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1745" r:id="rId34"/>
    <p:sldId id="1746" r:id="rId35"/>
    <p:sldId id="1747" r:id="rId36"/>
    <p:sldId id="1748" r:id="rId37"/>
    <p:sldId id="1749" r:id="rId38"/>
    <p:sldId id="1750" r:id="rId39"/>
    <p:sldId id="1751" r:id="rId40"/>
    <p:sldId id="1752" r:id="rId41"/>
    <p:sldId id="1753" r:id="rId42"/>
    <p:sldId id="1754" r:id="rId43"/>
    <p:sldId id="1755" r:id="rId44"/>
    <p:sldId id="1756" r:id="rId45"/>
  </p:sldIdLst>
  <p:sldSz cx="18288000" cy="10287000"/>
  <p:notesSz cx="6858000" cy="9144000"/>
  <p:embeddedFontLst>
    <p:embeddedFont>
      <p:font typeface="Amatic SC" panose="00000500000000000000" pitchFamily="2" charset="-79"/>
      <p:regular r:id="rId47"/>
      <p:bold r:id="rId48"/>
    </p:embeddedFont>
    <p:embeddedFont>
      <p:font typeface="Arimo" panose="020B0604020202020204" charset="0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Didact Gothic" panose="00000500000000000000" pitchFamily="2" charset="0"/>
      <p:regular r:id="rId54"/>
    </p:embeddedFont>
    <p:embeddedFont>
      <p:font typeface="Lato" panose="020F0502020204030203" pitchFamily="34" charset="0"/>
      <p:regular r:id="rId55"/>
      <p:bold r:id="rId56"/>
      <p:italic r:id="rId57"/>
      <p:boldItalic r:id="rId58"/>
    </p:embeddedFont>
    <p:embeddedFont>
      <p:font typeface="Lato Black" panose="020F0502020204030203" pitchFamily="34" charset="0"/>
      <p:bold r:id="rId59"/>
      <p:boldItalic r:id="rId60"/>
    </p:embeddedFont>
    <p:embeddedFont>
      <p:font typeface="Montserrat" panose="00000500000000000000" pitchFamily="2" charset="0"/>
      <p:regular r:id="rId61"/>
      <p:bold r:id="rId62"/>
      <p:italic r:id="rId63"/>
      <p:boldItalic r:id="rId64"/>
    </p:embeddedFont>
    <p:embeddedFont>
      <p:font typeface="Montserrat Bold" panose="00000800000000000000" charset="0"/>
      <p:regular r:id="rId65"/>
    </p:embeddedFont>
    <p:embeddedFont>
      <p:font typeface="Open Sans Bold" panose="020B0604020202020204" charset="0"/>
      <p:regular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oboto Medium" panose="02000000000000000000" pitchFamily="2" charset="0"/>
      <p:regular r:id="rId69"/>
      <p: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061" autoAdjust="0"/>
  </p:normalViewPr>
  <p:slideViewPr>
    <p:cSldViewPr>
      <p:cViewPr varScale="1">
        <p:scale>
          <a:sx n="44" d="100"/>
          <a:sy n="44" d="100"/>
        </p:scale>
        <p:origin x="8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-730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font" Target="fonts/font20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font" Target="fonts/font23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02.01.2024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231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6800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2883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7030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2">
            <a:extLst>
              <a:ext uri="{FF2B5EF4-FFF2-40B4-BE49-F238E27FC236}">
                <a16:creationId xmlns:a16="http://schemas.microsoft.com/office/drawing/2014/main" id="{DC852223-174A-D7C4-4335-509AD880BF2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53" name="Group 3">
            <a:extLst>
              <a:ext uri="{FF2B5EF4-FFF2-40B4-BE49-F238E27FC236}">
                <a16:creationId xmlns:a16="http://schemas.microsoft.com/office/drawing/2014/main" id="{AB3AF9CF-D2D0-F91F-3BF3-1011072017CD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54" name="Freeform 4">
              <a:extLst>
                <a:ext uri="{FF2B5EF4-FFF2-40B4-BE49-F238E27FC236}">
                  <a16:creationId xmlns:a16="http://schemas.microsoft.com/office/drawing/2014/main" id="{1DBF1F76-5B3D-3B06-5C0E-C8F19E90507F}"/>
                </a:ext>
              </a:extLst>
            </p:cNvPr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5" name="Freeform 5">
            <a:extLst>
              <a:ext uri="{FF2B5EF4-FFF2-40B4-BE49-F238E27FC236}">
                <a16:creationId xmlns:a16="http://schemas.microsoft.com/office/drawing/2014/main" id="{EE8759D7-9B66-FACB-FDE2-9CC380D4DB5F}"/>
              </a:ext>
            </a:extLst>
          </p:cNvPr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51" b="-18639"/>
            </a:stretch>
          </a:blipFill>
        </p:spPr>
      </p:sp>
      <p:grpSp>
        <p:nvGrpSpPr>
          <p:cNvPr id="56" name="Group 6">
            <a:extLst>
              <a:ext uri="{FF2B5EF4-FFF2-40B4-BE49-F238E27FC236}">
                <a16:creationId xmlns:a16="http://schemas.microsoft.com/office/drawing/2014/main" id="{3B4E8393-E29E-5512-79AC-4F04829168B6}"/>
              </a:ext>
            </a:extLst>
          </p:cNvPr>
          <p:cNvGrpSpPr>
            <a:grpSpLocks noChangeAspect="1"/>
          </p:cNvGrpSpPr>
          <p:nvPr/>
        </p:nvGrpSpPr>
        <p:grpSpPr>
          <a:xfrm>
            <a:off x="9376560" y="157140"/>
            <a:ext cx="8678880" cy="9916020"/>
            <a:chOff x="0" y="0"/>
            <a:chExt cx="11571840" cy="13221360"/>
          </a:xfrm>
        </p:grpSpPr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6532F2D7-B616-33F6-D3FA-16310A33AB57}"/>
                </a:ext>
              </a:extLst>
            </p:cNvPr>
            <p:cNvSpPr/>
            <p:nvPr/>
          </p:nvSpPr>
          <p:spPr>
            <a:xfrm>
              <a:off x="0" y="0"/>
              <a:ext cx="11571859" cy="13221336"/>
            </a:xfrm>
            <a:custGeom>
              <a:avLst/>
              <a:gdLst/>
              <a:ahLst/>
              <a:cxnLst/>
              <a:rect l="l" t="t" r="r" b="b"/>
              <a:pathLst>
                <a:path w="11571859" h="13221336">
                  <a:moveTo>
                    <a:pt x="0" y="0"/>
                  </a:moveTo>
                  <a:lnTo>
                    <a:pt x="11571859" y="0"/>
                  </a:lnTo>
                  <a:lnTo>
                    <a:pt x="11571859" y="13221336"/>
                  </a:lnTo>
                  <a:lnTo>
                    <a:pt x="0" y="13221336"/>
                  </a:lnTo>
                  <a:close/>
                </a:path>
              </a:pathLst>
            </a:custGeom>
            <a:solidFill>
              <a:srgbClr val="002060">
                <a:alpha val="13725"/>
              </a:srgbClr>
            </a:solidFill>
          </p:spPr>
        </p:sp>
      </p:grpSp>
      <p:sp>
        <p:nvSpPr>
          <p:cNvPr id="58" name="TextBox 8">
            <a:extLst>
              <a:ext uri="{FF2B5EF4-FFF2-40B4-BE49-F238E27FC236}">
                <a16:creationId xmlns:a16="http://schemas.microsoft.com/office/drawing/2014/main" id="{0E79917D-3994-A606-E141-430FB65B4EB9}"/>
              </a:ext>
            </a:extLst>
          </p:cNvPr>
          <p:cNvSpPr txBox="1"/>
          <p:nvPr/>
        </p:nvSpPr>
        <p:spPr>
          <a:xfrm>
            <a:off x="8375656" y="7626201"/>
            <a:ext cx="8496000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999"/>
              </a:lnSpc>
            </a:pPr>
            <a:r>
              <a:rPr lang="fa-IR" sz="7499" spc="109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تم: پردازنده</a:t>
            </a:r>
            <a:endParaRPr lang="en-US" sz="7499" spc="109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C8CECCD1-5645-72A4-5172-7591BE685E83}"/>
              </a:ext>
            </a:extLst>
          </p:cNvPr>
          <p:cNvSpPr txBox="1"/>
          <p:nvPr/>
        </p:nvSpPr>
        <p:spPr>
          <a:xfrm>
            <a:off x="10259964" y="8858933"/>
            <a:ext cx="6980220" cy="565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39"/>
              </a:lnSpc>
            </a:pPr>
            <a:r>
              <a:rPr lang="fa-IR" sz="3699" spc="53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قالب پاورپوینت مهندسی کامپیوتر</a:t>
            </a:r>
          </a:p>
        </p:txBody>
      </p:sp>
      <p:grpSp>
        <p:nvGrpSpPr>
          <p:cNvPr id="60" name="Group 10">
            <a:extLst>
              <a:ext uri="{FF2B5EF4-FFF2-40B4-BE49-F238E27FC236}">
                <a16:creationId xmlns:a16="http://schemas.microsoft.com/office/drawing/2014/main" id="{FB2B9658-AF29-600A-C5EC-BAB52E66F7D1}"/>
              </a:ext>
            </a:extLst>
          </p:cNvPr>
          <p:cNvGrpSpPr>
            <a:grpSpLocks noChangeAspect="1"/>
          </p:cNvGrpSpPr>
          <p:nvPr/>
        </p:nvGrpSpPr>
        <p:grpSpPr>
          <a:xfrm>
            <a:off x="10951200" y="1452600"/>
            <a:ext cx="5597640" cy="5658120"/>
            <a:chOff x="0" y="0"/>
            <a:chExt cx="7463520" cy="7544160"/>
          </a:xfrm>
        </p:grpSpPr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C12C351D-FFEC-5EBA-12E3-7E1BA85157DA}"/>
                </a:ext>
              </a:extLst>
            </p:cNvPr>
            <p:cNvSpPr/>
            <p:nvPr/>
          </p:nvSpPr>
          <p:spPr>
            <a:xfrm>
              <a:off x="0" y="-127"/>
              <a:ext cx="7463664" cy="7544943"/>
            </a:xfrm>
            <a:custGeom>
              <a:avLst/>
              <a:gdLst/>
              <a:ahLst/>
              <a:cxnLst/>
              <a:rect l="l" t="t" r="r" b="b"/>
              <a:pathLst>
                <a:path w="7463664" h="7544943">
                  <a:moveTo>
                    <a:pt x="1156716" y="2836037"/>
                  </a:moveTo>
                  <a:cubicBezTo>
                    <a:pt x="1156716" y="2505583"/>
                    <a:pt x="1156716" y="2285365"/>
                    <a:pt x="1156716" y="1954911"/>
                  </a:cubicBezTo>
                  <a:cubicBezTo>
                    <a:pt x="881253" y="2065020"/>
                    <a:pt x="688467" y="2147697"/>
                    <a:pt x="468249" y="2202688"/>
                  </a:cubicBezTo>
                  <a:cubicBezTo>
                    <a:pt x="358140" y="2230247"/>
                    <a:pt x="165354" y="2230247"/>
                    <a:pt x="82677" y="2147570"/>
                  </a:cubicBezTo>
                  <a:cubicBezTo>
                    <a:pt x="0" y="2092706"/>
                    <a:pt x="0" y="1817370"/>
                    <a:pt x="55118" y="1789811"/>
                  </a:cubicBezTo>
                  <a:cubicBezTo>
                    <a:pt x="165227" y="1707261"/>
                    <a:pt x="358013" y="1707261"/>
                    <a:pt x="495808" y="1734693"/>
                  </a:cubicBezTo>
                  <a:cubicBezTo>
                    <a:pt x="688594" y="1762252"/>
                    <a:pt x="881380" y="1872361"/>
                    <a:pt x="1156843" y="1982470"/>
                  </a:cubicBezTo>
                  <a:cubicBezTo>
                    <a:pt x="1129284" y="1404239"/>
                    <a:pt x="1322070" y="1156462"/>
                    <a:pt x="1927987" y="1156462"/>
                  </a:cubicBezTo>
                  <a:cubicBezTo>
                    <a:pt x="1790319" y="881126"/>
                    <a:pt x="1680083" y="688340"/>
                    <a:pt x="1625092" y="468122"/>
                  </a:cubicBezTo>
                  <a:cubicBezTo>
                    <a:pt x="1597533" y="330454"/>
                    <a:pt x="1625092" y="137668"/>
                    <a:pt x="1707769" y="82677"/>
                  </a:cubicBezTo>
                  <a:cubicBezTo>
                    <a:pt x="1790446" y="127"/>
                    <a:pt x="2010664" y="127"/>
                    <a:pt x="2093341" y="82677"/>
                  </a:cubicBezTo>
                  <a:cubicBezTo>
                    <a:pt x="2176018" y="137795"/>
                    <a:pt x="2176018" y="358013"/>
                    <a:pt x="2120900" y="468122"/>
                  </a:cubicBezTo>
                  <a:cubicBezTo>
                    <a:pt x="2093341" y="688340"/>
                    <a:pt x="1983232" y="881126"/>
                    <a:pt x="1872996" y="1128903"/>
                  </a:cubicBezTo>
                  <a:cubicBezTo>
                    <a:pt x="2203450" y="1128903"/>
                    <a:pt x="2423795" y="1128903"/>
                    <a:pt x="2781808" y="1128903"/>
                  </a:cubicBezTo>
                  <a:cubicBezTo>
                    <a:pt x="2699131" y="908685"/>
                    <a:pt x="2589022" y="715899"/>
                    <a:pt x="2533904" y="495681"/>
                  </a:cubicBezTo>
                  <a:cubicBezTo>
                    <a:pt x="2506345" y="358013"/>
                    <a:pt x="2506345" y="192786"/>
                    <a:pt x="2589022" y="55118"/>
                  </a:cubicBezTo>
                  <a:cubicBezTo>
                    <a:pt x="2616327" y="127"/>
                    <a:pt x="2891790" y="127"/>
                    <a:pt x="2946908" y="55245"/>
                  </a:cubicBezTo>
                  <a:cubicBezTo>
                    <a:pt x="3002026" y="165354"/>
                    <a:pt x="3029585" y="358140"/>
                    <a:pt x="3002026" y="495808"/>
                  </a:cubicBezTo>
                  <a:cubicBezTo>
                    <a:pt x="2946908" y="688594"/>
                    <a:pt x="2836799" y="881253"/>
                    <a:pt x="2726563" y="1129030"/>
                  </a:cubicBezTo>
                  <a:cubicBezTo>
                    <a:pt x="3057017" y="1129030"/>
                    <a:pt x="3304921" y="1129030"/>
                    <a:pt x="3635375" y="1129030"/>
                  </a:cubicBezTo>
                  <a:cubicBezTo>
                    <a:pt x="3552698" y="908812"/>
                    <a:pt x="3442589" y="688467"/>
                    <a:pt x="3415030" y="468249"/>
                  </a:cubicBezTo>
                  <a:cubicBezTo>
                    <a:pt x="3387471" y="358140"/>
                    <a:pt x="3387471" y="137795"/>
                    <a:pt x="3470148" y="55245"/>
                  </a:cubicBezTo>
                  <a:cubicBezTo>
                    <a:pt x="3525266" y="127"/>
                    <a:pt x="3773043" y="27686"/>
                    <a:pt x="3855720" y="82677"/>
                  </a:cubicBezTo>
                  <a:cubicBezTo>
                    <a:pt x="3938397" y="165227"/>
                    <a:pt x="3910838" y="358013"/>
                    <a:pt x="3883279" y="495681"/>
                  </a:cubicBezTo>
                  <a:cubicBezTo>
                    <a:pt x="3828161" y="688467"/>
                    <a:pt x="3718052" y="881126"/>
                    <a:pt x="3607816" y="1156462"/>
                  </a:cubicBezTo>
                  <a:cubicBezTo>
                    <a:pt x="3938270" y="1156462"/>
                    <a:pt x="4186174" y="1156462"/>
                    <a:pt x="4516628" y="1156462"/>
                  </a:cubicBezTo>
                  <a:cubicBezTo>
                    <a:pt x="4433951" y="908685"/>
                    <a:pt x="4351401" y="715899"/>
                    <a:pt x="4296283" y="495681"/>
                  </a:cubicBezTo>
                  <a:cubicBezTo>
                    <a:pt x="4268724" y="358013"/>
                    <a:pt x="4268724" y="165227"/>
                    <a:pt x="4351401" y="82677"/>
                  </a:cubicBezTo>
                  <a:cubicBezTo>
                    <a:pt x="4378960" y="127"/>
                    <a:pt x="4654296" y="127"/>
                    <a:pt x="4736973" y="82677"/>
                  </a:cubicBezTo>
                  <a:cubicBezTo>
                    <a:pt x="4792091" y="137795"/>
                    <a:pt x="4792091" y="358013"/>
                    <a:pt x="4764532" y="468122"/>
                  </a:cubicBezTo>
                  <a:cubicBezTo>
                    <a:pt x="4709414" y="688340"/>
                    <a:pt x="4626864" y="881126"/>
                    <a:pt x="4516628" y="1156462"/>
                  </a:cubicBezTo>
                  <a:cubicBezTo>
                    <a:pt x="4847082" y="1156462"/>
                    <a:pt x="5067427" y="1156462"/>
                    <a:pt x="5425440" y="1156462"/>
                  </a:cubicBezTo>
                  <a:cubicBezTo>
                    <a:pt x="5315331" y="908685"/>
                    <a:pt x="5232654" y="715899"/>
                    <a:pt x="5177536" y="495681"/>
                  </a:cubicBezTo>
                  <a:cubicBezTo>
                    <a:pt x="5149977" y="358013"/>
                    <a:pt x="5149977" y="192786"/>
                    <a:pt x="5232654" y="55118"/>
                  </a:cubicBezTo>
                  <a:cubicBezTo>
                    <a:pt x="5260213" y="0"/>
                    <a:pt x="5535549" y="0"/>
                    <a:pt x="5563108" y="55118"/>
                  </a:cubicBezTo>
                  <a:cubicBezTo>
                    <a:pt x="5645785" y="165227"/>
                    <a:pt x="5673217" y="358013"/>
                    <a:pt x="5645785" y="495681"/>
                  </a:cubicBezTo>
                  <a:cubicBezTo>
                    <a:pt x="5590667" y="688467"/>
                    <a:pt x="5480558" y="881126"/>
                    <a:pt x="5342890" y="1156462"/>
                  </a:cubicBezTo>
                  <a:cubicBezTo>
                    <a:pt x="5976366" y="1128903"/>
                    <a:pt x="6389497" y="1266571"/>
                    <a:pt x="6334379" y="2010029"/>
                  </a:cubicBezTo>
                  <a:cubicBezTo>
                    <a:pt x="6582283" y="1899920"/>
                    <a:pt x="6775069" y="1817243"/>
                    <a:pt x="6967855" y="1762252"/>
                  </a:cubicBezTo>
                  <a:cubicBezTo>
                    <a:pt x="7105524" y="1734693"/>
                    <a:pt x="7298310" y="1734693"/>
                    <a:pt x="7408545" y="1817370"/>
                  </a:cubicBezTo>
                  <a:cubicBezTo>
                    <a:pt x="7463664" y="1872488"/>
                    <a:pt x="7463664" y="2147824"/>
                    <a:pt x="7408545" y="2202815"/>
                  </a:cubicBezTo>
                  <a:cubicBezTo>
                    <a:pt x="7298437" y="2257933"/>
                    <a:pt x="7105651" y="2257933"/>
                    <a:pt x="6967855" y="2230374"/>
                  </a:cubicBezTo>
                  <a:cubicBezTo>
                    <a:pt x="6775069" y="2175256"/>
                    <a:pt x="6609842" y="2092706"/>
                    <a:pt x="6361938" y="1982597"/>
                  </a:cubicBezTo>
                  <a:cubicBezTo>
                    <a:pt x="6361938" y="2313051"/>
                    <a:pt x="6361938" y="2533269"/>
                    <a:pt x="6361938" y="2863723"/>
                  </a:cubicBezTo>
                  <a:cubicBezTo>
                    <a:pt x="6582283" y="2781173"/>
                    <a:pt x="6775069" y="2698496"/>
                    <a:pt x="6995414" y="2643505"/>
                  </a:cubicBezTo>
                  <a:cubicBezTo>
                    <a:pt x="7133082" y="2615946"/>
                    <a:pt x="7298309" y="2615946"/>
                    <a:pt x="7408545" y="2698623"/>
                  </a:cubicBezTo>
                  <a:cubicBezTo>
                    <a:pt x="7463663" y="2753741"/>
                    <a:pt x="7463663" y="3029077"/>
                    <a:pt x="7408545" y="3084068"/>
                  </a:cubicBezTo>
                  <a:cubicBezTo>
                    <a:pt x="7298436" y="3139186"/>
                    <a:pt x="7105650" y="3139186"/>
                    <a:pt x="6967855" y="3111627"/>
                  </a:cubicBezTo>
                  <a:cubicBezTo>
                    <a:pt x="6775069" y="3084068"/>
                    <a:pt x="6582283" y="2973959"/>
                    <a:pt x="6361938" y="2891409"/>
                  </a:cubicBezTo>
                  <a:cubicBezTo>
                    <a:pt x="6361938" y="3221863"/>
                    <a:pt x="6361938" y="3442081"/>
                    <a:pt x="6361938" y="3772535"/>
                  </a:cubicBezTo>
                  <a:cubicBezTo>
                    <a:pt x="6582283" y="3689985"/>
                    <a:pt x="6775069" y="3579749"/>
                    <a:pt x="6967855" y="3552317"/>
                  </a:cubicBezTo>
                  <a:cubicBezTo>
                    <a:pt x="7105523" y="3524758"/>
                    <a:pt x="7298309" y="3497199"/>
                    <a:pt x="7408545" y="3579876"/>
                  </a:cubicBezTo>
                  <a:cubicBezTo>
                    <a:pt x="7463663" y="3607435"/>
                    <a:pt x="7408545" y="3827653"/>
                    <a:pt x="7408545" y="3965321"/>
                  </a:cubicBezTo>
                  <a:cubicBezTo>
                    <a:pt x="7270876" y="3965321"/>
                    <a:pt x="7105650" y="3992881"/>
                    <a:pt x="6940296" y="3965321"/>
                  </a:cubicBezTo>
                  <a:cubicBezTo>
                    <a:pt x="6774942" y="3937762"/>
                    <a:pt x="6609842" y="3827653"/>
                    <a:pt x="6361938" y="3745103"/>
                  </a:cubicBezTo>
                  <a:cubicBezTo>
                    <a:pt x="6361938" y="4075557"/>
                    <a:pt x="6361938" y="4295776"/>
                    <a:pt x="6361938" y="4626230"/>
                  </a:cubicBezTo>
                  <a:cubicBezTo>
                    <a:pt x="6582283" y="4543680"/>
                    <a:pt x="6775069" y="4461002"/>
                    <a:pt x="6995413" y="4406012"/>
                  </a:cubicBezTo>
                  <a:cubicBezTo>
                    <a:pt x="7133082" y="4378452"/>
                    <a:pt x="7298308" y="4378452"/>
                    <a:pt x="7408545" y="4461130"/>
                  </a:cubicBezTo>
                  <a:cubicBezTo>
                    <a:pt x="7463663" y="4516247"/>
                    <a:pt x="7463663" y="4791583"/>
                    <a:pt x="7408545" y="4846575"/>
                  </a:cubicBezTo>
                  <a:cubicBezTo>
                    <a:pt x="7298436" y="4901693"/>
                    <a:pt x="7105650" y="4901693"/>
                    <a:pt x="6967855" y="4874134"/>
                  </a:cubicBezTo>
                  <a:cubicBezTo>
                    <a:pt x="6775069" y="4819016"/>
                    <a:pt x="6582283" y="4736466"/>
                    <a:pt x="6361938" y="4626357"/>
                  </a:cubicBezTo>
                  <a:cubicBezTo>
                    <a:pt x="6361938" y="4956810"/>
                    <a:pt x="6361938" y="5177029"/>
                    <a:pt x="6361938" y="5534915"/>
                  </a:cubicBezTo>
                  <a:cubicBezTo>
                    <a:pt x="6609842" y="5424806"/>
                    <a:pt x="6802627" y="5314697"/>
                    <a:pt x="6995413" y="5287138"/>
                  </a:cubicBezTo>
                  <a:cubicBezTo>
                    <a:pt x="7133082" y="5259578"/>
                    <a:pt x="7298308" y="5287138"/>
                    <a:pt x="7408545" y="5342256"/>
                  </a:cubicBezTo>
                  <a:cubicBezTo>
                    <a:pt x="7463663" y="5397374"/>
                    <a:pt x="7463663" y="5645151"/>
                    <a:pt x="7408545" y="5700141"/>
                  </a:cubicBezTo>
                  <a:cubicBezTo>
                    <a:pt x="7298436" y="5755259"/>
                    <a:pt x="7133082" y="5782691"/>
                    <a:pt x="6995413" y="5755259"/>
                  </a:cubicBezTo>
                  <a:cubicBezTo>
                    <a:pt x="6802627" y="5727700"/>
                    <a:pt x="6609842" y="5617591"/>
                    <a:pt x="6417055" y="5535041"/>
                  </a:cubicBezTo>
                  <a:cubicBezTo>
                    <a:pt x="6196710" y="6305932"/>
                    <a:pt x="6196710" y="6305932"/>
                    <a:pt x="5398007" y="6388608"/>
                  </a:cubicBezTo>
                  <a:cubicBezTo>
                    <a:pt x="5480684" y="6608827"/>
                    <a:pt x="5590793" y="6829171"/>
                    <a:pt x="5645911" y="7021830"/>
                  </a:cubicBezTo>
                  <a:cubicBezTo>
                    <a:pt x="5673470" y="7159499"/>
                    <a:pt x="5673470" y="7352284"/>
                    <a:pt x="5590793" y="7462393"/>
                  </a:cubicBezTo>
                  <a:cubicBezTo>
                    <a:pt x="5535675" y="7517512"/>
                    <a:pt x="5260339" y="7517512"/>
                    <a:pt x="5205221" y="7434834"/>
                  </a:cubicBezTo>
                  <a:cubicBezTo>
                    <a:pt x="5150103" y="7352157"/>
                    <a:pt x="5150103" y="7159499"/>
                    <a:pt x="5205221" y="7021830"/>
                  </a:cubicBezTo>
                  <a:cubicBezTo>
                    <a:pt x="5232780" y="6801612"/>
                    <a:pt x="5342889" y="6608826"/>
                    <a:pt x="5425566" y="6361049"/>
                  </a:cubicBezTo>
                  <a:cubicBezTo>
                    <a:pt x="5095112" y="6361049"/>
                    <a:pt x="4874767" y="6361049"/>
                    <a:pt x="4544313" y="6361049"/>
                  </a:cubicBezTo>
                  <a:cubicBezTo>
                    <a:pt x="4626990" y="6608826"/>
                    <a:pt x="4709540" y="6829171"/>
                    <a:pt x="4764658" y="7021830"/>
                  </a:cubicBezTo>
                  <a:cubicBezTo>
                    <a:pt x="4792218" y="7159499"/>
                    <a:pt x="4792218" y="7352284"/>
                    <a:pt x="4709540" y="7462393"/>
                  </a:cubicBezTo>
                  <a:cubicBezTo>
                    <a:pt x="4654422" y="7517512"/>
                    <a:pt x="4379087" y="7517512"/>
                    <a:pt x="4323969" y="7462393"/>
                  </a:cubicBezTo>
                  <a:cubicBezTo>
                    <a:pt x="4268851" y="7352284"/>
                    <a:pt x="4268851" y="7159499"/>
                    <a:pt x="4296409" y="7021830"/>
                  </a:cubicBezTo>
                  <a:cubicBezTo>
                    <a:pt x="4351527" y="6829044"/>
                    <a:pt x="4434077" y="6636385"/>
                    <a:pt x="4544313" y="6361049"/>
                  </a:cubicBezTo>
                  <a:cubicBezTo>
                    <a:pt x="4213859" y="6361049"/>
                    <a:pt x="3993514" y="6361049"/>
                    <a:pt x="3635501" y="6361049"/>
                  </a:cubicBezTo>
                  <a:cubicBezTo>
                    <a:pt x="3718178" y="6636385"/>
                    <a:pt x="3828287" y="6829171"/>
                    <a:pt x="3883405" y="7049389"/>
                  </a:cubicBezTo>
                  <a:cubicBezTo>
                    <a:pt x="3910964" y="7187057"/>
                    <a:pt x="3910964" y="7352284"/>
                    <a:pt x="3828287" y="7462393"/>
                  </a:cubicBezTo>
                  <a:cubicBezTo>
                    <a:pt x="3800728" y="7517512"/>
                    <a:pt x="3525392" y="7544943"/>
                    <a:pt x="3470274" y="7462393"/>
                  </a:cubicBezTo>
                  <a:cubicBezTo>
                    <a:pt x="3415156" y="7379843"/>
                    <a:pt x="3387597" y="7187057"/>
                    <a:pt x="3415156" y="7049389"/>
                  </a:cubicBezTo>
                  <a:cubicBezTo>
                    <a:pt x="3442715" y="6856603"/>
                    <a:pt x="3552824" y="6636385"/>
                    <a:pt x="3663060" y="6388608"/>
                  </a:cubicBezTo>
                  <a:cubicBezTo>
                    <a:pt x="3332606" y="6388608"/>
                    <a:pt x="3112261" y="6388608"/>
                    <a:pt x="2781807" y="6388608"/>
                  </a:cubicBezTo>
                  <a:cubicBezTo>
                    <a:pt x="2836925" y="6608826"/>
                    <a:pt x="2947034" y="6801612"/>
                    <a:pt x="2974593" y="6994398"/>
                  </a:cubicBezTo>
                  <a:cubicBezTo>
                    <a:pt x="3002152" y="7159625"/>
                    <a:pt x="2974593" y="7324852"/>
                    <a:pt x="2974593" y="7489952"/>
                  </a:cubicBezTo>
                  <a:cubicBezTo>
                    <a:pt x="2836925" y="7462393"/>
                    <a:pt x="2616580" y="7517511"/>
                    <a:pt x="2561462" y="7434834"/>
                  </a:cubicBezTo>
                  <a:cubicBezTo>
                    <a:pt x="2506344" y="7324725"/>
                    <a:pt x="2533903" y="7159498"/>
                    <a:pt x="2561462" y="7021829"/>
                  </a:cubicBezTo>
                  <a:cubicBezTo>
                    <a:pt x="2616580" y="6829044"/>
                    <a:pt x="2699130" y="6636385"/>
                    <a:pt x="2781807" y="6388608"/>
                  </a:cubicBezTo>
                  <a:cubicBezTo>
                    <a:pt x="2478912" y="6388608"/>
                    <a:pt x="2258567" y="6388608"/>
                    <a:pt x="1900554" y="6388608"/>
                  </a:cubicBezTo>
                  <a:cubicBezTo>
                    <a:pt x="1983231" y="6608826"/>
                    <a:pt x="2065781" y="6829171"/>
                    <a:pt x="2120899" y="7021829"/>
                  </a:cubicBezTo>
                  <a:cubicBezTo>
                    <a:pt x="2148458" y="7187057"/>
                    <a:pt x="2148458" y="7352284"/>
                    <a:pt x="2065781" y="7462392"/>
                  </a:cubicBezTo>
                  <a:cubicBezTo>
                    <a:pt x="2038222" y="7517511"/>
                    <a:pt x="1735327" y="7517511"/>
                    <a:pt x="1707768" y="7462392"/>
                  </a:cubicBezTo>
                  <a:cubicBezTo>
                    <a:pt x="1625091" y="7352284"/>
                    <a:pt x="1625091" y="7159498"/>
                    <a:pt x="1680209" y="7021829"/>
                  </a:cubicBezTo>
                  <a:cubicBezTo>
                    <a:pt x="1707768" y="6829044"/>
                    <a:pt x="1817877" y="6636385"/>
                    <a:pt x="1900555" y="6361048"/>
                  </a:cubicBezTo>
                  <a:cubicBezTo>
                    <a:pt x="1239519" y="6388608"/>
                    <a:pt x="1129411" y="6030595"/>
                    <a:pt x="1156969" y="5452490"/>
                  </a:cubicBezTo>
                  <a:cubicBezTo>
                    <a:pt x="881506" y="5562599"/>
                    <a:pt x="688721" y="5645276"/>
                    <a:pt x="495935" y="5700267"/>
                  </a:cubicBezTo>
                  <a:cubicBezTo>
                    <a:pt x="358267" y="5727827"/>
                    <a:pt x="165481" y="5727827"/>
                    <a:pt x="55244" y="5672708"/>
                  </a:cubicBezTo>
                  <a:cubicBezTo>
                    <a:pt x="0" y="5616956"/>
                    <a:pt x="0" y="5341620"/>
                    <a:pt x="82677" y="5286502"/>
                  </a:cubicBezTo>
                  <a:cubicBezTo>
                    <a:pt x="165354" y="5203952"/>
                    <a:pt x="358140" y="5231384"/>
                    <a:pt x="495808" y="5258943"/>
                  </a:cubicBezTo>
                  <a:cubicBezTo>
                    <a:pt x="716153" y="5286502"/>
                    <a:pt x="908939" y="5369052"/>
                    <a:pt x="1129284" y="5451729"/>
                  </a:cubicBezTo>
                  <a:cubicBezTo>
                    <a:pt x="1129284" y="5148834"/>
                    <a:pt x="1129284" y="4928616"/>
                    <a:pt x="1129284" y="4598162"/>
                  </a:cubicBezTo>
                  <a:cubicBezTo>
                    <a:pt x="881380" y="4680712"/>
                    <a:pt x="688594" y="4790948"/>
                    <a:pt x="495808" y="4818380"/>
                  </a:cubicBezTo>
                  <a:cubicBezTo>
                    <a:pt x="358140" y="4845939"/>
                    <a:pt x="165354" y="4845939"/>
                    <a:pt x="55118" y="4790821"/>
                  </a:cubicBezTo>
                  <a:cubicBezTo>
                    <a:pt x="0" y="4735830"/>
                    <a:pt x="0" y="4433062"/>
                    <a:pt x="82677" y="4405503"/>
                  </a:cubicBezTo>
                  <a:cubicBezTo>
                    <a:pt x="192786" y="4322953"/>
                    <a:pt x="358140" y="4350385"/>
                    <a:pt x="495808" y="4377944"/>
                  </a:cubicBezTo>
                  <a:cubicBezTo>
                    <a:pt x="688594" y="4433062"/>
                    <a:pt x="881380" y="4515612"/>
                    <a:pt x="1129284" y="4625721"/>
                  </a:cubicBezTo>
                  <a:cubicBezTo>
                    <a:pt x="1129284" y="4295267"/>
                    <a:pt x="1129284" y="4075049"/>
                    <a:pt x="1129284" y="3717163"/>
                  </a:cubicBezTo>
                  <a:cubicBezTo>
                    <a:pt x="908939" y="3799713"/>
                    <a:pt x="688594" y="3909949"/>
                    <a:pt x="495808" y="3937381"/>
                  </a:cubicBezTo>
                  <a:cubicBezTo>
                    <a:pt x="358140" y="3964940"/>
                    <a:pt x="165354" y="3964940"/>
                    <a:pt x="55118" y="3882263"/>
                  </a:cubicBezTo>
                  <a:cubicBezTo>
                    <a:pt x="0" y="3827272"/>
                    <a:pt x="0" y="3579495"/>
                    <a:pt x="82677" y="3496818"/>
                  </a:cubicBezTo>
                  <a:cubicBezTo>
                    <a:pt x="165354" y="3441700"/>
                    <a:pt x="358140" y="3441700"/>
                    <a:pt x="468249" y="3469259"/>
                  </a:cubicBezTo>
                  <a:cubicBezTo>
                    <a:pt x="688594" y="3524377"/>
                    <a:pt x="881380" y="3634486"/>
                    <a:pt x="1129284" y="3744595"/>
                  </a:cubicBezTo>
                  <a:cubicBezTo>
                    <a:pt x="1129284" y="3386709"/>
                    <a:pt x="1129284" y="3166364"/>
                    <a:pt x="1129284" y="2836036"/>
                  </a:cubicBezTo>
                  <a:cubicBezTo>
                    <a:pt x="908939" y="2918586"/>
                    <a:pt x="716153" y="3001263"/>
                    <a:pt x="523367" y="3056254"/>
                  </a:cubicBezTo>
                  <a:cubicBezTo>
                    <a:pt x="358140" y="3083813"/>
                    <a:pt x="192913" y="3111372"/>
                    <a:pt x="82677" y="3028695"/>
                  </a:cubicBezTo>
                  <a:cubicBezTo>
                    <a:pt x="0" y="3001264"/>
                    <a:pt x="0" y="2698369"/>
                    <a:pt x="55118" y="2670810"/>
                  </a:cubicBezTo>
                  <a:cubicBezTo>
                    <a:pt x="165227" y="2588260"/>
                    <a:pt x="358013" y="2588260"/>
                    <a:pt x="495808" y="2615692"/>
                  </a:cubicBezTo>
                  <a:cubicBezTo>
                    <a:pt x="688594" y="2643251"/>
                    <a:pt x="881380" y="2753360"/>
                    <a:pt x="1156843" y="2835910"/>
                  </a:cubicBezTo>
                  <a:close/>
                  <a:moveTo>
                    <a:pt x="4874768" y="3827272"/>
                  </a:moveTo>
                  <a:cubicBezTo>
                    <a:pt x="4874768" y="3579495"/>
                    <a:pt x="4874768" y="3304159"/>
                    <a:pt x="4874768" y="3056382"/>
                  </a:cubicBezTo>
                  <a:cubicBezTo>
                    <a:pt x="4874768" y="2808605"/>
                    <a:pt x="4764659" y="2698496"/>
                    <a:pt x="4516755" y="2698496"/>
                  </a:cubicBezTo>
                  <a:cubicBezTo>
                    <a:pt x="3993515" y="2698496"/>
                    <a:pt x="3497707" y="2698496"/>
                    <a:pt x="2974467" y="2698496"/>
                  </a:cubicBezTo>
                  <a:cubicBezTo>
                    <a:pt x="2726563" y="2698496"/>
                    <a:pt x="2616454" y="2808605"/>
                    <a:pt x="2616454" y="3028950"/>
                  </a:cubicBezTo>
                  <a:cubicBezTo>
                    <a:pt x="2616454" y="3304286"/>
                    <a:pt x="2616454" y="3552063"/>
                    <a:pt x="2616454" y="3827399"/>
                  </a:cubicBezTo>
                  <a:cubicBezTo>
                    <a:pt x="2644013" y="5121529"/>
                    <a:pt x="2451227" y="4928743"/>
                    <a:pt x="3745611" y="4928743"/>
                  </a:cubicBezTo>
                  <a:cubicBezTo>
                    <a:pt x="5039995" y="4956302"/>
                    <a:pt x="4847209" y="5066411"/>
                    <a:pt x="4874768" y="38273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12">
            <a:extLst>
              <a:ext uri="{FF2B5EF4-FFF2-40B4-BE49-F238E27FC236}">
                <a16:creationId xmlns:a16="http://schemas.microsoft.com/office/drawing/2014/main" id="{DB8A4CAE-CCC0-F372-D335-16848C0FD63E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637480" y="3795660"/>
            <a:ext cx="464400" cy="507060"/>
            <a:chOff x="0" y="0"/>
            <a:chExt cx="619200" cy="676080"/>
          </a:xfrm>
        </p:grpSpPr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0EE7F0D5-3F65-3080-EB03-700B948F5498}"/>
                </a:ext>
              </a:extLst>
            </p:cNvPr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4" name="Group 14">
            <a:extLst>
              <a:ext uri="{FF2B5EF4-FFF2-40B4-BE49-F238E27FC236}">
                <a16:creationId xmlns:a16="http://schemas.microsoft.com/office/drawing/2014/main" id="{EE2DE402-BCC8-3FBC-7421-0F1C79B4CED9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600760" y="2901420"/>
            <a:ext cx="500040" cy="469260"/>
            <a:chOff x="0" y="0"/>
            <a:chExt cx="666720" cy="625680"/>
          </a:xfrm>
        </p:grpSpPr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613B15A0-6A46-7326-F94D-C45283BD9FB0}"/>
                </a:ext>
              </a:extLst>
            </p:cNvPr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6" name="Group 16">
            <a:extLst>
              <a:ext uri="{FF2B5EF4-FFF2-40B4-BE49-F238E27FC236}">
                <a16:creationId xmlns:a16="http://schemas.microsoft.com/office/drawing/2014/main" id="{1CA25F23-B1C7-6A79-8235-217DA025F52E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8600" y="1970460"/>
            <a:ext cx="466560" cy="507060"/>
            <a:chOff x="0" y="0"/>
            <a:chExt cx="622080" cy="676080"/>
          </a:xfrm>
        </p:grpSpPr>
        <p:sp>
          <p:nvSpPr>
            <p:cNvPr id="67" name="Freeform 17">
              <a:extLst>
                <a:ext uri="{FF2B5EF4-FFF2-40B4-BE49-F238E27FC236}">
                  <a16:creationId xmlns:a16="http://schemas.microsoft.com/office/drawing/2014/main" id="{E712370F-D67A-A2DF-4299-3C846BC9862C}"/>
                </a:ext>
              </a:extLst>
            </p:cNvPr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8" name="Group 18">
            <a:extLst>
              <a:ext uri="{FF2B5EF4-FFF2-40B4-BE49-F238E27FC236}">
                <a16:creationId xmlns:a16="http://schemas.microsoft.com/office/drawing/2014/main" id="{36B9DCA7-1DE6-0B9E-54C2-87ADC9F089B9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9680" y="1076220"/>
            <a:ext cx="502200" cy="469260"/>
            <a:chOff x="0" y="0"/>
            <a:chExt cx="669600" cy="625680"/>
          </a:xfrm>
        </p:grpSpPr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10EFBA86-2D46-E14C-41BA-06AB99BF0735}"/>
                </a:ext>
              </a:extLst>
            </p:cNvPr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0" name="Group 20">
            <a:extLst>
              <a:ext uri="{FF2B5EF4-FFF2-40B4-BE49-F238E27FC236}">
                <a16:creationId xmlns:a16="http://schemas.microsoft.com/office/drawing/2014/main" id="{4B2EA01C-B59F-7027-4508-F77B7195CBF4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9680" y="145260"/>
            <a:ext cx="502200" cy="469260"/>
            <a:chOff x="0" y="0"/>
            <a:chExt cx="669600" cy="625680"/>
          </a:xfrm>
        </p:grpSpPr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F8AC0399-B18D-A2AB-E2CC-16DC1E77774E}"/>
                </a:ext>
              </a:extLst>
            </p:cNvPr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2" name="Group 22">
            <a:extLst>
              <a:ext uri="{FF2B5EF4-FFF2-40B4-BE49-F238E27FC236}">
                <a16:creationId xmlns:a16="http://schemas.microsoft.com/office/drawing/2014/main" id="{6CB92968-565D-5B6A-0E81-B6428F45AA64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4810040" y="144180"/>
            <a:ext cx="502200" cy="471420"/>
            <a:chOff x="0" y="0"/>
            <a:chExt cx="669600" cy="628560"/>
          </a:xfrm>
        </p:grpSpPr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2028093E-A2AF-0254-B7CC-6C987DD2C27C}"/>
                </a:ext>
              </a:extLst>
            </p:cNvPr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4" name="Group 24">
            <a:extLst>
              <a:ext uri="{FF2B5EF4-FFF2-40B4-BE49-F238E27FC236}">
                <a16:creationId xmlns:a16="http://schemas.microsoft.com/office/drawing/2014/main" id="{FFACDA77-AA97-64C4-7E2F-DB4D274A11E5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5768540" y="162000"/>
            <a:ext cx="466560" cy="471420"/>
            <a:chOff x="0" y="0"/>
            <a:chExt cx="622080" cy="628560"/>
          </a:xfrm>
        </p:grpSpPr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7347F34D-6386-670D-573F-11454BCAC458}"/>
                </a:ext>
              </a:extLst>
            </p:cNvPr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6" name="Group 26">
            <a:extLst>
              <a:ext uri="{FF2B5EF4-FFF2-40B4-BE49-F238E27FC236}">
                <a16:creationId xmlns:a16="http://schemas.microsoft.com/office/drawing/2014/main" id="{263C1517-9753-D9B3-48BE-C4C8AAA3FBB3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6675740" y="162000"/>
            <a:ext cx="466560" cy="471420"/>
            <a:chOff x="0" y="0"/>
            <a:chExt cx="622080" cy="628560"/>
          </a:xfrm>
        </p:grpSpPr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D2E623EE-E9E7-72D5-12E1-C6955D932B44}"/>
                </a:ext>
              </a:extLst>
            </p:cNvPr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8" name="Group 28">
            <a:extLst>
              <a:ext uri="{FF2B5EF4-FFF2-40B4-BE49-F238E27FC236}">
                <a16:creationId xmlns:a16="http://schemas.microsoft.com/office/drawing/2014/main" id="{D28AE9EB-5925-E7E5-7CC4-0054CB63BC8A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9680" y="4726620"/>
            <a:ext cx="464400" cy="507060"/>
            <a:chOff x="0" y="0"/>
            <a:chExt cx="619200" cy="676080"/>
          </a:xfrm>
        </p:grpSpPr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EA83E7AB-C48D-ACEC-D800-1B7A73E61D56}"/>
                </a:ext>
              </a:extLst>
            </p:cNvPr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0" name="Group 30">
            <a:extLst>
              <a:ext uri="{FF2B5EF4-FFF2-40B4-BE49-F238E27FC236}">
                <a16:creationId xmlns:a16="http://schemas.microsoft.com/office/drawing/2014/main" id="{8EB396E8-585F-E963-E9FA-120AB7A45259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4059180" y="9645480"/>
            <a:ext cx="481680" cy="525960"/>
            <a:chOff x="0" y="0"/>
            <a:chExt cx="642240" cy="701280"/>
          </a:xfrm>
        </p:grpSpPr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CEACA2A6-FB0B-2E7C-4EFD-4A8B6AC51D12}"/>
                </a:ext>
              </a:extLst>
            </p:cNvPr>
            <p:cNvSpPr/>
            <p:nvPr/>
          </p:nvSpPr>
          <p:spPr>
            <a:xfrm>
              <a:off x="0" y="0"/>
              <a:ext cx="642239" cy="701294"/>
            </a:xfrm>
            <a:custGeom>
              <a:avLst/>
              <a:gdLst/>
              <a:ahLst/>
              <a:cxnLst/>
              <a:rect l="l" t="t" r="r" b="b"/>
              <a:pathLst>
                <a:path w="642239" h="701294">
                  <a:moveTo>
                    <a:pt x="296418" y="50038"/>
                  </a:moveTo>
                  <a:cubicBezTo>
                    <a:pt x="49403" y="0"/>
                    <a:pt x="0" y="150241"/>
                    <a:pt x="0" y="400685"/>
                  </a:cubicBezTo>
                  <a:cubicBezTo>
                    <a:pt x="0" y="701294"/>
                    <a:pt x="148209" y="701294"/>
                    <a:pt x="345821" y="701294"/>
                  </a:cubicBezTo>
                  <a:cubicBezTo>
                    <a:pt x="592836" y="701294"/>
                    <a:pt x="592836" y="601091"/>
                    <a:pt x="642239" y="400685"/>
                  </a:cubicBezTo>
                  <a:cubicBezTo>
                    <a:pt x="642239" y="150241"/>
                    <a:pt x="543433" y="0"/>
                    <a:pt x="296418" y="5003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2" name="Group 32">
            <a:extLst>
              <a:ext uri="{FF2B5EF4-FFF2-40B4-BE49-F238E27FC236}">
                <a16:creationId xmlns:a16="http://schemas.microsoft.com/office/drawing/2014/main" id="{30785A49-B33E-1DD5-6996-C12B181EC21C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3093120" y="9644400"/>
            <a:ext cx="518940" cy="486540"/>
            <a:chOff x="0" y="0"/>
            <a:chExt cx="691920" cy="648720"/>
          </a:xfrm>
        </p:grpSpPr>
        <p:sp>
          <p:nvSpPr>
            <p:cNvPr id="83" name="Freeform 33">
              <a:extLst>
                <a:ext uri="{FF2B5EF4-FFF2-40B4-BE49-F238E27FC236}">
                  <a16:creationId xmlns:a16="http://schemas.microsoft.com/office/drawing/2014/main" id="{24AB7E7C-AB7B-EE8D-B30A-F78E7FC0AD1B}"/>
                </a:ext>
              </a:extLst>
            </p:cNvPr>
            <p:cNvSpPr/>
            <p:nvPr/>
          </p:nvSpPr>
          <p:spPr>
            <a:xfrm>
              <a:off x="0" y="0"/>
              <a:ext cx="691896" cy="648716"/>
            </a:xfrm>
            <a:custGeom>
              <a:avLst/>
              <a:gdLst/>
              <a:ahLst/>
              <a:cxnLst/>
              <a:rect l="l" t="t" r="r" b="b"/>
              <a:pathLst>
                <a:path w="691896" h="648716">
                  <a:moveTo>
                    <a:pt x="642493" y="299466"/>
                  </a:moveTo>
                  <a:cubicBezTo>
                    <a:pt x="691896" y="0"/>
                    <a:pt x="494284" y="0"/>
                    <a:pt x="296545" y="0"/>
                  </a:cubicBezTo>
                  <a:cubicBezTo>
                    <a:pt x="49403" y="0"/>
                    <a:pt x="49403" y="149733"/>
                    <a:pt x="0" y="299466"/>
                  </a:cubicBezTo>
                  <a:cubicBezTo>
                    <a:pt x="0" y="598932"/>
                    <a:pt x="98806" y="648716"/>
                    <a:pt x="345948" y="648716"/>
                  </a:cubicBezTo>
                  <a:cubicBezTo>
                    <a:pt x="642493" y="648716"/>
                    <a:pt x="642493" y="498983"/>
                    <a:pt x="642493" y="299466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4" name="Group 34">
            <a:extLst>
              <a:ext uri="{FF2B5EF4-FFF2-40B4-BE49-F238E27FC236}">
                <a16:creationId xmlns:a16="http://schemas.microsoft.com/office/drawing/2014/main" id="{A3695860-A473-CA78-3C9B-1C79837C1567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164320" y="9606060"/>
            <a:ext cx="484380" cy="525960"/>
            <a:chOff x="0" y="0"/>
            <a:chExt cx="645840" cy="701280"/>
          </a:xfrm>
        </p:grpSpPr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0147715A-8BF9-DEB2-FA74-3E8F964C0ED8}"/>
                </a:ext>
              </a:extLst>
            </p:cNvPr>
            <p:cNvSpPr/>
            <p:nvPr/>
          </p:nvSpPr>
          <p:spPr>
            <a:xfrm>
              <a:off x="0" y="0"/>
              <a:ext cx="645795" cy="701294"/>
            </a:xfrm>
            <a:custGeom>
              <a:avLst/>
              <a:gdLst/>
              <a:ahLst/>
              <a:cxnLst/>
              <a:rect l="l" t="t" r="r" b="b"/>
              <a:pathLst>
                <a:path w="645795" h="701294">
                  <a:moveTo>
                    <a:pt x="347726" y="651129"/>
                  </a:moveTo>
                  <a:cubicBezTo>
                    <a:pt x="645795" y="701167"/>
                    <a:pt x="596138" y="500888"/>
                    <a:pt x="645795" y="300482"/>
                  </a:cubicBezTo>
                  <a:cubicBezTo>
                    <a:pt x="645795" y="0"/>
                    <a:pt x="447167" y="0"/>
                    <a:pt x="248412" y="0"/>
                  </a:cubicBezTo>
                  <a:cubicBezTo>
                    <a:pt x="0" y="0"/>
                    <a:pt x="0" y="150241"/>
                    <a:pt x="0" y="350647"/>
                  </a:cubicBezTo>
                  <a:cubicBezTo>
                    <a:pt x="0" y="601091"/>
                    <a:pt x="99314" y="701294"/>
                    <a:pt x="347726" y="65112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6" name="Group 36">
            <a:extLst>
              <a:ext uri="{FF2B5EF4-FFF2-40B4-BE49-F238E27FC236}">
                <a16:creationId xmlns:a16="http://schemas.microsoft.com/office/drawing/2014/main" id="{EFDE9D64-45DB-86F5-C22B-D714C493B978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1198260" y="9644400"/>
            <a:ext cx="521100" cy="486540"/>
            <a:chOff x="0" y="0"/>
            <a:chExt cx="694800" cy="648720"/>
          </a:xfrm>
        </p:grpSpPr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3C28DF83-20B3-86FB-C667-95B4849416C7}"/>
                </a:ext>
              </a:extLst>
            </p:cNvPr>
            <p:cNvSpPr/>
            <p:nvPr/>
          </p:nvSpPr>
          <p:spPr>
            <a:xfrm>
              <a:off x="0" y="0"/>
              <a:ext cx="694817" cy="648716"/>
            </a:xfrm>
            <a:custGeom>
              <a:avLst/>
              <a:gdLst/>
              <a:ahLst/>
              <a:cxnLst/>
              <a:rect l="l" t="t" r="r" b="b"/>
              <a:pathLst>
                <a:path w="694817" h="648716">
                  <a:moveTo>
                    <a:pt x="645160" y="349250"/>
                  </a:moveTo>
                  <a:cubicBezTo>
                    <a:pt x="694817" y="49911"/>
                    <a:pt x="545973" y="0"/>
                    <a:pt x="297815" y="0"/>
                  </a:cubicBezTo>
                  <a:cubicBezTo>
                    <a:pt x="99314" y="0"/>
                    <a:pt x="0" y="99822"/>
                    <a:pt x="0" y="299466"/>
                  </a:cubicBezTo>
                  <a:cubicBezTo>
                    <a:pt x="0" y="549021"/>
                    <a:pt x="49657" y="648716"/>
                    <a:pt x="347345" y="648716"/>
                  </a:cubicBezTo>
                  <a:cubicBezTo>
                    <a:pt x="545846" y="648716"/>
                    <a:pt x="694690" y="598805"/>
                    <a:pt x="645160" y="34925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8" name="Group 38">
            <a:extLst>
              <a:ext uri="{FF2B5EF4-FFF2-40B4-BE49-F238E27FC236}">
                <a16:creationId xmlns:a16="http://schemas.microsoft.com/office/drawing/2014/main" id="{DCE218A9-31EA-D902-9C85-8419C68B1D2B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32740" y="9644400"/>
            <a:ext cx="521100" cy="486540"/>
            <a:chOff x="0" y="0"/>
            <a:chExt cx="694800" cy="648720"/>
          </a:xfrm>
        </p:grpSpPr>
        <p:sp>
          <p:nvSpPr>
            <p:cNvPr id="89" name="Freeform 39">
              <a:extLst>
                <a:ext uri="{FF2B5EF4-FFF2-40B4-BE49-F238E27FC236}">
                  <a16:creationId xmlns:a16="http://schemas.microsoft.com/office/drawing/2014/main" id="{14B3AC6E-4749-E88F-9E5C-069325E6EC30}"/>
                </a:ext>
              </a:extLst>
            </p:cNvPr>
            <p:cNvSpPr/>
            <p:nvPr/>
          </p:nvSpPr>
          <p:spPr>
            <a:xfrm>
              <a:off x="0" y="0"/>
              <a:ext cx="694817" cy="648716"/>
            </a:xfrm>
            <a:custGeom>
              <a:avLst/>
              <a:gdLst/>
              <a:ahLst/>
              <a:cxnLst/>
              <a:rect l="l" t="t" r="r" b="b"/>
              <a:pathLst>
                <a:path w="694817" h="648716">
                  <a:moveTo>
                    <a:pt x="645160" y="349250"/>
                  </a:moveTo>
                  <a:cubicBezTo>
                    <a:pt x="645160" y="99822"/>
                    <a:pt x="595503" y="0"/>
                    <a:pt x="347345" y="0"/>
                  </a:cubicBezTo>
                  <a:cubicBezTo>
                    <a:pt x="99187" y="0"/>
                    <a:pt x="0" y="49911"/>
                    <a:pt x="0" y="349250"/>
                  </a:cubicBezTo>
                  <a:cubicBezTo>
                    <a:pt x="0" y="548894"/>
                    <a:pt x="49657" y="648716"/>
                    <a:pt x="297815" y="648716"/>
                  </a:cubicBezTo>
                  <a:cubicBezTo>
                    <a:pt x="496316" y="648716"/>
                    <a:pt x="694817" y="648716"/>
                    <a:pt x="645160" y="34925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0" name="Group 40">
            <a:extLst>
              <a:ext uri="{FF2B5EF4-FFF2-40B4-BE49-F238E27FC236}">
                <a16:creationId xmlns:a16="http://schemas.microsoft.com/office/drawing/2014/main" id="{7E609F4A-B113-0A24-8B2F-2B3F1DBD7537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32740" y="6749460"/>
            <a:ext cx="521100" cy="489240"/>
            <a:chOff x="0" y="0"/>
            <a:chExt cx="694800" cy="652320"/>
          </a:xfrm>
        </p:grpSpPr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7B07DCE8-FC76-9903-D354-9779B38AF88D}"/>
                </a:ext>
              </a:extLst>
            </p:cNvPr>
            <p:cNvSpPr/>
            <p:nvPr/>
          </p:nvSpPr>
          <p:spPr>
            <a:xfrm>
              <a:off x="0" y="0"/>
              <a:ext cx="694817" cy="652272"/>
            </a:xfrm>
            <a:custGeom>
              <a:avLst/>
              <a:gdLst/>
              <a:ahLst/>
              <a:cxnLst/>
              <a:rect l="l" t="t" r="r" b="b"/>
              <a:pathLst>
                <a:path w="694817" h="652272">
                  <a:moveTo>
                    <a:pt x="645160" y="301117"/>
                  </a:moveTo>
                  <a:cubicBezTo>
                    <a:pt x="694817" y="50165"/>
                    <a:pt x="496316" y="0"/>
                    <a:pt x="297815" y="0"/>
                  </a:cubicBezTo>
                  <a:cubicBezTo>
                    <a:pt x="0" y="0"/>
                    <a:pt x="0" y="150495"/>
                    <a:pt x="0" y="351282"/>
                  </a:cubicBezTo>
                  <a:cubicBezTo>
                    <a:pt x="0" y="652272"/>
                    <a:pt x="148844" y="652272"/>
                    <a:pt x="297815" y="652272"/>
                  </a:cubicBezTo>
                  <a:cubicBezTo>
                    <a:pt x="595630" y="652272"/>
                    <a:pt x="645160" y="551942"/>
                    <a:pt x="645160" y="30099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2" name="Group 42">
            <a:extLst>
              <a:ext uri="{FF2B5EF4-FFF2-40B4-BE49-F238E27FC236}">
                <a16:creationId xmlns:a16="http://schemas.microsoft.com/office/drawing/2014/main" id="{6BDF22D9-97C7-F4B6-5946-350A5CD772A0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69460" y="7725780"/>
            <a:ext cx="484380" cy="489240"/>
            <a:chOff x="0" y="0"/>
            <a:chExt cx="645840" cy="652320"/>
          </a:xfrm>
        </p:grpSpPr>
        <p:sp>
          <p:nvSpPr>
            <p:cNvPr id="93" name="Freeform 43">
              <a:extLst>
                <a:ext uri="{FF2B5EF4-FFF2-40B4-BE49-F238E27FC236}">
                  <a16:creationId xmlns:a16="http://schemas.microsoft.com/office/drawing/2014/main" id="{2E46A1DC-6AB8-5838-A360-7567EA282CD3}"/>
                </a:ext>
              </a:extLst>
            </p:cNvPr>
            <p:cNvSpPr/>
            <p:nvPr/>
          </p:nvSpPr>
          <p:spPr>
            <a:xfrm>
              <a:off x="0" y="0"/>
              <a:ext cx="645795" cy="652272"/>
            </a:xfrm>
            <a:custGeom>
              <a:avLst/>
              <a:gdLst/>
              <a:ahLst/>
              <a:cxnLst/>
              <a:rect l="l" t="t" r="r" b="b"/>
              <a:pathLst>
                <a:path w="645795" h="652272">
                  <a:moveTo>
                    <a:pt x="298069" y="50165"/>
                  </a:moveTo>
                  <a:cubicBezTo>
                    <a:pt x="49657" y="0"/>
                    <a:pt x="0" y="150495"/>
                    <a:pt x="0" y="351282"/>
                  </a:cubicBezTo>
                  <a:cubicBezTo>
                    <a:pt x="0" y="652272"/>
                    <a:pt x="149098" y="652272"/>
                    <a:pt x="347726" y="652272"/>
                  </a:cubicBezTo>
                  <a:cubicBezTo>
                    <a:pt x="596138" y="652272"/>
                    <a:pt x="645795" y="551942"/>
                    <a:pt x="645795" y="351155"/>
                  </a:cubicBezTo>
                  <a:cubicBezTo>
                    <a:pt x="645795" y="100330"/>
                    <a:pt x="546481" y="0"/>
                    <a:pt x="298069" y="50165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4" name="Group 44">
            <a:extLst>
              <a:ext uri="{FF2B5EF4-FFF2-40B4-BE49-F238E27FC236}">
                <a16:creationId xmlns:a16="http://schemas.microsoft.com/office/drawing/2014/main" id="{7BC47DC3-41C2-A633-40B7-7CC086DF0D0D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69460" y="8667000"/>
            <a:ext cx="484380" cy="489240"/>
            <a:chOff x="0" y="0"/>
            <a:chExt cx="645840" cy="652320"/>
          </a:xfrm>
        </p:grpSpPr>
        <p:sp>
          <p:nvSpPr>
            <p:cNvPr id="95" name="Freeform 45">
              <a:extLst>
                <a:ext uri="{FF2B5EF4-FFF2-40B4-BE49-F238E27FC236}">
                  <a16:creationId xmlns:a16="http://schemas.microsoft.com/office/drawing/2014/main" id="{9E1BD715-D67F-181C-9C7F-A6131A7645A1}"/>
                </a:ext>
              </a:extLst>
            </p:cNvPr>
            <p:cNvSpPr/>
            <p:nvPr/>
          </p:nvSpPr>
          <p:spPr>
            <a:xfrm>
              <a:off x="0" y="0"/>
              <a:ext cx="645795" cy="652272"/>
            </a:xfrm>
            <a:custGeom>
              <a:avLst/>
              <a:gdLst/>
              <a:ahLst/>
              <a:cxnLst/>
              <a:rect l="l" t="t" r="r" b="b"/>
              <a:pathLst>
                <a:path w="645795" h="652272">
                  <a:moveTo>
                    <a:pt x="347726" y="602107"/>
                  </a:moveTo>
                  <a:cubicBezTo>
                    <a:pt x="596138" y="652272"/>
                    <a:pt x="645795" y="501777"/>
                    <a:pt x="645795" y="300990"/>
                  </a:cubicBezTo>
                  <a:cubicBezTo>
                    <a:pt x="645795" y="0"/>
                    <a:pt x="447167" y="0"/>
                    <a:pt x="298069" y="0"/>
                  </a:cubicBezTo>
                  <a:cubicBezTo>
                    <a:pt x="0" y="0"/>
                    <a:pt x="0" y="150495"/>
                    <a:pt x="0" y="301117"/>
                  </a:cubicBezTo>
                  <a:cubicBezTo>
                    <a:pt x="0" y="602107"/>
                    <a:pt x="99314" y="652272"/>
                    <a:pt x="347726" y="602107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6" name="Group 46">
            <a:extLst>
              <a:ext uri="{FF2B5EF4-FFF2-40B4-BE49-F238E27FC236}">
                <a16:creationId xmlns:a16="http://schemas.microsoft.com/office/drawing/2014/main" id="{8715E4DC-388B-F7F3-DEFD-E29529C1517B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5025240" y="9606060"/>
            <a:ext cx="481680" cy="525960"/>
            <a:chOff x="0" y="0"/>
            <a:chExt cx="642240" cy="701280"/>
          </a:xfrm>
        </p:grpSpPr>
        <p:sp>
          <p:nvSpPr>
            <p:cNvPr id="97" name="Freeform 47">
              <a:extLst>
                <a:ext uri="{FF2B5EF4-FFF2-40B4-BE49-F238E27FC236}">
                  <a16:creationId xmlns:a16="http://schemas.microsoft.com/office/drawing/2014/main" id="{B1DCE088-2F72-0737-8FD5-F0022ADFDFD1}"/>
                </a:ext>
              </a:extLst>
            </p:cNvPr>
            <p:cNvSpPr/>
            <p:nvPr/>
          </p:nvSpPr>
          <p:spPr>
            <a:xfrm>
              <a:off x="0" y="0"/>
              <a:ext cx="642239" cy="701167"/>
            </a:xfrm>
            <a:custGeom>
              <a:avLst/>
              <a:gdLst/>
              <a:ahLst/>
              <a:cxnLst/>
              <a:rect l="l" t="t" r="r" b="b"/>
              <a:pathLst>
                <a:path w="642239" h="701167">
                  <a:moveTo>
                    <a:pt x="345821" y="651129"/>
                  </a:moveTo>
                  <a:cubicBezTo>
                    <a:pt x="642239" y="701167"/>
                    <a:pt x="642239" y="500888"/>
                    <a:pt x="642239" y="300482"/>
                  </a:cubicBezTo>
                  <a:cubicBezTo>
                    <a:pt x="642239" y="50038"/>
                    <a:pt x="543433" y="0"/>
                    <a:pt x="345821" y="0"/>
                  </a:cubicBezTo>
                  <a:cubicBezTo>
                    <a:pt x="98806" y="0"/>
                    <a:pt x="0" y="100203"/>
                    <a:pt x="0" y="350647"/>
                  </a:cubicBezTo>
                  <a:cubicBezTo>
                    <a:pt x="0" y="601091"/>
                    <a:pt x="98806" y="651129"/>
                    <a:pt x="345821" y="65112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8" name="Group 48">
            <a:extLst>
              <a:ext uri="{FF2B5EF4-FFF2-40B4-BE49-F238E27FC236}">
                <a16:creationId xmlns:a16="http://schemas.microsoft.com/office/drawing/2014/main" id="{80229B37-EFE1-9F1D-CB92-854DF4D33E1A}"/>
              </a:ext>
            </a:extLst>
          </p:cNvPr>
          <p:cNvGrpSpPr>
            <a:grpSpLocks noChangeAspect="1"/>
          </p:cNvGrpSpPr>
          <p:nvPr/>
        </p:nvGrpSpPr>
        <p:grpSpPr>
          <a:xfrm>
            <a:off x="4860" y="4860"/>
            <a:ext cx="11330820" cy="1292760"/>
            <a:chOff x="0" y="0"/>
            <a:chExt cx="15107760" cy="1723680"/>
          </a:xfrm>
        </p:grpSpPr>
        <p:sp>
          <p:nvSpPr>
            <p:cNvPr id="99" name="Freeform 49">
              <a:extLst>
                <a:ext uri="{FF2B5EF4-FFF2-40B4-BE49-F238E27FC236}">
                  <a16:creationId xmlns:a16="http://schemas.microsoft.com/office/drawing/2014/main" id="{67559F77-405A-9442-BAC1-64353D45A98D}"/>
                </a:ext>
              </a:extLst>
            </p:cNvPr>
            <p:cNvSpPr/>
            <p:nvPr/>
          </p:nvSpPr>
          <p:spPr>
            <a:xfrm>
              <a:off x="0" y="0"/>
              <a:ext cx="15107793" cy="1723644"/>
            </a:xfrm>
            <a:custGeom>
              <a:avLst/>
              <a:gdLst/>
              <a:ahLst/>
              <a:cxnLst/>
              <a:rect l="l" t="t" r="r" b="b"/>
              <a:pathLst>
                <a:path w="15107793" h="1723644">
                  <a:moveTo>
                    <a:pt x="0" y="0"/>
                  </a:moveTo>
                  <a:lnTo>
                    <a:pt x="1392047" y="1133856"/>
                  </a:lnTo>
                  <a:lnTo>
                    <a:pt x="8537956" y="1133856"/>
                  </a:lnTo>
                  <a:lnTo>
                    <a:pt x="9764395" y="1723644"/>
                  </a:lnTo>
                  <a:lnTo>
                    <a:pt x="11589258" y="1207643"/>
                  </a:lnTo>
                  <a:lnTo>
                    <a:pt x="13676122" y="1207643"/>
                  </a:lnTo>
                  <a:lnTo>
                    <a:pt x="15107793" y="3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0" name="Group 50">
            <a:extLst>
              <a:ext uri="{FF2B5EF4-FFF2-40B4-BE49-F238E27FC236}">
                <a16:creationId xmlns:a16="http://schemas.microsoft.com/office/drawing/2014/main" id="{EE3722A3-729A-545A-78AC-1F3A7AD6C621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7819740" y="9502920"/>
            <a:ext cx="10515420" cy="812160"/>
            <a:chOff x="0" y="0"/>
            <a:chExt cx="14020560" cy="1082880"/>
          </a:xfrm>
        </p:grpSpPr>
        <p:sp>
          <p:nvSpPr>
            <p:cNvPr id="101" name="Freeform 51">
              <a:extLst>
                <a:ext uri="{FF2B5EF4-FFF2-40B4-BE49-F238E27FC236}">
                  <a16:creationId xmlns:a16="http://schemas.microsoft.com/office/drawing/2014/main" id="{3D64C0FF-3251-D4EB-12FF-8CC545826CE0}"/>
                </a:ext>
              </a:extLst>
            </p:cNvPr>
            <p:cNvSpPr/>
            <p:nvPr/>
          </p:nvSpPr>
          <p:spPr>
            <a:xfrm>
              <a:off x="0" y="0"/>
              <a:ext cx="14020546" cy="1082802"/>
            </a:xfrm>
            <a:custGeom>
              <a:avLst/>
              <a:gdLst/>
              <a:ahLst/>
              <a:cxnLst/>
              <a:rect l="l" t="t" r="r" b="b"/>
              <a:pathLst>
                <a:path w="14020546" h="1082802">
                  <a:moveTo>
                    <a:pt x="0" y="0"/>
                  </a:moveTo>
                  <a:lnTo>
                    <a:pt x="1291971" y="712343"/>
                  </a:lnTo>
                  <a:lnTo>
                    <a:pt x="7923530" y="712343"/>
                  </a:lnTo>
                  <a:lnTo>
                    <a:pt x="9061704" y="1082802"/>
                  </a:lnTo>
                  <a:lnTo>
                    <a:pt x="10755249" y="758698"/>
                  </a:lnTo>
                  <a:lnTo>
                    <a:pt x="12691999" y="758698"/>
                  </a:lnTo>
                  <a:lnTo>
                    <a:pt x="14020546" y="2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105148" y="-41526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78302" y="736614"/>
            <a:ext cx="1717704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24"/>
              </a:lnSpc>
            </a:pPr>
            <a:r>
              <a:rPr lang="fa-IR" sz="4559" spc="66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سبک اینفوگرافیک</a:t>
            </a:r>
            <a:endParaRPr lang="en-US" sz="4559" spc="66" dirty="0">
              <a:solidFill>
                <a:srgbClr val="00206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732250" y="5542452"/>
            <a:ext cx="1525823" cy="1525823"/>
          </a:xfrm>
          <a:custGeom>
            <a:avLst/>
            <a:gdLst/>
            <a:ahLst/>
            <a:cxnLst/>
            <a:rect l="l" t="t" r="r" b="b"/>
            <a:pathLst>
              <a:path w="1525823" h="1525823">
                <a:moveTo>
                  <a:pt x="0" y="0"/>
                </a:moveTo>
                <a:lnTo>
                  <a:pt x="1525824" y="0"/>
                </a:lnTo>
                <a:lnTo>
                  <a:pt x="1525824" y="1525824"/>
                </a:lnTo>
                <a:lnTo>
                  <a:pt x="0" y="15258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77938" y="5494770"/>
            <a:ext cx="1455947" cy="1455947"/>
          </a:xfrm>
          <a:custGeom>
            <a:avLst/>
            <a:gdLst/>
            <a:ahLst/>
            <a:cxnLst/>
            <a:rect l="l" t="t" r="r" b="b"/>
            <a:pathLst>
              <a:path w="1455947" h="1455947">
                <a:moveTo>
                  <a:pt x="0" y="0"/>
                </a:moveTo>
                <a:lnTo>
                  <a:pt x="1455948" y="0"/>
                </a:lnTo>
                <a:lnTo>
                  <a:pt x="1455948" y="1455948"/>
                </a:lnTo>
                <a:lnTo>
                  <a:pt x="0" y="14559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038942" y="4947804"/>
            <a:ext cx="190620" cy="2162160"/>
          </a:xfrm>
          <a:custGeom>
            <a:avLst/>
            <a:gdLst/>
            <a:ahLst/>
            <a:cxnLst/>
            <a:rect l="l" t="t" r="r" b="b"/>
            <a:pathLst>
              <a:path w="190620" h="2162160">
                <a:moveTo>
                  <a:pt x="0" y="0"/>
                </a:moveTo>
                <a:lnTo>
                  <a:pt x="190620" y="0"/>
                </a:lnTo>
                <a:lnTo>
                  <a:pt x="1906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365482" y="6906924"/>
            <a:ext cx="1404000" cy="162000"/>
          </a:xfrm>
          <a:custGeom>
            <a:avLst/>
            <a:gdLst/>
            <a:ahLst/>
            <a:cxnLst/>
            <a:rect l="l" t="t" r="r" b="b"/>
            <a:pathLst>
              <a:path w="1404000" h="162000">
                <a:moveTo>
                  <a:pt x="0" y="0"/>
                </a:moveTo>
                <a:lnTo>
                  <a:pt x="1404000" y="0"/>
                </a:lnTo>
                <a:lnTo>
                  <a:pt x="1404000" y="162000"/>
                </a:lnTo>
                <a:lnTo>
                  <a:pt x="0" y="162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723662" y="6910704"/>
            <a:ext cx="1404000" cy="162000"/>
          </a:xfrm>
          <a:custGeom>
            <a:avLst/>
            <a:gdLst/>
            <a:ahLst/>
            <a:cxnLst/>
            <a:rect l="l" t="t" r="r" b="b"/>
            <a:pathLst>
              <a:path w="1404000" h="162000">
                <a:moveTo>
                  <a:pt x="0" y="0"/>
                </a:moveTo>
                <a:lnTo>
                  <a:pt x="1404000" y="0"/>
                </a:lnTo>
                <a:lnTo>
                  <a:pt x="1404000" y="162000"/>
                </a:lnTo>
                <a:lnTo>
                  <a:pt x="0" y="162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913422" y="6243264"/>
            <a:ext cx="1428840" cy="1428840"/>
            <a:chOff x="0" y="0"/>
            <a:chExt cx="1905120" cy="19051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6658622" y="4468824"/>
            <a:ext cx="1428840" cy="1428840"/>
            <a:chOff x="0" y="0"/>
            <a:chExt cx="1905120" cy="19051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8417402" y="3560004"/>
            <a:ext cx="1428840" cy="1428840"/>
            <a:chOff x="0" y="0"/>
            <a:chExt cx="1905120" cy="1905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0222622" y="4468824"/>
            <a:ext cx="1428840" cy="1428840"/>
            <a:chOff x="0" y="0"/>
            <a:chExt cx="1905120" cy="19051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1034782" y="6243264"/>
            <a:ext cx="1428840" cy="1428840"/>
            <a:chOff x="0" y="0"/>
            <a:chExt cx="1905120" cy="19051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6621542" y="2905884"/>
            <a:ext cx="50551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621542" y="2533284"/>
            <a:ext cx="505512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349862" y="8127144"/>
            <a:ext cx="43725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349862" y="7754544"/>
            <a:ext cx="43725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575782" y="8127144"/>
            <a:ext cx="43671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5782" y="7754544"/>
            <a:ext cx="43671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868462" y="4642524"/>
            <a:ext cx="43671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868462" y="4269924"/>
            <a:ext cx="43671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2057722" y="4642524"/>
            <a:ext cx="43725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2057722" y="4269924"/>
            <a:ext cx="43725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0588202" y="4834944"/>
            <a:ext cx="697680" cy="697140"/>
            <a:chOff x="0" y="0"/>
            <a:chExt cx="930240" cy="9295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30275" cy="929513"/>
            </a:xfrm>
            <a:custGeom>
              <a:avLst/>
              <a:gdLst/>
              <a:ahLst/>
              <a:cxnLst/>
              <a:rect l="l" t="t" r="r" b="b"/>
              <a:pathLst>
                <a:path w="930275" h="929513">
                  <a:moveTo>
                    <a:pt x="0" y="903859"/>
                  </a:moveTo>
                  <a:lnTo>
                    <a:pt x="930275" y="903859"/>
                  </a:lnTo>
                  <a:lnTo>
                    <a:pt x="930275" y="929513"/>
                  </a:lnTo>
                  <a:lnTo>
                    <a:pt x="0" y="929513"/>
                  </a:lnTo>
                  <a:close/>
                  <a:moveTo>
                    <a:pt x="418084" y="798068"/>
                  </a:moveTo>
                  <a:cubicBezTo>
                    <a:pt x="402082" y="798068"/>
                    <a:pt x="389128" y="811022"/>
                    <a:pt x="389128" y="827024"/>
                  </a:cubicBezTo>
                  <a:cubicBezTo>
                    <a:pt x="389128" y="843026"/>
                    <a:pt x="402082" y="855980"/>
                    <a:pt x="418084" y="855980"/>
                  </a:cubicBezTo>
                  <a:lnTo>
                    <a:pt x="520446" y="855980"/>
                  </a:lnTo>
                  <a:cubicBezTo>
                    <a:pt x="536448" y="855980"/>
                    <a:pt x="549402" y="843026"/>
                    <a:pt x="549402" y="827024"/>
                  </a:cubicBezTo>
                  <a:cubicBezTo>
                    <a:pt x="549402" y="811022"/>
                    <a:pt x="536448" y="798068"/>
                    <a:pt x="520446" y="798068"/>
                  </a:cubicBezTo>
                  <a:close/>
                  <a:moveTo>
                    <a:pt x="117094" y="582930"/>
                  </a:moveTo>
                  <a:lnTo>
                    <a:pt x="112268" y="599059"/>
                  </a:lnTo>
                  <a:lnTo>
                    <a:pt x="817880" y="599059"/>
                  </a:lnTo>
                  <a:lnTo>
                    <a:pt x="813054" y="582930"/>
                  </a:lnTo>
                  <a:close/>
                  <a:moveTo>
                    <a:pt x="102870" y="535432"/>
                  </a:moveTo>
                  <a:lnTo>
                    <a:pt x="827405" y="535432"/>
                  </a:lnTo>
                  <a:lnTo>
                    <a:pt x="930275" y="883412"/>
                  </a:lnTo>
                  <a:lnTo>
                    <a:pt x="0" y="883412"/>
                  </a:lnTo>
                  <a:close/>
                  <a:moveTo>
                    <a:pt x="389509" y="129667"/>
                  </a:moveTo>
                  <a:cubicBezTo>
                    <a:pt x="386969" y="129667"/>
                    <a:pt x="384302" y="130683"/>
                    <a:pt x="382397" y="132588"/>
                  </a:cubicBezTo>
                  <a:lnTo>
                    <a:pt x="189484" y="325628"/>
                  </a:lnTo>
                  <a:cubicBezTo>
                    <a:pt x="185547" y="329565"/>
                    <a:pt x="185547" y="335915"/>
                    <a:pt x="189484" y="339979"/>
                  </a:cubicBezTo>
                  <a:lnTo>
                    <a:pt x="196469" y="346964"/>
                  </a:lnTo>
                  <a:cubicBezTo>
                    <a:pt x="200406" y="350901"/>
                    <a:pt x="206756" y="350901"/>
                    <a:pt x="210693" y="346964"/>
                  </a:cubicBezTo>
                  <a:lnTo>
                    <a:pt x="403606" y="153924"/>
                  </a:lnTo>
                  <a:cubicBezTo>
                    <a:pt x="407543" y="149987"/>
                    <a:pt x="407543" y="143637"/>
                    <a:pt x="403606" y="139573"/>
                  </a:cubicBezTo>
                  <a:lnTo>
                    <a:pt x="396621" y="132588"/>
                  </a:lnTo>
                  <a:cubicBezTo>
                    <a:pt x="394589" y="130556"/>
                    <a:pt x="392049" y="129667"/>
                    <a:pt x="389509" y="129667"/>
                  </a:cubicBezTo>
                  <a:close/>
                  <a:moveTo>
                    <a:pt x="326517" y="104521"/>
                  </a:moveTo>
                  <a:cubicBezTo>
                    <a:pt x="323977" y="104521"/>
                    <a:pt x="321310" y="105537"/>
                    <a:pt x="319405" y="107442"/>
                  </a:cubicBezTo>
                  <a:lnTo>
                    <a:pt x="202565" y="224282"/>
                  </a:lnTo>
                  <a:cubicBezTo>
                    <a:pt x="198628" y="228219"/>
                    <a:pt x="198628" y="234569"/>
                    <a:pt x="202565" y="238633"/>
                  </a:cubicBezTo>
                  <a:lnTo>
                    <a:pt x="209550" y="245618"/>
                  </a:lnTo>
                  <a:cubicBezTo>
                    <a:pt x="213487" y="249555"/>
                    <a:pt x="219837" y="249555"/>
                    <a:pt x="223774" y="245618"/>
                  </a:cubicBezTo>
                  <a:lnTo>
                    <a:pt x="340614" y="128778"/>
                  </a:lnTo>
                  <a:cubicBezTo>
                    <a:pt x="344551" y="124841"/>
                    <a:pt x="344551" y="118491"/>
                    <a:pt x="340614" y="114427"/>
                  </a:cubicBezTo>
                  <a:lnTo>
                    <a:pt x="333629" y="107442"/>
                  </a:lnTo>
                  <a:cubicBezTo>
                    <a:pt x="331597" y="105410"/>
                    <a:pt x="329057" y="104521"/>
                    <a:pt x="326517" y="104521"/>
                  </a:cubicBezTo>
                  <a:close/>
                  <a:moveTo>
                    <a:pt x="205486" y="64262"/>
                  </a:moveTo>
                  <a:lnTo>
                    <a:pt x="700659" y="64262"/>
                  </a:lnTo>
                  <a:cubicBezTo>
                    <a:pt x="736092" y="64262"/>
                    <a:pt x="764921" y="93091"/>
                    <a:pt x="764921" y="128524"/>
                  </a:cubicBezTo>
                  <a:lnTo>
                    <a:pt x="764921" y="385572"/>
                  </a:lnTo>
                  <a:cubicBezTo>
                    <a:pt x="764921" y="421005"/>
                    <a:pt x="736219" y="449834"/>
                    <a:pt x="700659" y="449834"/>
                  </a:cubicBezTo>
                  <a:lnTo>
                    <a:pt x="205486" y="449834"/>
                  </a:lnTo>
                  <a:cubicBezTo>
                    <a:pt x="170053" y="449834"/>
                    <a:pt x="141224" y="421005"/>
                    <a:pt x="141224" y="385572"/>
                  </a:cubicBezTo>
                  <a:lnTo>
                    <a:pt x="141224" y="128524"/>
                  </a:lnTo>
                  <a:cubicBezTo>
                    <a:pt x="141224" y="93091"/>
                    <a:pt x="169926" y="64262"/>
                    <a:pt x="205486" y="64262"/>
                  </a:cubicBezTo>
                  <a:close/>
                  <a:moveTo>
                    <a:pt x="191262" y="42799"/>
                  </a:moveTo>
                  <a:cubicBezTo>
                    <a:pt x="151892" y="42799"/>
                    <a:pt x="119888" y="74803"/>
                    <a:pt x="119888" y="114173"/>
                  </a:cubicBezTo>
                  <a:lnTo>
                    <a:pt x="119888" y="399796"/>
                  </a:lnTo>
                  <a:cubicBezTo>
                    <a:pt x="119888" y="439166"/>
                    <a:pt x="151892" y="471170"/>
                    <a:pt x="191262" y="471170"/>
                  </a:cubicBezTo>
                  <a:lnTo>
                    <a:pt x="720090" y="471170"/>
                  </a:lnTo>
                  <a:cubicBezTo>
                    <a:pt x="759460" y="471170"/>
                    <a:pt x="791464" y="439166"/>
                    <a:pt x="791464" y="399796"/>
                  </a:cubicBezTo>
                  <a:lnTo>
                    <a:pt x="791464" y="114173"/>
                  </a:lnTo>
                  <a:cubicBezTo>
                    <a:pt x="791464" y="74803"/>
                    <a:pt x="759460" y="42799"/>
                    <a:pt x="720090" y="42799"/>
                  </a:cubicBezTo>
                  <a:close/>
                  <a:moveTo>
                    <a:pt x="162687" y="0"/>
                  </a:moveTo>
                  <a:lnTo>
                    <a:pt x="758952" y="0"/>
                  </a:lnTo>
                  <a:cubicBezTo>
                    <a:pt x="806196" y="0"/>
                    <a:pt x="844550" y="38354"/>
                    <a:pt x="844550" y="85725"/>
                  </a:cubicBezTo>
                  <a:lnTo>
                    <a:pt x="844550" y="428371"/>
                  </a:lnTo>
                  <a:cubicBezTo>
                    <a:pt x="844550" y="475742"/>
                    <a:pt x="806196" y="514096"/>
                    <a:pt x="758952" y="514096"/>
                  </a:cubicBezTo>
                  <a:lnTo>
                    <a:pt x="162687" y="514096"/>
                  </a:lnTo>
                  <a:cubicBezTo>
                    <a:pt x="115443" y="514096"/>
                    <a:pt x="77089" y="475742"/>
                    <a:pt x="77089" y="428371"/>
                  </a:cubicBezTo>
                  <a:lnTo>
                    <a:pt x="77089" y="85725"/>
                  </a:lnTo>
                  <a:cubicBezTo>
                    <a:pt x="77089" y="38354"/>
                    <a:pt x="115443" y="0"/>
                    <a:pt x="162687" y="0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6391322" y="6672024"/>
            <a:ext cx="529740" cy="631260"/>
            <a:chOff x="0" y="0"/>
            <a:chExt cx="706320" cy="8416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06374" cy="841756"/>
            </a:xfrm>
            <a:custGeom>
              <a:avLst/>
              <a:gdLst/>
              <a:ahLst/>
              <a:cxnLst/>
              <a:rect l="l" t="t" r="r" b="b"/>
              <a:pathLst>
                <a:path w="706374" h="841756">
                  <a:moveTo>
                    <a:pt x="541147" y="790194"/>
                  </a:moveTo>
                  <a:cubicBezTo>
                    <a:pt x="535813" y="790194"/>
                    <a:pt x="531368" y="794512"/>
                    <a:pt x="531368" y="799973"/>
                  </a:cubicBezTo>
                  <a:cubicBezTo>
                    <a:pt x="531368" y="805434"/>
                    <a:pt x="535686" y="809752"/>
                    <a:pt x="541147" y="809752"/>
                  </a:cubicBezTo>
                  <a:lnTo>
                    <a:pt x="589026" y="809752"/>
                  </a:lnTo>
                  <a:cubicBezTo>
                    <a:pt x="594360" y="809752"/>
                    <a:pt x="598805" y="805434"/>
                    <a:pt x="598805" y="799973"/>
                  </a:cubicBezTo>
                  <a:cubicBezTo>
                    <a:pt x="598805" y="794512"/>
                    <a:pt x="594487" y="790194"/>
                    <a:pt x="589026" y="790194"/>
                  </a:cubicBezTo>
                  <a:close/>
                  <a:moveTo>
                    <a:pt x="243332" y="726821"/>
                  </a:moveTo>
                  <a:cubicBezTo>
                    <a:pt x="234061" y="726821"/>
                    <a:pt x="226695" y="734314"/>
                    <a:pt x="226695" y="743458"/>
                  </a:cubicBezTo>
                  <a:cubicBezTo>
                    <a:pt x="226695" y="752602"/>
                    <a:pt x="234188" y="760095"/>
                    <a:pt x="243332" y="760095"/>
                  </a:cubicBezTo>
                  <a:lnTo>
                    <a:pt x="325247" y="760095"/>
                  </a:lnTo>
                  <a:cubicBezTo>
                    <a:pt x="334518" y="760095"/>
                    <a:pt x="341884" y="752602"/>
                    <a:pt x="341884" y="743458"/>
                  </a:cubicBezTo>
                  <a:lnTo>
                    <a:pt x="341884" y="743458"/>
                  </a:lnTo>
                  <a:cubicBezTo>
                    <a:pt x="341884" y="734187"/>
                    <a:pt x="334391" y="726821"/>
                    <a:pt x="325247" y="726821"/>
                  </a:cubicBezTo>
                  <a:close/>
                  <a:moveTo>
                    <a:pt x="454025" y="363601"/>
                  </a:moveTo>
                  <a:lnTo>
                    <a:pt x="454025" y="763397"/>
                  </a:lnTo>
                  <a:lnTo>
                    <a:pt x="666623" y="763397"/>
                  </a:lnTo>
                  <a:lnTo>
                    <a:pt x="666623" y="363601"/>
                  </a:lnTo>
                  <a:close/>
                  <a:moveTo>
                    <a:pt x="529082" y="327025"/>
                  </a:moveTo>
                  <a:cubicBezTo>
                    <a:pt x="525145" y="327025"/>
                    <a:pt x="521970" y="330200"/>
                    <a:pt x="521970" y="334137"/>
                  </a:cubicBezTo>
                  <a:lnTo>
                    <a:pt x="521970" y="335153"/>
                  </a:lnTo>
                  <a:cubicBezTo>
                    <a:pt x="521970" y="339090"/>
                    <a:pt x="525145" y="342265"/>
                    <a:pt x="529082" y="342265"/>
                  </a:cubicBezTo>
                  <a:lnTo>
                    <a:pt x="591566" y="342265"/>
                  </a:lnTo>
                  <a:cubicBezTo>
                    <a:pt x="595503" y="342265"/>
                    <a:pt x="598678" y="339090"/>
                    <a:pt x="598678" y="335153"/>
                  </a:cubicBezTo>
                  <a:lnTo>
                    <a:pt x="598678" y="334137"/>
                  </a:lnTo>
                  <a:cubicBezTo>
                    <a:pt x="598678" y="330200"/>
                    <a:pt x="595503" y="327025"/>
                    <a:pt x="591566" y="327025"/>
                  </a:cubicBezTo>
                  <a:close/>
                  <a:moveTo>
                    <a:pt x="450723" y="302387"/>
                  </a:moveTo>
                  <a:lnTo>
                    <a:pt x="670052" y="302387"/>
                  </a:lnTo>
                  <a:cubicBezTo>
                    <a:pt x="690118" y="302387"/>
                    <a:pt x="706374" y="318643"/>
                    <a:pt x="706374" y="338709"/>
                  </a:cubicBezTo>
                  <a:lnTo>
                    <a:pt x="706374" y="805434"/>
                  </a:lnTo>
                  <a:cubicBezTo>
                    <a:pt x="706374" y="825500"/>
                    <a:pt x="690118" y="841756"/>
                    <a:pt x="670052" y="841756"/>
                  </a:cubicBezTo>
                  <a:lnTo>
                    <a:pt x="450723" y="841756"/>
                  </a:lnTo>
                  <a:cubicBezTo>
                    <a:pt x="430657" y="841756"/>
                    <a:pt x="414401" y="825500"/>
                    <a:pt x="414401" y="805434"/>
                  </a:cubicBezTo>
                  <a:lnTo>
                    <a:pt x="414401" y="338709"/>
                  </a:lnTo>
                  <a:cubicBezTo>
                    <a:pt x="414401" y="318643"/>
                    <a:pt x="430657" y="302387"/>
                    <a:pt x="450723" y="302387"/>
                  </a:cubicBezTo>
                  <a:close/>
                  <a:moveTo>
                    <a:pt x="214630" y="33528"/>
                  </a:moveTo>
                  <a:cubicBezTo>
                    <a:pt x="210693" y="33528"/>
                    <a:pt x="207518" y="36703"/>
                    <a:pt x="207518" y="40640"/>
                  </a:cubicBezTo>
                  <a:lnTo>
                    <a:pt x="207518" y="41656"/>
                  </a:lnTo>
                  <a:cubicBezTo>
                    <a:pt x="207518" y="45593"/>
                    <a:pt x="210693" y="48768"/>
                    <a:pt x="214630" y="48768"/>
                  </a:cubicBezTo>
                  <a:lnTo>
                    <a:pt x="353949" y="48768"/>
                  </a:lnTo>
                  <a:cubicBezTo>
                    <a:pt x="357886" y="48768"/>
                    <a:pt x="361061" y="45593"/>
                    <a:pt x="361061" y="41656"/>
                  </a:cubicBezTo>
                  <a:lnTo>
                    <a:pt x="361061" y="40767"/>
                  </a:lnTo>
                  <a:cubicBezTo>
                    <a:pt x="361061" y="36830"/>
                    <a:pt x="357886" y="33655"/>
                    <a:pt x="353949" y="33655"/>
                  </a:cubicBezTo>
                  <a:close/>
                  <a:moveTo>
                    <a:pt x="56515" y="0"/>
                  </a:moveTo>
                  <a:lnTo>
                    <a:pt x="512064" y="0"/>
                  </a:lnTo>
                  <a:cubicBezTo>
                    <a:pt x="543306" y="0"/>
                    <a:pt x="568579" y="25273"/>
                    <a:pt x="568579" y="56515"/>
                  </a:cubicBezTo>
                  <a:lnTo>
                    <a:pt x="568579" y="286893"/>
                  </a:lnTo>
                  <a:lnTo>
                    <a:pt x="505206" y="286893"/>
                  </a:lnTo>
                  <a:lnTo>
                    <a:pt x="505206" y="78232"/>
                  </a:lnTo>
                  <a:lnTo>
                    <a:pt x="63246" y="78232"/>
                  </a:lnTo>
                  <a:lnTo>
                    <a:pt x="63246" y="686562"/>
                  </a:lnTo>
                  <a:lnTo>
                    <a:pt x="398272" y="686562"/>
                  </a:lnTo>
                  <a:lnTo>
                    <a:pt x="398272" y="805688"/>
                  </a:lnTo>
                  <a:lnTo>
                    <a:pt x="56515" y="805688"/>
                  </a:lnTo>
                  <a:cubicBezTo>
                    <a:pt x="25273" y="805688"/>
                    <a:pt x="0" y="780415"/>
                    <a:pt x="0" y="749173"/>
                  </a:cubicBezTo>
                  <a:lnTo>
                    <a:pt x="0" y="56515"/>
                  </a:lnTo>
                  <a:cubicBezTo>
                    <a:pt x="0" y="25273"/>
                    <a:pt x="25273" y="0"/>
                    <a:pt x="56515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801882" y="4022784"/>
            <a:ext cx="780300" cy="503820"/>
            <a:chOff x="0" y="0"/>
            <a:chExt cx="1040400" cy="6717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040384" cy="671830"/>
            </a:xfrm>
            <a:custGeom>
              <a:avLst/>
              <a:gdLst/>
              <a:ahLst/>
              <a:cxnLst/>
              <a:rect l="l" t="t" r="r" b="b"/>
              <a:pathLst>
                <a:path w="1040384" h="671830">
                  <a:moveTo>
                    <a:pt x="261112" y="556641"/>
                  </a:moveTo>
                  <a:lnTo>
                    <a:pt x="453009" y="556641"/>
                  </a:lnTo>
                  <a:lnTo>
                    <a:pt x="453009" y="633476"/>
                  </a:lnTo>
                  <a:lnTo>
                    <a:pt x="582041" y="633476"/>
                  </a:lnTo>
                  <a:cubicBezTo>
                    <a:pt x="592582" y="633476"/>
                    <a:pt x="601218" y="642112"/>
                    <a:pt x="601218" y="652653"/>
                  </a:cubicBezTo>
                  <a:lnTo>
                    <a:pt x="601218" y="671830"/>
                  </a:lnTo>
                  <a:lnTo>
                    <a:pt x="112903" y="671830"/>
                  </a:lnTo>
                  <a:lnTo>
                    <a:pt x="112903" y="652526"/>
                  </a:lnTo>
                  <a:cubicBezTo>
                    <a:pt x="112903" y="641985"/>
                    <a:pt x="121539" y="633349"/>
                    <a:pt x="132080" y="633349"/>
                  </a:cubicBezTo>
                  <a:lnTo>
                    <a:pt x="261112" y="633349"/>
                  </a:lnTo>
                  <a:close/>
                  <a:moveTo>
                    <a:pt x="906018" y="477139"/>
                  </a:moveTo>
                  <a:cubicBezTo>
                    <a:pt x="921893" y="477139"/>
                    <a:pt x="934847" y="489966"/>
                    <a:pt x="934847" y="505968"/>
                  </a:cubicBezTo>
                  <a:cubicBezTo>
                    <a:pt x="934847" y="521970"/>
                    <a:pt x="922020" y="534797"/>
                    <a:pt x="906018" y="534797"/>
                  </a:cubicBezTo>
                  <a:cubicBezTo>
                    <a:pt x="890016" y="534797"/>
                    <a:pt x="877189" y="521970"/>
                    <a:pt x="877189" y="505968"/>
                  </a:cubicBezTo>
                  <a:cubicBezTo>
                    <a:pt x="877189" y="489966"/>
                    <a:pt x="890016" y="477139"/>
                    <a:pt x="906018" y="477139"/>
                  </a:cubicBezTo>
                  <a:close/>
                  <a:moveTo>
                    <a:pt x="356997" y="465455"/>
                  </a:moveTo>
                  <a:cubicBezTo>
                    <a:pt x="341122" y="465455"/>
                    <a:pt x="328168" y="478282"/>
                    <a:pt x="328168" y="494284"/>
                  </a:cubicBezTo>
                  <a:cubicBezTo>
                    <a:pt x="328168" y="510286"/>
                    <a:pt x="340995" y="523113"/>
                    <a:pt x="356997" y="523113"/>
                  </a:cubicBezTo>
                  <a:cubicBezTo>
                    <a:pt x="372999" y="523113"/>
                    <a:pt x="385826" y="510286"/>
                    <a:pt x="385826" y="494284"/>
                  </a:cubicBezTo>
                  <a:cubicBezTo>
                    <a:pt x="385826" y="478282"/>
                    <a:pt x="372999" y="465455"/>
                    <a:pt x="356997" y="465455"/>
                  </a:cubicBezTo>
                  <a:close/>
                  <a:moveTo>
                    <a:pt x="906018" y="451231"/>
                  </a:moveTo>
                  <a:cubicBezTo>
                    <a:pt x="875792" y="451231"/>
                    <a:pt x="851281" y="475742"/>
                    <a:pt x="851281" y="505968"/>
                  </a:cubicBezTo>
                  <a:cubicBezTo>
                    <a:pt x="851281" y="536194"/>
                    <a:pt x="875792" y="560705"/>
                    <a:pt x="906018" y="560705"/>
                  </a:cubicBezTo>
                  <a:cubicBezTo>
                    <a:pt x="936244" y="560705"/>
                    <a:pt x="960755" y="536194"/>
                    <a:pt x="960755" y="505968"/>
                  </a:cubicBezTo>
                  <a:cubicBezTo>
                    <a:pt x="960755" y="475742"/>
                    <a:pt x="936244" y="451231"/>
                    <a:pt x="906018" y="451231"/>
                  </a:cubicBezTo>
                  <a:close/>
                  <a:moveTo>
                    <a:pt x="831342" y="287909"/>
                  </a:moveTo>
                  <a:cubicBezTo>
                    <a:pt x="819658" y="287909"/>
                    <a:pt x="810133" y="297434"/>
                    <a:pt x="810133" y="309118"/>
                  </a:cubicBezTo>
                  <a:lnTo>
                    <a:pt x="810133" y="314579"/>
                  </a:lnTo>
                  <a:cubicBezTo>
                    <a:pt x="810133" y="326263"/>
                    <a:pt x="819658" y="335788"/>
                    <a:pt x="831342" y="335788"/>
                  </a:cubicBezTo>
                  <a:lnTo>
                    <a:pt x="980821" y="335788"/>
                  </a:lnTo>
                  <a:cubicBezTo>
                    <a:pt x="992505" y="335788"/>
                    <a:pt x="1002030" y="326263"/>
                    <a:pt x="1002030" y="314579"/>
                  </a:cubicBezTo>
                  <a:lnTo>
                    <a:pt x="1002030" y="309118"/>
                  </a:lnTo>
                  <a:cubicBezTo>
                    <a:pt x="1002030" y="297434"/>
                    <a:pt x="992505" y="287909"/>
                    <a:pt x="980821" y="287909"/>
                  </a:cubicBezTo>
                  <a:close/>
                  <a:moveTo>
                    <a:pt x="831342" y="208661"/>
                  </a:moveTo>
                  <a:cubicBezTo>
                    <a:pt x="819658" y="208661"/>
                    <a:pt x="810133" y="218186"/>
                    <a:pt x="810133" y="229870"/>
                  </a:cubicBezTo>
                  <a:lnTo>
                    <a:pt x="810133" y="235331"/>
                  </a:lnTo>
                  <a:cubicBezTo>
                    <a:pt x="810133" y="247015"/>
                    <a:pt x="819658" y="256540"/>
                    <a:pt x="831342" y="256540"/>
                  </a:cubicBezTo>
                  <a:lnTo>
                    <a:pt x="980821" y="256540"/>
                  </a:lnTo>
                  <a:cubicBezTo>
                    <a:pt x="992505" y="256540"/>
                    <a:pt x="1002030" y="247015"/>
                    <a:pt x="1002030" y="235331"/>
                  </a:cubicBezTo>
                  <a:lnTo>
                    <a:pt x="1002030" y="229870"/>
                  </a:lnTo>
                  <a:cubicBezTo>
                    <a:pt x="1002030" y="218186"/>
                    <a:pt x="992505" y="208661"/>
                    <a:pt x="980821" y="208661"/>
                  </a:cubicBezTo>
                  <a:close/>
                  <a:moveTo>
                    <a:pt x="831342" y="129413"/>
                  </a:moveTo>
                  <a:cubicBezTo>
                    <a:pt x="819658" y="129413"/>
                    <a:pt x="810133" y="138938"/>
                    <a:pt x="810133" y="150622"/>
                  </a:cubicBezTo>
                  <a:lnTo>
                    <a:pt x="810133" y="156083"/>
                  </a:lnTo>
                  <a:cubicBezTo>
                    <a:pt x="810133" y="167767"/>
                    <a:pt x="819658" y="177292"/>
                    <a:pt x="831342" y="177292"/>
                  </a:cubicBezTo>
                  <a:lnTo>
                    <a:pt x="980821" y="177292"/>
                  </a:lnTo>
                  <a:cubicBezTo>
                    <a:pt x="992505" y="177292"/>
                    <a:pt x="1002030" y="167767"/>
                    <a:pt x="1002030" y="156083"/>
                  </a:cubicBezTo>
                  <a:lnTo>
                    <a:pt x="1002030" y="150622"/>
                  </a:lnTo>
                  <a:cubicBezTo>
                    <a:pt x="1002030" y="138938"/>
                    <a:pt x="992505" y="129413"/>
                    <a:pt x="980821" y="129413"/>
                  </a:cubicBezTo>
                  <a:close/>
                  <a:moveTo>
                    <a:pt x="831342" y="50165"/>
                  </a:moveTo>
                  <a:cubicBezTo>
                    <a:pt x="819658" y="50165"/>
                    <a:pt x="810133" y="59690"/>
                    <a:pt x="810133" y="71374"/>
                  </a:cubicBezTo>
                  <a:lnTo>
                    <a:pt x="810133" y="76835"/>
                  </a:lnTo>
                  <a:cubicBezTo>
                    <a:pt x="810133" y="88519"/>
                    <a:pt x="819658" y="98044"/>
                    <a:pt x="831342" y="98044"/>
                  </a:cubicBezTo>
                  <a:lnTo>
                    <a:pt x="980821" y="98044"/>
                  </a:lnTo>
                  <a:cubicBezTo>
                    <a:pt x="992505" y="98044"/>
                    <a:pt x="1002030" y="88519"/>
                    <a:pt x="1002030" y="76835"/>
                  </a:cubicBezTo>
                  <a:lnTo>
                    <a:pt x="1002030" y="71374"/>
                  </a:lnTo>
                  <a:cubicBezTo>
                    <a:pt x="1002030" y="59690"/>
                    <a:pt x="992505" y="50165"/>
                    <a:pt x="980821" y="50165"/>
                  </a:cubicBezTo>
                  <a:close/>
                  <a:moveTo>
                    <a:pt x="88265" y="45466"/>
                  </a:moveTo>
                  <a:cubicBezTo>
                    <a:pt x="64897" y="45466"/>
                    <a:pt x="45974" y="64389"/>
                    <a:pt x="45974" y="87757"/>
                  </a:cubicBezTo>
                  <a:lnTo>
                    <a:pt x="45974" y="404241"/>
                  </a:lnTo>
                  <a:cubicBezTo>
                    <a:pt x="45974" y="427609"/>
                    <a:pt x="64897" y="446532"/>
                    <a:pt x="88265" y="446532"/>
                  </a:cubicBezTo>
                  <a:lnTo>
                    <a:pt x="625856" y="446532"/>
                  </a:lnTo>
                  <a:cubicBezTo>
                    <a:pt x="649224" y="446532"/>
                    <a:pt x="668147" y="427609"/>
                    <a:pt x="668147" y="404241"/>
                  </a:cubicBezTo>
                  <a:lnTo>
                    <a:pt x="668147" y="87757"/>
                  </a:lnTo>
                  <a:cubicBezTo>
                    <a:pt x="668147" y="64389"/>
                    <a:pt x="649224" y="45466"/>
                    <a:pt x="625856" y="45466"/>
                  </a:cubicBezTo>
                  <a:close/>
                  <a:moveTo>
                    <a:pt x="805180" y="0"/>
                  </a:moveTo>
                  <a:lnTo>
                    <a:pt x="1006983" y="0"/>
                  </a:lnTo>
                  <a:cubicBezTo>
                    <a:pt x="1025398" y="0"/>
                    <a:pt x="1040384" y="14986"/>
                    <a:pt x="1040384" y="33401"/>
                  </a:cubicBezTo>
                  <a:lnTo>
                    <a:pt x="1040384" y="638302"/>
                  </a:lnTo>
                  <a:cubicBezTo>
                    <a:pt x="1040384" y="656717"/>
                    <a:pt x="1025398" y="671703"/>
                    <a:pt x="1006983" y="671703"/>
                  </a:cubicBezTo>
                  <a:lnTo>
                    <a:pt x="805180" y="671703"/>
                  </a:lnTo>
                  <a:cubicBezTo>
                    <a:pt x="786765" y="671703"/>
                    <a:pt x="771779" y="656717"/>
                    <a:pt x="771779" y="638302"/>
                  </a:cubicBezTo>
                  <a:lnTo>
                    <a:pt x="771779" y="33401"/>
                  </a:lnTo>
                  <a:cubicBezTo>
                    <a:pt x="771652" y="14986"/>
                    <a:pt x="786638" y="0"/>
                    <a:pt x="805180" y="0"/>
                  </a:cubicBezTo>
                  <a:close/>
                  <a:moveTo>
                    <a:pt x="64897" y="0"/>
                  </a:moveTo>
                  <a:lnTo>
                    <a:pt x="649097" y="0"/>
                  </a:lnTo>
                  <a:cubicBezTo>
                    <a:pt x="684911" y="0"/>
                    <a:pt x="713994" y="29083"/>
                    <a:pt x="713994" y="64897"/>
                  </a:cubicBezTo>
                  <a:lnTo>
                    <a:pt x="713994" y="472440"/>
                  </a:lnTo>
                  <a:cubicBezTo>
                    <a:pt x="713994" y="508254"/>
                    <a:pt x="684911" y="537337"/>
                    <a:pt x="649097" y="537337"/>
                  </a:cubicBezTo>
                  <a:lnTo>
                    <a:pt x="64897" y="537337"/>
                  </a:lnTo>
                  <a:cubicBezTo>
                    <a:pt x="29083" y="537464"/>
                    <a:pt x="0" y="508381"/>
                    <a:pt x="0" y="472440"/>
                  </a:cubicBezTo>
                  <a:lnTo>
                    <a:pt x="0" y="64897"/>
                  </a:lnTo>
                  <a:cubicBezTo>
                    <a:pt x="0" y="29083"/>
                    <a:pt x="29083" y="0"/>
                    <a:pt x="64897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109522" y="4925664"/>
            <a:ext cx="568620" cy="568620"/>
            <a:chOff x="0" y="0"/>
            <a:chExt cx="758160" cy="7581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58190" cy="758190"/>
            </a:xfrm>
            <a:custGeom>
              <a:avLst/>
              <a:gdLst/>
              <a:ahLst/>
              <a:cxnLst/>
              <a:rect l="l" t="t" r="r" b="b"/>
              <a:pathLst>
                <a:path w="758190" h="758190">
                  <a:moveTo>
                    <a:pt x="217170" y="626872"/>
                  </a:moveTo>
                  <a:lnTo>
                    <a:pt x="541020" y="626872"/>
                  </a:lnTo>
                  <a:cubicBezTo>
                    <a:pt x="548513" y="626872"/>
                    <a:pt x="554609" y="632968"/>
                    <a:pt x="554609" y="640461"/>
                  </a:cubicBezTo>
                  <a:lnTo>
                    <a:pt x="554609" y="648335"/>
                  </a:lnTo>
                  <a:cubicBezTo>
                    <a:pt x="554609" y="655828"/>
                    <a:pt x="548513" y="661924"/>
                    <a:pt x="541020" y="661924"/>
                  </a:cubicBezTo>
                  <a:lnTo>
                    <a:pt x="217170" y="661924"/>
                  </a:lnTo>
                  <a:cubicBezTo>
                    <a:pt x="209677" y="661924"/>
                    <a:pt x="203581" y="655828"/>
                    <a:pt x="203581" y="648335"/>
                  </a:cubicBezTo>
                  <a:lnTo>
                    <a:pt x="203581" y="640461"/>
                  </a:lnTo>
                  <a:cubicBezTo>
                    <a:pt x="203581" y="632968"/>
                    <a:pt x="209677" y="626872"/>
                    <a:pt x="217170" y="626872"/>
                  </a:cubicBezTo>
                  <a:close/>
                  <a:moveTo>
                    <a:pt x="216789" y="567817"/>
                  </a:moveTo>
                  <a:lnTo>
                    <a:pt x="540639" y="567817"/>
                  </a:lnTo>
                  <a:cubicBezTo>
                    <a:pt x="548132" y="567817"/>
                    <a:pt x="554228" y="573913"/>
                    <a:pt x="554228" y="581406"/>
                  </a:cubicBezTo>
                  <a:lnTo>
                    <a:pt x="554228" y="589280"/>
                  </a:lnTo>
                  <a:cubicBezTo>
                    <a:pt x="554228" y="596773"/>
                    <a:pt x="548132" y="602869"/>
                    <a:pt x="540639" y="602869"/>
                  </a:cubicBezTo>
                  <a:lnTo>
                    <a:pt x="216789" y="602869"/>
                  </a:lnTo>
                  <a:cubicBezTo>
                    <a:pt x="209296" y="602869"/>
                    <a:pt x="203200" y="596773"/>
                    <a:pt x="203200" y="589280"/>
                  </a:cubicBezTo>
                  <a:lnTo>
                    <a:pt x="203200" y="581406"/>
                  </a:lnTo>
                  <a:cubicBezTo>
                    <a:pt x="203200" y="573913"/>
                    <a:pt x="209296" y="567817"/>
                    <a:pt x="216789" y="567817"/>
                  </a:cubicBezTo>
                  <a:close/>
                  <a:moveTo>
                    <a:pt x="96520" y="517525"/>
                  </a:moveTo>
                  <a:lnTo>
                    <a:pt x="166497" y="517525"/>
                  </a:lnTo>
                  <a:lnTo>
                    <a:pt x="166497" y="691642"/>
                  </a:lnTo>
                  <a:lnTo>
                    <a:pt x="586105" y="691642"/>
                  </a:lnTo>
                  <a:lnTo>
                    <a:pt x="586105" y="517525"/>
                  </a:lnTo>
                  <a:lnTo>
                    <a:pt x="656082" y="517525"/>
                  </a:lnTo>
                  <a:lnTo>
                    <a:pt x="656082" y="758190"/>
                  </a:lnTo>
                  <a:lnTo>
                    <a:pt x="96520" y="758190"/>
                  </a:lnTo>
                  <a:close/>
                  <a:moveTo>
                    <a:pt x="217170" y="508762"/>
                  </a:moveTo>
                  <a:lnTo>
                    <a:pt x="541020" y="508762"/>
                  </a:lnTo>
                  <a:cubicBezTo>
                    <a:pt x="548513" y="508762"/>
                    <a:pt x="554609" y="514858"/>
                    <a:pt x="554609" y="522351"/>
                  </a:cubicBezTo>
                  <a:lnTo>
                    <a:pt x="554609" y="530225"/>
                  </a:lnTo>
                  <a:cubicBezTo>
                    <a:pt x="554609" y="537718"/>
                    <a:pt x="548513" y="543814"/>
                    <a:pt x="541020" y="543814"/>
                  </a:cubicBezTo>
                  <a:lnTo>
                    <a:pt x="217170" y="543814"/>
                  </a:lnTo>
                  <a:cubicBezTo>
                    <a:pt x="209677" y="543814"/>
                    <a:pt x="203581" y="537718"/>
                    <a:pt x="203581" y="530225"/>
                  </a:cubicBezTo>
                  <a:lnTo>
                    <a:pt x="203581" y="522351"/>
                  </a:lnTo>
                  <a:cubicBezTo>
                    <a:pt x="203581" y="514858"/>
                    <a:pt x="209677" y="508762"/>
                    <a:pt x="217170" y="508762"/>
                  </a:cubicBezTo>
                  <a:close/>
                  <a:moveTo>
                    <a:pt x="620649" y="293878"/>
                  </a:moveTo>
                  <a:cubicBezTo>
                    <a:pt x="610489" y="293878"/>
                    <a:pt x="602107" y="302133"/>
                    <a:pt x="602107" y="312293"/>
                  </a:cubicBezTo>
                  <a:lnTo>
                    <a:pt x="602107" y="345313"/>
                  </a:lnTo>
                  <a:cubicBezTo>
                    <a:pt x="602107" y="355473"/>
                    <a:pt x="610362" y="363728"/>
                    <a:pt x="620649" y="363728"/>
                  </a:cubicBezTo>
                  <a:lnTo>
                    <a:pt x="650113" y="363728"/>
                  </a:lnTo>
                  <a:cubicBezTo>
                    <a:pt x="660273" y="363728"/>
                    <a:pt x="668655" y="355473"/>
                    <a:pt x="668655" y="345313"/>
                  </a:cubicBezTo>
                  <a:lnTo>
                    <a:pt x="668655" y="312293"/>
                  </a:lnTo>
                  <a:cubicBezTo>
                    <a:pt x="668655" y="302133"/>
                    <a:pt x="660400" y="293878"/>
                    <a:pt x="650113" y="293878"/>
                  </a:cubicBezTo>
                  <a:close/>
                  <a:moveTo>
                    <a:pt x="61849" y="231648"/>
                  </a:moveTo>
                  <a:lnTo>
                    <a:pt x="696341" y="231648"/>
                  </a:lnTo>
                  <a:cubicBezTo>
                    <a:pt x="730504" y="231648"/>
                    <a:pt x="758190" y="266065"/>
                    <a:pt x="758190" y="308610"/>
                  </a:cubicBezTo>
                  <a:lnTo>
                    <a:pt x="758190" y="616331"/>
                  </a:lnTo>
                  <a:cubicBezTo>
                    <a:pt x="758190" y="658876"/>
                    <a:pt x="730504" y="693293"/>
                    <a:pt x="696341" y="693293"/>
                  </a:cubicBezTo>
                  <a:lnTo>
                    <a:pt x="679450" y="693293"/>
                  </a:lnTo>
                  <a:lnTo>
                    <a:pt x="679450" y="483743"/>
                  </a:lnTo>
                  <a:lnTo>
                    <a:pt x="75819" y="483743"/>
                  </a:lnTo>
                  <a:lnTo>
                    <a:pt x="75819" y="693293"/>
                  </a:lnTo>
                  <a:lnTo>
                    <a:pt x="61849" y="693293"/>
                  </a:lnTo>
                  <a:cubicBezTo>
                    <a:pt x="27686" y="693293"/>
                    <a:pt x="0" y="658876"/>
                    <a:pt x="0" y="616331"/>
                  </a:cubicBezTo>
                  <a:lnTo>
                    <a:pt x="0" y="308610"/>
                  </a:lnTo>
                  <a:cubicBezTo>
                    <a:pt x="0" y="266065"/>
                    <a:pt x="27686" y="231648"/>
                    <a:pt x="61849" y="231648"/>
                  </a:cubicBezTo>
                  <a:close/>
                  <a:moveTo>
                    <a:pt x="586994" y="153924"/>
                  </a:moveTo>
                  <a:lnTo>
                    <a:pt x="656971" y="153924"/>
                  </a:lnTo>
                  <a:lnTo>
                    <a:pt x="656971" y="209931"/>
                  </a:lnTo>
                  <a:lnTo>
                    <a:pt x="586994" y="209931"/>
                  </a:lnTo>
                  <a:close/>
                  <a:moveTo>
                    <a:pt x="526669" y="0"/>
                  </a:moveTo>
                  <a:lnTo>
                    <a:pt x="649224" y="135636"/>
                  </a:lnTo>
                  <a:lnTo>
                    <a:pt x="526669" y="135636"/>
                  </a:lnTo>
                  <a:close/>
                  <a:moveTo>
                    <a:pt x="97409" y="0"/>
                  </a:moveTo>
                  <a:lnTo>
                    <a:pt x="505460" y="0"/>
                  </a:lnTo>
                  <a:lnTo>
                    <a:pt x="505460" y="58039"/>
                  </a:lnTo>
                  <a:lnTo>
                    <a:pt x="167386" y="58039"/>
                  </a:lnTo>
                  <a:lnTo>
                    <a:pt x="167386" y="209804"/>
                  </a:lnTo>
                  <a:lnTo>
                    <a:pt x="97409" y="209804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1371202" y="6540264"/>
            <a:ext cx="757080" cy="741420"/>
            <a:chOff x="0" y="0"/>
            <a:chExt cx="1009440" cy="9885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09396" cy="988568"/>
            </a:xfrm>
            <a:custGeom>
              <a:avLst/>
              <a:gdLst/>
              <a:ahLst/>
              <a:cxnLst/>
              <a:rect l="l" t="t" r="r" b="b"/>
              <a:pathLst>
                <a:path w="1009396" h="988568">
                  <a:moveTo>
                    <a:pt x="423672" y="869061"/>
                  </a:moveTo>
                  <a:cubicBezTo>
                    <a:pt x="416941" y="869061"/>
                    <a:pt x="411353" y="874522"/>
                    <a:pt x="411353" y="881380"/>
                  </a:cubicBezTo>
                  <a:lnTo>
                    <a:pt x="411353" y="930402"/>
                  </a:lnTo>
                  <a:cubicBezTo>
                    <a:pt x="411353" y="937133"/>
                    <a:pt x="416814" y="942721"/>
                    <a:pt x="423672" y="942721"/>
                  </a:cubicBezTo>
                  <a:lnTo>
                    <a:pt x="698881" y="942721"/>
                  </a:lnTo>
                  <a:cubicBezTo>
                    <a:pt x="705612" y="942721"/>
                    <a:pt x="711200" y="937260"/>
                    <a:pt x="711200" y="930402"/>
                  </a:cubicBezTo>
                  <a:lnTo>
                    <a:pt x="711200" y="881253"/>
                  </a:lnTo>
                  <a:cubicBezTo>
                    <a:pt x="711200" y="874522"/>
                    <a:pt x="705739" y="868934"/>
                    <a:pt x="698881" y="868934"/>
                  </a:cubicBezTo>
                  <a:close/>
                  <a:moveTo>
                    <a:pt x="313944" y="869061"/>
                  </a:moveTo>
                  <a:cubicBezTo>
                    <a:pt x="307213" y="869061"/>
                    <a:pt x="301625" y="874522"/>
                    <a:pt x="301625" y="881380"/>
                  </a:cubicBezTo>
                  <a:lnTo>
                    <a:pt x="301625" y="930402"/>
                  </a:lnTo>
                  <a:cubicBezTo>
                    <a:pt x="301625" y="937133"/>
                    <a:pt x="307086" y="942721"/>
                    <a:pt x="313944" y="942721"/>
                  </a:cubicBezTo>
                  <a:lnTo>
                    <a:pt x="362966" y="942721"/>
                  </a:lnTo>
                  <a:cubicBezTo>
                    <a:pt x="369697" y="942721"/>
                    <a:pt x="375285" y="937260"/>
                    <a:pt x="375285" y="930402"/>
                  </a:cubicBezTo>
                  <a:lnTo>
                    <a:pt x="375285" y="881253"/>
                  </a:lnTo>
                  <a:cubicBezTo>
                    <a:pt x="375285" y="874522"/>
                    <a:pt x="369824" y="868934"/>
                    <a:pt x="362966" y="868934"/>
                  </a:cubicBezTo>
                  <a:close/>
                  <a:moveTo>
                    <a:pt x="205613" y="869061"/>
                  </a:moveTo>
                  <a:cubicBezTo>
                    <a:pt x="198882" y="869061"/>
                    <a:pt x="193294" y="874522"/>
                    <a:pt x="193294" y="881380"/>
                  </a:cubicBezTo>
                  <a:lnTo>
                    <a:pt x="193294" y="930402"/>
                  </a:lnTo>
                  <a:cubicBezTo>
                    <a:pt x="193294" y="937133"/>
                    <a:pt x="198755" y="942721"/>
                    <a:pt x="205613" y="942721"/>
                  </a:cubicBezTo>
                  <a:lnTo>
                    <a:pt x="254635" y="942721"/>
                  </a:lnTo>
                  <a:cubicBezTo>
                    <a:pt x="261366" y="942721"/>
                    <a:pt x="266954" y="937260"/>
                    <a:pt x="266954" y="930402"/>
                  </a:cubicBezTo>
                  <a:lnTo>
                    <a:pt x="266954" y="881253"/>
                  </a:lnTo>
                  <a:cubicBezTo>
                    <a:pt x="266954" y="874522"/>
                    <a:pt x="261493" y="868934"/>
                    <a:pt x="254635" y="868934"/>
                  </a:cubicBezTo>
                  <a:close/>
                  <a:moveTo>
                    <a:pt x="93091" y="869061"/>
                  </a:moveTo>
                  <a:cubicBezTo>
                    <a:pt x="86360" y="869061"/>
                    <a:pt x="80772" y="874522"/>
                    <a:pt x="80772" y="881380"/>
                  </a:cubicBezTo>
                  <a:lnTo>
                    <a:pt x="80772" y="930402"/>
                  </a:lnTo>
                  <a:cubicBezTo>
                    <a:pt x="80772" y="937133"/>
                    <a:pt x="86233" y="942721"/>
                    <a:pt x="93091" y="942721"/>
                  </a:cubicBezTo>
                  <a:lnTo>
                    <a:pt x="142240" y="942721"/>
                  </a:lnTo>
                  <a:cubicBezTo>
                    <a:pt x="148971" y="942721"/>
                    <a:pt x="154559" y="937260"/>
                    <a:pt x="154559" y="930402"/>
                  </a:cubicBezTo>
                  <a:lnTo>
                    <a:pt x="154559" y="881253"/>
                  </a:lnTo>
                  <a:cubicBezTo>
                    <a:pt x="154559" y="874522"/>
                    <a:pt x="149098" y="868934"/>
                    <a:pt x="142240" y="868934"/>
                  </a:cubicBezTo>
                  <a:close/>
                  <a:moveTo>
                    <a:pt x="868426" y="754888"/>
                  </a:moveTo>
                  <a:cubicBezTo>
                    <a:pt x="861695" y="754888"/>
                    <a:pt x="856107" y="760349"/>
                    <a:pt x="856107" y="767207"/>
                  </a:cubicBezTo>
                  <a:lnTo>
                    <a:pt x="856107" y="869061"/>
                  </a:lnTo>
                  <a:lnTo>
                    <a:pt x="762381" y="869061"/>
                  </a:lnTo>
                  <a:cubicBezTo>
                    <a:pt x="755650" y="869061"/>
                    <a:pt x="750062" y="874522"/>
                    <a:pt x="750062" y="881380"/>
                  </a:cubicBezTo>
                  <a:lnTo>
                    <a:pt x="750062" y="930402"/>
                  </a:lnTo>
                  <a:cubicBezTo>
                    <a:pt x="750062" y="937133"/>
                    <a:pt x="755523" y="942721"/>
                    <a:pt x="762381" y="942721"/>
                  </a:cubicBezTo>
                  <a:lnTo>
                    <a:pt x="868553" y="942721"/>
                  </a:lnTo>
                  <a:lnTo>
                    <a:pt x="882904" y="942721"/>
                  </a:lnTo>
                  <a:lnTo>
                    <a:pt x="917575" y="942721"/>
                  </a:lnTo>
                  <a:cubicBezTo>
                    <a:pt x="924306" y="942721"/>
                    <a:pt x="929894" y="937260"/>
                    <a:pt x="929894" y="930402"/>
                  </a:cubicBezTo>
                  <a:lnTo>
                    <a:pt x="929894" y="893572"/>
                  </a:lnTo>
                  <a:lnTo>
                    <a:pt x="929894" y="881253"/>
                  </a:lnTo>
                  <a:lnTo>
                    <a:pt x="929894" y="767080"/>
                  </a:lnTo>
                  <a:cubicBezTo>
                    <a:pt x="929894" y="760349"/>
                    <a:pt x="924433" y="754761"/>
                    <a:pt x="917575" y="754761"/>
                  </a:cubicBezTo>
                  <a:close/>
                  <a:moveTo>
                    <a:pt x="755904" y="754888"/>
                  </a:moveTo>
                  <a:cubicBezTo>
                    <a:pt x="749173" y="754888"/>
                    <a:pt x="743585" y="760349"/>
                    <a:pt x="743585" y="767207"/>
                  </a:cubicBezTo>
                  <a:lnTo>
                    <a:pt x="743585" y="816229"/>
                  </a:lnTo>
                  <a:cubicBezTo>
                    <a:pt x="743585" y="822960"/>
                    <a:pt x="749046" y="828548"/>
                    <a:pt x="755904" y="828548"/>
                  </a:cubicBezTo>
                  <a:lnTo>
                    <a:pt x="804926" y="828548"/>
                  </a:lnTo>
                  <a:cubicBezTo>
                    <a:pt x="811657" y="828548"/>
                    <a:pt x="817245" y="823087"/>
                    <a:pt x="817245" y="816229"/>
                  </a:cubicBezTo>
                  <a:lnTo>
                    <a:pt x="817245" y="767207"/>
                  </a:lnTo>
                  <a:cubicBezTo>
                    <a:pt x="817245" y="760476"/>
                    <a:pt x="811784" y="754888"/>
                    <a:pt x="804926" y="754888"/>
                  </a:cubicBezTo>
                  <a:close/>
                  <a:moveTo>
                    <a:pt x="647573" y="754888"/>
                  </a:moveTo>
                  <a:cubicBezTo>
                    <a:pt x="640842" y="754888"/>
                    <a:pt x="635254" y="760349"/>
                    <a:pt x="635254" y="767207"/>
                  </a:cubicBezTo>
                  <a:lnTo>
                    <a:pt x="635254" y="816229"/>
                  </a:lnTo>
                  <a:cubicBezTo>
                    <a:pt x="635254" y="822960"/>
                    <a:pt x="640715" y="828548"/>
                    <a:pt x="647573" y="828548"/>
                  </a:cubicBezTo>
                  <a:lnTo>
                    <a:pt x="696595" y="828548"/>
                  </a:lnTo>
                  <a:cubicBezTo>
                    <a:pt x="703326" y="828548"/>
                    <a:pt x="708914" y="823087"/>
                    <a:pt x="708914" y="816229"/>
                  </a:cubicBezTo>
                  <a:lnTo>
                    <a:pt x="708914" y="767207"/>
                  </a:lnTo>
                  <a:cubicBezTo>
                    <a:pt x="708914" y="760476"/>
                    <a:pt x="703453" y="754888"/>
                    <a:pt x="696595" y="754888"/>
                  </a:cubicBezTo>
                  <a:close/>
                  <a:moveTo>
                    <a:pt x="535051" y="754888"/>
                  </a:moveTo>
                  <a:cubicBezTo>
                    <a:pt x="528320" y="754888"/>
                    <a:pt x="522732" y="760349"/>
                    <a:pt x="522732" y="767207"/>
                  </a:cubicBezTo>
                  <a:lnTo>
                    <a:pt x="522732" y="816229"/>
                  </a:lnTo>
                  <a:cubicBezTo>
                    <a:pt x="522732" y="822960"/>
                    <a:pt x="528193" y="828548"/>
                    <a:pt x="535051" y="828548"/>
                  </a:cubicBezTo>
                  <a:lnTo>
                    <a:pt x="584200" y="828548"/>
                  </a:lnTo>
                  <a:cubicBezTo>
                    <a:pt x="590931" y="828548"/>
                    <a:pt x="596519" y="823087"/>
                    <a:pt x="596519" y="816229"/>
                  </a:cubicBezTo>
                  <a:lnTo>
                    <a:pt x="596519" y="767207"/>
                  </a:lnTo>
                  <a:cubicBezTo>
                    <a:pt x="596519" y="760476"/>
                    <a:pt x="591058" y="754888"/>
                    <a:pt x="584200" y="754888"/>
                  </a:cubicBezTo>
                  <a:close/>
                  <a:moveTo>
                    <a:pt x="426339" y="754888"/>
                  </a:moveTo>
                  <a:cubicBezTo>
                    <a:pt x="419608" y="754888"/>
                    <a:pt x="414020" y="760349"/>
                    <a:pt x="414020" y="767207"/>
                  </a:cubicBezTo>
                  <a:lnTo>
                    <a:pt x="414020" y="816229"/>
                  </a:lnTo>
                  <a:cubicBezTo>
                    <a:pt x="414020" y="822960"/>
                    <a:pt x="419481" y="828548"/>
                    <a:pt x="426339" y="828548"/>
                  </a:cubicBezTo>
                  <a:lnTo>
                    <a:pt x="475361" y="828548"/>
                  </a:lnTo>
                  <a:cubicBezTo>
                    <a:pt x="482092" y="828548"/>
                    <a:pt x="487680" y="823087"/>
                    <a:pt x="487680" y="816229"/>
                  </a:cubicBezTo>
                  <a:lnTo>
                    <a:pt x="487680" y="767207"/>
                  </a:lnTo>
                  <a:cubicBezTo>
                    <a:pt x="487680" y="760476"/>
                    <a:pt x="482219" y="754888"/>
                    <a:pt x="475361" y="754888"/>
                  </a:cubicBezTo>
                  <a:close/>
                  <a:moveTo>
                    <a:pt x="313817" y="754888"/>
                  </a:moveTo>
                  <a:cubicBezTo>
                    <a:pt x="307086" y="754888"/>
                    <a:pt x="301498" y="760349"/>
                    <a:pt x="301498" y="767207"/>
                  </a:cubicBezTo>
                  <a:lnTo>
                    <a:pt x="301498" y="816229"/>
                  </a:lnTo>
                  <a:cubicBezTo>
                    <a:pt x="301498" y="822960"/>
                    <a:pt x="306959" y="828548"/>
                    <a:pt x="313817" y="828548"/>
                  </a:cubicBezTo>
                  <a:lnTo>
                    <a:pt x="362839" y="828548"/>
                  </a:lnTo>
                  <a:cubicBezTo>
                    <a:pt x="369570" y="828548"/>
                    <a:pt x="375158" y="823087"/>
                    <a:pt x="375158" y="816229"/>
                  </a:cubicBezTo>
                  <a:lnTo>
                    <a:pt x="375158" y="767207"/>
                  </a:lnTo>
                  <a:cubicBezTo>
                    <a:pt x="375158" y="760476"/>
                    <a:pt x="369697" y="754888"/>
                    <a:pt x="362839" y="754888"/>
                  </a:cubicBezTo>
                  <a:close/>
                  <a:moveTo>
                    <a:pt x="205486" y="754888"/>
                  </a:moveTo>
                  <a:cubicBezTo>
                    <a:pt x="198755" y="754888"/>
                    <a:pt x="193167" y="760349"/>
                    <a:pt x="193167" y="767207"/>
                  </a:cubicBezTo>
                  <a:lnTo>
                    <a:pt x="193167" y="816229"/>
                  </a:lnTo>
                  <a:cubicBezTo>
                    <a:pt x="193167" y="822960"/>
                    <a:pt x="198628" y="828548"/>
                    <a:pt x="205486" y="828548"/>
                  </a:cubicBezTo>
                  <a:lnTo>
                    <a:pt x="254508" y="828548"/>
                  </a:lnTo>
                  <a:cubicBezTo>
                    <a:pt x="261239" y="828548"/>
                    <a:pt x="266827" y="823087"/>
                    <a:pt x="266827" y="816229"/>
                  </a:cubicBezTo>
                  <a:lnTo>
                    <a:pt x="266827" y="767207"/>
                  </a:lnTo>
                  <a:cubicBezTo>
                    <a:pt x="266827" y="760476"/>
                    <a:pt x="261366" y="754888"/>
                    <a:pt x="254508" y="754888"/>
                  </a:cubicBezTo>
                  <a:close/>
                  <a:moveTo>
                    <a:pt x="92964" y="754888"/>
                  </a:moveTo>
                  <a:cubicBezTo>
                    <a:pt x="86233" y="754888"/>
                    <a:pt x="80645" y="760349"/>
                    <a:pt x="80645" y="767207"/>
                  </a:cubicBezTo>
                  <a:lnTo>
                    <a:pt x="80645" y="816229"/>
                  </a:lnTo>
                  <a:cubicBezTo>
                    <a:pt x="80645" y="822960"/>
                    <a:pt x="86106" y="828548"/>
                    <a:pt x="92964" y="828548"/>
                  </a:cubicBezTo>
                  <a:lnTo>
                    <a:pt x="142240" y="828548"/>
                  </a:lnTo>
                  <a:cubicBezTo>
                    <a:pt x="148971" y="828548"/>
                    <a:pt x="154559" y="823087"/>
                    <a:pt x="154559" y="816229"/>
                  </a:cubicBezTo>
                  <a:lnTo>
                    <a:pt x="154559" y="767207"/>
                  </a:lnTo>
                  <a:cubicBezTo>
                    <a:pt x="154559" y="760476"/>
                    <a:pt x="149098" y="754888"/>
                    <a:pt x="142240" y="754888"/>
                  </a:cubicBezTo>
                  <a:close/>
                  <a:moveTo>
                    <a:pt x="870458" y="629031"/>
                  </a:moveTo>
                  <a:cubicBezTo>
                    <a:pt x="863727" y="629031"/>
                    <a:pt x="858139" y="634492"/>
                    <a:pt x="858139" y="641350"/>
                  </a:cubicBezTo>
                  <a:lnTo>
                    <a:pt x="858139" y="690372"/>
                  </a:lnTo>
                  <a:cubicBezTo>
                    <a:pt x="858139" y="697103"/>
                    <a:pt x="863600" y="702691"/>
                    <a:pt x="870458" y="702691"/>
                  </a:cubicBezTo>
                  <a:lnTo>
                    <a:pt x="919480" y="702691"/>
                  </a:lnTo>
                  <a:cubicBezTo>
                    <a:pt x="926211" y="702691"/>
                    <a:pt x="931799" y="697230"/>
                    <a:pt x="931799" y="690372"/>
                  </a:cubicBezTo>
                  <a:lnTo>
                    <a:pt x="931799" y="641350"/>
                  </a:lnTo>
                  <a:cubicBezTo>
                    <a:pt x="931799" y="634619"/>
                    <a:pt x="926338" y="629031"/>
                    <a:pt x="919480" y="629031"/>
                  </a:cubicBezTo>
                  <a:close/>
                  <a:moveTo>
                    <a:pt x="757936" y="629031"/>
                  </a:moveTo>
                  <a:cubicBezTo>
                    <a:pt x="751205" y="629031"/>
                    <a:pt x="745617" y="634492"/>
                    <a:pt x="745617" y="641350"/>
                  </a:cubicBezTo>
                  <a:lnTo>
                    <a:pt x="745617" y="690372"/>
                  </a:lnTo>
                  <a:cubicBezTo>
                    <a:pt x="745617" y="697103"/>
                    <a:pt x="751078" y="702691"/>
                    <a:pt x="757936" y="702691"/>
                  </a:cubicBezTo>
                  <a:lnTo>
                    <a:pt x="806958" y="702691"/>
                  </a:lnTo>
                  <a:cubicBezTo>
                    <a:pt x="813689" y="702691"/>
                    <a:pt x="819277" y="697230"/>
                    <a:pt x="819277" y="690372"/>
                  </a:cubicBezTo>
                  <a:lnTo>
                    <a:pt x="819277" y="641350"/>
                  </a:lnTo>
                  <a:cubicBezTo>
                    <a:pt x="819277" y="634619"/>
                    <a:pt x="813816" y="629031"/>
                    <a:pt x="806958" y="629031"/>
                  </a:cubicBezTo>
                  <a:close/>
                  <a:moveTo>
                    <a:pt x="649605" y="629031"/>
                  </a:moveTo>
                  <a:cubicBezTo>
                    <a:pt x="642874" y="629031"/>
                    <a:pt x="637286" y="634492"/>
                    <a:pt x="637286" y="641350"/>
                  </a:cubicBezTo>
                  <a:lnTo>
                    <a:pt x="637286" y="690372"/>
                  </a:lnTo>
                  <a:cubicBezTo>
                    <a:pt x="637286" y="697103"/>
                    <a:pt x="642747" y="702691"/>
                    <a:pt x="649605" y="702691"/>
                  </a:cubicBezTo>
                  <a:lnTo>
                    <a:pt x="698627" y="702691"/>
                  </a:lnTo>
                  <a:cubicBezTo>
                    <a:pt x="705358" y="702691"/>
                    <a:pt x="710946" y="697230"/>
                    <a:pt x="710946" y="690372"/>
                  </a:cubicBezTo>
                  <a:lnTo>
                    <a:pt x="710946" y="641350"/>
                  </a:lnTo>
                  <a:cubicBezTo>
                    <a:pt x="710946" y="634619"/>
                    <a:pt x="705485" y="629031"/>
                    <a:pt x="698627" y="629031"/>
                  </a:cubicBezTo>
                  <a:close/>
                  <a:moveTo>
                    <a:pt x="537083" y="629031"/>
                  </a:moveTo>
                  <a:cubicBezTo>
                    <a:pt x="530352" y="629031"/>
                    <a:pt x="524764" y="634492"/>
                    <a:pt x="524764" y="641350"/>
                  </a:cubicBezTo>
                  <a:lnTo>
                    <a:pt x="524764" y="690372"/>
                  </a:lnTo>
                  <a:cubicBezTo>
                    <a:pt x="524764" y="697103"/>
                    <a:pt x="530225" y="702691"/>
                    <a:pt x="537083" y="702691"/>
                  </a:cubicBezTo>
                  <a:lnTo>
                    <a:pt x="586105" y="702691"/>
                  </a:lnTo>
                  <a:cubicBezTo>
                    <a:pt x="592836" y="702691"/>
                    <a:pt x="598424" y="697230"/>
                    <a:pt x="598424" y="690372"/>
                  </a:cubicBezTo>
                  <a:lnTo>
                    <a:pt x="598424" y="641350"/>
                  </a:lnTo>
                  <a:cubicBezTo>
                    <a:pt x="598424" y="634619"/>
                    <a:pt x="592963" y="629031"/>
                    <a:pt x="586105" y="629031"/>
                  </a:cubicBezTo>
                  <a:close/>
                  <a:moveTo>
                    <a:pt x="428371" y="629031"/>
                  </a:moveTo>
                  <a:cubicBezTo>
                    <a:pt x="421640" y="629031"/>
                    <a:pt x="416052" y="634492"/>
                    <a:pt x="416052" y="641350"/>
                  </a:cubicBezTo>
                  <a:lnTo>
                    <a:pt x="416052" y="690372"/>
                  </a:lnTo>
                  <a:cubicBezTo>
                    <a:pt x="416052" y="697103"/>
                    <a:pt x="421513" y="702691"/>
                    <a:pt x="428371" y="702691"/>
                  </a:cubicBezTo>
                  <a:lnTo>
                    <a:pt x="477393" y="702691"/>
                  </a:lnTo>
                  <a:cubicBezTo>
                    <a:pt x="484124" y="702691"/>
                    <a:pt x="489712" y="697230"/>
                    <a:pt x="489712" y="690372"/>
                  </a:cubicBezTo>
                  <a:lnTo>
                    <a:pt x="489712" y="641350"/>
                  </a:lnTo>
                  <a:cubicBezTo>
                    <a:pt x="489712" y="634619"/>
                    <a:pt x="484251" y="629031"/>
                    <a:pt x="477393" y="629031"/>
                  </a:cubicBezTo>
                  <a:close/>
                  <a:moveTo>
                    <a:pt x="315849" y="629031"/>
                  </a:moveTo>
                  <a:cubicBezTo>
                    <a:pt x="309118" y="629031"/>
                    <a:pt x="303530" y="634492"/>
                    <a:pt x="303530" y="641350"/>
                  </a:cubicBezTo>
                  <a:lnTo>
                    <a:pt x="303530" y="690372"/>
                  </a:lnTo>
                  <a:cubicBezTo>
                    <a:pt x="303530" y="697103"/>
                    <a:pt x="308991" y="702691"/>
                    <a:pt x="315849" y="702691"/>
                  </a:cubicBezTo>
                  <a:lnTo>
                    <a:pt x="364871" y="702691"/>
                  </a:lnTo>
                  <a:cubicBezTo>
                    <a:pt x="371602" y="702691"/>
                    <a:pt x="377190" y="697230"/>
                    <a:pt x="377190" y="690372"/>
                  </a:cubicBezTo>
                  <a:lnTo>
                    <a:pt x="377190" y="641350"/>
                  </a:lnTo>
                  <a:cubicBezTo>
                    <a:pt x="377190" y="634619"/>
                    <a:pt x="371729" y="629031"/>
                    <a:pt x="364871" y="629031"/>
                  </a:cubicBezTo>
                  <a:close/>
                  <a:moveTo>
                    <a:pt x="207518" y="629031"/>
                  </a:moveTo>
                  <a:cubicBezTo>
                    <a:pt x="200787" y="629031"/>
                    <a:pt x="195199" y="634492"/>
                    <a:pt x="195199" y="641350"/>
                  </a:cubicBezTo>
                  <a:lnTo>
                    <a:pt x="195199" y="690372"/>
                  </a:lnTo>
                  <a:cubicBezTo>
                    <a:pt x="195199" y="697103"/>
                    <a:pt x="200660" y="702691"/>
                    <a:pt x="207518" y="702691"/>
                  </a:cubicBezTo>
                  <a:lnTo>
                    <a:pt x="256540" y="702691"/>
                  </a:lnTo>
                  <a:cubicBezTo>
                    <a:pt x="263271" y="702691"/>
                    <a:pt x="268859" y="697230"/>
                    <a:pt x="268859" y="690372"/>
                  </a:cubicBezTo>
                  <a:lnTo>
                    <a:pt x="268859" y="641350"/>
                  </a:lnTo>
                  <a:cubicBezTo>
                    <a:pt x="268859" y="634619"/>
                    <a:pt x="263398" y="629031"/>
                    <a:pt x="256540" y="629031"/>
                  </a:cubicBezTo>
                  <a:close/>
                  <a:moveTo>
                    <a:pt x="94996" y="629031"/>
                  </a:moveTo>
                  <a:cubicBezTo>
                    <a:pt x="88265" y="629031"/>
                    <a:pt x="82677" y="634492"/>
                    <a:pt x="82677" y="641350"/>
                  </a:cubicBezTo>
                  <a:lnTo>
                    <a:pt x="82677" y="690372"/>
                  </a:lnTo>
                  <a:cubicBezTo>
                    <a:pt x="82677" y="697103"/>
                    <a:pt x="88138" y="702691"/>
                    <a:pt x="94996" y="702691"/>
                  </a:cubicBezTo>
                  <a:lnTo>
                    <a:pt x="144018" y="702691"/>
                  </a:lnTo>
                  <a:cubicBezTo>
                    <a:pt x="150749" y="702691"/>
                    <a:pt x="156337" y="697230"/>
                    <a:pt x="156337" y="690372"/>
                  </a:cubicBezTo>
                  <a:lnTo>
                    <a:pt x="156337" y="641350"/>
                  </a:lnTo>
                  <a:cubicBezTo>
                    <a:pt x="156337" y="634619"/>
                    <a:pt x="150876" y="629031"/>
                    <a:pt x="144018" y="629031"/>
                  </a:cubicBezTo>
                  <a:close/>
                  <a:moveTo>
                    <a:pt x="868172" y="503936"/>
                  </a:moveTo>
                  <a:cubicBezTo>
                    <a:pt x="861441" y="503936"/>
                    <a:pt x="855853" y="509397"/>
                    <a:pt x="855853" y="516255"/>
                  </a:cubicBezTo>
                  <a:lnTo>
                    <a:pt x="855853" y="565277"/>
                  </a:lnTo>
                  <a:cubicBezTo>
                    <a:pt x="855853" y="572008"/>
                    <a:pt x="861314" y="577596"/>
                    <a:pt x="868172" y="577596"/>
                  </a:cubicBezTo>
                  <a:lnTo>
                    <a:pt x="917194" y="577596"/>
                  </a:lnTo>
                  <a:cubicBezTo>
                    <a:pt x="923925" y="577596"/>
                    <a:pt x="929513" y="572135"/>
                    <a:pt x="929513" y="565277"/>
                  </a:cubicBezTo>
                  <a:lnTo>
                    <a:pt x="929513" y="516255"/>
                  </a:lnTo>
                  <a:cubicBezTo>
                    <a:pt x="929513" y="509524"/>
                    <a:pt x="924052" y="503936"/>
                    <a:pt x="917194" y="503936"/>
                  </a:cubicBezTo>
                  <a:close/>
                  <a:moveTo>
                    <a:pt x="755650" y="503936"/>
                  </a:moveTo>
                  <a:cubicBezTo>
                    <a:pt x="748919" y="503936"/>
                    <a:pt x="743331" y="509397"/>
                    <a:pt x="743331" y="516255"/>
                  </a:cubicBezTo>
                  <a:lnTo>
                    <a:pt x="743331" y="565277"/>
                  </a:lnTo>
                  <a:cubicBezTo>
                    <a:pt x="743331" y="572008"/>
                    <a:pt x="748792" y="577596"/>
                    <a:pt x="755650" y="577596"/>
                  </a:cubicBezTo>
                  <a:lnTo>
                    <a:pt x="804672" y="577596"/>
                  </a:lnTo>
                  <a:cubicBezTo>
                    <a:pt x="811403" y="577596"/>
                    <a:pt x="816991" y="572135"/>
                    <a:pt x="816991" y="565277"/>
                  </a:cubicBezTo>
                  <a:lnTo>
                    <a:pt x="816991" y="516255"/>
                  </a:lnTo>
                  <a:cubicBezTo>
                    <a:pt x="816991" y="509524"/>
                    <a:pt x="811530" y="503936"/>
                    <a:pt x="804672" y="503936"/>
                  </a:cubicBezTo>
                  <a:close/>
                  <a:moveTo>
                    <a:pt x="647319" y="503936"/>
                  </a:moveTo>
                  <a:cubicBezTo>
                    <a:pt x="640588" y="503936"/>
                    <a:pt x="635000" y="509397"/>
                    <a:pt x="635000" y="516255"/>
                  </a:cubicBezTo>
                  <a:lnTo>
                    <a:pt x="635000" y="565277"/>
                  </a:lnTo>
                  <a:cubicBezTo>
                    <a:pt x="635000" y="572008"/>
                    <a:pt x="640461" y="577596"/>
                    <a:pt x="647319" y="577596"/>
                  </a:cubicBezTo>
                  <a:lnTo>
                    <a:pt x="696341" y="577596"/>
                  </a:lnTo>
                  <a:cubicBezTo>
                    <a:pt x="703072" y="577596"/>
                    <a:pt x="708660" y="572135"/>
                    <a:pt x="708660" y="565277"/>
                  </a:cubicBezTo>
                  <a:lnTo>
                    <a:pt x="708660" y="516255"/>
                  </a:lnTo>
                  <a:cubicBezTo>
                    <a:pt x="708660" y="509524"/>
                    <a:pt x="703199" y="503936"/>
                    <a:pt x="696341" y="503936"/>
                  </a:cubicBezTo>
                  <a:close/>
                  <a:moveTo>
                    <a:pt x="534797" y="503936"/>
                  </a:moveTo>
                  <a:cubicBezTo>
                    <a:pt x="528066" y="503936"/>
                    <a:pt x="522478" y="509397"/>
                    <a:pt x="522478" y="516255"/>
                  </a:cubicBezTo>
                  <a:lnTo>
                    <a:pt x="522478" y="565277"/>
                  </a:lnTo>
                  <a:cubicBezTo>
                    <a:pt x="522478" y="572008"/>
                    <a:pt x="527939" y="577596"/>
                    <a:pt x="534797" y="577596"/>
                  </a:cubicBezTo>
                  <a:lnTo>
                    <a:pt x="584200" y="577596"/>
                  </a:lnTo>
                  <a:cubicBezTo>
                    <a:pt x="590931" y="577596"/>
                    <a:pt x="596519" y="572135"/>
                    <a:pt x="596519" y="565277"/>
                  </a:cubicBezTo>
                  <a:lnTo>
                    <a:pt x="596519" y="516255"/>
                  </a:lnTo>
                  <a:cubicBezTo>
                    <a:pt x="596519" y="509524"/>
                    <a:pt x="591058" y="503936"/>
                    <a:pt x="584200" y="503936"/>
                  </a:cubicBezTo>
                  <a:close/>
                  <a:moveTo>
                    <a:pt x="426085" y="503936"/>
                  </a:moveTo>
                  <a:cubicBezTo>
                    <a:pt x="419354" y="503936"/>
                    <a:pt x="413766" y="509397"/>
                    <a:pt x="413766" y="516255"/>
                  </a:cubicBezTo>
                  <a:lnTo>
                    <a:pt x="413766" y="565277"/>
                  </a:lnTo>
                  <a:cubicBezTo>
                    <a:pt x="413766" y="572008"/>
                    <a:pt x="419227" y="577596"/>
                    <a:pt x="426085" y="577596"/>
                  </a:cubicBezTo>
                  <a:lnTo>
                    <a:pt x="475107" y="577596"/>
                  </a:lnTo>
                  <a:cubicBezTo>
                    <a:pt x="481838" y="577596"/>
                    <a:pt x="487426" y="572135"/>
                    <a:pt x="487426" y="565277"/>
                  </a:cubicBezTo>
                  <a:lnTo>
                    <a:pt x="487426" y="516255"/>
                  </a:lnTo>
                  <a:cubicBezTo>
                    <a:pt x="487426" y="509524"/>
                    <a:pt x="481965" y="503936"/>
                    <a:pt x="475107" y="503936"/>
                  </a:cubicBezTo>
                  <a:close/>
                  <a:moveTo>
                    <a:pt x="313563" y="503936"/>
                  </a:moveTo>
                  <a:cubicBezTo>
                    <a:pt x="306832" y="503936"/>
                    <a:pt x="301244" y="509397"/>
                    <a:pt x="301244" y="516255"/>
                  </a:cubicBezTo>
                  <a:lnTo>
                    <a:pt x="301244" y="565277"/>
                  </a:lnTo>
                  <a:cubicBezTo>
                    <a:pt x="301244" y="572008"/>
                    <a:pt x="306705" y="577596"/>
                    <a:pt x="313563" y="577596"/>
                  </a:cubicBezTo>
                  <a:lnTo>
                    <a:pt x="362585" y="577596"/>
                  </a:lnTo>
                  <a:cubicBezTo>
                    <a:pt x="369316" y="577596"/>
                    <a:pt x="374904" y="572135"/>
                    <a:pt x="374904" y="565277"/>
                  </a:cubicBezTo>
                  <a:lnTo>
                    <a:pt x="374904" y="516255"/>
                  </a:lnTo>
                  <a:cubicBezTo>
                    <a:pt x="374904" y="509524"/>
                    <a:pt x="369443" y="503936"/>
                    <a:pt x="362585" y="503936"/>
                  </a:cubicBezTo>
                  <a:close/>
                  <a:moveTo>
                    <a:pt x="205232" y="503936"/>
                  </a:moveTo>
                  <a:cubicBezTo>
                    <a:pt x="198501" y="503936"/>
                    <a:pt x="192913" y="509397"/>
                    <a:pt x="192913" y="516255"/>
                  </a:cubicBezTo>
                  <a:lnTo>
                    <a:pt x="192913" y="565277"/>
                  </a:lnTo>
                  <a:cubicBezTo>
                    <a:pt x="192913" y="572008"/>
                    <a:pt x="198374" y="577596"/>
                    <a:pt x="205232" y="577596"/>
                  </a:cubicBezTo>
                  <a:lnTo>
                    <a:pt x="254254" y="577596"/>
                  </a:lnTo>
                  <a:cubicBezTo>
                    <a:pt x="260985" y="577596"/>
                    <a:pt x="266573" y="572135"/>
                    <a:pt x="266573" y="565277"/>
                  </a:cubicBezTo>
                  <a:lnTo>
                    <a:pt x="266573" y="516255"/>
                  </a:lnTo>
                  <a:cubicBezTo>
                    <a:pt x="266573" y="509524"/>
                    <a:pt x="261112" y="503936"/>
                    <a:pt x="254254" y="503936"/>
                  </a:cubicBezTo>
                  <a:close/>
                  <a:moveTo>
                    <a:pt x="92710" y="503936"/>
                  </a:moveTo>
                  <a:cubicBezTo>
                    <a:pt x="85979" y="503936"/>
                    <a:pt x="80391" y="509397"/>
                    <a:pt x="80391" y="516255"/>
                  </a:cubicBezTo>
                  <a:lnTo>
                    <a:pt x="80391" y="565277"/>
                  </a:lnTo>
                  <a:cubicBezTo>
                    <a:pt x="80391" y="572008"/>
                    <a:pt x="85852" y="577596"/>
                    <a:pt x="92710" y="577596"/>
                  </a:cubicBezTo>
                  <a:lnTo>
                    <a:pt x="142240" y="577596"/>
                  </a:lnTo>
                  <a:cubicBezTo>
                    <a:pt x="148971" y="577596"/>
                    <a:pt x="154559" y="572135"/>
                    <a:pt x="154559" y="565277"/>
                  </a:cubicBezTo>
                  <a:lnTo>
                    <a:pt x="154559" y="516255"/>
                  </a:lnTo>
                  <a:cubicBezTo>
                    <a:pt x="154559" y="509524"/>
                    <a:pt x="149098" y="503936"/>
                    <a:pt x="142240" y="503936"/>
                  </a:cubicBezTo>
                  <a:close/>
                  <a:moveTo>
                    <a:pt x="165608" y="240157"/>
                  </a:moveTo>
                  <a:lnTo>
                    <a:pt x="328803" y="240157"/>
                  </a:lnTo>
                  <a:lnTo>
                    <a:pt x="328803" y="314325"/>
                  </a:lnTo>
                  <a:lnTo>
                    <a:pt x="328676" y="314325"/>
                  </a:lnTo>
                  <a:cubicBezTo>
                    <a:pt x="328803" y="343281"/>
                    <a:pt x="313436" y="370078"/>
                    <a:pt x="288417" y="384683"/>
                  </a:cubicBezTo>
                  <a:cubicBezTo>
                    <a:pt x="263271" y="399415"/>
                    <a:pt x="232156" y="399415"/>
                    <a:pt x="206883" y="384937"/>
                  </a:cubicBezTo>
                  <a:cubicBezTo>
                    <a:pt x="181610" y="370459"/>
                    <a:pt x="165989" y="343535"/>
                    <a:pt x="165989" y="314325"/>
                  </a:cubicBezTo>
                  <a:lnTo>
                    <a:pt x="166116" y="314325"/>
                  </a:lnTo>
                  <a:lnTo>
                    <a:pt x="165989" y="314325"/>
                  </a:lnTo>
                  <a:close/>
                  <a:moveTo>
                    <a:pt x="553593" y="3683"/>
                  </a:moveTo>
                  <a:lnTo>
                    <a:pt x="593217" y="3683"/>
                  </a:lnTo>
                  <a:lnTo>
                    <a:pt x="593217" y="57150"/>
                  </a:lnTo>
                  <a:lnTo>
                    <a:pt x="593344" y="57150"/>
                  </a:lnTo>
                  <a:lnTo>
                    <a:pt x="593344" y="190754"/>
                  </a:lnTo>
                  <a:cubicBezTo>
                    <a:pt x="593344" y="215646"/>
                    <a:pt x="613537" y="235712"/>
                    <a:pt x="638302" y="235712"/>
                  </a:cubicBezTo>
                  <a:lnTo>
                    <a:pt x="800735" y="235712"/>
                  </a:lnTo>
                  <a:lnTo>
                    <a:pt x="800735" y="235839"/>
                  </a:lnTo>
                  <a:lnTo>
                    <a:pt x="839597" y="235839"/>
                  </a:lnTo>
                  <a:cubicBezTo>
                    <a:pt x="886333" y="235839"/>
                    <a:pt x="924179" y="273685"/>
                    <a:pt x="924179" y="320421"/>
                  </a:cubicBezTo>
                  <a:lnTo>
                    <a:pt x="924179" y="445770"/>
                  </a:lnTo>
                  <a:lnTo>
                    <a:pt x="1009396" y="445770"/>
                  </a:lnTo>
                  <a:lnTo>
                    <a:pt x="1009396" y="988568"/>
                  </a:lnTo>
                  <a:lnTo>
                    <a:pt x="0" y="988568"/>
                  </a:lnTo>
                  <a:lnTo>
                    <a:pt x="0" y="445897"/>
                  </a:lnTo>
                  <a:lnTo>
                    <a:pt x="884555" y="445897"/>
                  </a:lnTo>
                  <a:lnTo>
                    <a:pt x="884555" y="320548"/>
                  </a:lnTo>
                  <a:cubicBezTo>
                    <a:pt x="884555" y="295656"/>
                    <a:pt x="864362" y="275590"/>
                    <a:pt x="839597" y="275590"/>
                  </a:cubicBezTo>
                  <a:lnTo>
                    <a:pt x="677291" y="275590"/>
                  </a:lnTo>
                  <a:lnTo>
                    <a:pt x="677291" y="275463"/>
                  </a:lnTo>
                  <a:lnTo>
                    <a:pt x="638429" y="275463"/>
                  </a:lnTo>
                  <a:cubicBezTo>
                    <a:pt x="591693" y="275463"/>
                    <a:pt x="553847" y="237617"/>
                    <a:pt x="553847" y="190881"/>
                  </a:cubicBezTo>
                  <a:lnTo>
                    <a:pt x="553847" y="57150"/>
                  </a:lnTo>
                  <a:lnTo>
                    <a:pt x="553720" y="57150"/>
                  </a:lnTo>
                  <a:close/>
                  <a:moveTo>
                    <a:pt x="229362" y="0"/>
                  </a:moveTo>
                  <a:lnTo>
                    <a:pt x="265557" y="0"/>
                  </a:lnTo>
                  <a:lnTo>
                    <a:pt x="265557" y="143002"/>
                  </a:lnTo>
                  <a:cubicBezTo>
                    <a:pt x="273431" y="144018"/>
                    <a:pt x="280924" y="146939"/>
                    <a:pt x="288036" y="151003"/>
                  </a:cubicBezTo>
                  <a:cubicBezTo>
                    <a:pt x="313309" y="165481"/>
                    <a:pt x="328930" y="192405"/>
                    <a:pt x="328930" y="221615"/>
                  </a:cubicBezTo>
                  <a:lnTo>
                    <a:pt x="256540" y="221869"/>
                  </a:lnTo>
                  <a:lnTo>
                    <a:pt x="256540" y="153797"/>
                  </a:lnTo>
                  <a:lnTo>
                    <a:pt x="238379" y="153797"/>
                  </a:lnTo>
                  <a:lnTo>
                    <a:pt x="238379" y="221996"/>
                  </a:lnTo>
                  <a:cubicBezTo>
                    <a:pt x="214249" y="222123"/>
                    <a:pt x="190119" y="222123"/>
                    <a:pt x="165989" y="222250"/>
                  </a:cubicBezTo>
                  <a:cubicBezTo>
                    <a:pt x="165735" y="193167"/>
                    <a:pt x="181229" y="166116"/>
                    <a:pt x="206375" y="151384"/>
                  </a:cubicBezTo>
                  <a:cubicBezTo>
                    <a:pt x="213614" y="147193"/>
                    <a:pt x="221234" y="144145"/>
                    <a:pt x="229362" y="143129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842842" y="6363684"/>
            <a:ext cx="2893320" cy="2895480"/>
            <a:chOff x="0" y="0"/>
            <a:chExt cx="3857760" cy="38606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857752" cy="3860800"/>
            </a:xfrm>
            <a:custGeom>
              <a:avLst/>
              <a:gdLst/>
              <a:ahLst/>
              <a:cxnLst/>
              <a:rect l="l" t="t" r="r" b="b"/>
              <a:pathLst>
                <a:path w="3857752" h="3860800">
                  <a:moveTo>
                    <a:pt x="2075434" y="3225292"/>
                  </a:moveTo>
                  <a:cubicBezTo>
                    <a:pt x="1806829" y="3176397"/>
                    <a:pt x="1806829" y="3176397"/>
                    <a:pt x="1806829" y="3420745"/>
                  </a:cubicBezTo>
                  <a:cubicBezTo>
                    <a:pt x="1806829" y="3518535"/>
                    <a:pt x="1806829" y="3591814"/>
                    <a:pt x="1806829" y="3689477"/>
                  </a:cubicBezTo>
                  <a:cubicBezTo>
                    <a:pt x="1806829" y="3787140"/>
                    <a:pt x="1733550" y="3836035"/>
                    <a:pt x="1660271" y="3836035"/>
                  </a:cubicBezTo>
                  <a:cubicBezTo>
                    <a:pt x="1586992" y="3836035"/>
                    <a:pt x="1538224" y="3787140"/>
                    <a:pt x="1538224" y="3689477"/>
                  </a:cubicBezTo>
                  <a:cubicBezTo>
                    <a:pt x="1538224" y="3542919"/>
                    <a:pt x="1538224" y="3371850"/>
                    <a:pt x="1538224" y="3225165"/>
                  </a:cubicBezTo>
                  <a:cubicBezTo>
                    <a:pt x="1440561" y="3225165"/>
                    <a:pt x="1367282" y="3225165"/>
                    <a:pt x="1269619" y="3225165"/>
                  </a:cubicBezTo>
                  <a:cubicBezTo>
                    <a:pt x="1269619" y="3371723"/>
                    <a:pt x="1269619" y="3493897"/>
                    <a:pt x="1269619" y="3616071"/>
                  </a:cubicBezTo>
                  <a:cubicBezTo>
                    <a:pt x="1269619" y="3664966"/>
                    <a:pt x="1269619" y="3689350"/>
                    <a:pt x="1269619" y="3713861"/>
                  </a:cubicBezTo>
                  <a:cubicBezTo>
                    <a:pt x="1269619" y="3787140"/>
                    <a:pt x="1220724" y="3836035"/>
                    <a:pt x="1147572" y="3860419"/>
                  </a:cubicBezTo>
                  <a:cubicBezTo>
                    <a:pt x="1074293" y="3860419"/>
                    <a:pt x="1025525" y="3787141"/>
                    <a:pt x="1025525" y="3713861"/>
                  </a:cubicBezTo>
                  <a:cubicBezTo>
                    <a:pt x="1001141" y="3591687"/>
                    <a:pt x="1001141" y="3445129"/>
                    <a:pt x="1025525" y="3322955"/>
                  </a:cubicBezTo>
                  <a:cubicBezTo>
                    <a:pt x="1025525" y="3225165"/>
                    <a:pt x="1001141" y="3200781"/>
                    <a:pt x="903478" y="3225165"/>
                  </a:cubicBezTo>
                  <a:cubicBezTo>
                    <a:pt x="854583" y="3225165"/>
                    <a:pt x="805815" y="3225165"/>
                    <a:pt x="756920" y="3225165"/>
                  </a:cubicBezTo>
                  <a:cubicBezTo>
                    <a:pt x="756920" y="3371723"/>
                    <a:pt x="756920" y="3493897"/>
                    <a:pt x="756920" y="3640582"/>
                  </a:cubicBezTo>
                  <a:cubicBezTo>
                    <a:pt x="756920" y="3664967"/>
                    <a:pt x="756920" y="3713861"/>
                    <a:pt x="732536" y="3738373"/>
                  </a:cubicBezTo>
                  <a:cubicBezTo>
                    <a:pt x="732536" y="3811651"/>
                    <a:pt x="683641" y="3860547"/>
                    <a:pt x="610489" y="3860547"/>
                  </a:cubicBezTo>
                  <a:cubicBezTo>
                    <a:pt x="537337" y="3860547"/>
                    <a:pt x="488442" y="3811651"/>
                    <a:pt x="488442" y="3738373"/>
                  </a:cubicBezTo>
                  <a:cubicBezTo>
                    <a:pt x="488442" y="3640582"/>
                    <a:pt x="488442" y="3542919"/>
                    <a:pt x="488442" y="3445130"/>
                  </a:cubicBezTo>
                  <a:cubicBezTo>
                    <a:pt x="488442" y="3225166"/>
                    <a:pt x="488442" y="3225166"/>
                    <a:pt x="244221" y="3225166"/>
                  </a:cubicBezTo>
                  <a:cubicBezTo>
                    <a:pt x="219837" y="3225166"/>
                    <a:pt x="195326" y="3225166"/>
                    <a:pt x="170942" y="3225166"/>
                  </a:cubicBezTo>
                  <a:cubicBezTo>
                    <a:pt x="73279" y="3200908"/>
                    <a:pt x="0" y="3152013"/>
                    <a:pt x="0" y="3054350"/>
                  </a:cubicBezTo>
                  <a:cubicBezTo>
                    <a:pt x="0" y="2345690"/>
                    <a:pt x="24384" y="1661541"/>
                    <a:pt x="24384" y="952881"/>
                  </a:cubicBezTo>
                  <a:cubicBezTo>
                    <a:pt x="24384" y="903986"/>
                    <a:pt x="24384" y="879602"/>
                    <a:pt x="0" y="830707"/>
                  </a:cubicBezTo>
                  <a:cubicBezTo>
                    <a:pt x="0" y="708660"/>
                    <a:pt x="73279" y="635254"/>
                    <a:pt x="170942" y="635254"/>
                  </a:cubicBezTo>
                  <a:cubicBezTo>
                    <a:pt x="219837" y="635254"/>
                    <a:pt x="268605" y="635254"/>
                    <a:pt x="317500" y="635254"/>
                  </a:cubicBezTo>
                  <a:cubicBezTo>
                    <a:pt x="366395" y="635254"/>
                    <a:pt x="415163" y="635254"/>
                    <a:pt x="488442" y="635254"/>
                  </a:cubicBezTo>
                  <a:cubicBezTo>
                    <a:pt x="488442" y="464185"/>
                    <a:pt x="488442" y="317627"/>
                    <a:pt x="488442" y="170942"/>
                  </a:cubicBezTo>
                  <a:cubicBezTo>
                    <a:pt x="488442" y="122047"/>
                    <a:pt x="512826" y="73152"/>
                    <a:pt x="561721" y="24384"/>
                  </a:cubicBezTo>
                  <a:cubicBezTo>
                    <a:pt x="585978" y="0"/>
                    <a:pt x="659257" y="0"/>
                    <a:pt x="683641" y="24384"/>
                  </a:cubicBezTo>
                  <a:cubicBezTo>
                    <a:pt x="708025" y="48768"/>
                    <a:pt x="732536" y="97663"/>
                    <a:pt x="732536" y="146558"/>
                  </a:cubicBezTo>
                  <a:cubicBezTo>
                    <a:pt x="732536" y="293116"/>
                    <a:pt x="732536" y="439801"/>
                    <a:pt x="756920" y="586359"/>
                  </a:cubicBezTo>
                  <a:cubicBezTo>
                    <a:pt x="756920" y="610743"/>
                    <a:pt x="781304" y="635254"/>
                    <a:pt x="805815" y="635254"/>
                  </a:cubicBezTo>
                  <a:cubicBezTo>
                    <a:pt x="854710" y="635254"/>
                    <a:pt x="927862" y="635254"/>
                    <a:pt x="1001141" y="635254"/>
                  </a:cubicBezTo>
                  <a:cubicBezTo>
                    <a:pt x="1001141" y="488696"/>
                    <a:pt x="1001141" y="342011"/>
                    <a:pt x="1001141" y="219837"/>
                  </a:cubicBezTo>
                  <a:cubicBezTo>
                    <a:pt x="1001014" y="48895"/>
                    <a:pt x="1049909" y="0"/>
                    <a:pt x="1147572" y="0"/>
                  </a:cubicBezTo>
                  <a:cubicBezTo>
                    <a:pt x="1245235" y="0"/>
                    <a:pt x="1269619" y="73279"/>
                    <a:pt x="1269619" y="195453"/>
                  </a:cubicBezTo>
                  <a:cubicBezTo>
                    <a:pt x="1269619" y="342011"/>
                    <a:pt x="1269619" y="488696"/>
                    <a:pt x="1269619" y="635254"/>
                  </a:cubicBezTo>
                  <a:cubicBezTo>
                    <a:pt x="1367282" y="635254"/>
                    <a:pt x="1440561" y="635254"/>
                    <a:pt x="1538224" y="635254"/>
                  </a:cubicBezTo>
                  <a:cubicBezTo>
                    <a:pt x="1538224" y="464185"/>
                    <a:pt x="1538224" y="317627"/>
                    <a:pt x="1538224" y="146558"/>
                  </a:cubicBezTo>
                  <a:cubicBezTo>
                    <a:pt x="1538224" y="48768"/>
                    <a:pt x="1587119" y="0"/>
                    <a:pt x="1684782" y="0"/>
                  </a:cubicBezTo>
                  <a:cubicBezTo>
                    <a:pt x="1758061" y="0"/>
                    <a:pt x="1806829" y="48895"/>
                    <a:pt x="1806829" y="146558"/>
                  </a:cubicBezTo>
                  <a:cubicBezTo>
                    <a:pt x="1806829" y="268732"/>
                    <a:pt x="1806829" y="415290"/>
                    <a:pt x="1806829" y="561975"/>
                  </a:cubicBezTo>
                  <a:cubicBezTo>
                    <a:pt x="1806829" y="610870"/>
                    <a:pt x="1831213" y="635254"/>
                    <a:pt x="1880108" y="635254"/>
                  </a:cubicBezTo>
                  <a:cubicBezTo>
                    <a:pt x="2099818" y="635254"/>
                    <a:pt x="2075434" y="659638"/>
                    <a:pt x="2075434" y="464185"/>
                  </a:cubicBezTo>
                  <a:cubicBezTo>
                    <a:pt x="2075434" y="366395"/>
                    <a:pt x="2075434" y="244221"/>
                    <a:pt x="2075434" y="146558"/>
                  </a:cubicBezTo>
                  <a:cubicBezTo>
                    <a:pt x="2075434" y="48895"/>
                    <a:pt x="2124202" y="0"/>
                    <a:pt x="2197481" y="0"/>
                  </a:cubicBezTo>
                  <a:cubicBezTo>
                    <a:pt x="2270760" y="0"/>
                    <a:pt x="2319528" y="48895"/>
                    <a:pt x="2319528" y="146558"/>
                  </a:cubicBezTo>
                  <a:cubicBezTo>
                    <a:pt x="2319528" y="293116"/>
                    <a:pt x="2319528" y="415290"/>
                    <a:pt x="2319528" y="561975"/>
                  </a:cubicBezTo>
                  <a:cubicBezTo>
                    <a:pt x="2319528" y="610870"/>
                    <a:pt x="2343912" y="635254"/>
                    <a:pt x="2392807" y="635254"/>
                  </a:cubicBezTo>
                  <a:cubicBezTo>
                    <a:pt x="2637028" y="635254"/>
                    <a:pt x="2588133" y="659638"/>
                    <a:pt x="2588133" y="439801"/>
                  </a:cubicBezTo>
                  <a:cubicBezTo>
                    <a:pt x="2612517" y="342011"/>
                    <a:pt x="2588133" y="244348"/>
                    <a:pt x="2612517" y="146558"/>
                  </a:cubicBezTo>
                  <a:cubicBezTo>
                    <a:pt x="2612517" y="48768"/>
                    <a:pt x="2661412" y="0"/>
                    <a:pt x="2734564" y="0"/>
                  </a:cubicBezTo>
                  <a:cubicBezTo>
                    <a:pt x="2807716" y="0"/>
                    <a:pt x="2856611" y="48895"/>
                    <a:pt x="2856611" y="146558"/>
                  </a:cubicBezTo>
                  <a:cubicBezTo>
                    <a:pt x="2856611" y="268732"/>
                    <a:pt x="2856611" y="390906"/>
                    <a:pt x="2856611" y="537464"/>
                  </a:cubicBezTo>
                  <a:cubicBezTo>
                    <a:pt x="2856611" y="610743"/>
                    <a:pt x="2880995" y="635254"/>
                    <a:pt x="2954274" y="635254"/>
                  </a:cubicBezTo>
                  <a:cubicBezTo>
                    <a:pt x="3003169" y="635254"/>
                    <a:pt x="3051937" y="635254"/>
                    <a:pt x="3125216" y="635254"/>
                  </a:cubicBezTo>
                  <a:cubicBezTo>
                    <a:pt x="3125216" y="488696"/>
                    <a:pt x="3125216" y="366522"/>
                    <a:pt x="3125216" y="244348"/>
                  </a:cubicBezTo>
                  <a:cubicBezTo>
                    <a:pt x="3125216" y="195453"/>
                    <a:pt x="3125216" y="171069"/>
                    <a:pt x="3125216" y="122174"/>
                  </a:cubicBezTo>
                  <a:cubicBezTo>
                    <a:pt x="3125216" y="48895"/>
                    <a:pt x="3174111" y="0"/>
                    <a:pt x="3247263" y="0"/>
                  </a:cubicBezTo>
                  <a:cubicBezTo>
                    <a:pt x="3344926" y="0"/>
                    <a:pt x="3369310" y="48895"/>
                    <a:pt x="3393821" y="122174"/>
                  </a:cubicBezTo>
                  <a:cubicBezTo>
                    <a:pt x="3393821" y="268732"/>
                    <a:pt x="3393821" y="415417"/>
                    <a:pt x="3393821" y="561975"/>
                  </a:cubicBezTo>
                  <a:cubicBezTo>
                    <a:pt x="3393821" y="586359"/>
                    <a:pt x="3393821" y="586359"/>
                    <a:pt x="3393821" y="635254"/>
                  </a:cubicBezTo>
                  <a:cubicBezTo>
                    <a:pt x="3467100" y="635254"/>
                    <a:pt x="3564763" y="635254"/>
                    <a:pt x="3638042" y="635254"/>
                  </a:cubicBezTo>
                  <a:cubicBezTo>
                    <a:pt x="3808984" y="635254"/>
                    <a:pt x="3857752" y="684149"/>
                    <a:pt x="3857752" y="855218"/>
                  </a:cubicBezTo>
                  <a:cubicBezTo>
                    <a:pt x="3857752" y="1563878"/>
                    <a:pt x="3857752" y="2272411"/>
                    <a:pt x="3857752" y="3005455"/>
                  </a:cubicBezTo>
                  <a:cubicBezTo>
                    <a:pt x="3857752" y="3176524"/>
                    <a:pt x="3808857" y="3225419"/>
                    <a:pt x="3638042" y="3225419"/>
                  </a:cubicBezTo>
                  <a:cubicBezTo>
                    <a:pt x="3564763" y="3225419"/>
                    <a:pt x="3491484" y="3225419"/>
                    <a:pt x="3393821" y="3225419"/>
                  </a:cubicBezTo>
                  <a:cubicBezTo>
                    <a:pt x="3393821" y="3371977"/>
                    <a:pt x="3393821" y="3494151"/>
                    <a:pt x="3393821" y="3640836"/>
                  </a:cubicBezTo>
                  <a:cubicBezTo>
                    <a:pt x="3393821" y="3787521"/>
                    <a:pt x="3344926" y="3860800"/>
                    <a:pt x="3247263" y="3860800"/>
                  </a:cubicBezTo>
                  <a:cubicBezTo>
                    <a:pt x="3173984" y="3860800"/>
                    <a:pt x="3125216" y="3787521"/>
                    <a:pt x="3125216" y="3640836"/>
                  </a:cubicBezTo>
                  <a:cubicBezTo>
                    <a:pt x="3125216" y="3518662"/>
                    <a:pt x="3125216" y="3396488"/>
                    <a:pt x="3125216" y="3274314"/>
                  </a:cubicBezTo>
                  <a:cubicBezTo>
                    <a:pt x="3125216" y="3225419"/>
                    <a:pt x="3100832" y="3225419"/>
                    <a:pt x="3051937" y="3201035"/>
                  </a:cubicBezTo>
                  <a:cubicBezTo>
                    <a:pt x="2856611" y="3201035"/>
                    <a:pt x="2856611" y="3201035"/>
                    <a:pt x="2856611" y="3396488"/>
                  </a:cubicBezTo>
                  <a:cubicBezTo>
                    <a:pt x="2856611" y="3494278"/>
                    <a:pt x="2856611" y="3591941"/>
                    <a:pt x="2856611" y="3689731"/>
                  </a:cubicBezTo>
                  <a:cubicBezTo>
                    <a:pt x="2856611" y="3787521"/>
                    <a:pt x="2807716" y="3860800"/>
                    <a:pt x="2734564" y="3860800"/>
                  </a:cubicBezTo>
                  <a:cubicBezTo>
                    <a:pt x="2661412" y="3860800"/>
                    <a:pt x="2612517" y="3787521"/>
                    <a:pt x="2588006" y="3689731"/>
                  </a:cubicBezTo>
                  <a:cubicBezTo>
                    <a:pt x="2588006" y="3567557"/>
                    <a:pt x="2588006" y="3420999"/>
                    <a:pt x="2612390" y="3298825"/>
                  </a:cubicBezTo>
                  <a:cubicBezTo>
                    <a:pt x="2612390" y="3225546"/>
                    <a:pt x="2588006" y="3201035"/>
                    <a:pt x="2514727" y="3201035"/>
                  </a:cubicBezTo>
                  <a:cubicBezTo>
                    <a:pt x="2295017" y="3225419"/>
                    <a:pt x="2319401" y="3201035"/>
                    <a:pt x="2319401" y="3396488"/>
                  </a:cubicBezTo>
                  <a:cubicBezTo>
                    <a:pt x="2319401" y="3494278"/>
                    <a:pt x="2319401" y="3591941"/>
                    <a:pt x="2319401" y="3714115"/>
                  </a:cubicBezTo>
                  <a:cubicBezTo>
                    <a:pt x="2319401" y="3787394"/>
                    <a:pt x="2295017" y="3836289"/>
                    <a:pt x="2197354" y="3860673"/>
                  </a:cubicBezTo>
                  <a:cubicBezTo>
                    <a:pt x="2124075" y="3860673"/>
                    <a:pt x="2075307" y="3787394"/>
                    <a:pt x="2075307" y="3714115"/>
                  </a:cubicBezTo>
                  <a:cubicBezTo>
                    <a:pt x="2075307" y="3543046"/>
                    <a:pt x="2075307" y="3396488"/>
                    <a:pt x="2075307" y="3225419"/>
                  </a:cubicBezTo>
                  <a:close/>
                  <a:moveTo>
                    <a:pt x="1758061" y="2394458"/>
                  </a:moveTo>
                  <a:cubicBezTo>
                    <a:pt x="1758061" y="2345563"/>
                    <a:pt x="1758061" y="2247900"/>
                    <a:pt x="1782445" y="2223389"/>
                  </a:cubicBezTo>
                  <a:cubicBezTo>
                    <a:pt x="1831340" y="2199005"/>
                    <a:pt x="1904492" y="2223389"/>
                    <a:pt x="1977771" y="2199005"/>
                  </a:cubicBezTo>
                  <a:cubicBezTo>
                    <a:pt x="2148713" y="2199005"/>
                    <a:pt x="2270760" y="2076831"/>
                    <a:pt x="2295144" y="1905762"/>
                  </a:cubicBezTo>
                  <a:cubicBezTo>
                    <a:pt x="2344039" y="1734693"/>
                    <a:pt x="2270760" y="1539240"/>
                    <a:pt x="2099818" y="1490345"/>
                  </a:cubicBezTo>
                  <a:cubicBezTo>
                    <a:pt x="1928876" y="1417066"/>
                    <a:pt x="1733550" y="1441450"/>
                    <a:pt x="1562608" y="1441450"/>
                  </a:cubicBezTo>
                  <a:cubicBezTo>
                    <a:pt x="1562608" y="1783588"/>
                    <a:pt x="1562608" y="2076704"/>
                    <a:pt x="1562608" y="2394331"/>
                  </a:cubicBezTo>
                  <a:cubicBezTo>
                    <a:pt x="1635887" y="2394331"/>
                    <a:pt x="1684655" y="2394331"/>
                    <a:pt x="1757934" y="2394331"/>
                  </a:cubicBezTo>
                  <a:close/>
                  <a:moveTo>
                    <a:pt x="3076575" y="1465961"/>
                  </a:moveTo>
                  <a:cubicBezTo>
                    <a:pt x="3076575" y="1490345"/>
                    <a:pt x="3076575" y="1514856"/>
                    <a:pt x="3076575" y="1563751"/>
                  </a:cubicBezTo>
                  <a:cubicBezTo>
                    <a:pt x="3076575" y="1710309"/>
                    <a:pt x="3100959" y="1856994"/>
                    <a:pt x="3076575" y="2003552"/>
                  </a:cubicBezTo>
                  <a:cubicBezTo>
                    <a:pt x="3076575" y="2125726"/>
                    <a:pt x="3027680" y="2199005"/>
                    <a:pt x="2905633" y="2199005"/>
                  </a:cubicBezTo>
                  <a:cubicBezTo>
                    <a:pt x="2807970" y="2174621"/>
                    <a:pt x="2759075" y="2125726"/>
                    <a:pt x="2759075" y="2003552"/>
                  </a:cubicBezTo>
                  <a:cubicBezTo>
                    <a:pt x="2759075" y="1881378"/>
                    <a:pt x="2759075" y="1734820"/>
                    <a:pt x="2759075" y="1612646"/>
                  </a:cubicBezTo>
                  <a:cubicBezTo>
                    <a:pt x="2759075" y="1417193"/>
                    <a:pt x="2759075" y="1417193"/>
                    <a:pt x="2563749" y="1441577"/>
                  </a:cubicBezTo>
                  <a:cubicBezTo>
                    <a:pt x="2563749" y="1441577"/>
                    <a:pt x="2563749" y="1465961"/>
                    <a:pt x="2539365" y="1465961"/>
                  </a:cubicBezTo>
                  <a:cubicBezTo>
                    <a:pt x="2539365" y="1465961"/>
                    <a:pt x="2539365" y="1490345"/>
                    <a:pt x="2539365" y="1490345"/>
                  </a:cubicBezTo>
                  <a:cubicBezTo>
                    <a:pt x="2539365" y="1661414"/>
                    <a:pt x="2539365" y="1856867"/>
                    <a:pt x="2539365" y="2027936"/>
                  </a:cubicBezTo>
                  <a:cubicBezTo>
                    <a:pt x="2539365" y="2247900"/>
                    <a:pt x="2710307" y="2394458"/>
                    <a:pt x="2930017" y="2394458"/>
                  </a:cubicBezTo>
                  <a:cubicBezTo>
                    <a:pt x="3149727" y="2394458"/>
                    <a:pt x="3296285" y="2247900"/>
                    <a:pt x="3296285" y="2027936"/>
                  </a:cubicBezTo>
                  <a:cubicBezTo>
                    <a:pt x="3296285" y="1881378"/>
                    <a:pt x="3296285" y="1759204"/>
                    <a:pt x="3296285" y="1612519"/>
                  </a:cubicBezTo>
                  <a:cubicBezTo>
                    <a:pt x="3296285" y="1441450"/>
                    <a:pt x="3296285" y="1417066"/>
                    <a:pt x="3125343" y="1441450"/>
                  </a:cubicBezTo>
                  <a:cubicBezTo>
                    <a:pt x="3100959" y="1441450"/>
                    <a:pt x="3100959" y="1465834"/>
                    <a:pt x="3076448" y="1465834"/>
                  </a:cubicBezTo>
                  <a:close/>
                  <a:moveTo>
                    <a:pt x="1318514" y="1832610"/>
                  </a:moveTo>
                  <a:cubicBezTo>
                    <a:pt x="1318514" y="1612646"/>
                    <a:pt x="1196467" y="1466088"/>
                    <a:pt x="976630" y="1441704"/>
                  </a:cubicBezTo>
                  <a:cubicBezTo>
                    <a:pt x="756920" y="1441704"/>
                    <a:pt x="585978" y="1588262"/>
                    <a:pt x="585978" y="1783842"/>
                  </a:cubicBezTo>
                  <a:cubicBezTo>
                    <a:pt x="561594" y="1881632"/>
                    <a:pt x="561594" y="1979295"/>
                    <a:pt x="585978" y="2077085"/>
                  </a:cubicBezTo>
                  <a:cubicBezTo>
                    <a:pt x="585978" y="2272538"/>
                    <a:pt x="781304" y="2419223"/>
                    <a:pt x="976630" y="2394712"/>
                  </a:cubicBezTo>
                  <a:cubicBezTo>
                    <a:pt x="1196340" y="2394712"/>
                    <a:pt x="1342898" y="2223643"/>
                    <a:pt x="1318514" y="2028190"/>
                  </a:cubicBezTo>
                  <a:cubicBezTo>
                    <a:pt x="1245235" y="2028190"/>
                    <a:pt x="1147572" y="1979295"/>
                    <a:pt x="1098804" y="2125980"/>
                  </a:cubicBezTo>
                  <a:cubicBezTo>
                    <a:pt x="1074420" y="2199259"/>
                    <a:pt x="976757" y="2199259"/>
                    <a:pt x="903478" y="2174875"/>
                  </a:cubicBezTo>
                  <a:cubicBezTo>
                    <a:pt x="830199" y="2174875"/>
                    <a:pt x="805815" y="2125980"/>
                    <a:pt x="781431" y="2052701"/>
                  </a:cubicBezTo>
                  <a:cubicBezTo>
                    <a:pt x="781431" y="1979422"/>
                    <a:pt x="781431" y="1906143"/>
                    <a:pt x="781431" y="1832737"/>
                  </a:cubicBezTo>
                  <a:cubicBezTo>
                    <a:pt x="781431" y="1734947"/>
                    <a:pt x="830326" y="1686179"/>
                    <a:pt x="927989" y="1661668"/>
                  </a:cubicBezTo>
                  <a:cubicBezTo>
                    <a:pt x="1001268" y="1661668"/>
                    <a:pt x="1074547" y="1686052"/>
                    <a:pt x="1123315" y="1783842"/>
                  </a:cubicBezTo>
                  <a:cubicBezTo>
                    <a:pt x="1123315" y="1808226"/>
                    <a:pt x="1172210" y="1832737"/>
                    <a:pt x="1196594" y="1832737"/>
                  </a:cubicBezTo>
                  <a:cubicBezTo>
                    <a:pt x="1245489" y="1832737"/>
                    <a:pt x="1269873" y="1832737"/>
                    <a:pt x="1318641" y="183273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9162062" y="7609464"/>
            <a:ext cx="254880" cy="257040"/>
            <a:chOff x="0" y="0"/>
            <a:chExt cx="339840" cy="3427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39852" cy="342773"/>
            </a:xfrm>
            <a:custGeom>
              <a:avLst/>
              <a:gdLst/>
              <a:ahLst/>
              <a:cxnLst/>
              <a:rect l="l" t="t" r="r" b="b"/>
              <a:pathLst>
                <a:path w="339852" h="342773">
                  <a:moveTo>
                    <a:pt x="0" y="171323"/>
                  </a:moveTo>
                  <a:cubicBezTo>
                    <a:pt x="0" y="0"/>
                    <a:pt x="0" y="0"/>
                    <a:pt x="121412" y="0"/>
                  </a:cubicBezTo>
                  <a:cubicBezTo>
                    <a:pt x="267081" y="0"/>
                    <a:pt x="339852" y="49022"/>
                    <a:pt x="339852" y="171323"/>
                  </a:cubicBezTo>
                  <a:cubicBezTo>
                    <a:pt x="339852" y="269240"/>
                    <a:pt x="267081" y="342646"/>
                    <a:pt x="121412" y="342646"/>
                  </a:cubicBezTo>
                  <a:cubicBezTo>
                    <a:pt x="0" y="342773"/>
                    <a:pt x="0" y="342773"/>
                    <a:pt x="0" y="1713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5400000">
            <a:off x="355742" y="6011604"/>
            <a:ext cx="464400" cy="507060"/>
            <a:chOff x="0" y="0"/>
            <a:chExt cx="619200" cy="6760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5400000">
            <a:off x="356822" y="6943644"/>
            <a:ext cx="500040" cy="469260"/>
            <a:chOff x="0" y="0"/>
            <a:chExt cx="666720" cy="6256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5400000">
            <a:off x="393002" y="7836804"/>
            <a:ext cx="466560" cy="507060"/>
            <a:chOff x="0" y="0"/>
            <a:chExt cx="622080" cy="6760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 rot="5400000">
            <a:off x="355742" y="8768844"/>
            <a:ext cx="502200" cy="469260"/>
            <a:chOff x="0" y="0"/>
            <a:chExt cx="669600" cy="6256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 rot="5400000">
            <a:off x="355742" y="9699804"/>
            <a:ext cx="502200" cy="469260"/>
            <a:chOff x="0" y="0"/>
            <a:chExt cx="669600" cy="6256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 rot="5400000">
            <a:off x="3145382" y="9698724"/>
            <a:ext cx="502200" cy="471420"/>
            <a:chOff x="0" y="0"/>
            <a:chExt cx="669600" cy="6285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 rot="5400000">
            <a:off x="2222522" y="9680904"/>
            <a:ext cx="466560" cy="471420"/>
            <a:chOff x="0" y="0"/>
            <a:chExt cx="622080" cy="628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 rot="5400000">
            <a:off x="1315322" y="9680904"/>
            <a:ext cx="466560" cy="471420"/>
            <a:chOff x="0" y="0"/>
            <a:chExt cx="622080" cy="6285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 rot="5400000">
            <a:off x="394082" y="5080644"/>
            <a:ext cx="464400" cy="507060"/>
            <a:chOff x="0" y="0"/>
            <a:chExt cx="619200" cy="6760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 rot="-5400000">
            <a:off x="17571482" y="4009824"/>
            <a:ext cx="464400" cy="507060"/>
            <a:chOff x="0" y="0"/>
            <a:chExt cx="619200" cy="6760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 rot="-5400000">
            <a:off x="17534762" y="3115584"/>
            <a:ext cx="500040" cy="469260"/>
            <a:chOff x="0" y="0"/>
            <a:chExt cx="666720" cy="6256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 rot="-5400000">
            <a:off x="17532062" y="2184624"/>
            <a:ext cx="466560" cy="507060"/>
            <a:chOff x="0" y="0"/>
            <a:chExt cx="622080" cy="6760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 rot="-5400000">
            <a:off x="17533682" y="1290384"/>
            <a:ext cx="502200" cy="469260"/>
            <a:chOff x="0" y="0"/>
            <a:chExt cx="669600" cy="6256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 rot="-5400000">
            <a:off x="17533682" y="359424"/>
            <a:ext cx="502200" cy="469260"/>
            <a:chOff x="0" y="0"/>
            <a:chExt cx="669600" cy="6256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 rot="-5400000">
            <a:off x="14744042" y="358344"/>
            <a:ext cx="502200" cy="471420"/>
            <a:chOff x="0" y="0"/>
            <a:chExt cx="669600" cy="6285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 rot="-5400000">
            <a:off x="15702002" y="376164"/>
            <a:ext cx="466560" cy="471420"/>
            <a:chOff x="0" y="0"/>
            <a:chExt cx="622080" cy="628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 rot="-5400000">
            <a:off x="16609742" y="376164"/>
            <a:ext cx="466560" cy="471420"/>
            <a:chOff x="0" y="0"/>
            <a:chExt cx="622080" cy="6285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 rot="-5400000">
            <a:off x="17533142" y="4940784"/>
            <a:ext cx="464400" cy="507060"/>
            <a:chOff x="0" y="0"/>
            <a:chExt cx="619200" cy="6760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2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1188440" y="1096560"/>
            <a:ext cx="53424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3840"/>
              </a:lnSpc>
            </a:pPr>
            <a:r>
              <a:rPr lang="fa-IR" sz="3200" spc="4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3200" spc="4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 PPT </a:t>
            </a:r>
            <a:r>
              <a:rPr lang="fa-IR" sz="3200" spc="4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3200" spc="4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833302" y="3586521"/>
            <a:ext cx="5121130" cy="36548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</a:t>
            </a:r>
          </a:p>
          <a:p>
            <a:pPr algn="r">
              <a:lnSpc>
                <a:spcPct val="150000"/>
              </a:lnSpc>
            </a:pPr>
            <a:r>
              <a:rPr lang="fa-IR" sz="20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0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2494260" y="1050840"/>
            <a:ext cx="8641620" cy="8557920"/>
            <a:chOff x="0" y="0"/>
            <a:chExt cx="11522160" cy="11410560"/>
          </a:xfrm>
        </p:grpSpPr>
        <p:sp>
          <p:nvSpPr>
            <p:cNvPr id="18" name="Freeform 18"/>
            <p:cNvSpPr/>
            <p:nvPr/>
          </p:nvSpPr>
          <p:spPr>
            <a:xfrm>
              <a:off x="254" y="-127"/>
              <a:ext cx="11521566" cy="11410823"/>
            </a:xfrm>
            <a:custGeom>
              <a:avLst/>
              <a:gdLst/>
              <a:ahLst/>
              <a:cxnLst/>
              <a:rect l="l" t="t" r="r" b="b"/>
              <a:pathLst>
                <a:path w="11521566" h="11410823">
                  <a:moveTo>
                    <a:pt x="44577" y="3490468"/>
                  </a:moveTo>
                  <a:cubicBezTo>
                    <a:pt x="403225" y="3490468"/>
                    <a:pt x="761873" y="3490468"/>
                    <a:pt x="1120521" y="3490468"/>
                  </a:cubicBezTo>
                  <a:cubicBezTo>
                    <a:pt x="1479169" y="3490468"/>
                    <a:pt x="1568831" y="3445764"/>
                    <a:pt x="1568831" y="3087751"/>
                  </a:cubicBezTo>
                  <a:cubicBezTo>
                    <a:pt x="1568831" y="2595499"/>
                    <a:pt x="1568831" y="2058543"/>
                    <a:pt x="1568831" y="1521587"/>
                  </a:cubicBezTo>
                  <a:cubicBezTo>
                    <a:pt x="2151634" y="1521587"/>
                    <a:pt x="2644775" y="1521587"/>
                    <a:pt x="3182874" y="1521587"/>
                  </a:cubicBezTo>
                  <a:cubicBezTo>
                    <a:pt x="3451860" y="1521587"/>
                    <a:pt x="3541522" y="1387348"/>
                    <a:pt x="3541522" y="1118870"/>
                  </a:cubicBezTo>
                  <a:cubicBezTo>
                    <a:pt x="3541522" y="760857"/>
                    <a:pt x="3541522" y="402971"/>
                    <a:pt x="3541522" y="127"/>
                  </a:cubicBezTo>
                  <a:cubicBezTo>
                    <a:pt x="3900170" y="127"/>
                    <a:pt x="4303649" y="127"/>
                    <a:pt x="4707128" y="127"/>
                  </a:cubicBezTo>
                  <a:cubicBezTo>
                    <a:pt x="4707128" y="358140"/>
                    <a:pt x="4707128" y="760857"/>
                    <a:pt x="4662297" y="1163574"/>
                  </a:cubicBezTo>
                  <a:cubicBezTo>
                    <a:pt x="4662297" y="1342517"/>
                    <a:pt x="4751959" y="1521587"/>
                    <a:pt x="4931283" y="1521587"/>
                  </a:cubicBezTo>
                  <a:cubicBezTo>
                    <a:pt x="5155438" y="1476883"/>
                    <a:pt x="5200269" y="1342644"/>
                    <a:pt x="5200269" y="1163574"/>
                  </a:cubicBezTo>
                  <a:cubicBezTo>
                    <a:pt x="5200269" y="760857"/>
                    <a:pt x="5200269" y="402844"/>
                    <a:pt x="5200269" y="127"/>
                  </a:cubicBezTo>
                  <a:cubicBezTo>
                    <a:pt x="5603748" y="127"/>
                    <a:pt x="5962396" y="127"/>
                    <a:pt x="6365875" y="127"/>
                  </a:cubicBezTo>
                  <a:cubicBezTo>
                    <a:pt x="6365875" y="358140"/>
                    <a:pt x="6365875" y="760857"/>
                    <a:pt x="6365875" y="1163574"/>
                  </a:cubicBezTo>
                  <a:cubicBezTo>
                    <a:pt x="6321044" y="1342517"/>
                    <a:pt x="6410706" y="1521587"/>
                    <a:pt x="6634861" y="1476756"/>
                  </a:cubicBezTo>
                  <a:cubicBezTo>
                    <a:pt x="6814185" y="1476756"/>
                    <a:pt x="6859016" y="1342517"/>
                    <a:pt x="6859016" y="1118743"/>
                  </a:cubicBezTo>
                  <a:cubicBezTo>
                    <a:pt x="6859016" y="760730"/>
                    <a:pt x="6859016" y="402844"/>
                    <a:pt x="6859016" y="0"/>
                  </a:cubicBezTo>
                  <a:cubicBezTo>
                    <a:pt x="7262496" y="0"/>
                    <a:pt x="7621144" y="0"/>
                    <a:pt x="8024622" y="0"/>
                  </a:cubicBezTo>
                  <a:cubicBezTo>
                    <a:pt x="8024622" y="358013"/>
                    <a:pt x="8024622" y="715899"/>
                    <a:pt x="8024622" y="1118743"/>
                  </a:cubicBezTo>
                  <a:cubicBezTo>
                    <a:pt x="8024622" y="1476756"/>
                    <a:pt x="8069453" y="1521460"/>
                    <a:pt x="8428101" y="1521460"/>
                  </a:cubicBezTo>
                  <a:cubicBezTo>
                    <a:pt x="8921243" y="1521460"/>
                    <a:pt x="9414384" y="1521460"/>
                    <a:pt x="9997313" y="1521460"/>
                  </a:cubicBezTo>
                  <a:cubicBezTo>
                    <a:pt x="9997313" y="1834642"/>
                    <a:pt x="9997313" y="2103120"/>
                    <a:pt x="9997313" y="2416429"/>
                  </a:cubicBezTo>
                  <a:cubicBezTo>
                    <a:pt x="9997313" y="2640203"/>
                    <a:pt x="9997313" y="2908681"/>
                    <a:pt x="9997313" y="3132328"/>
                  </a:cubicBezTo>
                  <a:cubicBezTo>
                    <a:pt x="9997313" y="3355975"/>
                    <a:pt x="10086975" y="3490341"/>
                    <a:pt x="10355961" y="3490341"/>
                  </a:cubicBezTo>
                  <a:cubicBezTo>
                    <a:pt x="10714609" y="3490341"/>
                    <a:pt x="11118088" y="3490341"/>
                    <a:pt x="11521567" y="3490341"/>
                  </a:cubicBezTo>
                  <a:cubicBezTo>
                    <a:pt x="11521567" y="3848354"/>
                    <a:pt x="11521567" y="4206240"/>
                    <a:pt x="11521567" y="4609084"/>
                  </a:cubicBezTo>
                  <a:cubicBezTo>
                    <a:pt x="11118088" y="4609084"/>
                    <a:pt x="10759440" y="4609084"/>
                    <a:pt x="10355960" y="4609084"/>
                  </a:cubicBezTo>
                  <a:cubicBezTo>
                    <a:pt x="10176636" y="4609084"/>
                    <a:pt x="9997313" y="4653788"/>
                    <a:pt x="9997313" y="4877562"/>
                  </a:cubicBezTo>
                  <a:cubicBezTo>
                    <a:pt x="9997313" y="5101336"/>
                    <a:pt x="10176636" y="5146040"/>
                    <a:pt x="10400792" y="5146040"/>
                  </a:cubicBezTo>
                  <a:cubicBezTo>
                    <a:pt x="10759440" y="5146040"/>
                    <a:pt x="11118088" y="5146040"/>
                    <a:pt x="11521567" y="5146040"/>
                  </a:cubicBezTo>
                  <a:cubicBezTo>
                    <a:pt x="11521567" y="5504053"/>
                    <a:pt x="11521567" y="5861939"/>
                    <a:pt x="11521567" y="6264783"/>
                  </a:cubicBezTo>
                  <a:cubicBezTo>
                    <a:pt x="11162919" y="6264783"/>
                    <a:pt x="10849102" y="6264783"/>
                    <a:pt x="10535284" y="6264783"/>
                  </a:cubicBezTo>
                  <a:cubicBezTo>
                    <a:pt x="10445622" y="6264783"/>
                    <a:pt x="10355960" y="6264783"/>
                    <a:pt x="10266298" y="6309487"/>
                  </a:cubicBezTo>
                  <a:cubicBezTo>
                    <a:pt x="10176636" y="6354191"/>
                    <a:pt x="10086974" y="6443726"/>
                    <a:pt x="9997313" y="6533261"/>
                  </a:cubicBezTo>
                  <a:cubicBezTo>
                    <a:pt x="10086974" y="6622796"/>
                    <a:pt x="10176636" y="6757035"/>
                    <a:pt x="10266298" y="6801739"/>
                  </a:cubicBezTo>
                  <a:cubicBezTo>
                    <a:pt x="10624946" y="6801739"/>
                    <a:pt x="10983594" y="6801739"/>
                    <a:pt x="11342243" y="6801739"/>
                  </a:cubicBezTo>
                  <a:cubicBezTo>
                    <a:pt x="11387074" y="6801739"/>
                    <a:pt x="11431905" y="6801739"/>
                    <a:pt x="11521567" y="6801739"/>
                  </a:cubicBezTo>
                  <a:cubicBezTo>
                    <a:pt x="11521567" y="7159752"/>
                    <a:pt x="11521567" y="7517638"/>
                    <a:pt x="11521567" y="7920482"/>
                  </a:cubicBezTo>
                  <a:cubicBezTo>
                    <a:pt x="11162919" y="7920482"/>
                    <a:pt x="10759440" y="7920482"/>
                    <a:pt x="10400792" y="7920482"/>
                  </a:cubicBezTo>
                  <a:cubicBezTo>
                    <a:pt x="10042144" y="7920482"/>
                    <a:pt x="9997313" y="8010017"/>
                    <a:pt x="9997313" y="8367903"/>
                  </a:cubicBezTo>
                  <a:cubicBezTo>
                    <a:pt x="9997313" y="8860155"/>
                    <a:pt x="9997313" y="9352280"/>
                    <a:pt x="9997313" y="9889363"/>
                  </a:cubicBezTo>
                  <a:cubicBezTo>
                    <a:pt x="9638665" y="9889363"/>
                    <a:pt x="9280017" y="9889363"/>
                    <a:pt x="8921369" y="9889363"/>
                  </a:cubicBezTo>
                  <a:cubicBezTo>
                    <a:pt x="8742045" y="9889363"/>
                    <a:pt x="8562721" y="9889363"/>
                    <a:pt x="8428228" y="9889363"/>
                  </a:cubicBezTo>
                  <a:cubicBezTo>
                    <a:pt x="8069580" y="9889363"/>
                    <a:pt x="8024748" y="9978898"/>
                    <a:pt x="8024748" y="10292080"/>
                  </a:cubicBezTo>
                  <a:cubicBezTo>
                    <a:pt x="8024748" y="10650093"/>
                    <a:pt x="8024748" y="11052810"/>
                    <a:pt x="8024748" y="11410823"/>
                  </a:cubicBezTo>
                  <a:cubicBezTo>
                    <a:pt x="7621269" y="11410823"/>
                    <a:pt x="7262621" y="11410823"/>
                    <a:pt x="6859143" y="11410823"/>
                  </a:cubicBezTo>
                  <a:cubicBezTo>
                    <a:pt x="6859143" y="11097641"/>
                    <a:pt x="6859143" y="10784332"/>
                    <a:pt x="6859143" y="10426446"/>
                  </a:cubicBezTo>
                  <a:cubicBezTo>
                    <a:pt x="6859143" y="10336911"/>
                    <a:pt x="6903974" y="10247502"/>
                    <a:pt x="6859143" y="10157967"/>
                  </a:cubicBezTo>
                  <a:cubicBezTo>
                    <a:pt x="6814311" y="10068433"/>
                    <a:pt x="6679946" y="9978771"/>
                    <a:pt x="6590284" y="9889236"/>
                  </a:cubicBezTo>
                  <a:cubicBezTo>
                    <a:pt x="6500622" y="9978771"/>
                    <a:pt x="6366129" y="10068179"/>
                    <a:pt x="6366129" y="10157714"/>
                  </a:cubicBezTo>
                  <a:cubicBezTo>
                    <a:pt x="6321298" y="10515727"/>
                    <a:pt x="6366129" y="10828909"/>
                    <a:pt x="6366129" y="11142091"/>
                  </a:cubicBezTo>
                  <a:cubicBezTo>
                    <a:pt x="6366129" y="11231626"/>
                    <a:pt x="6366129" y="11321034"/>
                    <a:pt x="6366129" y="11410569"/>
                  </a:cubicBezTo>
                  <a:cubicBezTo>
                    <a:pt x="5962650" y="11410569"/>
                    <a:pt x="5604002" y="11410569"/>
                    <a:pt x="5200523" y="11410569"/>
                  </a:cubicBezTo>
                  <a:cubicBezTo>
                    <a:pt x="5200523" y="11007852"/>
                    <a:pt x="5200523" y="10649839"/>
                    <a:pt x="5200523" y="10247122"/>
                  </a:cubicBezTo>
                  <a:cubicBezTo>
                    <a:pt x="5200523" y="10068179"/>
                    <a:pt x="5155692" y="9889109"/>
                    <a:pt x="4931537" y="9889109"/>
                  </a:cubicBezTo>
                  <a:cubicBezTo>
                    <a:pt x="4752213" y="9889109"/>
                    <a:pt x="4662551" y="10068053"/>
                    <a:pt x="4707382" y="10247122"/>
                  </a:cubicBezTo>
                  <a:cubicBezTo>
                    <a:pt x="4707382" y="10649840"/>
                    <a:pt x="4707382" y="11007853"/>
                    <a:pt x="4707382" y="11410569"/>
                  </a:cubicBezTo>
                  <a:cubicBezTo>
                    <a:pt x="4303903" y="11410569"/>
                    <a:pt x="3945255" y="11410569"/>
                    <a:pt x="3541776" y="11410569"/>
                  </a:cubicBezTo>
                  <a:cubicBezTo>
                    <a:pt x="3541776" y="11097388"/>
                    <a:pt x="3541776" y="10784078"/>
                    <a:pt x="3541776" y="10470896"/>
                  </a:cubicBezTo>
                  <a:cubicBezTo>
                    <a:pt x="3541776" y="9933941"/>
                    <a:pt x="3541776" y="9889237"/>
                    <a:pt x="2958973" y="9889237"/>
                  </a:cubicBezTo>
                  <a:cubicBezTo>
                    <a:pt x="2510663" y="9889237"/>
                    <a:pt x="2062353" y="9889237"/>
                    <a:pt x="1569085" y="9889237"/>
                  </a:cubicBezTo>
                  <a:cubicBezTo>
                    <a:pt x="1569085" y="9396984"/>
                    <a:pt x="1569085" y="8904859"/>
                    <a:pt x="1569085" y="8457312"/>
                  </a:cubicBezTo>
                  <a:cubicBezTo>
                    <a:pt x="1569085" y="7965059"/>
                    <a:pt x="1524254" y="7920355"/>
                    <a:pt x="1031113" y="7920355"/>
                  </a:cubicBezTo>
                  <a:cubicBezTo>
                    <a:pt x="717296" y="7920355"/>
                    <a:pt x="403479" y="7920355"/>
                    <a:pt x="44831" y="7920355"/>
                  </a:cubicBezTo>
                  <a:cubicBezTo>
                    <a:pt x="44831" y="7562342"/>
                    <a:pt x="44831" y="7204456"/>
                    <a:pt x="44831" y="6801613"/>
                  </a:cubicBezTo>
                  <a:cubicBezTo>
                    <a:pt x="403479" y="6801613"/>
                    <a:pt x="806958" y="6801613"/>
                    <a:pt x="1165606" y="6801613"/>
                  </a:cubicBezTo>
                  <a:cubicBezTo>
                    <a:pt x="1344930" y="6801613"/>
                    <a:pt x="1569085" y="6801613"/>
                    <a:pt x="1569085" y="6533134"/>
                  </a:cubicBezTo>
                  <a:cubicBezTo>
                    <a:pt x="1569085" y="6309360"/>
                    <a:pt x="1344930" y="6264656"/>
                    <a:pt x="1165606" y="6264656"/>
                  </a:cubicBezTo>
                  <a:cubicBezTo>
                    <a:pt x="806958" y="6264656"/>
                    <a:pt x="448310" y="6264656"/>
                    <a:pt x="44831" y="6264656"/>
                  </a:cubicBezTo>
                  <a:cubicBezTo>
                    <a:pt x="44831" y="5906643"/>
                    <a:pt x="44831" y="5548757"/>
                    <a:pt x="44831" y="5145913"/>
                  </a:cubicBezTo>
                  <a:cubicBezTo>
                    <a:pt x="448310" y="5145913"/>
                    <a:pt x="806958" y="5145913"/>
                    <a:pt x="1165606" y="5145913"/>
                  </a:cubicBezTo>
                  <a:cubicBezTo>
                    <a:pt x="1389761" y="5145913"/>
                    <a:pt x="1569085" y="5101209"/>
                    <a:pt x="1569085" y="4877435"/>
                  </a:cubicBezTo>
                  <a:cubicBezTo>
                    <a:pt x="1569085" y="4653662"/>
                    <a:pt x="1389761" y="4608957"/>
                    <a:pt x="1210437" y="4608957"/>
                  </a:cubicBezTo>
                  <a:cubicBezTo>
                    <a:pt x="896620" y="4608957"/>
                    <a:pt x="582803" y="4608957"/>
                    <a:pt x="268986" y="4608957"/>
                  </a:cubicBezTo>
                  <a:cubicBezTo>
                    <a:pt x="89662" y="4608957"/>
                    <a:pt x="0" y="4564253"/>
                    <a:pt x="44831" y="4340479"/>
                  </a:cubicBezTo>
                  <a:cubicBezTo>
                    <a:pt x="44831" y="4072001"/>
                    <a:pt x="44831" y="3803523"/>
                    <a:pt x="44831" y="3490341"/>
                  </a:cubicBezTo>
                  <a:close/>
                  <a:moveTo>
                    <a:pt x="2241423" y="5682996"/>
                  </a:moveTo>
                  <a:cubicBezTo>
                    <a:pt x="2241423" y="5682996"/>
                    <a:pt x="2241423" y="5682996"/>
                    <a:pt x="2241423" y="5682996"/>
                  </a:cubicBezTo>
                  <a:cubicBezTo>
                    <a:pt x="2241423" y="6712204"/>
                    <a:pt x="2241423" y="7741412"/>
                    <a:pt x="2241423" y="8770620"/>
                  </a:cubicBezTo>
                  <a:cubicBezTo>
                    <a:pt x="2241423" y="9173337"/>
                    <a:pt x="2331085" y="9218040"/>
                    <a:pt x="2689733" y="9218040"/>
                  </a:cubicBezTo>
                  <a:cubicBezTo>
                    <a:pt x="4752086" y="9218040"/>
                    <a:pt x="6814439" y="9218040"/>
                    <a:pt x="8831834" y="9218040"/>
                  </a:cubicBezTo>
                  <a:cubicBezTo>
                    <a:pt x="9235313" y="9218040"/>
                    <a:pt x="9280144" y="9173336"/>
                    <a:pt x="9280144" y="8770620"/>
                  </a:cubicBezTo>
                  <a:cubicBezTo>
                    <a:pt x="9280144" y="6712203"/>
                    <a:pt x="9280144" y="4653915"/>
                    <a:pt x="9280144" y="2640203"/>
                  </a:cubicBezTo>
                  <a:cubicBezTo>
                    <a:pt x="9280144" y="2237486"/>
                    <a:pt x="9235313" y="2192782"/>
                    <a:pt x="8876665" y="2192782"/>
                  </a:cubicBezTo>
                  <a:cubicBezTo>
                    <a:pt x="7531607" y="2192782"/>
                    <a:pt x="6231509" y="2192782"/>
                    <a:pt x="4931283" y="2192782"/>
                  </a:cubicBezTo>
                  <a:cubicBezTo>
                    <a:pt x="4124324" y="2192782"/>
                    <a:pt x="3362071" y="2148078"/>
                    <a:pt x="2555113" y="2148078"/>
                  </a:cubicBezTo>
                  <a:cubicBezTo>
                    <a:pt x="2330958" y="2148078"/>
                    <a:pt x="2241296" y="2282317"/>
                    <a:pt x="2241296" y="2506091"/>
                  </a:cubicBezTo>
                  <a:cubicBezTo>
                    <a:pt x="2241296" y="3580003"/>
                    <a:pt x="2241296" y="4653915"/>
                    <a:pt x="2241296" y="5683123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912380" y="3528900"/>
            <a:ext cx="3814560" cy="3814560"/>
            <a:chOff x="0" y="0"/>
            <a:chExt cx="5086080" cy="50860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086096" cy="5086096"/>
            </a:xfrm>
            <a:custGeom>
              <a:avLst/>
              <a:gdLst/>
              <a:ahLst/>
              <a:cxnLst/>
              <a:rect l="l" t="t" r="r" b="b"/>
              <a:pathLst>
                <a:path w="5086096" h="5086096">
                  <a:moveTo>
                    <a:pt x="5086096" y="2559685"/>
                  </a:moveTo>
                  <a:cubicBezTo>
                    <a:pt x="5086096" y="3224530"/>
                    <a:pt x="5086096" y="3856101"/>
                    <a:pt x="5086096" y="4520946"/>
                  </a:cubicBezTo>
                  <a:cubicBezTo>
                    <a:pt x="5086096" y="4886579"/>
                    <a:pt x="4886579" y="5086096"/>
                    <a:pt x="4520946" y="5086096"/>
                  </a:cubicBezTo>
                  <a:cubicBezTo>
                    <a:pt x="3191256" y="5086096"/>
                    <a:pt x="1861566" y="5086096"/>
                    <a:pt x="565150" y="5086096"/>
                  </a:cubicBezTo>
                  <a:cubicBezTo>
                    <a:pt x="199517" y="5086096"/>
                    <a:pt x="0" y="4886579"/>
                    <a:pt x="0" y="4520946"/>
                  </a:cubicBezTo>
                  <a:cubicBezTo>
                    <a:pt x="0" y="3191256"/>
                    <a:pt x="0" y="1894840"/>
                    <a:pt x="0" y="565150"/>
                  </a:cubicBezTo>
                  <a:cubicBezTo>
                    <a:pt x="0" y="232664"/>
                    <a:pt x="199517" y="0"/>
                    <a:pt x="565150" y="0"/>
                  </a:cubicBezTo>
                  <a:cubicBezTo>
                    <a:pt x="1894840" y="0"/>
                    <a:pt x="3224530" y="0"/>
                    <a:pt x="4520946" y="0"/>
                  </a:cubicBezTo>
                  <a:cubicBezTo>
                    <a:pt x="4886579" y="0"/>
                    <a:pt x="5086096" y="232664"/>
                    <a:pt x="5086096" y="565150"/>
                  </a:cubicBezTo>
                  <a:cubicBezTo>
                    <a:pt x="5086096" y="1229995"/>
                    <a:pt x="5086096" y="1894840"/>
                    <a:pt x="5086096" y="2559685"/>
                  </a:cubicBezTo>
                  <a:close/>
                  <a:moveTo>
                    <a:pt x="4853432" y="2559685"/>
                  </a:moveTo>
                  <a:cubicBezTo>
                    <a:pt x="4853432" y="2559685"/>
                    <a:pt x="4853432" y="2559685"/>
                    <a:pt x="4853432" y="2559685"/>
                  </a:cubicBezTo>
                  <a:cubicBezTo>
                    <a:pt x="4853432" y="1894840"/>
                    <a:pt x="4853432" y="1263269"/>
                    <a:pt x="4853432" y="631571"/>
                  </a:cubicBezTo>
                  <a:cubicBezTo>
                    <a:pt x="4853432" y="332359"/>
                    <a:pt x="4753737" y="232664"/>
                    <a:pt x="4454525" y="232664"/>
                  </a:cubicBezTo>
                  <a:cubicBezTo>
                    <a:pt x="3191256" y="232664"/>
                    <a:pt x="1894840" y="232664"/>
                    <a:pt x="631698" y="232664"/>
                  </a:cubicBezTo>
                  <a:cubicBezTo>
                    <a:pt x="332486" y="232664"/>
                    <a:pt x="232791" y="332359"/>
                    <a:pt x="232791" y="631571"/>
                  </a:cubicBezTo>
                  <a:cubicBezTo>
                    <a:pt x="232791" y="1894840"/>
                    <a:pt x="232791" y="3191256"/>
                    <a:pt x="232791" y="4487672"/>
                  </a:cubicBezTo>
                  <a:cubicBezTo>
                    <a:pt x="232791" y="4753610"/>
                    <a:pt x="332486" y="4853305"/>
                    <a:pt x="631698" y="4853305"/>
                  </a:cubicBezTo>
                  <a:cubicBezTo>
                    <a:pt x="1894967" y="4853305"/>
                    <a:pt x="3191383" y="4853305"/>
                    <a:pt x="4487799" y="4853305"/>
                  </a:cubicBezTo>
                  <a:cubicBezTo>
                    <a:pt x="4753737" y="4853305"/>
                    <a:pt x="4853432" y="4753610"/>
                    <a:pt x="4853432" y="4487672"/>
                  </a:cubicBezTo>
                  <a:cubicBezTo>
                    <a:pt x="4853432" y="3856101"/>
                    <a:pt x="4853432" y="3191256"/>
                    <a:pt x="4853432" y="255955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6633900" y="5074380"/>
            <a:ext cx="373680" cy="423900"/>
            <a:chOff x="0" y="0"/>
            <a:chExt cx="498240" cy="5652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98221" cy="565150"/>
            </a:xfrm>
            <a:custGeom>
              <a:avLst/>
              <a:gdLst/>
              <a:ahLst/>
              <a:cxnLst/>
              <a:rect l="l" t="t" r="r" b="b"/>
              <a:pathLst>
                <a:path w="498221" h="565150">
                  <a:moveTo>
                    <a:pt x="498221" y="565150"/>
                  </a:moveTo>
                  <a:cubicBezTo>
                    <a:pt x="332105" y="565150"/>
                    <a:pt x="166116" y="565150"/>
                    <a:pt x="0" y="565150"/>
                  </a:cubicBezTo>
                  <a:cubicBezTo>
                    <a:pt x="0" y="365760"/>
                    <a:pt x="0" y="199517"/>
                    <a:pt x="0" y="0"/>
                  </a:cubicBezTo>
                  <a:cubicBezTo>
                    <a:pt x="166116" y="0"/>
                    <a:pt x="332105" y="0"/>
                    <a:pt x="498221" y="0"/>
                  </a:cubicBezTo>
                  <a:cubicBezTo>
                    <a:pt x="498221" y="199517"/>
                    <a:pt x="498221" y="365760"/>
                    <a:pt x="498221" y="56515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131780" y="5024700"/>
            <a:ext cx="400140" cy="497880"/>
            <a:chOff x="0" y="0"/>
            <a:chExt cx="533520" cy="6638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33527" cy="663829"/>
            </a:xfrm>
            <a:custGeom>
              <a:avLst/>
              <a:gdLst/>
              <a:ahLst/>
              <a:cxnLst/>
              <a:rect l="l" t="t" r="r" b="b"/>
              <a:pathLst>
                <a:path w="533527" h="663829">
                  <a:moveTo>
                    <a:pt x="0" y="663829"/>
                  </a:moveTo>
                  <a:cubicBezTo>
                    <a:pt x="0" y="431546"/>
                    <a:pt x="0" y="265557"/>
                    <a:pt x="0" y="33147"/>
                  </a:cubicBezTo>
                  <a:cubicBezTo>
                    <a:pt x="166751" y="33147"/>
                    <a:pt x="400177" y="0"/>
                    <a:pt x="466852" y="99568"/>
                  </a:cubicBezTo>
                  <a:cubicBezTo>
                    <a:pt x="533527" y="232283"/>
                    <a:pt x="533527" y="464693"/>
                    <a:pt x="466852" y="597408"/>
                  </a:cubicBezTo>
                  <a:cubicBezTo>
                    <a:pt x="433451" y="663829"/>
                    <a:pt x="166751" y="663829"/>
                    <a:pt x="0" y="66382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6160320" y="5074380"/>
            <a:ext cx="347760" cy="423900"/>
            <a:chOff x="0" y="0"/>
            <a:chExt cx="463680" cy="5652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63677" cy="565150"/>
            </a:xfrm>
            <a:custGeom>
              <a:avLst/>
              <a:gdLst/>
              <a:ahLst/>
              <a:cxnLst/>
              <a:rect l="l" t="t" r="r" b="b"/>
              <a:pathLst>
                <a:path w="463677" h="565150">
                  <a:moveTo>
                    <a:pt x="0" y="0"/>
                  </a:moveTo>
                  <a:cubicBezTo>
                    <a:pt x="165608" y="0"/>
                    <a:pt x="298069" y="0"/>
                    <a:pt x="463677" y="0"/>
                  </a:cubicBezTo>
                  <a:cubicBezTo>
                    <a:pt x="463677" y="199517"/>
                    <a:pt x="463677" y="365760"/>
                    <a:pt x="463677" y="565150"/>
                  </a:cubicBezTo>
                  <a:cubicBezTo>
                    <a:pt x="298069" y="565150"/>
                    <a:pt x="165608" y="565150"/>
                    <a:pt x="0" y="565150"/>
                  </a:cubicBezTo>
                  <a:cubicBezTo>
                    <a:pt x="0" y="398907"/>
                    <a:pt x="0" y="19951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6633900" y="5672160"/>
            <a:ext cx="373680" cy="150120"/>
            <a:chOff x="0" y="0"/>
            <a:chExt cx="498240" cy="200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98221" cy="200152"/>
            </a:xfrm>
            <a:custGeom>
              <a:avLst/>
              <a:gdLst/>
              <a:ahLst/>
              <a:cxnLst/>
              <a:rect l="l" t="t" r="r" b="b"/>
              <a:pathLst>
                <a:path w="498221" h="200152">
                  <a:moveTo>
                    <a:pt x="498221" y="0"/>
                  </a:moveTo>
                  <a:cubicBezTo>
                    <a:pt x="498221" y="66675"/>
                    <a:pt x="498221" y="133477"/>
                    <a:pt x="498221" y="200152"/>
                  </a:cubicBezTo>
                  <a:cubicBezTo>
                    <a:pt x="332105" y="200152"/>
                    <a:pt x="166116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166116" y="0"/>
                    <a:pt x="332105" y="0"/>
                    <a:pt x="49822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131780" y="5672160"/>
            <a:ext cx="373680" cy="150120"/>
            <a:chOff x="0" y="0"/>
            <a:chExt cx="498240" cy="2001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98348" cy="200152"/>
            </a:xfrm>
            <a:custGeom>
              <a:avLst/>
              <a:gdLst/>
              <a:ahLst/>
              <a:cxnLst/>
              <a:rect l="l" t="t" r="r" b="b"/>
              <a:pathLst>
                <a:path w="498348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166116" y="0"/>
                    <a:pt x="298958" y="0"/>
                    <a:pt x="465074" y="0"/>
                  </a:cubicBezTo>
                  <a:cubicBezTo>
                    <a:pt x="498348" y="133477"/>
                    <a:pt x="498348" y="200152"/>
                    <a:pt x="332232" y="200152"/>
                  </a:cubicBezTo>
                  <a:cubicBezTo>
                    <a:pt x="232537" y="200152"/>
                    <a:pt x="99695" y="200152"/>
                    <a:pt x="127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6110100" y="5672160"/>
            <a:ext cx="397440" cy="150120"/>
            <a:chOff x="0" y="0"/>
            <a:chExt cx="529920" cy="200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29971" cy="200152"/>
            </a:xfrm>
            <a:custGeom>
              <a:avLst/>
              <a:gdLst/>
              <a:ahLst/>
              <a:cxnLst/>
              <a:rect l="l" t="t" r="r" b="b"/>
              <a:pathLst>
                <a:path w="529971" h="200152">
                  <a:moveTo>
                    <a:pt x="66294" y="0"/>
                  </a:moveTo>
                  <a:cubicBezTo>
                    <a:pt x="231902" y="0"/>
                    <a:pt x="364363" y="0"/>
                    <a:pt x="529971" y="0"/>
                  </a:cubicBezTo>
                  <a:cubicBezTo>
                    <a:pt x="529971" y="66675"/>
                    <a:pt x="529971" y="133477"/>
                    <a:pt x="529971" y="200152"/>
                  </a:cubicBezTo>
                  <a:cubicBezTo>
                    <a:pt x="397510" y="200152"/>
                    <a:pt x="265049" y="200152"/>
                    <a:pt x="132588" y="200152"/>
                  </a:cubicBezTo>
                  <a:cubicBezTo>
                    <a:pt x="99314" y="166751"/>
                    <a:pt x="66294" y="100076"/>
                    <a:pt x="0" y="33401"/>
                  </a:cubicBezTo>
                  <a:cubicBezTo>
                    <a:pt x="33147" y="33401"/>
                    <a:pt x="33147" y="0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6633900" y="5972400"/>
            <a:ext cx="373680" cy="123660"/>
            <a:chOff x="0" y="0"/>
            <a:chExt cx="498240" cy="1648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98221" cy="164846"/>
            </a:xfrm>
            <a:custGeom>
              <a:avLst/>
              <a:gdLst/>
              <a:ahLst/>
              <a:cxnLst/>
              <a:rect l="l" t="t" r="r" b="b"/>
              <a:pathLst>
                <a:path w="498221" h="164846">
                  <a:moveTo>
                    <a:pt x="498221" y="0"/>
                  </a:moveTo>
                  <a:cubicBezTo>
                    <a:pt x="498221" y="65913"/>
                    <a:pt x="498221" y="98933"/>
                    <a:pt x="498221" y="164846"/>
                  </a:cubicBezTo>
                  <a:cubicBezTo>
                    <a:pt x="332105" y="164846"/>
                    <a:pt x="166116" y="164846"/>
                    <a:pt x="0" y="164846"/>
                  </a:cubicBezTo>
                  <a:cubicBezTo>
                    <a:pt x="0" y="131953"/>
                    <a:pt x="0" y="65913"/>
                    <a:pt x="0" y="0"/>
                  </a:cubicBezTo>
                  <a:cubicBezTo>
                    <a:pt x="166116" y="0"/>
                    <a:pt x="332105" y="0"/>
                    <a:pt x="49822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6633900" y="4774140"/>
            <a:ext cx="373680" cy="126360"/>
            <a:chOff x="0" y="0"/>
            <a:chExt cx="498240" cy="1684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98221" cy="168529"/>
            </a:xfrm>
            <a:custGeom>
              <a:avLst/>
              <a:gdLst/>
              <a:ahLst/>
              <a:cxnLst/>
              <a:rect l="l" t="t" r="r" b="b"/>
              <a:pathLst>
                <a:path w="498221" h="168529">
                  <a:moveTo>
                    <a:pt x="0" y="0"/>
                  </a:moveTo>
                  <a:cubicBezTo>
                    <a:pt x="166116" y="0"/>
                    <a:pt x="332105" y="0"/>
                    <a:pt x="498221" y="0"/>
                  </a:cubicBezTo>
                  <a:cubicBezTo>
                    <a:pt x="498221" y="33655"/>
                    <a:pt x="498221" y="101092"/>
                    <a:pt x="498221" y="168529"/>
                  </a:cubicBezTo>
                  <a:cubicBezTo>
                    <a:pt x="332105" y="168529"/>
                    <a:pt x="166116" y="168529"/>
                    <a:pt x="0" y="168529"/>
                  </a:cubicBezTo>
                  <a:cubicBezTo>
                    <a:pt x="0" y="134747"/>
                    <a:pt x="0" y="674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6133860" y="4774140"/>
            <a:ext cx="373680" cy="126360"/>
            <a:chOff x="0" y="0"/>
            <a:chExt cx="498240" cy="1684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98221" cy="168529"/>
            </a:xfrm>
            <a:custGeom>
              <a:avLst/>
              <a:gdLst/>
              <a:ahLst/>
              <a:cxnLst/>
              <a:rect l="l" t="t" r="r" b="b"/>
              <a:pathLst>
                <a:path w="498221" h="168529">
                  <a:moveTo>
                    <a:pt x="0" y="0"/>
                  </a:moveTo>
                  <a:cubicBezTo>
                    <a:pt x="166116" y="0"/>
                    <a:pt x="332105" y="0"/>
                    <a:pt x="498221" y="0"/>
                  </a:cubicBezTo>
                  <a:cubicBezTo>
                    <a:pt x="498221" y="33655"/>
                    <a:pt x="498221" y="101092"/>
                    <a:pt x="498221" y="168529"/>
                  </a:cubicBezTo>
                  <a:cubicBezTo>
                    <a:pt x="332105" y="168529"/>
                    <a:pt x="199263" y="168529"/>
                    <a:pt x="33147" y="168529"/>
                  </a:cubicBezTo>
                  <a:cubicBezTo>
                    <a:pt x="33274" y="134747"/>
                    <a:pt x="0" y="674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7131780" y="5972400"/>
            <a:ext cx="349920" cy="150120"/>
            <a:chOff x="0" y="0"/>
            <a:chExt cx="466560" cy="2001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66598" cy="200152"/>
            </a:xfrm>
            <a:custGeom>
              <a:avLst/>
              <a:gdLst/>
              <a:ahLst/>
              <a:cxnLst/>
              <a:rect l="l" t="t" r="r" b="b"/>
              <a:pathLst>
                <a:path w="466598" h="200152">
                  <a:moveTo>
                    <a:pt x="0" y="200152"/>
                  </a:moveTo>
                  <a:cubicBezTo>
                    <a:pt x="0" y="100076"/>
                    <a:pt x="0" y="66675"/>
                    <a:pt x="0" y="0"/>
                  </a:cubicBezTo>
                  <a:cubicBezTo>
                    <a:pt x="166624" y="0"/>
                    <a:pt x="299974" y="0"/>
                    <a:pt x="466598" y="0"/>
                  </a:cubicBezTo>
                  <a:cubicBezTo>
                    <a:pt x="466598" y="66675"/>
                    <a:pt x="466598" y="133477"/>
                    <a:pt x="466598" y="200152"/>
                  </a:cubicBezTo>
                  <a:cubicBezTo>
                    <a:pt x="333248" y="200152"/>
                    <a:pt x="166624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160320" y="5972400"/>
            <a:ext cx="347760" cy="123660"/>
            <a:chOff x="0" y="0"/>
            <a:chExt cx="463680" cy="1648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63677" cy="164846"/>
            </a:xfrm>
            <a:custGeom>
              <a:avLst/>
              <a:gdLst/>
              <a:ahLst/>
              <a:cxnLst/>
              <a:rect l="l" t="t" r="r" b="b"/>
              <a:pathLst>
                <a:path w="463677" h="164846">
                  <a:moveTo>
                    <a:pt x="0" y="164846"/>
                  </a:moveTo>
                  <a:cubicBezTo>
                    <a:pt x="0" y="131953"/>
                    <a:pt x="0" y="65913"/>
                    <a:pt x="0" y="0"/>
                  </a:cubicBezTo>
                  <a:cubicBezTo>
                    <a:pt x="132461" y="0"/>
                    <a:pt x="298069" y="0"/>
                    <a:pt x="463677" y="0"/>
                  </a:cubicBezTo>
                  <a:cubicBezTo>
                    <a:pt x="463677" y="65913"/>
                    <a:pt x="463677" y="131953"/>
                    <a:pt x="463677" y="164846"/>
                  </a:cubicBezTo>
                  <a:cubicBezTo>
                    <a:pt x="298069" y="164846"/>
                    <a:pt x="165608" y="164846"/>
                    <a:pt x="0" y="1648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7131780" y="4700700"/>
            <a:ext cx="373680" cy="199800"/>
            <a:chOff x="0" y="0"/>
            <a:chExt cx="498240" cy="266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98221" cy="266446"/>
            </a:xfrm>
            <a:custGeom>
              <a:avLst/>
              <a:gdLst/>
              <a:ahLst/>
              <a:cxnLst/>
              <a:rect l="l" t="t" r="r" b="b"/>
              <a:pathLst>
                <a:path w="498221" h="266446">
                  <a:moveTo>
                    <a:pt x="465074" y="266446"/>
                  </a:moveTo>
                  <a:cubicBezTo>
                    <a:pt x="298958" y="266446"/>
                    <a:pt x="166116" y="266446"/>
                    <a:pt x="0" y="266446"/>
                  </a:cubicBezTo>
                  <a:cubicBezTo>
                    <a:pt x="0" y="199898"/>
                    <a:pt x="0" y="166497"/>
                    <a:pt x="0" y="99949"/>
                  </a:cubicBezTo>
                  <a:cubicBezTo>
                    <a:pt x="332105" y="0"/>
                    <a:pt x="498221" y="66548"/>
                    <a:pt x="465074" y="2664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408180" y="3852900"/>
            <a:ext cx="199800" cy="173880"/>
            <a:chOff x="0" y="0"/>
            <a:chExt cx="266400" cy="2318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66446" cy="231902"/>
            </a:xfrm>
            <a:custGeom>
              <a:avLst/>
              <a:gdLst/>
              <a:ahLst/>
              <a:cxnLst/>
              <a:rect l="l" t="t" r="r" b="b"/>
              <a:pathLst>
                <a:path w="266446" h="231902">
                  <a:moveTo>
                    <a:pt x="266446" y="165608"/>
                  </a:moveTo>
                  <a:cubicBezTo>
                    <a:pt x="66548" y="231902"/>
                    <a:pt x="0" y="198755"/>
                    <a:pt x="66548" y="0"/>
                  </a:cubicBezTo>
                  <a:cubicBezTo>
                    <a:pt x="99822" y="0"/>
                    <a:pt x="166497" y="0"/>
                    <a:pt x="233045" y="0"/>
                  </a:cubicBezTo>
                  <a:cubicBezTo>
                    <a:pt x="233045" y="66294"/>
                    <a:pt x="233045" y="99314"/>
                    <a:pt x="266319" y="16560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6434100" y="6869880"/>
            <a:ext cx="150120" cy="147420"/>
            <a:chOff x="0" y="0"/>
            <a:chExt cx="200160" cy="196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32766"/>
                  </a:moveTo>
                  <a:cubicBezTo>
                    <a:pt x="200152" y="98298"/>
                    <a:pt x="200152" y="131064"/>
                    <a:pt x="200152" y="196596"/>
                  </a:cubicBezTo>
                  <a:cubicBezTo>
                    <a:pt x="133477" y="196596"/>
                    <a:pt x="100076" y="196596"/>
                    <a:pt x="33401" y="196596"/>
                  </a:cubicBezTo>
                  <a:cubicBezTo>
                    <a:pt x="0" y="0"/>
                    <a:pt x="0" y="0"/>
                    <a:pt x="200152" y="3276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8229600" y="5048460"/>
            <a:ext cx="173880" cy="150120"/>
            <a:chOff x="0" y="0"/>
            <a:chExt cx="231840" cy="2001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66294" y="200152"/>
                  </a:moveTo>
                  <a:cubicBezTo>
                    <a:pt x="0" y="33401"/>
                    <a:pt x="66294" y="0"/>
                    <a:pt x="231902" y="33401"/>
                  </a:cubicBezTo>
                  <a:cubicBezTo>
                    <a:pt x="231902" y="66802"/>
                    <a:pt x="231902" y="133477"/>
                    <a:pt x="231902" y="200152"/>
                  </a:cubicBezTo>
                  <a:cubicBezTo>
                    <a:pt x="165608" y="200152"/>
                    <a:pt x="132588" y="200152"/>
                    <a:pt x="66294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031880" y="6843960"/>
            <a:ext cx="199800" cy="199800"/>
            <a:chOff x="0" y="0"/>
            <a:chExt cx="266400" cy="266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66446" cy="266319"/>
            </a:xfrm>
            <a:custGeom>
              <a:avLst/>
              <a:gdLst/>
              <a:ahLst/>
              <a:cxnLst/>
              <a:rect l="l" t="t" r="r" b="b"/>
              <a:pathLst>
                <a:path w="266446" h="266319">
                  <a:moveTo>
                    <a:pt x="0" y="66548"/>
                  </a:moveTo>
                  <a:cubicBezTo>
                    <a:pt x="199771" y="0"/>
                    <a:pt x="266446" y="66548"/>
                    <a:pt x="199771" y="233045"/>
                  </a:cubicBezTo>
                  <a:cubicBezTo>
                    <a:pt x="166497" y="233045"/>
                    <a:pt x="99822" y="233045"/>
                    <a:pt x="33274" y="266319"/>
                  </a:cubicBezTo>
                  <a:cubicBezTo>
                    <a:pt x="33274" y="166370"/>
                    <a:pt x="33274" y="133096"/>
                    <a:pt x="0" y="6654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229600" y="3852900"/>
            <a:ext cx="173880" cy="173880"/>
            <a:chOff x="0" y="0"/>
            <a:chExt cx="231840" cy="2318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66294" y="0"/>
                  </a:moveTo>
                  <a:cubicBezTo>
                    <a:pt x="99441" y="0"/>
                    <a:pt x="165608" y="0"/>
                    <a:pt x="231902" y="0"/>
                  </a:cubicBezTo>
                  <a:cubicBezTo>
                    <a:pt x="231902" y="66294"/>
                    <a:pt x="231902" y="132461"/>
                    <a:pt x="231902" y="198755"/>
                  </a:cubicBezTo>
                  <a:cubicBezTo>
                    <a:pt x="66294" y="231902"/>
                    <a:pt x="0" y="198755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5236380" y="6843960"/>
            <a:ext cx="176040" cy="173880"/>
            <a:chOff x="0" y="0"/>
            <a:chExt cx="234720" cy="2318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201168" y="231902"/>
                  </a:moveTo>
                  <a:cubicBezTo>
                    <a:pt x="134112" y="231902"/>
                    <a:pt x="67056" y="231902"/>
                    <a:pt x="0" y="231902"/>
                  </a:cubicBezTo>
                  <a:cubicBezTo>
                    <a:pt x="0" y="165608"/>
                    <a:pt x="0" y="132588"/>
                    <a:pt x="0" y="66294"/>
                  </a:cubicBezTo>
                  <a:cubicBezTo>
                    <a:pt x="167640" y="0"/>
                    <a:pt x="234696" y="66294"/>
                    <a:pt x="201168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8229600" y="5672160"/>
            <a:ext cx="173880" cy="173880"/>
            <a:chOff x="0" y="0"/>
            <a:chExt cx="231840" cy="2318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231902" y="165608"/>
                  </a:moveTo>
                  <a:cubicBezTo>
                    <a:pt x="66294" y="231902"/>
                    <a:pt x="0" y="165608"/>
                    <a:pt x="66294" y="0"/>
                  </a:cubicBezTo>
                  <a:cubicBezTo>
                    <a:pt x="99441" y="0"/>
                    <a:pt x="165608" y="0"/>
                    <a:pt x="231902" y="0"/>
                  </a:cubicBezTo>
                  <a:cubicBezTo>
                    <a:pt x="231902" y="66294"/>
                    <a:pt x="231902" y="99314"/>
                    <a:pt x="231902" y="16560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236380" y="3852900"/>
            <a:ext cx="150120" cy="150120"/>
            <a:chOff x="0" y="0"/>
            <a:chExt cx="200160" cy="2001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00076" y="0"/>
                    <a:pt x="166751" y="0"/>
                  </a:cubicBezTo>
                  <a:cubicBezTo>
                    <a:pt x="200152" y="200152"/>
                    <a:pt x="200152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8253360" y="5374620"/>
            <a:ext cx="150120" cy="147420"/>
            <a:chOff x="0" y="0"/>
            <a:chExt cx="200160" cy="196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33401" y="0"/>
                  </a:moveTo>
                  <a:cubicBezTo>
                    <a:pt x="66802" y="0"/>
                    <a:pt x="133477" y="0"/>
                    <a:pt x="200152" y="0"/>
                  </a:cubicBezTo>
                  <a:cubicBezTo>
                    <a:pt x="200152" y="65532"/>
                    <a:pt x="200152" y="98298"/>
                    <a:pt x="200152" y="163830"/>
                  </a:cubicBezTo>
                  <a:cubicBezTo>
                    <a:pt x="0" y="196596"/>
                    <a:pt x="0" y="196596"/>
                    <a:pt x="3340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6734340" y="6869880"/>
            <a:ext cx="173880" cy="147420"/>
            <a:chOff x="0" y="0"/>
            <a:chExt cx="231840" cy="1965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31902" cy="196596"/>
            </a:xfrm>
            <a:custGeom>
              <a:avLst/>
              <a:gdLst/>
              <a:ahLst/>
              <a:cxnLst/>
              <a:rect l="l" t="t" r="r" b="b"/>
              <a:pathLst>
                <a:path w="231902" h="196596">
                  <a:moveTo>
                    <a:pt x="231902" y="196596"/>
                  </a:moveTo>
                  <a:cubicBezTo>
                    <a:pt x="132588" y="196596"/>
                    <a:pt x="99441" y="196596"/>
                    <a:pt x="0" y="196596"/>
                  </a:cubicBezTo>
                  <a:cubicBezTo>
                    <a:pt x="33147" y="131064"/>
                    <a:pt x="33147" y="65532"/>
                    <a:pt x="33147" y="32766"/>
                  </a:cubicBezTo>
                  <a:cubicBezTo>
                    <a:pt x="66294" y="0"/>
                    <a:pt x="165608" y="0"/>
                    <a:pt x="165608" y="32766"/>
                  </a:cubicBezTo>
                  <a:cubicBezTo>
                    <a:pt x="198755" y="65532"/>
                    <a:pt x="198755" y="131064"/>
                    <a:pt x="231902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6734340" y="3852900"/>
            <a:ext cx="173880" cy="150120"/>
            <a:chOff x="0" y="0"/>
            <a:chExt cx="231840" cy="2001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0" y="0"/>
                  </a:moveTo>
                  <a:cubicBezTo>
                    <a:pt x="99314" y="0"/>
                    <a:pt x="132461" y="0"/>
                    <a:pt x="231902" y="0"/>
                  </a:cubicBezTo>
                  <a:cubicBezTo>
                    <a:pt x="198755" y="66675"/>
                    <a:pt x="198755" y="133477"/>
                    <a:pt x="165608" y="166751"/>
                  </a:cubicBezTo>
                  <a:cubicBezTo>
                    <a:pt x="165608" y="200152"/>
                    <a:pt x="66294" y="200152"/>
                    <a:pt x="33147" y="200152"/>
                  </a:cubicBezTo>
                  <a:cubicBezTo>
                    <a:pt x="33147" y="133477"/>
                    <a:pt x="33147" y="666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7057800" y="3826440"/>
            <a:ext cx="173880" cy="176040"/>
            <a:chOff x="0" y="0"/>
            <a:chExt cx="231840" cy="2347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31902" cy="234696"/>
            </a:xfrm>
            <a:custGeom>
              <a:avLst/>
              <a:gdLst/>
              <a:ahLst/>
              <a:cxnLst/>
              <a:rect l="l" t="t" r="r" b="b"/>
              <a:pathLst>
                <a:path w="231902" h="234696">
                  <a:moveTo>
                    <a:pt x="165608" y="234696"/>
                  </a:moveTo>
                  <a:cubicBezTo>
                    <a:pt x="99314" y="234696"/>
                    <a:pt x="66294" y="234696"/>
                    <a:pt x="0" y="234696"/>
                  </a:cubicBezTo>
                  <a:cubicBezTo>
                    <a:pt x="0" y="167640"/>
                    <a:pt x="0" y="100584"/>
                    <a:pt x="0" y="33528"/>
                  </a:cubicBezTo>
                  <a:cubicBezTo>
                    <a:pt x="165608" y="0"/>
                    <a:pt x="231902" y="33528"/>
                    <a:pt x="165608" y="2346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5236380" y="5621940"/>
            <a:ext cx="150120" cy="224100"/>
            <a:chOff x="0" y="0"/>
            <a:chExt cx="200160" cy="298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00152" cy="298831"/>
            </a:xfrm>
            <a:custGeom>
              <a:avLst/>
              <a:gdLst/>
              <a:ahLst/>
              <a:cxnLst/>
              <a:rect l="l" t="t" r="r" b="b"/>
              <a:pathLst>
                <a:path w="200152" h="298831">
                  <a:moveTo>
                    <a:pt x="0" y="232410"/>
                  </a:moveTo>
                  <a:cubicBezTo>
                    <a:pt x="0" y="165989"/>
                    <a:pt x="0" y="132842"/>
                    <a:pt x="0" y="0"/>
                  </a:cubicBezTo>
                  <a:cubicBezTo>
                    <a:pt x="100076" y="66421"/>
                    <a:pt x="133477" y="99568"/>
                    <a:pt x="200152" y="132842"/>
                  </a:cubicBezTo>
                  <a:cubicBezTo>
                    <a:pt x="133477" y="199263"/>
                    <a:pt x="100076" y="232410"/>
                    <a:pt x="66675" y="298831"/>
                  </a:cubicBezTo>
                  <a:cubicBezTo>
                    <a:pt x="33401" y="265557"/>
                    <a:pt x="0" y="265557"/>
                    <a:pt x="0" y="2324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8253360" y="6869880"/>
            <a:ext cx="173880" cy="173880"/>
            <a:chOff x="0" y="0"/>
            <a:chExt cx="231840" cy="23184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31775" cy="231902"/>
            </a:xfrm>
            <a:custGeom>
              <a:avLst/>
              <a:gdLst/>
              <a:ahLst/>
              <a:cxnLst/>
              <a:rect l="l" t="t" r="r" b="b"/>
              <a:pathLst>
                <a:path w="231775" h="231902">
                  <a:moveTo>
                    <a:pt x="165608" y="231902"/>
                  </a:moveTo>
                  <a:cubicBezTo>
                    <a:pt x="99314" y="198755"/>
                    <a:pt x="66294" y="165608"/>
                    <a:pt x="0" y="132461"/>
                  </a:cubicBezTo>
                  <a:cubicBezTo>
                    <a:pt x="33147" y="66294"/>
                    <a:pt x="66294" y="33147"/>
                    <a:pt x="99314" y="0"/>
                  </a:cubicBezTo>
                  <a:cubicBezTo>
                    <a:pt x="165608" y="66294"/>
                    <a:pt x="198628" y="99314"/>
                    <a:pt x="231775" y="165608"/>
                  </a:cubicBezTo>
                  <a:cubicBezTo>
                    <a:pt x="198628" y="198755"/>
                    <a:pt x="198628" y="231902"/>
                    <a:pt x="165481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6758100" y="4153140"/>
            <a:ext cx="123660" cy="147420"/>
            <a:chOff x="0" y="0"/>
            <a:chExt cx="164880" cy="1965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64846" cy="196596"/>
            </a:xfrm>
            <a:custGeom>
              <a:avLst/>
              <a:gdLst/>
              <a:ahLst/>
              <a:cxnLst/>
              <a:rect l="l" t="t" r="r" b="b"/>
              <a:pathLst>
                <a:path w="164846" h="196596">
                  <a:moveTo>
                    <a:pt x="0" y="196596"/>
                  </a:moveTo>
                  <a:cubicBezTo>
                    <a:pt x="0" y="131064"/>
                    <a:pt x="0" y="65532"/>
                    <a:pt x="0" y="0"/>
                  </a:cubicBezTo>
                  <a:cubicBezTo>
                    <a:pt x="33020" y="0"/>
                    <a:pt x="98933" y="0"/>
                    <a:pt x="164846" y="0"/>
                  </a:cubicBezTo>
                  <a:cubicBezTo>
                    <a:pt x="164846" y="65532"/>
                    <a:pt x="164846" y="131064"/>
                    <a:pt x="164846" y="196596"/>
                  </a:cubicBezTo>
                  <a:cubicBezTo>
                    <a:pt x="98933" y="196596"/>
                    <a:pt x="65913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6434100" y="6569640"/>
            <a:ext cx="173880" cy="150120"/>
            <a:chOff x="0" y="0"/>
            <a:chExt cx="231840" cy="2001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0" y="0"/>
                  </a:moveTo>
                  <a:cubicBezTo>
                    <a:pt x="66294" y="0"/>
                    <a:pt x="132461" y="0"/>
                    <a:pt x="198755" y="0"/>
                  </a:cubicBezTo>
                  <a:cubicBezTo>
                    <a:pt x="198755" y="66675"/>
                    <a:pt x="198755" y="133477"/>
                    <a:pt x="231902" y="200152"/>
                  </a:cubicBezTo>
                  <a:cubicBezTo>
                    <a:pt x="132588" y="200152"/>
                    <a:pt x="99441" y="200152"/>
                    <a:pt x="33147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6734340" y="6569640"/>
            <a:ext cx="173880" cy="150120"/>
            <a:chOff x="0" y="0"/>
            <a:chExt cx="231840" cy="2001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231902" y="200152"/>
                  </a:moveTo>
                  <a:cubicBezTo>
                    <a:pt x="132588" y="200152"/>
                    <a:pt x="99441" y="200152"/>
                    <a:pt x="0" y="200152"/>
                  </a:cubicBezTo>
                  <a:cubicBezTo>
                    <a:pt x="33147" y="133477"/>
                    <a:pt x="33147" y="66675"/>
                    <a:pt x="33147" y="33401"/>
                  </a:cubicBezTo>
                  <a:cubicBezTo>
                    <a:pt x="66294" y="0"/>
                    <a:pt x="165608" y="0"/>
                    <a:pt x="165608" y="33401"/>
                  </a:cubicBezTo>
                  <a:cubicBezTo>
                    <a:pt x="198755" y="66802"/>
                    <a:pt x="198755" y="133477"/>
                    <a:pt x="23190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7031880" y="6569640"/>
            <a:ext cx="173880" cy="150120"/>
            <a:chOff x="0" y="0"/>
            <a:chExt cx="231840" cy="2001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231902" y="200152"/>
                  </a:moveTo>
                  <a:cubicBezTo>
                    <a:pt x="132588" y="200152"/>
                    <a:pt x="99441" y="200152"/>
                    <a:pt x="33147" y="200152"/>
                  </a:cubicBezTo>
                  <a:cubicBezTo>
                    <a:pt x="33147" y="133477"/>
                    <a:pt x="33147" y="100076"/>
                    <a:pt x="0" y="0"/>
                  </a:cubicBezTo>
                  <a:cubicBezTo>
                    <a:pt x="66294" y="0"/>
                    <a:pt x="132461" y="0"/>
                    <a:pt x="165608" y="0"/>
                  </a:cubicBezTo>
                  <a:cubicBezTo>
                    <a:pt x="198755" y="66675"/>
                    <a:pt x="231902" y="133477"/>
                    <a:pt x="23190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8253360" y="6545880"/>
            <a:ext cx="150120" cy="173880"/>
            <a:chOff x="0" y="0"/>
            <a:chExt cx="200160" cy="23184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00152" cy="231902"/>
            </a:xfrm>
            <a:custGeom>
              <a:avLst/>
              <a:gdLst/>
              <a:ahLst/>
              <a:cxnLst/>
              <a:rect l="l" t="t" r="r" b="b"/>
              <a:pathLst>
                <a:path w="200152" h="231902">
                  <a:moveTo>
                    <a:pt x="200152" y="0"/>
                  </a:moveTo>
                  <a:cubicBezTo>
                    <a:pt x="200152" y="99314"/>
                    <a:pt x="200152" y="165608"/>
                    <a:pt x="200152" y="231902"/>
                  </a:cubicBezTo>
                  <a:cubicBezTo>
                    <a:pt x="133477" y="231902"/>
                    <a:pt x="100076" y="231902"/>
                    <a:pt x="33401" y="231902"/>
                  </a:cubicBezTo>
                  <a:cubicBezTo>
                    <a:pt x="0" y="198755"/>
                    <a:pt x="0" y="99314"/>
                    <a:pt x="0" y="99314"/>
                  </a:cubicBezTo>
                  <a:cubicBezTo>
                    <a:pt x="66675" y="66294"/>
                    <a:pt x="133477" y="33147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5836320" y="6869880"/>
            <a:ext cx="147420" cy="147420"/>
            <a:chOff x="0" y="0"/>
            <a:chExt cx="196560" cy="1965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96596" cy="196596"/>
            </a:xfrm>
            <a:custGeom>
              <a:avLst/>
              <a:gdLst/>
              <a:ahLst/>
              <a:cxnLst/>
              <a:rect l="l" t="t" r="r" b="b"/>
              <a:pathLst>
                <a:path w="196596" h="196596">
                  <a:moveTo>
                    <a:pt x="0" y="196596"/>
                  </a:moveTo>
                  <a:cubicBezTo>
                    <a:pt x="0" y="131064"/>
                    <a:pt x="0" y="98298"/>
                    <a:pt x="0" y="0"/>
                  </a:cubicBezTo>
                  <a:cubicBezTo>
                    <a:pt x="65532" y="0"/>
                    <a:pt x="131064" y="0"/>
                    <a:pt x="196596" y="0"/>
                  </a:cubicBezTo>
                  <a:cubicBezTo>
                    <a:pt x="196596" y="65532"/>
                    <a:pt x="196596" y="131064"/>
                    <a:pt x="196596" y="196596"/>
                  </a:cubicBezTo>
                  <a:cubicBezTo>
                    <a:pt x="131064" y="196596"/>
                    <a:pt x="98298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6110100" y="6843960"/>
            <a:ext cx="173880" cy="173880"/>
            <a:chOff x="0" y="0"/>
            <a:chExt cx="231840" cy="23184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231902" y="231902"/>
                  </a:moveTo>
                  <a:cubicBezTo>
                    <a:pt x="165608" y="231902"/>
                    <a:pt x="99441" y="231902"/>
                    <a:pt x="66294" y="231902"/>
                  </a:cubicBezTo>
                  <a:cubicBezTo>
                    <a:pt x="0" y="66294"/>
                    <a:pt x="66294" y="0"/>
                    <a:pt x="231902" y="66294"/>
                  </a:cubicBezTo>
                  <a:cubicBezTo>
                    <a:pt x="231902" y="99441"/>
                    <a:pt x="231902" y="165608"/>
                    <a:pt x="231902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7355880" y="6893640"/>
            <a:ext cx="150120" cy="123660"/>
            <a:chOff x="0" y="0"/>
            <a:chExt cx="200160" cy="1648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200152" y="164846"/>
                  </a:moveTo>
                  <a:cubicBezTo>
                    <a:pt x="100076" y="164846"/>
                    <a:pt x="66675" y="164846"/>
                    <a:pt x="0" y="164846"/>
                  </a:cubicBezTo>
                  <a:cubicBezTo>
                    <a:pt x="0" y="98933"/>
                    <a:pt x="0" y="65913"/>
                    <a:pt x="0" y="0"/>
                  </a:cubicBezTo>
                  <a:cubicBezTo>
                    <a:pt x="66675" y="0"/>
                    <a:pt x="100076" y="0"/>
                    <a:pt x="166751" y="0"/>
                  </a:cubicBezTo>
                  <a:cubicBezTo>
                    <a:pt x="200152" y="33020"/>
                    <a:pt x="200152" y="98933"/>
                    <a:pt x="200152" y="1648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7655580" y="6869880"/>
            <a:ext cx="150120" cy="147420"/>
            <a:chOff x="0" y="0"/>
            <a:chExt cx="200160" cy="1965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196596"/>
                  </a:move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98298"/>
                    <a:pt x="0" y="32766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7953120" y="6893640"/>
            <a:ext cx="150120" cy="123660"/>
            <a:chOff x="0" y="0"/>
            <a:chExt cx="200160" cy="1648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200152" y="0"/>
                  </a:moveTo>
                  <a:cubicBezTo>
                    <a:pt x="200152" y="65913"/>
                    <a:pt x="200152" y="98933"/>
                    <a:pt x="200152" y="164846"/>
                  </a:cubicBezTo>
                  <a:cubicBezTo>
                    <a:pt x="133477" y="164846"/>
                    <a:pt x="66675" y="164846"/>
                    <a:pt x="0" y="164846"/>
                  </a:cubicBezTo>
                  <a:cubicBezTo>
                    <a:pt x="0" y="98933"/>
                    <a:pt x="0" y="65913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6457860" y="4153140"/>
            <a:ext cx="126360" cy="147420"/>
            <a:chOff x="0" y="0"/>
            <a:chExt cx="168480" cy="196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68529" cy="196596"/>
            </a:xfrm>
            <a:custGeom>
              <a:avLst/>
              <a:gdLst/>
              <a:ahLst/>
              <a:cxnLst/>
              <a:rect l="l" t="t" r="r" b="b"/>
              <a:pathLst>
                <a:path w="168529" h="196596">
                  <a:moveTo>
                    <a:pt x="168529" y="0"/>
                  </a:moveTo>
                  <a:cubicBezTo>
                    <a:pt x="168529" y="65532"/>
                    <a:pt x="168529" y="131064"/>
                    <a:pt x="168529" y="196596"/>
                  </a:cubicBezTo>
                  <a:cubicBezTo>
                    <a:pt x="134874" y="196596"/>
                    <a:pt x="67437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ubicBezTo>
                    <a:pt x="33655" y="0"/>
                    <a:pt x="101092" y="0"/>
                    <a:pt x="16852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8253360" y="4450680"/>
            <a:ext cx="150120" cy="150120"/>
            <a:chOff x="0" y="0"/>
            <a:chExt cx="200160" cy="2001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33401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8229600" y="4153140"/>
            <a:ext cx="173880" cy="173880"/>
            <a:chOff x="0" y="0"/>
            <a:chExt cx="231840" cy="23184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66294" y="0"/>
                  </a:moveTo>
                  <a:cubicBezTo>
                    <a:pt x="99441" y="0"/>
                    <a:pt x="165608" y="0"/>
                    <a:pt x="231902" y="0"/>
                  </a:cubicBezTo>
                  <a:cubicBezTo>
                    <a:pt x="231902" y="66294"/>
                    <a:pt x="231902" y="132461"/>
                    <a:pt x="231902" y="198755"/>
                  </a:cubicBezTo>
                  <a:cubicBezTo>
                    <a:pt x="66294" y="231902"/>
                    <a:pt x="0" y="198755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5236380" y="4750380"/>
            <a:ext cx="176040" cy="150120"/>
            <a:chOff x="0" y="0"/>
            <a:chExt cx="234720" cy="2001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34696" cy="200152"/>
            </a:xfrm>
            <a:custGeom>
              <a:avLst/>
              <a:gdLst/>
              <a:ahLst/>
              <a:cxnLst/>
              <a:rect l="l" t="t" r="r" b="b"/>
              <a:pathLst>
                <a:path w="234696" h="200152">
                  <a:moveTo>
                    <a:pt x="0" y="200152"/>
                  </a:moveTo>
                  <a:cubicBezTo>
                    <a:pt x="0" y="133477"/>
                    <a:pt x="0" y="66675"/>
                    <a:pt x="0" y="33401"/>
                  </a:cubicBezTo>
                  <a:cubicBezTo>
                    <a:pt x="134112" y="0"/>
                    <a:pt x="234696" y="33401"/>
                    <a:pt x="167640" y="200152"/>
                  </a:cubicBezTo>
                  <a:cubicBezTo>
                    <a:pt x="134112" y="200152"/>
                    <a:pt x="67056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7057800" y="4153140"/>
            <a:ext cx="173880" cy="173880"/>
            <a:chOff x="0" y="0"/>
            <a:chExt cx="231840" cy="23184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0" y="198755"/>
                  </a:moveTo>
                  <a:cubicBezTo>
                    <a:pt x="0" y="132461"/>
                    <a:pt x="0" y="66294"/>
                    <a:pt x="0" y="0"/>
                  </a:cubicBezTo>
                  <a:cubicBezTo>
                    <a:pt x="66294" y="0"/>
                    <a:pt x="99314" y="0"/>
                    <a:pt x="165608" y="0"/>
                  </a:cubicBezTo>
                  <a:cubicBezTo>
                    <a:pt x="231902" y="198755"/>
                    <a:pt x="165608" y="231902"/>
                    <a:pt x="0" y="1987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8253360" y="4774140"/>
            <a:ext cx="150120" cy="126360"/>
            <a:chOff x="0" y="0"/>
            <a:chExt cx="200160" cy="1684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00152" cy="168529"/>
            </a:xfrm>
            <a:custGeom>
              <a:avLst/>
              <a:gdLst/>
              <a:ahLst/>
              <a:cxnLst/>
              <a:rect l="l" t="t" r="r" b="b"/>
              <a:pathLst>
                <a:path w="200152" h="168529">
                  <a:moveTo>
                    <a:pt x="0" y="168529"/>
                  </a:moveTo>
                  <a:cubicBezTo>
                    <a:pt x="0" y="101092"/>
                    <a:pt x="0" y="3365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33655"/>
                    <a:pt x="200152" y="101092"/>
                    <a:pt x="200152" y="168529"/>
                  </a:cubicBezTo>
                  <a:cubicBezTo>
                    <a:pt x="133477" y="168529"/>
                    <a:pt x="100076" y="168529"/>
                    <a:pt x="0" y="16852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5236380" y="5024700"/>
            <a:ext cx="150120" cy="173880"/>
            <a:chOff x="0" y="0"/>
            <a:chExt cx="200160" cy="23184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00152" cy="231902"/>
            </a:xfrm>
            <a:custGeom>
              <a:avLst/>
              <a:gdLst/>
              <a:ahLst/>
              <a:cxnLst/>
              <a:rect l="l" t="t" r="r" b="b"/>
              <a:pathLst>
                <a:path w="200152" h="231902">
                  <a:moveTo>
                    <a:pt x="200152" y="66294"/>
                  </a:moveTo>
                  <a:cubicBezTo>
                    <a:pt x="200152" y="132588"/>
                    <a:pt x="200152" y="165608"/>
                    <a:pt x="200152" y="231902"/>
                  </a:cubicBezTo>
                  <a:cubicBezTo>
                    <a:pt x="133477" y="231902"/>
                    <a:pt x="66675" y="231902"/>
                    <a:pt x="0" y="231902"/>
                  </a:cubicBezTo>
                  <a:cubicBezTo>
                    <a:pt x="0" y="99314"/>
                    <a:pt x="0" y="0"/>
                    <a:pt x="200152" y="6629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5536620" y="5074380"/>
            <a:ext cx="150120" cy="123660"/>
            <a:chOff x="0" y="0"/>
            <a:chExt cx="200160" cy="1648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913"/>
                    <a:pt x="200152" y="98933"/>
                    <a:pt x="200152" y="164846"/>
                  </a:cubicBezTo>
                  <a:cubicBezTo>
                    <a:pt x="133477" y="164846"/>
                    <a:pt x="66675" y="164846"/>
                    <a:pt x="0" y="164846"/>
                  </a:cubicBezTo>
                  <a:cubicBezTo>
                    <a:pt x="0" y="131953"/>
                    <a:pt x="0" y="6591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5236380" y="4153140"/>
            <a:ext cx="176040" cy="173880"/>
            <a:chOff x="0" y="0"/>
            <a:chExt cx="234720" cy="23184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167640" y="0"/>
                  </a:moveTo>
                  <a:cubicBezTo>
                    <a:pt x="234696" y="198755"/>
                    <a:pt x="167640" y="231902"/>
                    <a:pt x="0" y="198755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7056" y="0"/>
                    <a:pt x="100584" y="0"/>
                    <a:pt x="1676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7953120" y="3852900"/>
            <a:ext cx="150120" cy="150120"/>
            <a:chOff x="0" y="0"/>
            <a:chExt cx="200160" cy="2001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00076"/>
                    <a:pt x="200152" y="200152"/>
                  </a:cubicBezTo>
                  <a:cubicBezTo>
                    <a:pt x="133477" y="200152"/>
                    <a:pt x="100076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7953120" y="5074380"/>
            <a:ext cx="150120" cy="123660"/>
            <a:chOff x="0" y="0"/>
            <a:chExt cx="200160" cy="1648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33020"/>
                    <a:pt x="200152" y="98933"/>
                    <a:pt x="200152" y="164846"/>
                  </a:cubicBezTo>
                  <a:cubicBezTo>
                    <a:pt x="133477" y="164846"/>
                    <a:pt x="66675" y="164846"/>
                    <a:pt x="0" y="164846"/>
                  </a:cubicBezTo>
                  <a:cubicBezTo>
                    <a:pt x="0" y="98933"/>
                    <a:pt x="0" y="6591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7655580" y="3852900"/>
            <a:ext cx="150120" cy="150120"/>
            <a:chOff x="0" y="0"/>
            <a:chExt cx="200160" cy="20016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0"/>
                  </a:move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7953120" y="5374620"/>
            <a:ext cx="150120" cy="147420"/>
            <a:chOff x="0" y="0"/>
            <a:chExt cx="200160" cy="19656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98298"/>
                    <a:pt x="200152" y="163830"/>
                  </a:cubicBez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7355880" y="3852900"/>
            <a:ext cx="176040" cy="173880"/>
            <a:chOff x="0" y="0"/>
            <a:chExt cx="234720" cy="23184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167640" y="0"/>
                  </a:moveTo>
                  <a:cubicBezTo>
                    <a:pt x="234696" y="165608"/>
                    <a:pt x="167640" y="231902"/>
                    <a:pt x="0" y="198755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7056" y="0"/>
                    <a:pt x="100584" y="0"/>
                    <a:pt x="1676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7953120" y="5672160"/>
            <a:ext cx="150120" cy="150120"/>
            <a:chOff x="0" y="0"/>
            <a:chExt cx="200160" cy="20016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200152"/>
                  </a:move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5236380" y="5972400"/>
            <a:ext cx="176040" cy="173880"/>
            <a:chOff x="0" y="0"/>
            <a:chExt cx="234720" cy="23184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167640" y="0"/>
                  </a:moveTo>
                  <a:cubicBezTo>
                    <a:pt x="234696" y="165608"/>
                    <a:pt x="167640" y="231902"/>
                    <a:pt x="0" y="165608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7056" y="0"/>
                    <a:pt x="100584" y="0"/>
                    <a:pt x="1676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6110100" y="3852900"/>
            <a:ext cx="173880" cy="173880"/>
            <a:chOff x="0" y="0"/>
            <a:chExt cx="231840" cy="2318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231902" y="0"/>
                  </a:moveTo>
                  <a:cubicBezTo>
                    <a:pt x="231902" y="66294"/>
                    <a:pt x="231902" y="99314"/>
                    <a:pt x="231902" y="165608"/>
                  </a:cubicBezTo>
                  <a:cubicBezTo>
                    <a:pt x="66294" y="231902"/>
                    <a:pt x="0" y="198755"/>
                    <a:pt x="66294" y="0"/>
                  </a:cubicBezTo>
                  <a:cubicBezTo>
                    <a:pt x="99441" y="0"/>
                    <a:pt x="165608" y="0"/>
                    <a:pt x="23190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5860080" y="3852900"/>
            <a:ext cx="123660" cy="150120"/>
            <a:chOff x="0" y="0"/>
            <a:chExt cx="164880" cy="2001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64846" cy="200152"/>
            </a:xfrm>
            <a:custGeom>
              <a:avLst/>
              <a:gdLst/>
              <a:ahLst/>
              <a:cxnLst/>
              <a:rect l="l" t="t" r="r" b="b"/>
              <a:pathLst>
                <a:path w="164846" h="200152">
                  <a:moveTo>
                    <a:pt x="0" y="0"/>
                  </a:moveTo>
                  <a:cubicBezTo>
                    <a:pt x="33020" y="0"/>
                    <a:pt x="98933" y="0"/>
                    <a:pt x="164846" y="0"/>
                  </a:cubicBezTo>
                  <a:cubicBezTo>
                    <a:pt x="164846" y="66675"/>
                    <a:pt x="164846" y="133477"/>
                    <a:pt x="164846" y="200152"/>
                  </a:cubicBezTo>
                  <a:cubicBezTo>
                    <a:pt x="98933" y="200152"/>
                    <a:pt x="32893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5536620" y="3852900"/>
            <a:ext cx="173880" cy="173880"/>
            <a:chOff x="0" y="0"/>
            <a:chExt cx="231840" cy="23184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198755" y="0"/>
                  </a:moveTo>
                  <a:cubicBezTo>
                    <a:pt x="231902" y="165608"/>
                    <a:pt x="198755" y="231902"/>
                    <a:pt x="0" y="165608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6294" y="0"/>
                    <a:pt x="132461" y="0"/>
                    <a:pt x="19875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8229600" y="5945940"/>
            <a:ext cx="197640" cy="199800"/>
            <a:chOff x="0" y="0"/>
            <a:chExt cx="263520" cy="2664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263525" cy="266446"/>
            </a:xfrm>
            <a:custGeom>
              <a:avLst/>
              <a:gdLst/>
              <a:ahLst/>
              <a:cxnLst/>
              <a:rect l="l" t="t" r="r" b="b"/>
              <a:pathLst>
                <a:path w="263525" h="266446">
                  <a:moveTo>
                    <a:pt x="230632" y="199771"/>
                  </a:moveTo>
                  <a:cubicBezTo>
                    <a:pt x="65913" y="266446"/>
                    <a:pt x="0" y="199771"/>
                    <a:pt x="65913" y="33274"/>
                  </a:cubicBezTo>
                  <a:cubicBezTo>
                    <a:pt x="197612" y="0"/>
                    <a:pt x="263525" y="33274"/>
                    <a:pt x="230632" y="1997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5236380" y="6269940"/>
            <a:ext cx="150120" cy="150120"/>
            <a:chOff x="0" y="0"/>
            <a:chExt cx="200160" cy="20016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0"/>
                  </a:move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5236380" y="5348160"/>
            <a:ext cx="150120" cy="199800"/>
            <a:chOff x="0" y="0"/>
            <a:chExt cx="200160" cy="2664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00152" cy="266446"/>
            </a:xfrm>
            <a:custGeom>
              <a:avLst/>
              <a:gdLst/>
              <a:ahLst/>
              <a:cxnLst/>
              <a:rect l="l" t="t" r="r" b="b"/>
              <a:pathLst>
                <a:path w="200152" h="266446">
                  <a:moveTo>
                    <a:pt x="33401" y="0"/>
                  </a:moveTo>
                  <a:cubicBezTo>
                    <a:pt x="100076" y="33274"/>
                    <a:pt x="133477" y="66548"/>
                    <a:pt x="200152" y="99949"/>
                  </a:cubicBezTo>
                  <a:cubicBezTo>
                    <a:pt x="133477" y="133223"/>
                    <a:pt x="100076" y="199898"/>
                    <a:pt x="33401" y="266446"/>
                  </a:cubicBezTo>
                  <a:cubicBezTo>
                    <a:pt x="33401" y="233045"/>
                    <a:pt x="0" y="233045"/>
                    <a:pt x="0" y="199771"/>
                  </a:cubicBezTo>
                  <a:cubicBezTo>
                    <a:pt x="0" y="166497"/>
                    <a:pt x="0" y="99949"/>
                    <a:pt x="0" y="33274"/>
                  </a:cubicBezTo>
                  <a:cubicBezTo>
                    <a:pt x="0" y="33274"/>
                    <a:pt x="33401" y="0"/>
                    <a:pt x="3340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8253360" y="6269940"/>
            <a:ext cx="150120" cy="150120"/>
            <a:chOff x="0" y="0"/>
            <a:chExt cx="200160" cy="20016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5236380" y="4450680"/>
            <a:ext cx="150120" cy="150120"/>
            <a:chOff x="0" y="0"/>
            <a:chExt cx="200160" cy="20016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00076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5236380" y="6569640"/>
            <a:ext cx="176040" cy="150120"/>
            <a:chOff x="0" y="0"/>
            <a:chExt cx="234720" cy="20016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234696" cy="200152"/>
            </a:xfrm>
            <a:custGeom>
              <a:avLst/>
              <a:gdLst/>
              <a:ahLst/>
              <a:cxnLst/>
              <a:rect l="l" t="t" r="r" b="b"/>
              <a:pathLst>
                <a:path w="234696" h="200152">
                  <a:moveTo>
                    <a:pt x="0" y="200152"/>
                  </a:moveTo>
                  <a:cubicBezTo>
                    <a:pt x="0" y="133477"/>
                    <a:pt x="0" y="66675"/>
                    <a:pt x="0" y="33401"/>
                  </a:cubicBezTo>
                  <a:cubicBezTo>
                    <a:pt x="33528" y="0"/>
                    <a:pt x="100584" y="0"/>
                    <a:pt x="134112" y="0"/>
                  </a:cubicBezTo>
                  <a:cubicBezTo>
                    <a:pt x="167640" y="66675"/>
                    <a:pt x="201168" y="133477"/>
                    <a:pt x="234696" y="200152"/>
                  </a:cubicBezTo>
                  <a:cubicBezTo>
                    <a:pt x="134112" y="200152"/>
                    <a:pt x="67056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5536620" y="6869880"/>
            <a:ext cx="150120" cy="147420"/>
            <a:chOff x="0" y="0"/>
            <a:chExt cx="200160" cy="19656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196596"/>
                  </a:moveTo>
                  <a:cubicBezTo>
                    <a:pt x="0" y="131064"/>
                    <a:pt x="0" y="98298"/>
                    <a:pt x="0" y="32766"/>
                  </a:cubicBezTo>
                  <a:cubicBezTo>
                    <a:pt x="66675" y="32766"/>
                    <a:pt x="100076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5536620" y="5648400"/>
            <a:ext cx="150120" cy="197640"/>
            <a:chOff x="0" y="0"/>
            <a:chExt cx="200160" cy="26352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200152" cy="263525"/>
            </a:xfrm>
            <a:custGeom>
              <a:avLst/>
              <a:gdLst/>
              <a:ahLst/>
              <a:cxnLst/>
              <a:rect l="l" t="t" r="r" b="b"/>
              <a:pathLst>
                <a:path w="200152" h="263525">
                  <a:moveTo>
                    <a:pt x="133477" y="263525"/>
                  </a:moveTo>
                  <a:cubicBezTo>
                    <a:pt x="100076" y="197612"/>
                    <a:pt x="66675" y="164719"/>
                    <a:pt x="0" y="131699"/>
                  </a:cubicBezTo>
                  <a:cubicBezTo>
                    <a:pt x="66675" y="65913"/>
                    <a:pt x="100076" y="32893"/>
                    <a:pt x="133477" y="0"/>
                  </a:cubicBezTo>
                  <a:cubicBezTo>
                    <a:pt x="166878" y="0"/>
                    <a:pt x="166878" y="0"/>
                    <a:pt x="200152" y="32893"/>
                  </a:cubicBezTo>
                  <a:cubicBezTo>
                    <a:pt x="200152" y="98806"/>
                    <a:pt x="200152" y="131699"/>
                    <a:pt x="200152" y="197612"/>
                  </a:cubicBezTo>
                  <a:cubicBezTo>
                    <a:pt x="166751" y="230505"/>
                    <a:pt x="166751" y="230505"/>
                    <a:pt x="133477" y="26352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5512860" y="5348160"/>
            <a:ext cx="197640" cy="199800"/>
            <a:chOff x="0" y="0"/>
            <a:chExt cx="263520" cy="2664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63525" cy="266319"/>
            </a:xfrm>
            <a:custGeom>
              <a:avLst/>
              <a:gdLst/>
              <a:ahLst/>
              <a:cxnLst/>
              <a:rect l="l" t="t" r="r" b="b"/>
              <a:pathLst>
                <a:path w="263525" h="266319">
                  <a:moveTo>
                    <a:pt x="263525" y="66548"/>
                  </a:moveTo>
                  <a:cubicBezTo>
                    <a:pt x="197612" y="133096"/>
                    <a:pt x="164719" y="199771"/>
                    <a:pt x="98806" y="266319"/>
                  </a:cubicBezTo>
                  <a:cubicBezTo>
                    <a:pt x="0" y="66548"/>
                    <a:pt x="65913" y="0"/>
                    <a:pt x="197612" y="0"/>
                  </a:cubicBezTo>
                  <a:cubicBezTo>
                    <a:pt x="197612" y="33274"/>
                    <a:pt x="230505" y="33274"/>
                    <a:pt x="263525" y="6654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7655580" y="6569640"/>
            <a:ext cx="150120" cy="150120"/>
            <a:chOff x="0" y="0"/>
            <a:chExt cx="200160" cy="20016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200152"/>
                  </a:move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33401"/>
                  </a:cubicBezTo>
                  <a:cubicBezTo>
                    <a:pt x="66675" y="0"/>
                    <a:pt x="100076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7953120" y="6569640"/>
            <a:ext cx="150120" cy="150120"/>
            <a:chOff x="0" y="0"/>
            <a:chExt cx="200160" cy="20016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7953120" y="6269940"/>
            <a:ext cx="150120" cy="150120"/>
            <a:chOff x="0" y="0"/>
            <a:chExt cx="200160" cy="20016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5536620" y="6569640"/>
            <a:ext cx="150120" cy="150120"/>
            <a:chOff x="0" y="0"/>
            <a:chExt cx="200160" cy="20016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5836320" y="6569640"/>
            <a:ext cx="147420" cy="150120"/>
            <a:chOff x="0" y="0"/>
            <a:chExt cx="196560" cy="20016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196596" cy="200152"/>
            </a:xfrm>
            <a:custGeom>
              <a:avLst/>
              <a:gdLst/>
              <a:ahLst/>
              <a:cxnLst/>
              <a:rect l="l" t="t" r="r" b="b"/>
              <a:pathLst>
                <a:path w="196596" h="200152">
                  <a:moveTo>
                    <a:pt x="196596" y="0"/>
                  </a:moveTo>
                  <a:cubicBezTo>
                    <a:pt x="196596" y="100076"/>
                    <a:pt x="196596" y="133477"/>
                    <a:pt x="196596" y="200152"/>
                  </a:cubicBezTo>
                  <a:cubicBezTo>
                    <a:pt x="131064" y="200152"/>
                    <a:pt x="65532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5532" y="0"/>
                    <a:pt x="131064" y="0"/>
                    <a:pt x="1965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5536620" y="4476600"/>
            <a:ext cx="150120" cy="123660"/>
            <a:chOff x="0" y="0"/>
            <a:chExt cx="200160" cy="16488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0" y="164846"/>
                  </a:moveTo>
                  <a:cubicBezTo>
                    <a:pt x="0" y="98933"/>
                    <a:pt x="0" y="33020"/>
                    <a:pt x="0" y="0"/>
                  </a:cubicBezTo>
                  <a:cubicBezTo>
                    <a:pt x="66675" y="0"/>
                    <a:pt x="133477" y="0"/>
                    <a:pt x="166751" y="0"/>
                  </a:cubicBezTo>
                  <a:cubicBezTo>
                    <a:pt x="200152" y="164846"/>
                    <a:pt x="200152" y="164846"/>
                    <a:pt x="0" y="1648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5536620" y="6269940"/>
            <a:ext cx="173880" cy="176040"/>
            <a:chOff x="0" y="0"/>
            <a:chExt cx="231840" cy="23472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231902" cy="234696"/>
            </a:xfrm>
            <a:custGeom>
              <a:avLst/>
              <a:gdLst/>
              <a:ahLst/>
              <a:cxnLst/>
              <a:rect l="l" t="t" r="r" b="b"/>
              <a:pathLst>
                <a:path w="231902" h="234696">
                  <a:moveTo>
                    <a:pt x="0" y="201168"/>
                  </a:moveTo>
                  <a:cubicBezTo>
                    <a:pt x="0" y="0"/>
                    <a:pt x="0" y="0"/>
                    <a:pt x="165608" y="0"/>
                  </a:cubicBezTo>
                  <a:cubicBezTo>
                    <a:pt x="231902" y="167640"/>
                    <a:pt x="198755" y="234696"/>
                    <a:pt x="0" y="20116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5536620" y="4153140"/>
            <a:ext cx="150120" cy="147420"/>
            <a:chOff x="0" y="0"/>
            <a:chExt cx="200160" cy="19656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196596"/>
                  </a:move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5836320" y="4153140"/>
            <a:ext cx="147420" cy="147420"/>
            <a:chOff x="0" y="0"/>
            <a:chExt cx="196560" cy="19656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96596" cy="196596"/>
            </a:xfrm>
            <a:custGeom>
              <a:avLst/>
              <a:gdLst/>
              <a:ahLst/>
              <a:cxnLst/>
              <a:rect l="l" t="t" r="r" b="b"/>
              <a:pathLst>
                <a:path w="196596" h="196596">
                  <a:moveTo>
                    <a:pt x="0" y="0"/>
                  </a:moveTo>
                  <a:cubicBezTo>
                    <a:pt x="65532" y="0"/>
                    <a:pt x="131064" y="0"/>
                    <a:pt x="196596" y="0"/>
                  </a:cubicBezTo>
                  <a:cubicBezTo>
                    <a:pt x="196596" y="65532"/>
                    <a:pt x="196596" y="98298"/>
                    <a:pt x="196596" y="196596"/>
                  </a:cubicBezTo>
                  <a:cubicBezTo>
                    <a:pt x="131064" y="196596"/>
                    <a:pt x="98298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6133860" y="6569640"/>
            <a:ext cx="150120" cy="150120"/>
            <a:chOff x="0" y="0"/>
            <a:chExt cx="200160" cy="20016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100076" y="200152"/>
                    <a:pt x="33401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7953120" y="5972400"/>
            <a:ext cx="150120" cy="150120"/>
            <a:chOff x="0" y="0"/>
            <a:chExt cx="200160" cy="20016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200152"/>
                  </a:move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5536620" y="5972400"/>
            <a:ext cx="150120" cy="150120"/>
            <a:chOff x="0" y="0"/>
            <a:chExt cx="200160" cy="20016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ubicBezTo>
                    <a:pt x="200152" y="66675"/>
                    <a:pt x="200152" y="100076"/>
                    <a:pt x="200152" y="166751"/>
                  </a:cubicBezTo>
                  <a:cubicBezTo>
                    <a:pt x="133477" y="200152"/>
                    <a:pt x="66675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6110100" y="4153140"/>
            <a:ext cx="173880" cy="173880"/>
            <a:chOff x="0" y="0"/>
            <a:chExt cx="231840" cy="23184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66294" y="0"/>
                  </a:moveTo>
                  <a:cubicBezTo>
                    <a:pt x="132588" y="0"/>
                    <a:pt x="165608" y="0"/>
                    <a:pt x="231902" y="0"/>
                  </a:cubicBezTo>
                  <a:cubicBezTo>
                    <a:pt x="231902" y="66294"/>
                    <a:pt x="231902" y="132461"/>
                    <a:pt x="231902" y="165608"/>
                  </a:cubicBezTo>
                  <a:cubicBezTo>
                    <a:pt x="99314" y="231902"/>
                    <a:pt x="0" y="198755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7953120" y="4750380"/>
            <a:ext cx="176040" cy="150120"/>
            <a:chOff x="0" y="0"/>
            <a:chExt cx="234720" cy="20016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234696" cy="200152"/>
            </a:xfrm>
            <a:custGeom>
              <a:avLst/>
              <a:gdLst/>
              <a:ahLst/>
              <a:cxnLst/>
              <a:rect l="l" t="t" r="r" b="b"/>
              <a:pathLst>
                <a:path w="234696" h="200152">
                  <a:moveTo>
                    <a:pt x="201168" y="200152"/>
                  </a:moveTo>
                  <a:cubicBezTo>
                    <a:pt x="134112" y="200152"/>
                    <a:pt x="67056" y="200152"/>
                    <a:pt x="0" y="200152"/>
                  </a:cubicBezTo>
                  <a:cubicBezTo>
                    <a:pt x="0" y="166751"/>
                    <a:pt x="0" y="100076"/>
                    <a:pt x="0" y="33401"/>
                  </a:cubicBezTo>
                  <a:cubicBezTo>
                    <a:pt x="167640" y="0"/>
                    <a:pt x="234696" y="33401"/>
                    <a:pt x="201168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7355880" y="4153140"/>
            <a:ext cx="150120" cy="147420"/>
            <a:chOff x="0" y="0"/>
            <a:chExt cx="200160" cy="19656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0"/>
                  </a:move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5536620" y="4774140"/>
            <a:ext cx="150120" cy="126360"/>
            <a:chOff x="0" y="0"/>
            <a:chExt cx="200160" cy="16848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200152" cy="168529"/>
            </a:xfrm>
            <a:custGeom>
              <a:avLst/>
              <a:gdLst/>
              <a:ahLst/>
              <a:cxnLst/>
              <a:rect l="l" t="t" r="r" b="b"/>
              <a:pathLst>
                <a:path w="200152" h="168529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7437"/>
                    <a:pt x="200152" y="101092"/>
                    <a:pt x="200152" y="168529"/>
                  </a:cubicBezTo>
                  <a:cubicBezTo>
                    <a:pt x="133477" y="168529"/>
                    <a:pt x="66675" y="168529"/>
                    <a:pt x="0" y="168529"/>
                  </a:cubicBezTo>
                  <a:cubicBezTo>
                    <a:pt x="0" y="101092"/>
                    <a:pt x="0" y="674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7655580" y="4153140"/>
            <a:ext cx="150120" cy="147420"/>
            <a:chOff x="0" y="0"/>
            <a:chExt cx="200160" cy="19656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196596"/>
                  </a:move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7953120" y="4153140"/>
            <a:ext cx="150120" cy="147420"/>
            <a:chOff x="0" y="0"/>
            <a:chExt cx="200160" cy="19656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196596"/>
                  </a:move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7953120" y="4450680"/>
            <a:ext cx="150120" cy="173880"/>
            <a:chOff x="0" y="0"/>
            <a:chExt cx="200160" cy="23184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200152" cy="231902"/>
            </a:xfrm>
            <a:custGeom>
              <a:avLst/>
              <a:gdLst/>
              <a:ahLst/>
              <a:cxnLst/>
              <a:rect l="l" t="t" r="r" b="b"/>
              <a:pathLst>
                <a:path w="200152" h="231902">
                  <a:moveTo>
                    <a:pt x="0" y="231902"/>
                  </a:moveTo>
                  <a:cubicBezTo>
                    <a:pt x="0" y="132461"/>
                    <a:pt x="0" y="66294"/>
                    <a:pt x="0" y="33147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294"/>
                    <a:pt x="200152" y="132461"/>
                    <a:pt x="200152" y="132461"/>
                  </a:cubicBezTo>
                  <a:cubicBezTo>
                    <a:pt x="166751" y="198755"/>
                    <a:pt x="100076" y="198755"/>
                    <a:pt x="0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7355880" y="6569640"/>
            <a:ext cx="150120" cy="150120"/>
            <a:chOff x="0" y="0"/>
            <a:chExt cx="200160" cy="20016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0"/>
                  </a:move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84611" y="74144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  <a:p>
              <a:pPr algn="r" rtl="1"/>
              <a:endParaRPr lang="en-US" dirty="0">
                <a:cs typeface="B Nazanin" panose="00000400000000000000" pitchFamily="2" charset="-78"/>
              </a:endParaRPr>
            </a:p>
            <a:p>
              <a:pPr algn="r" rtl="1"/>
              <a:endParaRPr lang="en-US" dirty="0">
                <a:cs typeface="B Nazanin" panose="00000400000000000000" pitchFamily="2" charset="-78"/>
              </a:endParaRPr>
            </a:p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9204" y="6460920"/>
            <a:ext cx="2909456" cy="24583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8896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یک روش</a:t>
            </a:r>
            <a:endParaRPr lang="en-US" sz="2800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179500" y="6518160"/>
            <a:ext cx="3194100" cy="24583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73930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</a:t>
            </a:r>
            <a:r>
              <a:rPr lang="en-US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99018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</a:t>
            </a:r>
            <a:r>
              <a:rPr lang="en-US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24106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</a:t>
            </a:r>
            <a:r>
              <a:rPr lang="en-US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D</a:t>
            </a: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 rot="-10800000">
            <a:off x="2066580" y="2960280"/>
            <a:ext cx="1319760" cy="1319760"/>
            <a:chOff x="0" y="0"/>
            <a:chExt cx="1759680" cy="1759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-10800000">
            <a:off x="1937790" y="2830950"/>
            <a:ext cx="1594620" cy="1594620"/>
            <a:chOff x="0" y="0"/>
            <a:chExt cx="2126160" cy="21261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-10800000">
            <a:off x="6265080" y="2960280"/>
            <a:ext cx="1319760" cy="1319760"/>
            <a:chOff x="0" y="0"/>
            <a:chExt cx="1759680" cy="1759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-10800000">
            <a:off x="6136290" y="2830410"/>
            <a:ext cx="1594620" cy="1594620"/>
            <a:chOff x="0" y="0"/>
            <a:chExt cx="2126160" cy="21261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-10800000">
            <a:off x="10463580" y="2960280"/>
            <a:ext cx="1319760" cy="1319760"/>
            <a:chOff x="0" y="0"/>
            <a:chExt cx="1759680" cy="1759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-10800000">
            <a:off x="10334790" y="2830410"/>
            <a:ext cx="1594620" cy="1594620"/>
            <a:chOff x="0" y="0"/>
            <a:chExt cx="2126160" cy="21261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10800000">
            <a:off x="14662080" y="2959740"/>
            <a:ext cx="1319760" cy="1319760"/>
            <a:chOff x="0" y="0"/>
            <a:chExt cx="1759680" cy="17596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10800000">
            <a:off x="14532750" y="2830410"/>
            <a:ext cx="1594620" cy="1594620"/>
            <a:chOff x="0" y="0"/>
            <a:chExt cx="2126160" cy="2126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33" name="AutoShape 33"/>
          <p:cNvSpPr/>
          <p:nvPr/>
        </p:nvSpPr>
        <p:spPr>
          <a:xfrm rot="10718914">
            <a:off x="4216418" y="3654105"/>
            <a:ext cx="123640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4" name="AutoShape 34"/>
          <p:cNvSpPr/>
          <p:nvPr/>
        </p:nvSpPr>
        <p:spPr>
          <a:xfrm rot="10718914">
            <a:off x="8414378" y="3630345"/>
            <a:ext cx="123640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5" name="AutoShape 35"/>
          <p:cNvSpPr/>
          <p:nvPr/>
        </p:nvSpPr>
        <p:spPr>
          <a:xfrm rot="10718914">
            <a:off x="12613418" y="3606045"/>
            <a:ext cx="123640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6648480" y="3420900"/>
            <a:ext cx="587520" cy="484920"/>
            <a:chOff x="0" y="0"/>
            <a:chExt cx="783360" cy="646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83336" cy="646557"/>
            </a:xfrm>
            <a:custGeom>
              <a:avLst/>
              <a:gdLst/>
              <a:ahLst/>
              <a:cxnLst/>
              <a:rect l="l" t="t" r="r" b="b"/>
              <a:pathLst>
                <a:path w="783336" h="646557">
                  <a:moveTo>
                    <a:pt x="446405" y="161163"/>
                  </a:moveTo>
                  <a:cubicBezTo>
                    <a:pt x="420878" y="161163"/>
                    <a:pt x="400177" y="181864"/>
                    <a:pt x="400177" y="207391"/>
                  </a:cubicBezTo>
                  <a:cubicBezTo>
                    <a:pt x="400177" y="232918"/>
                    <a:pt x="420878" y="253619"/>
                    <a:pt x="446405" y="253619"/>
                  </a:cubicBezTo>
                  <a:cubicBezTo>
                    <a:pt x="471932" y="253619"/>
                    <a:pt x="492633" y="232918"/>
                    <a:pt x="492633" y="207391"/>
                  </a:cubicBezTo>
                  <a:cubicBezTo>
                    <a:pt x="492633" y="181864"/>
                    <a:pt x="471932" y="161163"/>
                    <a:pt x="446405" y="161163"/>
                  </a:cubicBezTo>
                  <a:close/>
                  <a:moveTo>
                    <a:pt x="298069" y="161163"/>
                  </a:moveTo>
                  <a:cubicBezTo>
                    <a:pt x="272542" y="161163"/>
                    <a:pt x="251841" y="181864"/>
                    <a:pt x="251841" y="207391"/>
                  </a:cubicBezTo>
                  <a:cubicBezTo>
                    <a:pt x="251841" y="232918"/>
                    <a:pt x="272542" y="253619"/>
                    <a:pt x="298069" y="253619"/>
                  </a:cubicBezTo>
                  <a:cubicBezTo>
                    <a:pt x="323596" y="253619"/>
                    <a:pt x="344297" y="232918"/>
                    <a:pt x="344297" y="207391"/>
                  </a:cubicBezTo>
                  <a:cubicBezTo>
                    <a:pt x="344297" y="181864"/>
                    <a:pt x="323596" y="161163"/>
                    <a:pt x="298069" y="161163"/>
                  </a:cubicBezTo>
                  <a:close/>
                  <a:moveTo>
                    <a:pt x="149733" y="161163"/>
                  </a:moveTo>
                  <a:cubicBezTo>
                    <a:pt x="124206" y="161163"/>
                    <a:pt x="103505" y="181864"/>
                    <a:pt x="103505" y="207391"/>
                  </a:cubicBezTo>
                  <a:cubicBezTo>
                    <a:pt x="103505" y="232918"/>
                    <a:pt x="124206" y="253619"/>
                    <a:pt x="149733" y="253619"/>
                  </a:cubicBezTo>
                  <a:cubicBezTo>
                    <a:pt x="175260" y="253619"/>
                    <a:pt x="195961" y="232918"/>
                    <a:pt x="195961" y="207391"/>
                  </a:cubicBezTo>
                  <a:cubicBezTo>
                    <a:pt x="195961" y="181864"/>
                    <a:pt x="175260" y="161163"/>
                    <a:pt x="149733" y="161163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329"/>
                  </a:cubicBezTo>
                  <a:lnTo>
                    <a:pt x="783336" y="475488"/>
                  </a:lnTo>
                  <a:cubicBezTo>
                    <a:pt x="783336" y="520065"/>
                    <a:pt x="747268" y="556133"/>
                    <a:pt x="702818" y="556133"/>
                  </a:cubicBezTo>
                  <a:lnTo>
                    <a:pt x="610108" y="556133"/>
                  </a:lnTo>
                  <a:cubicBezTo>
                    <a:pt x="627634" y="583311"/>
                    <a:pt x="625856" y="602996"/>
                    <a:pt x="716407" y="646557"/>
                  </a:cubicBezTo>
                  <a:cubicBezTo>
                    <a:pt x="564007" y="629412"/>
                    <a:pt x="540258" y="621792"/>
                    <a:pt x="468249" y="556133"/>
                  </a:cubicBezTo>
                  <a:lnTo>
                    <a:pt x="267843" y="556133"/>
                  </a:lnTo>
                  <a:cubicBezTo>
                    <a:pt x="235204" y="556133"/>
                    <a:pt x="207010" y="536702"/>
                    <a:pt x="194564" y="508635"/>
                  </a:cubicBezTo>
                  <a:cubicBezTo>
                    <a:pt x="246380" y="492760"/>
                    <a:pt x="288417" y="470789"/>
                    <a:pt x="337566" y="438277"/>
                  </a:cubicBezTo>
                  <a:lnTo>
                    <a:pt x="537972" y="438277"/>
                  </a:lnTo>
                  <a:cubicBezTo>
                    <a:pt x="582422" y="438277"/>
                    <a:pt x="618490" y="402209"/>
                    <a:pt x="618490" y="357632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645"/>
                  </a:cubicBezTo>
                  <a:lnTo>
                    <a:pt x="596011" y="336804"/>
                  </a:lnTo>
                  <a:cubicBezTo>
                    <a:pt x="596011" y="381381"/>
                    <a:pt x="559943" y="417449"/>
                    <a:pt x="515493" y="417449"/>
                  </a:cubicBezTo>
                  <a:lnTo>
                    <a:pt x="315214" y="417449"/>
                  </a:lnTo>
                  <a:cubicBezTo>
                    <a:pt x="223139" y="478155"/>
                    <a:pt x="186182" y="489077"/>
                    <a:pt x="33782" y="506222"/>
                  </a:cubicBezTo>
                  <a:cubicBezTo>
                    <a:pt x="122682" y="457708"/>
                    <a:pt x="132588" y="462915"/>
                    <a:pt x="173355" y="417449"/>
                  </a:cubicBezTo>
                  <a:lnTo>
                    <a:pt x="80518" y="417449"/>
                  </a:lnTo>
                  <a:cubicBezTo>
                    <a:pt x="36068" y="417322"/>
                    <a:pt x="0" y="381254"/>
                    <a:pt x="0" y="336804"/>
                  </a:cubicBezTo>
                  <a:lnTo>
                    <a:pt x="0" y="80645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2794199">
            <a:off x="2438640" y="3358800"/>
            <a:ext cx="565380" cy="559440"/>
            <a:chOff x="0" y="0"/>
            <a:chExt cx="753840" cy="745920"/>
          </a:xfrm>
        </p:grpSpPr>
        <p:sp>
          <p:nvSpPr>
            <p:cNvPr id="39" name="Freeform 39"/>
            <p:cNvSpPr/>
            <p:nvPr/>
          </p:nvSpPr>
          <p:spPr>
            <a:xfrm>
              <a:off x="-3937" y="-3810"/>
              <a:ext cx="753872" cy="745871"/>
            </a:xfrm>
            <a:custGeom>
              <a:avLst/>
              <a:gdLst/>
              <a:ahLst/>
              <a:cxnLst/>
              <a:rect l="l" t="t" r="r" b="b"/>
              <a:pathLst>
                <a:path w="753872" h="745871">
                  <a:moveTo>
                    <a:pt x="298196" y="465074"/>
                  </a:moveTo>
                  <a:cubicBezTo>
                    <a:pt x="322199" y="491617"/>
                    <a:pt x="338709" y="522224"/>
                    <a:pt x="353949" y="560197"/>
                  </a:cubicBezTo>
                  <a:cubicBezTo>
                    <a:pt x="340106" y="589407"/>
                    <a:pt x="315087" y="612267"/>
                    <a:pt x="284226" y="622173"/>
                  </a:cubicBezTo>
                  <a:lnTo>
                    <a:pt x="131191" y="460502"/>
                  </a:lnTo>
                  <a:cubicBezTo>
                    <a:pt x="142875" y="430149"/>
                    <a:pt x="167005" y="406400"/>
                    <a:pt x="196977" y="394335"/>
                  </a:cubicBezTo>
                  <a:cubicBezTo>
                    <a:pt x="242570" y="416052"/>
                    <a:pt x="274193" y="438531"/>
                    <a:pt x="298196" y="465074"/>
                  </a:cubicBezTo>
                  <a:close/>
                  <a:moveTo>
                    <a:pt x="432689" y="168402"/>
                  </a:moveTo>
                  <a:lnTo>
                    <a:pt x="584200" y="328422"/>
                  </a:lnTo>
                  <a:cubicBezTo>
                    <a:pt x="571373" y="333629"/>
                    <a:pt x="557276" y="335788"/>
                    <a:pt x="542671" y="335280"/>
                  </a:cubicBezTo>
                  <a:lnTo>
                    <a:pt x="420116" y="331978"/>
                  </a:lnTo>
                  <a:lnTo>
                    <a:pt x="423418" y="209423"/>
                  </a:lnTo>
                  <a:cubicBezTo>
                    <a:pt x="423799" y="194818"/>
                    <a:pt x="426720" y="180848"/>
                    <a:pt x="432562" y="168402"/>
                  </a:cubicBezTo>
                  <a:close/>
                  <a:moveTo>
                    <a:pt x="457200" y="94107"/>
                  </a:moveTo>
                  <a:cubicBezTo>
                    <a:pt x="413766" y="118999"/>
                    <a:pt x="384556" y="165862"/>
                    <a:pt x="384175" y="219710"/>
                  </a:cubicBezTo>
                  <a:lnTo>
                    <a:pt x="383413" y="345821"/>
                  </a:lnTo>
                  <a:lnTo>
                    <a:pt x="346964" y="381762"/>
                  </a:lnTo>
                  <a:lnTo>
                    <a:pt x="220853" y="381000"/>
                  </a:lnTo>
                  <a:cubicBezTo>
                    <a:pt x="170688" y="380746"/>
                    <a:pt x="126238" y="405511"/>
                    <a:pt x="100711" y="444500"/>
                  </a:cubicBezTo>
                  <a:lnTo>
                    <a:pt x="297180" y="652018"/>
                  </a:lnTo>
                  <a:cubicBezTo>
                    <a:pt x="339090" y="627253"/>
                    <a:pt x="366776" y="581406"/>
                    <a:pt x="367030" y="529082"/>
                  </a:cubicBezTo>
                  <a:lnTo>
                    <a:pt x="367792" y="402971"/>
                  </a:lnTo>
                  <a:lnTo>
                    <a:pt x="404241" y="367030"/>
                  </a:lnTo>
                  <a:lnTo>
                    <a:pt x="530352" y="367792"/>
                  </a:lnTo>
                  <a:cubicBezTo>
                    <a:pt x="581914" y="368173"/>
                    <a:pt x="627507" y="341884"/>
                    <a:pt x="653542" y="301498"/>
                  </a:cubicBezTo>
                  <a:close/>
                  <a:moveTo>
                    <a:pt x="483997" y="15367"/>
                  </a:moveTo>
                  <a:lnTo>
                    <a:pt x="739902" y="285496"/>
                  </a:lnTo>
                  <a:cubicBezTo>
                    <a:pt x="753872" y="300228"/>
                    <a:pt x="753237" y="323596"/>
                    <a:pt x="738505" y="337566"/>
                  </a:cubicBezTo>
                  <a:cubicBezTo>
                    <a:pt x="723773" y="351536"/>
                    <a:pt x="700405" y="350901"/>
                    <a:pt x="686435" y="336169"/>
                  </a:cubicBezTo>
                  <a:lnTo>
                    <a:pt x="682625" y="332232"/>
                  </a:lnTo>
                  <a:cubicBezTo>
                    <a:pt x="648716" y="379476"/>
                    <a:pt x="592836" y="409829"/>
                    <a:pt x="530098" y="409448"/>
                  </a:cubicBezTo>
                  <a:lnTo>
                    <a:pt x="408686" y="408686"/>
                  </a:lnTo>
                  <a:lnTo>
                    <a:pt x="408686" y="528193"/>
                  </a:lnTo>
                  <a:cubicBezTo>
                    <a:pt x="408686" y="592963"/>
                    <a:pt x="376047" y="650240"/>
                    <a:pt x="325882" y="683641"/>
                  </a:cubicBezTo>
                  <a:cubicBezTo>
                    <a:pt x="337312" y="697992"/>
                    <a:pt x="335661" y="718947"/>
                    <a:pt x="322072" y="731901"/>
                  </a:cubicBezTo>
                  <a:cubicBezTo>
                    <a:pt x="307340" y="745871"/>
                    <a:pt x="283972" y="745236"/>
                    <a:pt x="270002" y="730504"/>
                  </a:cubicBezTo>
                  <a:lnTo>
                    <a:pt x="13970" y="460248"/>
                  </a:lnTo>
                  <a:cubicBezTo>
                    <a:pt x="0" y="445516"/>
                    <a:pt x="635" y="422148"/>
                    <a:pt x="15367" y="408178"/>
                  </a:cubicBezTo>
                  <a:cubicBezTo>
                    <a:pt x="30099" y="394208"/>
                    <a:pt x="53467" y="394843"/>
                    <a:pt x="67437" y="409575"/>
                  </a:cubicBezTo>
                  <a:lnTo>
                    <a:pt x="71247" y="413512"/>
                  </a:lnTo>
                  <a:cubicBezTo>
                    <a:pt x="104902" y="368173"/>
                    <a:pt x="159004" y="339471"/>
                    <a:pt x="219837" y="339471"/>
                  </a:cubicBezTo>
                  <a:lnTo>
                    <a:pt x="341757" y="339471"/>
                  </a:lnTo>
                  <a:lnTo>
                    <a:pt x="342519" y="219583"/>
                  </a:lnTo>
                  <a:cubicBezTo>
                    <a:pt x="342900" y="153797"/>
                    <a:pt x="377063" y="96012"/>
                    <a:pt x="428625" y="63119"/>
                  </a:cubicBezTo>
                  <a:cubicBezTo>
                    <a:pt x="416560" y="48641"/>
                    <a:pt x="417830" y="27178"/>
                    <a:pt x="431800" y="13970"/>
                  </a:cubicBezTo>
                  <a:cubicBezTo>
                    <a:pt x="446532" y="0"/>
                    <a:pt x="469900" y="635"/>
                    <a:pt x="483870" y="153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0839960" y="3371220"/>
            <a:ext cx="584280" cy="488160"/>
            <a:chOff x="0" y="0"/>
            <a:chExt cx="779040" cy="6508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79018" cy="650875"/>
            </a:xfrm>
            <a:custGeom>
              <a:avLst/>
              <a:gdLst/>
              <a:ahLst/>
              <a:cxnLst/>
              <a:rect l="l" t="t" r="r" b="b"/>
              <a:pathLst>
                <a:path w="779018" h="650875">
                  <a:moveTo>
                    <a:pt x="641604" y="580517"/>
                  </a:moveTo>
                  <a:lnTo>
                    <a:pt x="641604" y="615696"/>
                  </a:lnTo>
                  <a:lnTo>
                    <a:pt x="721741" y="615696"/>
                  </a:lnTo>
                  <a:lnTo>
                    <a:pt x="721741" y="580517"/>
                  </a:lnTo>
                  <a:close/>
                  <a:moveTo>
                    <a:pt x="51562" y="580517"/>
                  </a:moveTo>
                  <a:lnTo>
                    <a:pt x="51562" y="615696"/>
                  </a:lnTo>
                  <a:lnTo>
                    <a:pt x="131699" y="615696"/>
                  </a:lnTo>
                  <a:lnTo>
                    <a:pt x="131699" y="580517"/>
                  </a:lnTo>
                  <a:close/>
                  <a:moveTo>
                    <a:pt x="641604" y="511937"/>
                  </a:moveTo>
                  <a:lnTo>
                    <a:pt x="641604" y="547116"/>
                  </a:lnTo>
                  <a:lnTo>
                    <a:pt x="721741" y="547116"/>
                  </a:lnTo>
                  <a:lnTo>
                    <a:pt x="721741" y="511937"/>
                  </a:lnTo>
                  <a:close/>
                  <a:moveTo>
                    <a:pt x="51562" y="511937"/>
                  </a:moveTo>
                  <a:lnTo>
                    <a:pt x="51562" y="547116"/>
                  </a:lnTo>
                  <a:lnTo>
                    <a:pt x="131699" y="547116"/>
                  </a:lnTo>
                  <a:lnTo>
                    <a:pt x="131699" y="511937"/>
                  </a:lnTo>
                  <a:close/>
                  <a:moveTo>
                    <a:pt x="641604" y="443357"/>
                  </a:moveTo>
                  <a:lnTo>
                    <a:pt x="641604" y="478536"/>
                  </a:lnTo>
                  <a:lnTo>
                    <a:pt x="721741" y="478536"/>
                  </a:lnTo>
                  <a:lnTo>
                    <a:pt x="721741" y="443357"/>
                  </a:lnTo>
                  <a:close/>
                  <a:moveTo>
                    <a:pt x="51562" y="443357"/>
                  </a:moveTo>
                  <a:lnTo>
                    <a:pt x="51562" y="478536"/>
                  </a:lnTo>
                  <a:lnTo>
                    <a:pt x="131699" y="478536"/>
                  </a:lnTo>
                  <a:lnTo>
                    <a:pt x="131699" y="443357"/>
                  </a:lnTo>
                  <a:close/>
                  <a:moveTo>
                    <a:pt x="641604" y="374777"/>
                  </a:moveTo>
                  <a:lnTo>
                    <a:pt x="641604" y="409956"/>
                  </a:lnTo>
                  <a:lnTo>
                    <a:pt x="721741" y="409956"/>
                  </a:lnTo>
                  <a:lnTo>
                    <a:pt x="721741" y="374650"/>
                  </a:lnTo>
                  <a:close/>
                  <a:moveTo>
                    <a:pt x="51562" y="374777"/>
                  </a:moveTo>
                  <a:lnTo>
                    <a:pt x="51562" y="409956"/>
                  </a:lnTo>
                  <a:lnTo>
                    <a:pt x="131699" y="409956"/>
                  </a:lnTo>
                  <a:lnTo>
                    <a:pt x="131699" y="374650"/>
                  </a:lnTo>
                  <a:close/>
                  <a:moveTo>
                    <a:pt x="641604" y="306197"/>
                  </a:moveTo>
                  <a:lnTo>
                    <a:pt x="641604" y="341376"/>
                  </a:lnTo>
                  <a:lnTo>
                    <a:pt x="721741" y="341376"/>
                  </a:lnTo>
                  <a:lnTo>
                    <a:pt x="721741" y="306070"/>
                  </a:lnTo>
                  <a:close/>
                  <a:moveTo>
                    <a:pt x="51562" y="306197"/>
                  </a:moveTo>
                  <a:lnTo>
                    <a:pt x="51562" y="341376"/>
                  </a:lnTo>
                  <a:lnTo>
                    <a:pt x="131699" y="341376"/>
                  </a:lnTo>
                  <a:lnTo>
                    <a:pt x="131699" y="306070"/>
                  </a:lnTo>
                  <a:close/>
                  <a:moveTo>
                    <a:pt x="641604" y="237617"/>
                  </a:moveTo>
                  <a:lnTo>
                    <a:pt x="641604" y="272796"/>
                  </a:lnTo>
                  <a:lnTo>
                    <a:pt x="721741" y="272796"/>
                  </a:lnTo>
                  <a:lnTo>
                    <a:pt x="721741" y="237490"/>
                  </a:lnTo>
                  <a:close/>
                  <a:moveTo>
                    <a:pt x="51562" y="237617"/>
                  </a:moveTo>
                  <a:lnTo>
                    <a:pt x="51562" y="272796"/>
                  </a:lnTo>
                  <a:lnTo>
                    <a:pt x="131699" y="272796"/>
                  </a:lnTo>
                  <a:lnTo>
                    <a:pt x="131699" y="237490"/>
                  </a:lnTo>
                  <a:close/>
                  <a:moveTo>
                    <a:pt x="641604" y="169037"/>
                  </a:moveTo>
                  <a:lnTo>
                    <a:pt x="641604" y="204216"/>
                  </a:lnTo>
                  <a:lnTo>
                    <a:pt x="721741" y="204216"/>
                  </a:lnTo>
                  <a:lnTo>
                    <a:pt x="721741" y="168910"/>
                  </a:lnTo>
                  <a:close/>
                  <a:moveTo>
                    <a:pt x="51562" y="169037"/>
                  </a:moveTo>
                  <a:lnTo>
                    <a:pt x="51562" y="204216"/>
                  </a:lnTo>
                  <a:lnTo>
                    <a:pt x="131699" y="204216"/>
                  </a:lnTo>
                  <a:lnTo>
                    <a:pt x="131699" y="168910"/>
                  </a:lnTo>
                  <a:close/>
                  <a:moveTo>
                    <a:pt x="241554" y="135128"/>
                  </a:moveTo>
                  <a:lnTo>
                    <a:pt x="241554" y="516128"/>
                  </a:lnTo>
                  <a:lnTo>
                    <a:pt x="570103" y="325628"/>
                  </a:lnTo>
                  <a:close/>
                  <a:moveTo>
                    <a:pt x="641604" y="100457"/>
                  </a:moveTo>
                  <a:lnTo>
                    <a:pt x="641604" y="135636"/>
                  </a:lnTo>
                  <a:lnTo>
                    <a:pt x="721741" y="135636"/>
                  </a:lnTo>
                  <a:lnTo>
                    <a:pt x="721741" y="100203"/>
                  </a:lnTo>
                  <a:close/>
                  <a:moveTo>
                    <a:pt x="51562" y="100457"/>
                  </a:moveTo>
                  <a:lnTo>
                    <a:pt x="51562" y="135636"/>
                  </a:lnTo>
                  <a:lnTo>
                    <a:pt x="131699" y="135636"/>
                  </a:lnTo>
                  <a:lnTo>
                    <a:pt x="131699" y="100203"/>
                  </a:lnTo>
                  <a:close/>
                  <a:moveTo>
                    <a:pt x="641604" y="31877"/>
                  </a:moveTo>
                  <a:lnTo>
                    <a:pt x="641604" y="66802"/>
                  </a:lnTo>
                  <a:lnTo>
                    <a:pt x="721741" y="66802"/>
                  </a:lnTo>
                  <a:lnTo>
                    <a:pt x="721741" y="31623"/>
                  </a:lnTo>
                  <a:close/>
                  <a:moveTo>
                    <a:pt x="51562" y="31877"/>
                  </a:moveTo>
                  <a:lnTo>
                    <a:pt x="51562" y="66802"/>
                  </a:lnTo>
                  <a:lnTo>
                    <a:pt x="131699" y="66802"/>
                  </a:lnTo>
                  <a:lnTo>
                    <a:pt x="131699" y="31623"/>
                  </a:lnTo>
                  <a:close/>
                  <a:moveTo>
                    <a:pt x="0" y="0"/>
                  </a:moveTo>
                  <a:lnTo>
                    <a:pt x="779018" y="0"/>
                  </a:lnTo>
                  <a:lnTo>
                    <a:pt x="779018" y="650875"/>
                  </a:lnTo>
                  <a:lnTo>
                    <a:pt x="0" y="65087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5172380" y="3313440"/>
            <a:ext cx="298620" cy="651240"/>
            <a:chOff x="0" y="0"/>
            <a:chExt cx="398160" cy="86832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98145" cy="868299"/>
            </a:xfrm>
            <a:custGeom>
              <a:avLst/>
              <a:gdLst/>
              <a:ahLst/>
              <a:cxnLst/>
              <a:rect l="l" t="t" r="r" b="b"/>
              <a:pathLst>
                <a:path w="398145" h="868299">
                  <a:moveTo>
                    <a:pt x="398145" y="418719"/>
                  </a:moveTo>
                  <a:cubicBezTo>
                    <a:pt x="398145" y="522097"/>
                    <a:pt x="319405" y="607568"/>
                    <a:pt x="217678" y="616458"/>
                  </a:cubicBezTo>
                  <a:lnTo>
                    <a:pt x="217678" y="743458"/>
                  </a:lnTo>
                  <a:cubicBezTo>
                    <a:pt x="233045" y="744093"/>
                    <a:pt x="248285" y="746379"/>
                    <a:pt x="263017" y="750062"/>
                  </a:cubicBezTo>
                  <a:cubicBezTo>
                    <a:pt x="334137" y="767715"/>
                    <a:pt x="381635" y="812673"/>
                    <a:pt x="382397" y="863092"/>
                  </a:cubicBezTo>
                  <a:lnTo>
                    <a:pt x="15367" y="868299"/>
                  </a:lnTo>
                  <a:cubicBezTo>
                    <a:pt x="12827" y="816991"/>
                    <a:pt x="59055" y="770001"/>
                    <a:pt x="130810" y="750951"/>
                  </a:cubicBezTo>
                  <a:cubicBezTo>
                    <a:pt x="146685" y="746760"/>
                    <a:pt x="163195" y="744093"/>
                    <a:pt x="179832" y="743458"/>
                  </a:cubicBezTo>
                  <a:lnTo>
                    <a:pt x="179832" y="616458"/>
                  </a:lnTo>
                  <a:cubicBezTo>
                    <a:pt x="84709" y="608330"/>
                    <a:pt x="7620" y="532003"/>
                    <a:pt x="0" y="434086"/>
                  </a:cubicBezTo>
                  <a:lnTo>
                    <a:pt x="37973" y="431165"/>
                  </a:lnTo>
                  <a:cubicBezTo>
                    <a:pt x="44704" y="517652"/>
                    <a:pt x="118491" y="583311"/>
                    <a:pt x="205105" y="580009"/>
                  </a:cubicBezTo>
                  <a:cubicBezTo>
                    <a:pt x="291719" y="576707"/>
                    <a:pt x="360172" y="505460"/>
                    <a:pt x="360172" y="418719"/>
                  </a:cubicBezTo>
                  <a:close/>
                  <a:moveTo>
                    <a:pt x="198755" y="0"/>
                  </a:moveTo>
                  <a:cubicBezTo>
                    <a:pt x="263779" y="0"/>
                    <a:pt x="316484" y="52705"/>
                    <a:pt x="316484" y="117729"/>
                  </a:cubicBezTo>
                  <a:lnTo>
                    <a:pt x="316484" y="420243"/>
                  </a:lnTo>
                  <a:cubicBezTo>
                    <a:pt x="316484" y="485267"/>
                    <a:pt x="263779" y="537972"/>
                    <a:pt x="198755" y="537972"/>
                  </a:cubicBezTo>
                  <a:cubicBezTo>
                    <a:pt x="133731" y="537972"/>
                    <a:pt x="81026" y="485267"/>
                    <a:pt x="81026" y="420243"/>
                  </a:cubicBezTo>
                  <a:lnTo>
                    <a:pt x="81026" y="117729"/>
                  </a:lnTo>
                  <a:cubicBezTo>
                    <a:pt x="81026" y="52705"/>
                    <a:pt x="133731" y="0"/>
                    <a:pt x="19875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1120" y="102745"/>
            <a:ext cx="1780920" cy="1769580"/>
            <a:chOff x="0" y="0"/>
            <a:chExt cx="2374560" cy="23594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16501630" y="5670"/>
            <a:ext cx="1780920" cy="1769580"/>
            <a:chOff x="0" y="0"/>
            <a:chExt cx="2374560" cy="23594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-5670" y="8567098"/>
            <a:ext cx="1780920" cy="1769580"/>
            <a:chOff x="0" y="0"/>
            <a:chExt cx="2374560" cy="235944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10800000">
            <a:off x="16714184" y="8580692"/>
            <a:ext cx="1780920" cy="1769580"/>
            <a:chOff x="0" y="0"/>
            <a:chExt cx="2374560" cy="235944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sp>
        <p:nvSpPr>
          <p:cNvPr id="53" name="Rectangle 52"/>
          <p:cNvSpPr/>
          <p:nvPr/>
        </p:nvSpPr>
        <p:spPr>
          <a:xfrm>
            <a:off x="4460580" y="6678611"/>
            <a:ext cx="9144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sz="24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848880" y="422280"/>
            <a:ext cx="16680060" cy="91260"/>
            <a:chOff x="0" y="0"/>
            <a:chExt cx="22240080" cy="1216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240112" cy="121666"/>
            </a:xfrm>
            <a:custGeom>
              <a:avLst/>
              <a:gdLst/>
              <a:ahLst/>
              <a:cxnLst/>
              <a:rect l="l" t="t" r="r" b="b"/>
              <a:pathLst>
                <a:path w="22240112" h="121666">
                  <a:moveTo>
                    <a:pt x="0" y="0"/>
                  </a:moveTo>
                  <a:lnTo>
                    <a:pt x="22240112" y="0"/>
                  </a:lnTo>
                  <a:lnTo>
                    <a:pt x="22240112" y="121666"/>
                  </a:lnTo>
                  <a:lnTo>
                    <a:pt x="0" y="121666"/>
                  </a:ln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05980" y="8699940"/>
            <a:ext cx="1409940" cy="1384560"/>
            <a:chOff x="0" y="0"/>
            <a:chExt cx="1879920" cy="18460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79854" cy="1846326"/>
            </a:xfrm>
            <a:custGeom>
              <a:avLst/>
              <a:gdLst/>
              <a:ahLst/>
              <a:cxnLst/>
              <a:rect l="l" t="t" r="r" b="b"/>
              <a:pathLst>
                <a:path w="1879854" h="1846326">
                  <a:moveTo>
                    <a:pt x="1663319" y="657479"/>
                  </a:moveTo>
                  <a:cubicBezTo>
                    <a:pt x="1758950" y="664083"/>
                    <a:pt x="1825371" y="707898"/>
                    <a:pt x="1855978" y="799592"/>
                  </a:cubicBezTo>
                  <a:cubicBezTo>
                    <a:pt x="1879854" y="871347"/>
                    <a:pt x="1854708" y="956310"/>
                    <a:pt x="1797558" y="1005459"/>
                  </a:cubicBezTo>
                  <a:cubicBezTo>
                    <a:pt x="1721866" y="1067943"/>
                    <a:pt x="1642110" y="1069213"/>
                    <a:pt x="1557147" y="1022731"/>
                  </a:cubicBezTo>
                  <a:cubicBezTo>
                    <a:pt x="1557147" y="1032002"/>
                    <a:pt x="1557147" y="1041273"/>
                    <a:pt x="1557147" y="1050671"/>
                  </a:cubicBezTo>
                  <a:cubicBezTo>
                    <a:pt x="1557147" y="1150239"/>
                    <a:pt x="1558417" y="1251204"/>
                    <a:pt x="1557147" y="1352169"/>
                  </a:cubicBezTo>
                  <a:cubicBezTo>
                    <a:pt x="1557147" y="1395984"/>
                    <a:pt x="1537208" y="1431798"/>
                    <a:pt x="1505331" y="1461135"/>
                  </a:cubicBezTo>
                  <a:cubicBezTo>
                    <a:pt x="1474724" y="1486408"/>
                    <a:pt x="1440180" y="1498346"/>
                    <a:pt x="1401699" y="1498346"/>
                  </a:cubicBezTo>
                  <a:cubicBezTo>
                    <a:pt x="1367155" y="1498346"/>
                    <a:pt x="1332611" y="1498346"/>
                    <a:pt x="1298067" y="1498346"/>
                  </a:cubicBezTo>
                  <a:cubicBezTo>
                    <a:pt x="1295400" y="1498346"/>
                    <a:pt x="1292733" y="1498346"/>
                    <a:pt x="1288796" y="1498346"/>
                  </a:cubicBezTo>
                  <a:cubicBezTo>
                    <a:pt x="1288796" y="1536827"/>
                    <a:pt x="1288796" y="1574038"/>
                    <a:pt x="1288796" y="1613916"/>
                  </a:cubicBezTo>
                  <a:cubicBezTo>
                    <a:pt x="1291463" y="1613916"/>
                    <a:pt x="1295400" y="1613916"/>
                    <a:pt x="1298067" y="1613916"/>
                  </a:cubicBezTo>
                  <a:cubicBezTo>
                    <a:pt x="1345946" y="1613916"/>
                    <a:pt x="1393698" y="1613916"/>
                    <a:pt x="1441577" y="1613916"/>
                  </a:cubicBezTo>
                  <a:cubicBezTo>
                    <a:pt x="1464183" y="1613916"/>
                    <a:pt x="1480058" y="1629791"/>
                    <a:pt x="1481455" y="1652397"/>
                  </a:cubicBezTo>
                  <a:cubicBezTo>
                    <a:pt x="1481455" y="1673606"/>
                    <a:pt x="1464183" y="1690878"/>
                    <a:pt x="1441577" y="1690878"/>
                  </a:cubicBezTo>
                  <a:cubicBezTo>
                    <a:pt x="1377823" y="1690878"/>
                    <a:pt x="1315339" y="1690878"/>
                    <a:pt x="1251585" y="1690878"/>
                  </a:cubicBezTo>
                  <a:cubicBezTo>
                    <a:pt x="1227709" y="1690878"/>
                    <a:pt x="1211707" y="1673606"/>
                    <a:pt x="1211707" y="1649730"/>
                  </a:cubicBezTo>
                  <a:cubicBezTo>
                    <a:pt x="1211707" y="1601978"/>
                    <a:pt x="1211707" y="1554099"/>
                    <a:pt x="1211707" y="1506347"/>
                  </a:cubicBezTo>
                  <a:cubicBezTo>
                    <a:pt x="1211707" y="1503680"/>
                    <a:pt x="1211707" y="1502410"/>
                    <a:pt x="1211707" y="1498346"/>
                  </a:cubicBezTo>
                  <a:cubicBezTo>
                    <a:pt x="1186434" y="1498346"/>
                    <a:pt x="1161161" y="1498346"/>
                    <a:pt x="1136015" y="1498346"/>
                  </a:cubicBezTo>
                  <a:cubicBezTo>
                    <a:pt x="1136015" y="1588643"/>
                    <a:pt x="1136015" y="1677670"/>
                    <a:pt x="1136015" y="1766570"/>
                  </a:cubicBezTo>
                  <a:cubicBezTo>
                    <a:pt x="1138682" y="1766570"/>
                    <a:pt x="1141349" y="1766570"/>
                    <a:pt x="1142619" y="1766570"/>
                  </a:cubicBezTo>
                  <a:cubicBezTo>
                    <a:pt x="1197102" y="1766570"/>
                    <a:pt x="1250188" y="1766570"/>
                    <a:pt x="1304671" y="1766570"/>
                  </a:cubicBezTo>
                  <a:cubicBezTo>
                    <a:pt x="1429512" y="1766570"/>
                    <a:pt x="1555750" y="1766570"/>
                    <a:pt x="1680718" y="1766570"/>
                  </a:cubicBezTo>
                  <a:cubicBezTo>
                    <a:pt x="1691386" y="1766570"/>
                    <a:pt x="1703324" y="1766570"/>
                    <a:pt x="1713992" y="1766570"/>
                  </a:cubicBezTo>
                  <a:cubicBezTo>
                    <a:pt x="1732534" y="1767840"/>
                    <a:pt x="1748536" y="1783842"/>
                    <a:pt x="1749806" y="1803781"/>
                  </a:cubicBezTo>
                  <a:cubicBezTo>
                    <a:pt x="1751076" y="1823720"/>
                    <a:pt x="1735201" y="1842262"/>
                    <a:pt x="1716532" y="1843659"/>
                  </a:cubicBezTo>
                  <a:cubicBezTo>
                    <a:pt x="1689989" y="1843659"/>
                    <a:pt x="1662049" y="1843659"/>
                    <a:pt x="1635506" y="1843659"/>
                  </a:cubicBezTo>
                  <a:cubicBezTo>
                    <a:pt x="1491996" y="1843659"/>
                    <a:pt x="1349883" y="1843659"/>
                    <a:pt x="1207770" y="1843659"/>
                  </a:cubicBezTo>
                  <a:cubicBezTo>
                    <a:pt x="1171956" y="1843659"/>
                    <a:pt x="1134745" y="1843659"/>
                    <a:pt x="1098804" y="1843659"/>
                  </a:cubicBezTo>
                  <a:cubicBezTo>
                    <a:pt x="1078865" y="1843659"/>
                    <a:pt x="1065530" y="1832991"/>
                    <a:pt x="1060323" y="1815719"/>
                  </a:cubicBezTo>
                  <a:cubicBezTo>
                    <a:pt x="1059053" y="1811782"/>
                    <a:pt x="1059053" y="1807718"/>
                    <a:pt x="1059053" y="1803781"/>
                  </a:cubicBezTo>
                  <a:cubicBezTo>
                    <a:pt x="1059053" y="1704213"/>
                    <a:pt x="1059053" y="1605915"/>
                    <a:pt x="1059053" y="1507617"/>
                  </a:cubicBezTo>
                  <a:cubicBezTo>
                    <a:pt x="1059053" y="1504950"/>
                    <a:pt x="1059053" y="1502283"/>
                    <a:pt x="1059053" y="1498346"/>
                  </a:cubicBezTo>
                  <a:cubicBezTo>
                    <a:pt x="1033780" y="1498346"/>
                    <a:pt x="1008507" y="1498346"/>
                    <a:pt x="981964" y="1498346"/>
                  </a:cubicBezTo>
                  <a:cubicBezTo>
                    <a:pt x="981964" y="1502283"/>
                    <a:pt x="981964" y="1504950"/>
                    <a:pt x="981964" y="1507617"/>
                  </a:cubicBezTo>
                  <a:cubicBezTo>
                    <a:pt x="981964" y="1605915"/>
                    <a:pt x="981964" y="1705483"/>
                    <a:pt x="981964" y="1803781"/>
                  </a:cubicBezTo>
                  <a:cubicBezTo>
                    <a:pt x="981964" y="1829054"/>
                    <a:pt x="963422" y="1846326"/>
                    <a:pt x="938149" y="1843659"/>
                  </a:cubicBezTo>
                  <a:cubicBezTo>
                    <a:pt x="919607" y="1840992"/>
                    <a:pt x="904875" y="1825117"/>
                    <a:pt x="904875" y="1806448"/>
                  </a:cubicBezTo>
                  <a:cubicBezTo>
                    <a:pt x="904875" y="1773301"/>
                    <a:pt x="904875" y="1740027"/>
                    <a:pt x="904875" y="1708150"/>
                  </a:cubicBezTo>
                  <a:cubicBezTo>
                    <a:pt x="904875" y="1639062"/>
                    <a:pt x="904875" y="1571371"/>
                    <a:pt x="904875" y="1502283"/>
                  </a:cubicBezTo>
                  <a:cubicBezTo>
                    <a:pt x="904875" y="1501013"/>
                    <a:pt x="904875" y="1501013"/>
                    <a:pt x="904875" y="1498346"/>
                  </a:cubicBezTo>
                  <a:cubicBezTo>
                    <a:pt x="879602" y="1498346"/>
                    <a:pt x="854329" y="1498346"/>
                    <a:pt x="829183" y="1498346"/>
                  </a:cubicBezTo>
                  <a:cubicBezTo>
                    <a:pt x="827913" y="1501013"/>
                    <a:pt x="827913" y="1503680"/>
                    <a:pt x="827913" y="1506347"/>
                  </a:cubicBezTo>
                  <a:cubicBezTo>
                    <a:pt x="827913" y="1598041"/>
                    <a:pt x="827913" y="1691005"/>
                    <a:pt x="827913" y="1782572"/>
                  </a:cubicBezTo>
                  <a:cubicBezTo>
                    <a:pt x="827913" y="1790573"/>
                    <a:pt x="827913" y="1799844"/>
                    <a:pt x="827913" y="1807845"/>
                  </a:cubicBezTo>
                  <a:cubicBezTo>
                    <a:pt x="827913" y="1826387"/>
                    <a:pt x="813308" y="1842389"/>
                    <a:pt x="793369" y="1843659"/>
                  </a:cubicBezTo>
                  <a:cubicBezTo>
                    <a:pt x="781431" y="1843659"/>
                    <a:pt x="768096" y="1843659"/>
                    <a:pt x="754888" y="1843659"/>
                  </a:cubicBezTo>
                  <a:cubicBezTo>
                    <a:pt x="619379" y="1843659"/>
                    <a:pt x="482473" y="1843659"/>
                    <a:pt x="346964" y="1843659"/>
                  </a:cubicBezTo>
                  <a:cubicBezTo>
                    <a:pt x="303149" y="1843659"/>
                    <a:pt x="260604" y="1843659"/>
                    <a:pt x="216789" y="1843659"/>
                  </a:cubicBezTo>
                  <a:cubicBezTo>
                    <a:pt x="195580" y="1843659"/>
                    <a:pt x="180975" y="1831721"/>
                    <a:pt x="176911" y="1811782"/>
                  </a:cubicBezTo>
                  <a:cubicBezTo>
                    <a:pt x="172847" y="1791843"/>
                    <a:pt x="187579" y="1770634"/>
                    <a:pt x="207518" y="1767967"/>
                  </a:cubicBezTo>
                  <a:cubicBezTo>
                    <a:pt x="211455" y="1766697"/>
                    <a:pt x="215519" y="1766697"/>
                    <a:pt x="218186" y="1766697"/>
                  </a:cubicBezTo>
                  <a:cubicBezTo>
                    <a:pt x="275336" y="1766697"/>
                    <a:pt x="331089" y="1766697"/>
                    <a:pt x="388239" y="1766697"/>
                  </a:cubicBezTo>
                  <a:cubicBezTo>
                    <a:pt x="418846" y="1766697"/>
                    <a:pt x="450723" y="1767967"/>
                    <a:pt x="482600" y="1767967"/>
                  </a:cubicBezTo>
                  <a:cubicBezTo>
                    <a:pt x="571627" y="1767967"/>
                    <a:pt x="660654" y="1767967"/>
                    <a:pt x="750951" y="1767967"/>
                  </a:cubicBezTo>
                  <a:cubicBezTo>
                    <a:pt x="750951" y="1677670"/>
                    <a:pt x="750951" y="1588643"/>
                    <a:pt x="750951" y="1498346"/>
                  </a:cubicBezTo>
                  <a:cubicBezTo>
                    <a:pt x="725678" y="1498346"/>
                    <a:pt x="700405" y="1498346"/>
                    <a:pt x="675259" y="1498346"/>
                  </a:cubicBezTo>
                  <a:cubicBezTo>
                    <a:pt x="675259" y="1501013"/>
                    <a:pt x="675259" y="1503680"/>
                    <a:pt x="675259" y="1506347"/>
                  </a:cubicBezTo>
                  <a:cubicBezTo>
                    <a:pt x="675259" y="1554099"/>
                    <a:pt x="675259" y="1601978"/>
                    <a:pt x="675259" y="1648460"/>
                  </a:cubicBezTo>
                  <a:cubicBezTo>
                    <a:pt x="675259" y="1675003"/>
                    <a:pt x="659257" y="1691005"/>
                    <a:pt x="634111" y="1691005"/>
                  </a:cubicBezTo>
                  <a:cubicBezTo>
                    <a:pt x="571627" y="1691005"/>
                    <a:pt x="509270" y="1691005"/>
                    <a:pt x="445516" y="1689735"/>
                  </a:cubicBezTo>
                  <a:cubicBezTo>
                    <a:pt x="420243" y="1689735"/>
                    <a:pt x="402971" y="1671193"/>
                    <a:pt x="407035" y="1645920"/>
                  </a:cubicBezTo>
                  <a:cubicBezTo>
                    <a:pt x="409702" y="1627378"/>
                    <a:pt x="425577" y="1614043"/>
                    <a:pt x="444246" y="1614043"/>
                  </a:cubicBezTo>
                  <a:cubicBezTo>
                    <a:pt x="492125" y="1614043"/>
                    <a:pt x="541274" y="1614043"/>
                    <a:pt x="589026" y="1614043"/>
                  </a:cubicBezTo>
                  <a:cubicBezTo>
                    <a:pt x="591693" y="1614043"/>
                    <a:pt x="594360" y="1614043"/>
                    <a:pt x="598297" y="1614043"/>
                  </a:cubicBezTo>
                  <a:cubicBezTo>
                    <a:pt x="598297" y="1575562"/>
                    <a:pt x="598297" y="1536954"/>
                    <a:pt x="598297" y="1498473"/>
                  </a:cubicBezTo>
                  <a:cubicBezTo>
                    <a:pt x="595630" y="1498473"/>
                    <a:pt x="591693" y="1498473"/>
                    <a:pt x="589026" y="1498473"/>
                  </a:cubicBezTo>
                  <a:cubicBezTo>
                    <a:pt x="550545" y="1498473"/>
                    <a:pt x="511937" y="1499743"/>
                    <a:pt x="473456" y="1498473"/>
                  </a:cubicBezTo>
                  <a:cubicBezTo>
                    <a:pt x="403098" y="1495806"/>
                    <a:pt x="340614" y="1437386"/>
                    <a:pt x="331343" y="1367028"/>
                  </a:cubicBezTo>
                  <a:cubicBezTo>
                    <a:pt x="330073" y="1359027"/>
                    <a:pt x="330073" y="1351153"/>
                    <a:pt x="330073" y="1344422"/>
                  </a:cubicBezTo>
                  <a:cubicBezTo>
                    <a:pt x="330073" y="1254125"/>
                    <a:pt x="330073" y="1165098"/>
                    <a:pt x="330073" y="1076198"/>
                  </a:cubicBezTo>
                  <a:cubicBezTo>
                    <a:pt x="330073" y="1073531"/>
                    <a:pt x="330073" y="1072261"/>
                    <a:pt x="330073" y="1069594"/>
                  </a:cubicBezTo>
                  <a:cubicBezTo>
                    <a:pt x="323469" y="1070864"/>
                    <a:pt x="316738" y="1072261"/>
                    <a:pt x="310134" y="1073531"/>
                  </a:cubicBezTo>
                  <a:cubicBezTo>
                    <a:pt x="173990" y="1094359"/>
                    <a:pt x="58420" y="1005332"/>
                    <a:pt x="29210" y="887222"/>
                  </a:cubicBezTo>
                  <a:cubicBezTo>
                    <a:pt x="0" y="766318"/>
                    <a:pt x="63754" y="644144"/>
                    <a:pt x="176657" y="598932"/>
                  </a:cubicBezTo>
                  <a:cubicBezTo>
                    <a:pt x="181991" y="596265"/>
                    <a:pt x="184658" y="593598"/>
                    <a:pt x="185928" y="586994"/>
                  </a:cubicBezTo>
                  <a:cubicBezTo>
                    <a:pt x="216535" y="466090"/>
                    <a:pt x="286893" y="374523"/>
                    <a:pt x="398526" y="317373"/>
                  </a:cubicBezTo>
                  <a:cubicBezTo>
                    <a:pt x="402463" y="314706"/>
                    <a:pt x="405130" y="312039"/>
                    <a:pt x="405130" y="306705"/>
                  </a:cubicBezTo>
                  <a:cubicBezTo>
                    <a:pt x="409067" y="281432"/>
                    <a:pt x="417068" y="254889"/>
                    <a:pt x="426339" y="231013"/>
                  </a:cubicBezTo>
                  <a:cubicBezTo>
                    <a:pt x="434340" y="212471"/>
                    <a:pt x="456946" y="203073"/>
                    <a:pt x="475488" y="209804"/>
                  </a:cubicBezTo>
                  <a:cubicBezTo>
                    <a:pt x="494030" y="216535"/>
                    <a:pt x="506095" y="239014"/>
                    <a:pt x="498094" y="257556"/>
                  </a:cubicBezTo>
                  <a:cubicBezTo>
                    <a:pt x="487426" y="285496"/>
                    <a:pt x="480822" y="314706"/>
                    <a:pt x="478155" y="345186"/>
                  </a:cubicBezTo>
                  <a:cubicBezTo>
                    <a:pt x="476885" y="359791"/>
                    <a:pt x="467487" y="370459"/>
                    <a:pt x="454279" y="377063"/>
                  </a:cubicBezTo>
                  <a:cubicBezTo>
                    <a:pt x="402463" y="398272"/>
                    <a:pt x="359918" y="428879"/>
                    <a:pt x="325374" y="471297"/>
                  </a:cubicBezTo>
                  <a:cubicBezTo>
                    <a:pt x="288163" y="517779"/>
                    <a:pt x="265557" y="569595"/>
                    <a:pt x="256286" y="628015"/>
                  </a:cubicBezTo>
                  <a:cubicBezTo>
                    <a:pt x="249682" y="669163"/>
                    <a:pt x="252349" y="710311"/>
                    <a:pt x="261620" y="751586"/>
                  </a:cubicBezTo>
                  <a:cubicBezTo>
                    <a:pt x="268224" y="774192"/>
                    <a:pt x="256286" y="795401"/>
                    <a:pt x="233680" y="800735"/>
                  </a:cubicBezTo>
                  <a:cubicBezTo>
                    <a:pt x="212471" y="806069"/>
                    <a:pt x="191135" y="792734"/>
                    <a:pt x="187198" y="768858"/>
                  </a:cubicBezTo>
                  <a:cubicBezTo>
                    <a:pt x="181864" y="743585"/>
                    <a:pt x="179197" y="717042"/>
                    <a:pt x="176530" y="691769"/>
                  </a:cubicBezTo>
                  <a:cubicBezTo>
                    <a:pt x="175260" y="690499"/>
                    <a:pt x="175260" y="687832"/>
                    <a:pt x="175260" y="685165"/>
                  </a:cubicBezTo>
                  <a:cubicBezTo>
                    <a:pt x="157988" y="697103"/>
                    <a:pt x="143383" y="711708"/>
                    <a:pt x="131445" y="727710"/>
                  </a:cubicBezTo>
                  <a:cubicBezTo>
                    <a:pt x="63627" y="821944"/>
                    <a:pt x="107569" y="956183"/>
                    <a:pt x="217805" y="990727"/>
                  </a:cubicBezTo>
                  <a:cubicBezTo>
                    <a:pt x="252349" y="1002665"/>
                    <a:pt x="288163" y="1001395"/>
                    <a:pt x="322707" y="990727"/>
                  </a:cubicBezTo>
                  <a:cubicBezTo>
                    <a:pt x="330708" y="989457"/>
                    <a:pt x="329311" y="984123"/>
                    <a:pt x="329311" y="978789"/>
                  </a:cubicBezTo>
                  <a:cubicBezTo>
                    <a:pt x="329311" y="883158"/>
                    <a:pt x="329311" y="787527"/>
                    <a:pt x="329311" y="691896"/>
                  </a:cubicBezTo>
                  <a:cubicBezTo>
                    <a:pt x="329311" y="616204"/>
                    <a:pt x="385064" y="551053"/>
                    <a:pt x="459486" y="540512"/>
                  </a:cubicBezTo>
                  <a:cubicBezTo>
                    <a:pt x="467487" y="539242"/>
                    <a:pt x="475488" y="539242"/>
                    <a:pt x="483362" y="539242"/>
                  </a:cubicBezTo>
                  <a:cubicBezTo>
                    <a:pt x="556387" y="539242"/>
                    <a:pt x="629539" y="537972"/>
                    <a:pt x="703961" y="539242"/>
                  </a:cubicBezTo>
                  <a:cubicBezTo>
                    <a:pt x="750443" y="539242"/>
                    <a:pt x="784987" y="560451"/>
                    <a:pt x="806323" y="602996"/>
                  </a:cubicBezTo>
                  <a:cubicBezTo>
                    <a:pt x="820928" y="630936"/>
                    <a:pt x="835533" y="658749"/>
                    <a:pt x="848868" y="686689"/>
                  </a:cubicBezTo>
                  <a:cubicBezTo>
                    <a:pt x="851535" y="692023"/>
                    <a:pt x="855472" y="692023"/>
                    <a:pt x="859536" y="692023"/>
                  </a:cubicBezTo>
                  <a:cubicBezTo>
                    <a:pt x="981710" y="692023"/>
                    <a:pt x="1104011" y="692023"/>
                    <a:pt x="1226185" y="692023"/>
                  </a:cubicBezTo>
                  <a:cubicBezTo>
                    <a:pt x="1284605" y="692023"/>
                    <a:pt x="1343152" y="692023"/>
                    <a:pt x="1401572" y="692023"/>
                  </a:cubicBezTo>
                  <a:cubicBezTo>
                    <a:pt x="1478661" y="692023"/>
                    <a:pt x="1541018" y="743839"/>
                    <a:pt x="1555623" y="819531"/>
                  </a:cubicBezTo>
                  <a:cubicBezTo>
                    <a:pt x="1556893" y="828802"/>
                    <a:pt x="1556893" y="838073"/>
                    <a:pt x="1556893" y="848741"/>
                  </a:cubicBezTo>
                  <a:cubicBezTo>
                    <a:pt x="1556893" y="868680"/>
                    <a:pt x="1556893" y="889889"/>
                    <a:pt x="1556893" y="911225"/>
                  </a:cubicBezTo>
                  <a:cubicBezTo>
                    <a:pt x="1556893" y="915162"/>
                    <a:pt x="1558163" y="919226"/>
                    <a:pt x="1562227" y="921893"/>
                  </a:cubicBezTo>
                  <a:cubicBezTo>
                    <a:pt x="1566164" y="923163"/>
                    <a:pt x="1568831" y="927227"/>
                    <a:pt x="1571498" y="931164"/>
                  </a:cubicBezTo>
                  <a:cubicBezTo>
                    <a:pt x="1600708" y="969645"/>
                    <a:pt x="1649857" y="985647"/>
                    <a:pt x="1697736" y="973709"/>
                  </a:cubicBezTo>
                  <a:cubicBezTo>
                    <a:pt x="1742948" y="961771"/>
                    <a:pt x="1780159" y="920623"/>
                    <a:pt x="1786763" y="874141"/>
                  </a:cubicBezTo>
                  <a:cubicBezTo>
                    <a:pt x="1796034" y="803783"/>
                    <a:pt x="1745615" y="745363"/>
                    <a:pt x="1683131" y="737362"/>
                  </a:cubicBezTo>
                  <a:cubicBezTo>
                    <a:pt x="1667129" y="734695"/>
                    <a:pt x="1652524" y="736092"/>
                    <a:pt x="1637919" y="738632"/>
                  </a:cubicBezTo>
                  <a:cubicBezTo>
                    <a:pt x="1616710" y="742569"/>
                    <a:pt x="1596771" y="727964"/>
                    <a:pt x="1594104" y="706755"/>
                  </a:cubicBezTo>
                  <a:cubicBezTo>
                    <a:pt x="1590167" y="676148"/>
                    <a:pt x="1582166" y="646938"/>
                    <a:pt x="1567561" y="620395"/>
                  </a:cubicBezTo>
                  <a:cubicBezTo>
                    <a:pt x="1538351" y="561975"/>
                    <a:pt x="1493139" y="522097"/>
                    <a:pt x="1433322" y="496824"/>
                  </a:cubicBezTo>
                  <a:cubicBezTo>
                    <a:pt x="1410716" y="488823"/>
                    <a:pt x="1402715" y="475615"/>
                    <a:pt x="1404112" y="453009"/>
                  </a:cubicBezTo>
                  <a:cubicBezTo>
                    <a:pt x="1405382" y="371983"/>
                    <a:pt x="1362964" y="290957"/>
                    <a:pt x="1281938" y="253746"/>
                  </a:cubicBezTo>
                  <a:cubicBezTo>
                    <a:pt x="1244727" y="236474"/>
                    <a:pt x="1206246" y="225806"/>
                    <a:pt x="1164971" y="227203"/>
                  </a:cubicBezTo>
                  <a:cubicBezTo>
                    <a:pt x="1133094" y="227203"/>
                    <a:pt x="1102487" y="235204"/>
                    <a:pt x="1073277" y="248412"/>
                  </a:cubicBezTo>
                  <a:cubicBezTo>
                    <a:pt x="1050671" y="259080"/>
                    <a:pt x="1030732" y="252349"/>
                    <a:pt x="1018794" y="231140"/>
                  </a:cubicBezTo>
                  <a:cubicBezTo>
                    <a:pt x="976249" y="154051"/>
                    <a:pt x="912495" y="106299"/>
                    <a:pt x="827532" y="86360"/>
                  </a:cubicBezTo>
                  <a:cubicBezTo>
                    <a:pt x="784987" y="75692"/>
                    <a:pt x="741172" y="75692"/>
                    <a:pt x="697357" y="86360"/>
                  </a:cubicBezTo>
                  <a:cubicBezTo>
                    <a:pt x="674751" y="92964"/>
                    <a:pt x="654812" y="83693"/>
                    <a:pt x="648208" y="62484"/>
                  </a:cubicBezTo>
                  <a:cubicBezTo>
                    <a:pt x="640207" y="42545"/>
                    <a:pt x="650875" y="19939"/>
                    <a:pt x="673481" y="13335"/>
                  </a:cubicBezTo>
                  <a:cubicBezTo>
                    <a:pt x="714756" y="2667"/>
                    <a:pt x="757301" y="0"/>
                    <a:pt x="799846" y="3937"/>
                  </a:cubicBezTo>
                  <a:cubicBezTo>
                    <a:pt x="863600" y="9271"/>
                    <a:pt x="922020" y="30607"/>
                    <a:pt x="975106" y="67691"/>
                  </a:cubicBezTo>
                  <a:cubicBezTo>
                    <a:pt x="1010920" y="92964"/>
                    <a:pt x="1041527" y="124841"/>
                    <a:pt x="1065403" y="160655"/>
                  </a:cubicBezTo>
                  <a:cubicBezTo>
                    <a:pt x="1066673" y="161925"/>
                    <a:pt x="1068070" y="163322"/>
                    <a:pt x="1069340" y="165989"/>
                  </a:cubicBezTo>
                  <a:cubicBezTo>
                    <a:pt x="1069340" y="165989"/>
                    <a:pt x="1070610" y="165989"/>
                    <a:pt x="1069340" y="164719"/>
                  </a:cubicBezTo>
                  <a:cubicBezTo>
                    <a:pt x="1091946" y="160782"/>
                    <a:pt x="1113155" y="155448"/>
                    <a:pt x="1134491" y="151384"/>
                  </a:cubicBezTo>
                  <a:cubicBezTo>
                    <a:pt x="1180973" y="146050"/>
                    <a:pt x="1224788" y="151384"/>
                    <a:pt x="1268730" y="164719"/>
                  </a:cubicBezTo>
                  <a:cubicBezTo>
                    <a:pt x="1331214" y="184658"/>
                    <a:pt x="1383030" y="217805"/>
                    <a:pt x="1422781" y="271018"/>
                  </a:cubicBezTo>
                  <a:cubicBezTo>
                    <a:pt x="1451991" y="309499"/>
                    <a:pt x="1469263" y="353314"/>
                    <a:pt x="1477264" y="401193"/>
                  </a:cubicBezTo>
                  <a:cubicBezTo>
                    <a:pt x="1478534" y="409194"/>
                    <a:pt x="1479931" y="415798"/>
                    <a:pt x="1479931" y="423799"/>
                  </a:cubicBezTo>
                  <a:cubicBezTo>
                    <a:pt x="1479931" y="430403"/>
                    <a:pt x="1482598" y="434467"/>
                    <a:pt x="1489202" y="438404"/>
                  </a:cubicBezTo>
                  <a:cubicBezTo>
                    <a:pt x="1537081" y="462280"/>
                    <a:pt x="1576832" y="496824"/>
                    <a:pt x="1608836" y="539369"/>
                  </a:cubicBezTo>
                  <a:cubicBezTo>
                    <a:pt x="1635379" y="575183"/>
                    <a:pt x="1652651" y="615061"/>
                    <a:pt x="1663319" y="657606"/>
                  </a:cubicBezTo>
                  <a:close/>
                  <a:moveTo>
                    <a:pt x="943229" y="1421130"/>
                  </a:moveTo>
                  <a:cubicBezTo>
                    <a:pt x="959231" y="1421130"/>
                    <a:pt x="973836" y="1421130"/>
                    <a:pt x="988441" y="1421130"/>
                  </a:cubicBezTo>
                  <a:cubicBezTo>
                    <a:pt x="1125220" y="1421130"/>
                    <a:pt x="1262126" y="1421130"/>
                    <a:pt x="1398905" y="1421130"/>
                  </a:cubicBezTo>
                  <a:cubicBezTo>
                    <a:pt x="1445387" y="1422400"/>
                    <a:pt x="1481328" y="1386586"/>
                    <a:pt x="1481328" y="1340104"/>
                  </a:cubicBezTo>
                  <a:cubicBezTo>
                    <a:pt x="1480058" y="1265682"/>
                    <a:pt x="1480058" y="1191387"/>
                    <a:pt x="1480058" y="1116965"/>
                  </a:cubicBezTo>
                  <a:cubicBezTo>
                    <a:pt x="1480058" y="1026668"/>
                    <a:pt x="1480058" y="936371"/>
                    <a:pt x="1480058" y="846074"/>
                  </a:cubicBezTo>
                  <a:cubicBezTo>
                    <a:pt x="1480058" y="803529"/>
                    <a:pt x="1445514" y="768985"/>
                    <a:pt x="1405636" y="768985"/>
                  </a:cubicBezTo>
                  <a:cubicBezTo>
                    <a:pt x="1332611" y="768985"/>
                    <a:pt x="1259459" y="768985"/>
                    <a:pt x="1186434" y="768985"/>
                  </a:cubicBezTo>
                  <a:cubicBezTo>
                    <a:pt x="1117346" y="768985"/>
                    <a:pt x="1048258" y="768985"/>
                    <a:pt x="979170" y="768985"/>
                  </a:cubicBezTo>
                  <a:cubicBezTo>
                    <a:pt x="928624" y="768985"/>
                    <a:pt x="879475" y="768985"/>
                    <a:pt x="829056" y="768985"/>
                  </a:cubicBezTo>
                  <a:cubicBezTo>
                    <a:pt x="813054" y="768985"/>
                    <a:pt x="801116" y="762381"/>
                    <a:pt x="794512" y="749046"/>
                  </a:cubicBezTo>
                  <a:cubicBezTo>
                    <a:pt x="789178" y="739775"/>
                    <a:pt x="783844" y="729107"/>
                    <a:pt x="779907" y="719836"/>
                  </a:cubicBezTo>
                  <a:cubicBezTo>
                    <a:pt x="766572" y="691896"/>
                    <a:pt x="753364" y="665353"/>
                    <a:pt x="738759" y="638810"/>
                  </a:cubicBezTo>
                  <a:cubicBezTo>
                    <a:pt x="732155" y="624205"/>
                    <a:pt x="721487" y="616204"/>
                    <a:pt x="705485" y="616204"/>
                  </a:cubicBezTo>
                  <a:cubicBezTo>
                    <a:pt x="631063" y="616204"/>
                    <a:pt x="555371" y="616204"/>
                    <a:pt x="480949" y="616204"/>
                  </a:cubicBezTo>
                  <a:cubicBezTo>
                    <a:pt x="441071" y="616204"/>
                    <a:pt x="406527" y="650748"/>
                    <a:pt x="406527" y="690626"/>
                  </a:cubicBezTo>
                  <a:cubicBezTo>
                    <a:pt x="406527" y="768985"/>
                    <a:pt x="406527" y="847344"/>
                    <a:pt x="406527" y="925703"/>
                  </a:cubicBezTo>
                  <a:cubicBezTo>
                    <a:pt x="406527" y="1058545"/>
                    <a:pt x="406527" y="1189990"/>
                    <a:pt x="406527" y="1322832"/>
                  </a:cubicBezTo>
                  <a:cubicBezTo>
                    <a:pt x="406527" y="1333500"/>
                    <a:pt x="405257" y="1345438"/>
                    <a:pt x="406527" y="1355979"/>
                  </a:cubicBezTo>
                  <a:cubicBezTo>
                    <a:pt x="414528" y="1398524"/>
                    <a:pt x="449072" y="1421003"/>
                    <a:pt x="482219" y="1421003"/>
                  </a:cubicBezTo>
                  <a:cubicBezTo>
                    <a:pt x="502158" y="1421003"/>
                    <a:pt x="522097" y="1421003"/>
                    <a:pt x="543306" y="1421003"/>
                  </a:cubicBezTo>
                  <a:cubicBezTo>
                    <a:pt x="676148" y="1421003"/>
                    <a:pt x="810387" y="1421003"/>
                    <a:pt x="943229" y="1421003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989560" y="9910080"/>
            <a:ext cx="115560" cy="57780"/>
            <a:chOff x="0" y="0"/>
            <a:chExt cx="154080" cy="77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3924" cy="76962"/>
            </a:xfrm>
            <a:custGeom>
              <a:avLst/>
              <a:gdLst/>
              <a:ahLst/>
              <a:cxnLst/>
              <a:rect l="l" t="t" r="r" b="b"/>
              <a:pathLst>
                <a:path w="153924" h="76962">
                  <a:moveTo>
                    <a:pt x="75692" y="0"/>
                  </a:moveTo>
                  <a:cubicBezTo>
                    <a:pt x="89027" y="0"/>
                    <a:pt x="100965" y="0"/>
                    <a:pt x="114173" y="0"/>
                  </a:cubicBezTo>
                  <a:cubicBezTo>
                    <a:pt x="135382" y="0"/>
                    <a:pt x="152654" y="14605"/>
                    <a:pt x="152654" y="35814"/>
                  </a:cubicBezTo>
                  <a:cubicBezTo>
                    <a:pt x="153924" y="58420"/>
                    <a:pt x="138049" y="75692"/>
                    <a:pt x="116840" y="76962"/>
                  </a:cubicBezTo>
                  <a:cubicBezTo>
                    <a:pt x="90297" y="76962"/>
                    <a:pt x="63754" y="76962"/>
                    <a:pt x="37084" y="76962"/>
                  </a:cubicBezTo>
                  <a:cubicBezTo>
                    <a:pt x="14605" y="75692"/>
                    <a:pt x="0" y="58420"/>
                    <a:pt x="0" y="35814"/>
                  </a:cubicBezTo>
                  <a:cubicBezTo>
                    <a:pt x="0" y="16002"/>
                    <a:pt x="17272" y="0"/>
                    <a:pt x="38481" y="0"/>
                  </a:cubicBezTo>
                  <a:cubicBezTo>
                    <a:pt x="50419" y="0"/>
                    <a:pt x="63754" y="0"/>
                    <a:pt x="75692" y="0"/>
                  </a:cubicBezTo>
                  <a:cubicBezTo>
                    <a:pt x="75692" y="0"/>
                    <a:pt x="75692" y="0"/>
                    <a:pt x="75692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6721640" y="9910080"/>
            <a:ext cx="116640" cy="57780"/>
            <a:chOff x="0" y="0"/>
            <a:chExt cx="155520" cy="77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5448" cy="76962"/>
            </a:xfrm>
            <a:custGeom>
              <a:avLst/>
              <a:gdLst/>
              <a:ahLst/>
              <a:cxnLst/>
              <a:rect l="l" t="t" r="r" b="b"/>
              <a:pathLst>
                <a:path w="155448" h="76962">
                  <a:moveTo>
                    <a:pt x="78486" y="0"/>
                  </a:moveTo>
                  <a:cubicBezTo>
                    <a:pt x="90424" y="0"/>
                    <a:pt x="102362" y="0"/>
                    <a:pt x="114300" y="0"/>
                  </a:cubicBezTo>
                  <a:cubicBezTo>
                    <a:pt x="136906" y="0"/>
                    <a:pt x="154178" y="14605"/>
                    <a:pt x="154178" y="35814"/>
                  </a:cubicBezTo>
                  <a:cubicBezTo>
                    <a:pt x="155448" y="58420"/>
                    <a:pt x="139573" y="75692"/>
                    <a:pt x="118237" y="76962"/>
                  </a:cubicBezTo>
                  <a:cubicBezTo>
                    <a:pt x="91694" y="76962"/>
                    <a:pt x="63754" y="76962"/>
                    <a:pt x="37211" y="76962"/>
                  </a:cubicBezTo>
                  <a:cubicBezTo>
                    <a:pt x="17272" y="75692"/>
                    <a:pt x="0" y="57150"/>
                    <a:pt x="1270" y="37211"/>
                  </a:cubicBezTo>
                  <a:cubicBezTo>
                    <a:pt x="1270" y="16002"/>
                    <a:pt x="18669" y="0"/>
                    <a:pt x="39878" y="0"/>
                  </a:cubicBezTo>
                  <a:cubicBezTo>
                    <a:pt x="51816" y="0"/>
                    <a:pt x="65151" y="0"/>
                    <a:pt x="78486" y="0"/>
                  </a:cubicBezTo>
                  <a:cubicBezTo>
                    <a:pt x="78486" y="0"/>
                    <a:pt x="78486" y="0"/>
                    <a:pt x="78486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7874000" y="9910080"/>
            <a:ext cx="58320" cy="57780"/>
            <a:chOff x="0" y="0"/>
            <a:chExt cx="77760" cy="77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40259" y="0"/>
                  </a:moveTo>
                  <a:cubicBezTo>
                    <a:pt x="61722" y="0"/>
                    <a:pt x="77724" y="17272"/>
                    <a:pt x="77724" y="39878"/>
                  </a:cubicBezTo>
                  <a:cubicBezTo>
                    <a:pt x="77724" y="59817"/>
                    <a:pt x="60325" y="77089"/>
                    <a:pt x="38862" y="77089"/>
                  </a:cubicBezTo>
                  <a:cubicBezTo>
                    <a:pt x="17399" y="77089"/>
                    <a:pt x="0" y="58420"/>
                    <a:pt x="0" y="37211"/>
                  </a:cubicBezTo>
                  <a:cubicBezTo>
                    <a:pt x="0" y="16002"/>
                    <a:pt x="18796" y="0"/>
                    <a:pt x="4025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6895520" y="9910080"/>
            <a:ext cx="57780" cy="57780"/>
            <a:chOff x="0" y="0"/>
            <a:chExt cx="77040" cy="770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7089" cy="77089"/>
            </a:xfrm>
            <a:custGeom>
              <a:avLst/>
              <a:gdLst/>
              <a:ahLst/>
              <a:cxnLst/>
              <a:rect l="l" t="t" r="r" b="b"/>
              <a:pathLst>
                <a:path w="77089" h="77089">
                  <a:moveTo>
                    <a:pt x="38481" y="0"/>
                  </a:moveTo>
                  <a:cubicBezTo>
                    <a:pt x="59817" y="0"/>
                    <a:pt x="77089" y="17272"/>
                    <a:pt x="77089" y="37211"/>
                  </a:cubicBezTo>
                  <a:cubicBezTo>
                    <a:pt x="77089" y="58420"/>
                    <a:pt x="59817" y="77089"/>
                    <a:pt x="38608" y="77089"/>
                  </a:cubicBezTo>
                  <a:cubicBezTo>
                    <a:pt x="17399" y="77089"/>
                    <a:pt x="0" y="58420"/>
                    <a:pt x="0" y="38481"/>
                  </a:cubicBezTo>
                  <a:cubicBezTo>
                    <a:pt x="0" y="16002"/>
                    <a:pt x="17272" y="0"/>
                    <a:pt x="38481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7089380" y="8763120"/>
            <a:ext cx="58320" cy="57780"/>
            <a:chOff x="0" y="0"/>
            <a:chExt cx="77760" cy="770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77724" y="37211"/>
                  </a:moveTo>
                  <a:cubicBezTo>
                    <a:pt x="77724" y="58420"/>
                    <a:pt x="60325" y="75692"/>
                    <a:pt x="38862" y="77089"/>
                  </a:cubicBezTo>
                  <a:cubicBezTo>
                    <a:pt x="17399" y="77089"/>
                    <a:pt x="0" y="58420"/>
                    <a:pt x="0" y="37211"/>
                  </a:cubicBezTo>
                  <a:cubicBezTo>
                    <a:pt x="0" y="17272"/>
                    <a:pt x="16129" y="0"/>
                    <a:pt x="37592" y="0"/>
                  </a:cubicBezTo>
                  <a:cubicBezTo>
                    <a:pt x="60325" y="0"/>
                    <a:pt x="77724" y="16002"/>
                    <a:pt x="77724" y="37211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7295660" y="9392220"/>
            <a:ext cx="233280" cy="232200"/>
            <a:chOff x="0" y="0"/>
            <a:chExt cx="311040" cy="309600"/>
          </a:xfrm>
        </p:grpSpPr>
        <p:sp>
          <p:nvSpPr>
            <p:cNvPr id="23" name="Freeform 23"/>
            <p:cNvSpPr/>
            <p:nvPr/>
          </p:nvSpPr>
          <p:spPr>
            <a:xfrm>
              <a:off x="127" y="0"/>
              <a:ext cx="311023" cy="309499"/>
            </a:xfrm>
            <a:custGeom>
              <a:avLst/>
              <a:gdLst/>
              <a:ahLst/>
              <a:cxnLst/>
              <a:rect l="l" t="t" r="r" b="b"/>
              <a:pathLst>
                <a:path w="311023" h="309499">
                  <a:moveTo>
                    <a:pt x="118237" y="114300"/>
                  </a:moveTo>
                  <a:cubicBezTo>
                    <a:pt x="118237" y="111633"/>
                    <a:pt x="118237" y="108966"/>
                    <a:pt x="118237" y="106299"/>
                  </a:cubicBezTo>
                  <a:cubicBezTo>
                    <a:pt x="118237" y="83693"/>
                    <a:pt x="118237" y="61087"/>
                    <a:pt x="118237" y="37211"/>
                  </a:cubicBezTo>
                  <a:cubicBezTo>
                    <a:pt x="118237" y="16002"/>
                    <a:pt x="135509" y="0"/>
                    <a:pt x="156718" y="0"/>
                  </a:cubicBezTo>
                  <a:cubicBezTo>
                    <a:pt x="177927" y="0"/>
                    <a:pt x="195326" y="16002"/>
                    <a:pt x="195326" y="38481"/>
                  </a:cubicBezTo>
                  <a:cubicBezTo>
                    <a:pt x="195326" y="60960"/>
                    <a:pt x="195326" y="83693"/>
                    <a:pt x="195326" y="106299"/>
                  </a:cubicBezTo>
                  <a:cubicBezTo>
                    <a:pt x="195326" y="108966"/>
                    <a:pt x="195326" y="111633"/>
                    <a:pt x="195326" y="114300"/>
                  </a:cubicBezTo>
                  <a:cubicBezTo>
                    <a:pt x="201930" y="114300"/>
                    <a:pt x="208661" y="114300"/>
                    <a:pt x="215265" y="114300"/>
                  </a:cubicBezTo>
                  <a:cubicBezTo>
                    <a:pt x="232537" y="114300"/>
                    <a:pt x="251206" y="115570"/>
                    <a:pt x="268478" y="114300"/>
                  </a:cubicBezTo>
                  <a:cubicBezTo>
                    <a:pt x="291084" y="113030"/>
                    <a:pt x="309626" y="128905"/>
                    <a:pt x="311023" y="154178"/>
                  </a:cubicBezTo>
                  <a:cubicBezTo>
                    <a:pt x="311023" y="175387"/>
                    <a:pt x="293751" y="191389"/>
                    <a:pt x="269875" y="191389"/>
                  </a:cubicBezTo>
                  <a:cubicBezTo>
                    <a:pt x="245999" y="192659"/>
                    <a:pt x="221996" y="191389"/>
                    <a:pt x="198120" y="191389"/>
                  </a:cubicBezTo>
                  <a:cubicBezTo>
                    <a:pt x="198120" y="191389"/>
                    <a:pt x="196850" y="192659"/>
                    <a:pt x="195453" y="192659"/>
                  </a:cubicBezTo>
                  <a:cubicBezTo>
                    <a:pt x="195453" y="195326"/>
                    <a:pt x="195453" y="196596"/>
                    <a:pt x="195453" y="199263"/>
                  </a:cubicBezTo>
                  <a:cubicBezTo>
                    <a:pt x="195453" y="221869"/>
                    <a:pt x="195453" y="245745"/>
                    <a:pt x="195453" y="268351"/>
                  </a:cubicBezTo>
                  <a:cubicBezTo>
                    <a:pt x="195453" y="286893"/>
                    <a:pt x="183515" y="301625"/>
                    <a:pt x="164846" y="305562"/>
                  </a:cubicBezTo>
                  <a:cubicBezTo>
                    <a:pt x="147574" y="309499"/>
                    <a:pt x="130302" y="301625"/>
                    <a:pt x="122301" y="284353"/>
                  </a:cubicBezTo>
                  <a:cubicBezTo>
                    <a:pt x="119634" y="279019"/>
                    <a:pt x="118364" y="273685"/>
                    <a:pt x="118364" y="267081"/>
                  </a:cubicBezTo>
                  <a:cubicBezTo>
                    <a:pt x="118364" y="241808"/>
                    <a:pt x="118364" y="217932"/>
                    <a:pt x="118364" y="191389"/>
                  </a:cubicBezTo>
                  <a:cubicBezTo>
                    <a:pt x="115697" y="191389"/>
                    <a:pt x="113030" y="191389"/>
                    <a:pt x="110363" y="191389"/>
                  </a:cubicBezTo>
                  <a:cubicBezTo>
                    <a:pt x="87757" y="191389"/>
                    <a:pt x="65151" y="192659"/>
                    <a:pt x="42545" y="191389"/>
                  </a:cubicBezTo>
                  <a:cubicBezTo>
                    <a:pt x="23876" y="191389"/>
                    <a:pt x="9271" y="180721"/>
                    <a:pt x="5334" y="163449"/>
                  </a:cubicBezTo>
                  <a:cubicBezTo>
                    <a:pt x="0" y="148844"/>
                    <a:pt x="5334" y="131572"/>
                    <a:pt x="19939" y="122301"/>
                  </a:cubicBezTo>
                  <a:cubicBezTo>
                    <a:pt x="26416" y="116967"/>
                    <a:pt x="34417" y="114300"/>
                    <a:pt x="42418" y="114300"/>
                  </a:cubicBezTo>
                  <a:cubicBezTo>
                    <a:pt x="65024" y="115570"/>
                    <a:pt x="87630" y="114300"/>
                    <a:pt x="110236" y="114300"/>
                  </a:cubicBezTo>
                  <a:cubicBezTo>
                    <a:pt x="112903" y="114300"/>
                    <a:pt x="115570" y="114300"/>
                    <a:pt x="118237" y="11430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7067240" y="9218880"/>
            <a:ext cx="58320" cy="57780"/>
            <a:chOff x="0" y="0"/>
            <a:chExt cx="77760" cy="770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77724" y="39878"/>
                  </a:moveTo>
                  <a:cubicBezTo>
                    <a:pt x="77724" y="59817"/>
                    <a:pt x="60325" y="77089"/>
                    <a:pt x="40132" y="77089"/>
                  </a:cubicBezTo>
                  <a:cubicBezTo>
                    <a:pt x="17399" y="77089"/>
                    <a:pt x="0" y="59817"/>
                    <a:pt x="0" y="38481"/>
                  </a:cubicBezTo>
                  <a:cubicBezTo>
                    <a:pt x="0" y="17145"/>
                    <a:pt x="18796" y="0"/>
                    <a:pt x="40259" y="0"/>
                  </a:cubicBezTo>
                  <a:cubicBezTo>
                    <a:pt x="61722" y="1270"/>
                    <a:pt x="77724" y="17272"/>
                    <a:pt x="77724" y="39878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7183340" y="9218880"/>
            <a:ext cx="58320" cy="57780"/>
            <a:chOff x="0" y="0"/>
            <a:chExt cx="77760" cy="770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0" y="38481"/>
                  </a:moveTo>
                  <a:cubicBezTo>
                    <a:pt x="0" y="17272"/>
                    <a:pt x="17399" y="0"/>
                    <a:pt x="38862" y="0"/>
                  </a:cubicBezTo>
                  <a:cubicBezTo>
                    <a:pt x="60325" y="0"/>
                    <a:pt x="77724" y="17272"/>
                    <a:pt x="77724" y="38481"/>
                  </a:cubicBezTo>
                  <a:cubicBezTo>
                    <a:pt x="77724" y="59690"/>
                    <a:pt x="60325" y="77089"/>
                    <a:pt x="38862" y="77089"/>
                  </a:cubicBezTo>
                  <a:cubicBezTo>
                    <a:pt x="17399" y="77089"/>
                    <a:pt x="0" y="61087"/>
                    <a:pt x="0" y="38481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589680" y="9995940"/>
            <a:ext cx="16680060" cy="91260"/>
            <a:chOff x="0" y="0"/>
            <a:chExt cx="22240080" cy="1216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2240112" cy="121666"/>
            </a:xfrm>
            <a:custGeom>
              <a:avLst/>
              <a:gdLst/>
              <a:ahLst/>
              <a:cxnLst/>
              <a:rect l="l" t="t" r="r" b="b"/>
              <a:pathLst>
                <a:path w="22240112" h="121666">
                  <a:moveTo>
                    <a:pt x="0" y="0"/>
                  </a:moveTo>
                  <a:lnTo>
                    <a:pt x="22240112" y="0"/>
                  </a:lnTo>
                  <a:lnTo>
                    <a:pt x="22240112" y="121666"/>
                  </a:lnTo>
                  <a:lnTo>
                    <a:pt x="0" y="121666"/>
                  </a:lnTo>
                  <a:close/>
                </a:path>
              </a:pathLst>
            </a:custGeom>
            <a:solidFill>
              <a:srgbClr val="0070C0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10328580" y="3521295"/>
            <a:ext cx="485136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4000" spc="-1" dirty="0">
                <a:solidFill>
                  <a:srgbClr val="00B0F0"/>
                </a:solidFill>
                <a:latin typeface="Arimo"/>
                <a:cs typeface="B Nazanin" panose="00000400000000000000" pitchFamily="2" charset="-78"/>
              </a:rPr>
              <a:t>گرایش</a:t>
            </a:r>
            <a:endParaRPr lang="en-US" sz="4000" spc="-1" dirty="0">
              <a:solidFill>
                <a:srgbClr val="00B0F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019160" y="4794120"/>
            <a:ext cx="6697080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Didact Gothic"/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000" spc="-1" dirty="0">
              <a:solidFill>
                <a:srgbClr val="000000"/>
              </a:solidFill>
              <a:latin typeface="Didact Gothic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940860" y="8038440"/>
            <a:ext cx="708426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-1" dirty="0">
                <a:solidFill>
                  <a:srgbClr val="000000"/>
                </a:solidFill>
                <a:latin typeface="Didact Gothic"/>
                <a:cs typeface="B Nazanin" panose="00000400000000000000" pitchFamily="2" charset="-78"/>
              </a:rPr>
              <a:t>برای اصلاح این نمودار، روی آن کلیک کنید، پیوند را دنبال کنید، داده ها را تغییر دهید و نمودار جدید را در اینجا قرار دهید</a:t>
            </a:r>
            <a:endParaRPr lang="en-US" sz="1600" spc="-1" dirty="0">
              <a:solidFill>
                <a:srgbClr val="000000"/>
              </a:solidFill>
              <a:latin typeface="Didact Gothic"/>
              <a:cs typeface="B Nazanin" panose="00000400000000000000" pitchFamily="2" charset="-78"/>
            </a:endParaRPr>
          </a:p>
        </p:txBody>
      </p: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5499900" y="2048760"/>
            <a:ext cx="9412740" cy="1408860"/>
            <a:chOff x="0" y="0"/>
            <a:chExt cx="12550320" cy="1878480"/>
          </a:xfrm>
        </p:grpSpPr>
        <p:sp>
          <p:nvSpPr>
            <p:cNvPr id="34" name="Freeform 34"/>
            <p:cNvSpPr/>
            <p:nvPr/>
          </p:nvSpPr>
          <p:spPr>
            <a:xfrm>
              <a:off x="38100" y="0"/>
              <a:ext cx="12512040" cy="1840230"/>
            </a:xfrm>
            <a:custGeom>
              <a:avLst/>
              <a:gdLst/>
              <a:ahLst/>
              <a:cxnLst/>
              <a:rect l="l" t="t" r="r" b="b"/>
              <a:pathLst>
                <a:path w="12512040" h="1840230">
                  <a:moveTo>
                    <a:pt x="0" y="0"/>
                  </a:moveTo>
                  <a:lnTo>
                    <a:pt x="12473940" y="0"/>
                  </a:lnTo>
                  <a:cubicBezTo>
                    <a:pt x="12495022" y="0"/>
                    <a:pt x="12512040" y="17145"/>
                    <a:pt x="12512040" y="38100"/>
                  </a:cubicBezTo>
                  <a:lnTo>
                    <a:pt x="12512040" y="1840230"/>
                  </a:lnTo>
                  <a:lnTo>
                    <a:pt x="12435840" y="1840230"/>
                  </a:lnTo>
                  <a:lnTo>
                    <a:pt x="12435840" y="38100"/>
                  </a:lnTo>
                  <a:lnTo>
                    <a:pt x="12473940" y="38100"/>
                  </a:lnTo>
                  <a:lnTo>
                    <a:pt x="1247394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5400000">
            <a:off x="15764760" y="540"/>
            <a:ext cx="2541780" cy="2504520"/>
            <a:chOff x="0" y="0"/>
            <a:chExt cx="3389040" cy="33393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793200" y="1956420"/>
            <a:ext cx="2623860" cy="2708100"/>
            <a:chOff x="0" y="0"/>
            <a:chExt cx="3498480" cy="3610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498469" cy="3610737"/>
            </a:xfrm>
            <a:custGeom>
              <a:avLst/>
              <a:gdLst/>
              <a:ahLst/>
              <a:cxnLst/>
              <a:rect l="l" t="t" r="r" b="b"/>
              <a:pathLst>
                <a:path w="3498469" h="3610737">
                  <a:moveTo>
                    <a:pt x="72898" y="1933067"/>
                  </a:moveTo>
                  <a:cubicBezTo>
                    <a:pt x="72898" y="1896618"/>
                    <a:pt x="72898" y="1823593"/>
                    <a:pt x="72898" y="1750695"/>
                  </a:cubicBezTo>
                  <a:cubicBezTo>
                    <a:pt x="0" y="1240028"/>
                    <a:pt x="218694" y="875284"/>
                    <a:pt x="583057" y="510667"/>
                  </a:cubicBezTo>
                  <a:cubicBezTo>
                    <a:pt x="911098" y="182372"/>
                    <a:pt x="1239012" y="0"/>
                    <a:pt x="1676400" y="72898"/>
                  </a:cubicBezTo>
                  <a:cubicBezTo>
                    <a:pt x="1931543" y="109347"/>
                    <a:pt x="2150110" y="72898"/>
                    <a:pt x="2405253" y="72898"/>
                  </a:cubicBezTo>
                  <a:cubicBezTo>
                    <a:pt x="3061208" y="109347"/>
                    <a:pt x="3498469" y="546989"/>
                    <a:pt x="3498469" y="1203579"/>
                  </a:cubicBezTo>
                  <a:cubicBezTo>
                    <a:pt x="3498469" y="1604772"/>
                    <a:pt x="3498469" y="2005965"/>
                    <a:pt x="3498469" y="2370709"/>
                  </a:cubicBezTo>
                  <a:cubicBezTo>
                    <a:pt x="3498469" y="2480183"/>
                    <a:pt x="3462020" y="2589530"/>
                    <a:pt x="3389122" y="2662428"/>
                  </a:cubicBezTo>
                  <a:cubicBezTo>
                    <a:pt x="3133979" y="2954147"/>
                    <a:pt x="2878963" y="3318891"/>
                    <a:pt x="2550922" y="3464814"/>
                  </a:cubicBezTo>
                  <a:cubicBezTo>
                    <a:pt x="2222881" y="3610737"/>
                    <a:pt x="1785620" y="3501263"/>
                    <a:pt x="1421257" y="3501263"/>
                  </a:cubicBezTo>
                  <a:cubicBezTo>
                    <a:pt x="1384808" y="3501263"/>
                    <a:pt x="1348359" y="3501263"/>
                    <a:pt x="1311910" y="3501263"/>
                  </a:cubicBezTo>
                  <a:cubicBezTo>
                    <a:pt x="947547" y="3574161"/>
                    <a:pt x="692404" y="3428365"/>
                    <a:pt x="400812" y="3172968"/>
                  </a:cubicBezTo>
                  <a:cubicBezTo>
                    <a:pt x="145669" y="2881249"/>
                    <a:pt x="36449" y="2662301"/>
                    <a:pt x="72771" y="2297684"/>
                  </a:cubicBezTo>
                  <a:cubicBezTo>
                    <a:pt x="72771" y="2188210"/>
                    <a:pt x="72771" y="2078863"/>
                    <a:pt x="72771" y="193294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2441880" y="6251040"/>
            <a:ext cx="2599560" cy="2735100"/>
            <a:chOff x="0" y="0"/>
            <a:chExt cx="3466080" cy="3646800"/>
          </a:xfrm>
        </p:grpSpPr>
        <p:sp>
          <p:nvSpPr>
            <p:cNvPr id="44" name="Freeform 44"/>
            <p:cNvSpPr/>
            <p:nvPr/>
          </p:nvSpPr>
          <p:spPr>
            <a:xfrm>
              <a:off x="127" y="0"/>
              <a:ext cx="3466084" cy="3646678"/>
            </a:xfrm>
            <a:custGeom>
              <a:avLst/>
              <a:gdLst/>
              <a:ahLst/>
              <a:cxnLst/>
              <a:rect l="l" t="t" r="r" b="b"/>
              <a:pathLst>
                <a:path w="3466084" h="3646678">
                  <a:moveTo>
                    <a:pt x="1897126" y="218821"/>
                  </a:moveTo>
                  <a:cubicBezTo>
                    <a:pt x="1933575" y="218821"/>
                    <a:pt x="1970151" y="218821"/>
                    <a:pt x="1970151" y="218821"/>
                  </a:cubicBezTo>
                  <a:cubicBezTo>
                    <a:pt x="2845816" y="218821"/>
                    <a:pt x="2845816" y="218821"/>
                    <a:pt x="3393059" y="802259"/>
                  </a:cubicBezTo>
                  <a:cubicBezTo>
                    <a:pt x="3429508" y="875157"/>
                    <a:pt x="3466084" y="948182"/>
                    <a:pt x="3466084" y="1021080"/>
                  </a:cubicBezTo>
                  <a:cubicBezTo>
                    <a:pt x="3466084" y="1531620"/>
                    <a:pt x="3466084" y="2042160"/>
                    <a:pt x="3466084" y="2552700"/>
                  </a:cubicBezTo>
                  <a:cubicBezTo>
                    <a:pt x="3429635" y="2625598"/>
                    <a:pt x="3393059" y="2735072"/>
                    <a:pt x="3356610" y="2771521"/>
                  </a:cubicBezTo>
                  <a:cubicBezTo>
                    <a:pt x="3101213" y="3026791"/>
                    <a:pt x="2845816" y="3282061"/>
                    <a:pt x="2590419" y="3537331"/>
                  </a:cubicBezTo>
                  <a:cubicBezTo>
                    <a:pt x="2553970" y="3573780"/>
                    <a:pt x="2408047" y="3646678"/>
                    <a:pt x="2335022" y="3646678"/>
                  </a:cubicBezTo>
                  <a:cubicBezTo>
                    <a:pt x="1933702" y="3646678"/>
                    <a:pt x="1532382" y="3646678"/>
                    <a:pt x="1131062" y="3646678"/>
                  </a:cubicBezTo>
                  <a:cubicBezTo>
                    <a:pt x="474345" y="3646678"/>
                    <a:pt x="36449" y="3172587"/>
                    <a:pt x="0" y="2516124"/>
                  </a:cubicBezTo>
                  <a:cubicBezTo>
                    <a:pt x="0" y="2151507"/>
                    <a:pt x="0" y="1750314"/>
                    <a:pt x="36449" y="1349121"/>
                  </a:cubicBezTo>
                  <a:cubicBezTo>
                    <a:pt x="36449" y="1239774"/>
                    <a:pt x="109474" y="1130300"/>
                    <a:pt x="145923" y="1057402"/>
                  </a:cubicBezTo>
                  <a:cubicBezTo>
                    <a:pt x="182372" y="984504"/>
                    <a:pt x="255397" y="948055"/>
                    <a:pt x="291846" y="875030"/>
                  </a:cubicBezTo>
                  <a:cubicBezTo>
                    <a:pt x="729615" y="364617"/>
                    <a:pt x="1167384" y="0"/>
                    <a:pt x="1897126" y="21882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793200" y="6278040"/>
            <a:ext cx="2654100" cy="2708100"/>
            <a:chOff x="0" y="0"/>
            <a:chExt cx="3538800" cy="3610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538728" cy="3610737"/>
            </a:xfrm>
            <a:custGeom>
              <a:avLst/>
              <a:gdLst/>
              <a:ahLst/>
              <a:cxnLst/>
              <a:rect l="l" t="t" r="r" b="b"/>
              <a:pathLst>
                <a:path w="3538728" h="3610737">
                  <a:moveTo>
                    <a:pt x="1641729" y="182372"/>
                  </a:moveTo>
                  <a:cubicBezTo>
                    <a:pt x="2298446" y="0"/>
                    <a:pt x="2772664" y="328295"/>
                    <a:pt x="3210433" y="802386"/>
                  </a:cubicBezTo>
                  <a:cubicBezTo>
                    <a:pt x="3429381" y="1057656"/>
                    <a:pt x="3538728" y="1276477"/>
                    <a:pt x="3502279" y="1604772"/>
                  </a:cubicBezTo>
                  <a:cubicBezTo>
                    <a:pt x="3465830" y="1896491"/>
                    <a:pt x="3502279" y="2188337"/>
                    <a:pt x="3502279" y="2480056"/>
                  </a:cubicBezTo>
                  <a:cubicBezTo>
                    <a:pt x="3502279" y="3136519"/>
                    <a:pt x="3064510" y="3610737"/>
                    <a:pt x="2407793" y="3610737"/>
                  </a:cubicBezTo>
                  <a:cubicBezTo>
                    <a:pt x="1970024" y="3610737"/>
                    <a:pt x="1568704" y="3610737"/>
                    <a:pt x="1167384" y="3610737"/>
                  </a:cubicBezTo>
                  <a:cubicBezTo>
                    <a:pt x="1094359" y="3610737"/>
                    <a:pt x="985012" y="3537839"/>
                    <a:pt x="911987" y="3501263"/>
                  </a:cubicBezTo>
                  <a:cubicBezTo>
                    <a:pt x="802513" y="3391789"/>
                    <a:pt x="729615" y="3282442"/>
                    <a:pt x="620141" y="3172968"/>
                  </a:cubicBezTo>
                  <a:cubicBezTo>
                    <a:pt x="145923" y="2844927"/>
                    <a:pt x="0" y="2407158"/>
                    <a:pt x="73025" y="1860169"/>
                  </a:cubicBezTo>
                  <a:cubicBezTo>
                    <a:pt x="73025" y="1823720"/>
                    <a:pt x="73025" y="1750695"/>
                    <a:pt x="73025" y="1714246"/>
                  </a:cubicBezTo>
                  <a:cubicBezTo>
                    <a:pt x="73025" y="838962"/>
                    <a:pt x="73025" y="838962"/>
                    <a:pt x="693166" y="218821"/>
                  </a:cubicBezTo>
                  <a:cubicBezTo>
                    <a:pt x="729615" y="182372"/>
                    <a:pt x="802640" y="182372"/>
                    <a:pt x="875538" y="182372"/>
                  </a:cubicBezTo>
                  <a:cubicBezTo>
                    <a:pt x="1130935" y="182372"/>
                    <a:pt x="1386332" y="182372"/>
                    <a:pt x="1641729" y="182372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2441880" y="2010420"/>
            <a:ext cx="2654100" cy="2572560"/>
            <a:chOff x="0" y="0"/>
            <a:chExt cx="3538800" cy="34300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538855" cy="3430143"/>
            </a:xfrm>
            <a:custGeom>
              <a:avLst/>
              <a:gdLst/>
              <a:ahLst/>
              <a:cxnLst/>
              <a:rect l="l" t="t" r="r" b="b"/>
              <a:pathLst>
                <a:path w="3538855" h="3430143">
                  <a:moveTo>
                    <a:pt x="3465830" y="1861058"/>
                  </a:moveTo>
                  <a:cubicBezTo>
                    <a:pt x="3465830" y="1897507"/>
                    <a:pt x="3465830" y="1897507"/>
                    <a:pt x="3465830" y="1934083"/>
                  </a:cubicBezTo>
                  <a:cubicBezTo>
                    <a:pt x="3465830" y="2189480"/>
                    <a:pt x="3538855" y="2517902"/>
                    <a:pt x="3429381" y="2773299"/>
                  </a:cubicBezTo>
                  <a:cubicBezTo>
                    <a:pt x="3319907" y="2992247"/>
                    <a:pt x="3064510" y="3174746"/>
                    <a:pt x="2845689" y="3357118"/>
                  </a:cubicBezTo>
                  <a:cubicBezTo>
                    <a:pt x="2809240" y="3430143"/>
                    <a:pt x="2736215" y="3430143"/>
                    <a:pt x="2663317" y="3430143"/>
                  </a:cubicBezTo>
                  <a:cubicBezTo>
                    <a:pt x="2152523" y="3430143"/>
                    <a:pt x="1605280" y="3430143"/>
                    <a:pt x="1058037" y="3393694"/>
                  </a:cubicBezTo>
                  <a:cubicBezTo>
                    <a:pt x="1021588" y="3393694"/>
                    <a:pt x="948563" y="3393694"/>
                    <a:pt x="912114" y="3357245"/>
                  </a:cubicBezTo>
                  <a:cubicBezTo>
                    <a:pt x="656717" y="3101848"/>
                    <a:pt x="401320" y="2846324"/>
                    <a:pt x="145923" y="2554478"/>
                  </a:cubicBezTo>
                  <a:cubicBezTo>
                    <a:pt x="72898" y="2518029"/>
                    <a:pt x="36449" y="2408555"/>
                    <a:pt x="36449" y="2299081"/>
                  </a:cubicBezTo>
                  <a:cubicBezTo>
                    <a:pt x="36449" y="1897634"/>
                    <a:pt x="72898" y="1459865"/>
                    <a:pt x="36449" y="1021969"/>
                  </a:cubicBezTo>
                  <a:cubicBezTo>
                    <a:pt x="0" y="510921"/>
                    <a:pt x="474218" y="36449"/>
                    <a:pt x="1058037" y="0"/>
                  </a:cubicBezTo>
                  <a:cubicBezTo>
                    <a:pt x="1495806" y="0"/>
                    <a:pt x="1933575" y="0"/>
                    <a:pt x="2371344" y="0"/>
                  </a:cubicBezTo>
                  <a:cubicBezTo>
                    <a:pt x="2444369" y="0"/>
                    <a:pt x="2553716" y="73025"/>
                    <a:pt x="2590292" y="109474"/>
                  </a:cubicBezTo>
                  <a:cubicBezTo>
                    <a:pt x="2845689" y="364871"/>
                    <a:pt x="3101086" y="620395"/>
                    <a:pt x="3356483" y="875792"/>
                  </a:cubicBezTo>
                  <a:cubicBezTo>
                    <a:pt x="3392932" y="912241"/>
                    <a:pt x="3429508" y="1021715"/>
                    <a:pt x="3465957" y="1131189"/>
                  </a:cubicBezTo>
                  <a:cubicBezTo>
                    <a:pt x="3465957" y="1386586"/>
                    <a:pt x="3465957" y="1642110"/>
                    <a:pt x="3465957" y="186093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4602420" y="4144500"/>
            <a:ext cx="2681100" cy="2708100"/>
            <a:chOff x="0" y="0"/>
            <a:chExt cx="3574800" cy="3610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574796" cy="3610737"/>
            </a:xfrm>
            <a:custGeom>
              <a:avLst/>
              <a:gdLst/>
              <a:ahLst/>
              <a:cxnLst/>
              <a:rect l="l" t="t" r="r" b="b"/>
              <a:pathLst>
                <a:path w="3574796" h="3610737">
                  <a:moveTo>
                    <a:pt x="1787398" y="0"/>
                  </a:moveTo>
                  <a:cubicBezTo>
                    <a:pt x="2772283" y="0"/>
                    <a:pt x="3574796" y="802386"/>
                    <a:pt x="3574796" y="1823593"/>
                  </a:cubicBezTo>
                  <a:cubicBezTo>
                    <a:pt x="3574796" y="2808351"/>
                    <a:pt x="2772283" y="3610737"/>
                    <a:pt x="1787398" y="3610737"/>
                  </a:cubicBezTo>
                  <a:cubicBezTo>
                    <a:pt x="802513" y="3610737"/>
                    <a:pt x="0" y="2808351"/>
                    <a:pt x="0" y="1823593"/>
                  </a:cubicBezTo>
                  <a:cubicBezTo>
                    <a:pt x="0" y="802386"/>
                    <a:pt x="766064" y="36449"/>
                    <a:pt x="1787398" y="0"/>
                  </a:cubicBezTo>
                  <a:close/>
                  <a:moveTo>
                    <a:pt x="766064" y="1787144"/>
                  </a:moveTo>
                  <a:cubicBezTo>
                    <a:pt x="766064" y="2370709"/>
                    <a:pt x="1203833" y="2808351"/>
                    <a:pt x="1787398" y="2808351"/>
                  </a:cubicBezTo>
                  <a:cubicBezTo>
                    <a:pt x="2334514" y="2808351"/>
                    <a:pt x="2808732" y="2370709"/>
                    <a:pt x="2808732" y="1823593"/>
                  </a:cubicBezTo>
                  <a:cubicBezTo>
                    <a:pt x="2808732" y="1240028"/>
                    <a:pt x="2370963" y="802386"/>
                    <a:pt x="1787398" y="765937"/>
                  </a:cubicBezTo>
                  <a:cubicBezTo>
                    <a:pt x="1240282" y="765937"/>
                    <a:pt x="766064" y="1240028"/>
                    <a:pt x="766064" y="1787144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02760" y="5647320"/>
            <a:ext cx="1914840" cy="1013040"/>
            <a:chOff x="0" y="0"/>
            <a:chExt cx="2553120" cy="1350720"/>
          </a:xfrm>
        </p:grpSpPr>
        <p:sp>
          <p:nvSpPr>
            <p:cNvPr id="52" name="Freeform 52"/>
            <p:cNvSpPr/>
            <p:nvPr/>
          </p:nvSpPr>
          <p:spPr>
            <a:xfrm>
              <a:off x="-127" y="0"/>
              <a:ext cx="2553208" cy="1350772"/>
            </a:xfrm>
            <a:custGeom>
              <a:avLst/>
              <a:gdLst/>
              <a:ahLst/>
              <a:cxnLst/>
              <a:rect l="l" t="t" r="r" b="b"/>
              <a:pathLst>
                <a:path w="2553208" h="1350772">
                  <a:moveTo>
                    <a:pt x="2553208" y="0"/>
                  </a:moveTo>
                  <a:cubicBezTo>
                    <a:pt x="2553208" y="474599"/>
                    <a:pt x="2553208" y="876173"/>
                    <a:pt x="2553208" y="1350772"/>
                  </a:cubicBezTo>
                  <a:cubicBezTo>
                    <a:pt x="2334387" y="1131697"/>
                    <a:pt x="2152015" y="985774"/>
                    <a:pt x="2006092" y="803148"/>
                  </a:cubicBezTo>
                  <a:cubicBezTo>
                    <a:pt x="1860169" y="620522"/>
                    <a:pt x="1677797" y="584073"/>
                    <a:pt x="1495425" y="584073"/>
                  </a:cubicBezTo>
                  <a:cubicBezTo>
                    <a:pt x="984758" y="584073"/>
                    <a:pt x="510667" y="584073"/>
                    <a:pt x="0" y="584073"/>
                  </a:cubicBezTo>
                  <a:cubicBezTo>
                    <a:pt x="36576" y="401574"/>
                    <a:pt x="73025" y="255524"/>
                    <a:pt x="109601" y="109474"/>
                  </a:cubicBezTo>
                  <a:cubicBezTo>
                    <a:pt x="146050" y="73025"/>
                    <a:pt x="182499" y="0"/>
                    <a:pt x="255397" y="0"/>
                  </a:cubicBezTo>
                  <a:cubicBezTo>
                    <a:pt x="984885" y="0"/>
                    <a:pt x="1750822" y="0"/>
                    <a:pt x="2553208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7502760" y="4309200"/>
            <a:ext cx="1914840" cy="1010340"/>
            <a:chOff x="0" y="0"/>
            <a:chExt cx="2553120" cy="13471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553081" cy="1347089"/>
            </a:xfrm>
            <a:custGeom>
              <a:avLst/>
              <a:gdLst/>
              <a:ahLst/>
              <a:cxnLst/>
              <a:rect l="l" t="t" r="r" b="b"/>
              <a:pathLst>
                <a:path w="2553081" h="1347089">
                  <a:moveTo>
                    <a:pt x="145923" y="1347089"/>
                  </a:moveTo>
                  <a:cubicBezTo>
                    <a:pt x="109474" y="1165098"/>
                    <a:pt x="36449" y="982980"/>
                    <a:pt x="0" y="800989"/>
                  </a:cubicBezTo>
                  <a:cubicBezTo>
                    <a:pt x="474091" y="800989"/>
                    <a:pt x="911860" y="764540"/>
                    <a:pt x="1349502" y="800989"/>
                  </a:cubicBezTo>
                  <a:cubicBezTo>
                    <a:pt x="1641348" y="837438"/>
                    <a:pt x="1896618" y="728218"/>
                    <a:pt x="2078990" y="473329"/>
                  </a:cubicBezTo>
                  <a:cubicBezTo>
                    <a:pt x="2224913" y="327660"/>
                    <a:pt x="2370709" y="181991"/>
                    <a:pt x="2553081" y="0"/>
                  </a:cubicBezTo>
                  <a:cubicBezTo>
                    <a:pt x="2553081" y="509778"/>
                    <a:pt x="2553081" y="910209"/>
                    <a:pt x="2553081" y="1347089"/>
                  </a:cubicBezTo>
                  <a:cubicBezTo>
                    <a:pt x="1750695" y="1347089"/>
                    <a:pt x="948309" y="1347089"/>
                    <a:pt x="145796" y="134708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6108480" y="2037420"/>
            <a:ext cx="985500" cy="1887300"/>
            <a:chOff x="0" y="0"/>
            <a:chExt cx="1314000" cy="2516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13942" cy="2516378"/>
            </a:xfrm>
            <a:custGeom>
              <a:avLst/>
              <a:gdLst/>
              <a:ahLst/>
              <a:cxnLst/>
              <a:rect l="l" t="t" r="r" b="b"/>
              <a:pathLst>
                <a:path w="1313942" h="2516378">
                  <a:moveTo>
                    <a:pt x="1313942" y="36449"/>
                  </a:moveTo>
                  <a:cubicBezTo>
                    <a:pt x="1094994" y="218821"/>
                    <a:pt x="912495" y="401193"/>
                    <a:pt x="693547" y="620014"/>
                  </a:cubicBezTo>
                  <a:cubicBezTo>
                    <a:pt x="620522" y="692912"/>
                    <a:pt x="584073" y="838835"/>
                    <a:pt x="584073" y="948182"/>
                  </a:cubicBezTo>
                  <a:cubicBezTo>
                    <a:pt x="547624" y="1458722"/>
                    <a:pt x="547624" y="1932813"/>
                    <a:pt x="547624" y="2443480"/>
                  </a:cubicBezTo>
                  <a:cubicBezTo>
                    <a:pt x="547624" y="2479929"/>
                    <a:pt x="547624" y="2479929"/>
                    <a:pt x="547624" y="2516378"/>
                  </a:cubicBezTo>
                  <a:cubicBezTo>
                    <a:pt x="401574" y="2479929"/>
                    <a:pt x="219075" y="2443480"/>
                    <a:pt x="73152" y="2407031"/>
                  </a:cubicBezTo>
                  <a:cubicBezTo>
                    <a:pt x="36703" y="2407031"/>
                    <a:pt x="127" y="2297684"/>
                    <a:pt x="127" y="2261108"/>
                  </a:cubicBezTo>
                  <a:cubicBezTo>
                    <a:pt x="0" y="1495298"/>
                    <a:pt x="0" y="765810"/>
                    <a:pt x="0" y="0"/>
                  </a:cubicBezTo>
                  <a:cubicBezTo>
                    <a:pt x="438023" y="0"/>
                    <a:pt x="839470" y="0"/>
                    <a:pt x="1277493" y="0"/>
                  </a:cubicBezTo>
                  <a:cubicBezTo>
                    <a:pt x="1277493" y="0"/>
                    <a:pt x="1313942" y="36449"/>
                    <a:pt x="1313942" y="3644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6108480" y="7071840"/>
            <a:ext cx="985500" cy="1914840"/>
            <a:chOff x="0" y="0"/>
            <a:chExt cx="1314000" cy="25531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314069" cy="2553208"/>
            </a:xfrm>
            <a:custGeom>
              <a:avLst/>
              <a:gdLst/>
              <a:ahLst/>
              <a:cxnLst/>
              <a:rect l="l" t="t" r="r" b="b"/>
              <a:pathLst>
                <a:path w="1314069" h="2553208">
                  <a:moveTo>
                    <a:pt x="1313942" y="2553081"/>
                  </a:moveTo>
                  <a:cubicBezTo>
                    <a:pt x="875919" y="2553081"/>
                    <a:pt x="437896" y="2553081"/>
                    <a:pt x="0" y="2553081"/>
                  </a:cubicBezTo>
                  <a:cubicBezTo>
                    <a:pt x="0" y="1750695"/>
                    <a:pt x="0" y="948309"/>
                    <a:pt x="0" y="145923"/>
                  </a:cubicBezTo>
                  <a:cubicBezTo>
                    <a:pt x="182499" y="72898"/>
                    <a:pt x="364998" y="36449"/>
                    <a:pt x="547497" y="0"/>
                  </a:cubicBezTo>
                  <a:cubicBezTo>
                    <a:pt x="547497" y="364744"/>
                    <a:pt x="583946" y="729488"/>
                    <a:pt x="547497" y="1094232"/>
                  </a:cubicBezTo>
                  <a:cubicBezTo>
                    <a:pt x="511048" y="1604899"/>
                    <a:pt x="656971" y="1969643"/>
                    <a:pt x="1058545" y="2261362"/>
                  </a:cubicBezTo>
                  <a:cubicBezTo>
                    <a:pt x="1131570" y="2334260"/>
                    <a:pt x="1204595" y="2407285"/>
                    <a:pt x="1314069" y="255320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4767660" y="7071840"/>
            <a:ext cx="1013040" cy="1884600"/>
            <a:chOff x="0" y="0"/>
            <a:chExt cx="1350720" cy="2512800"/>
          </a:xfrm>
        </p:grpSpPr>
        <p:sp>
          <p:nvSpPr>
            <p:cNvPr id="60" name="Freeform 60"/>
            <p:cNvSpPr/>
            <p:nvPr/>
          </p:nvSpPr>
          <p:spPr>
            <a:xfrm>
              <a:off x="-127" y="0"/>
              <a:ext cx="1350772" cy="2512822"/>
            </a:xfrm>
            <a:custGeom>
              <a:avLst/>
              <a:gdLst/>
              <a:ahLst/>
              <a:cxnLst/>
              <a:rect l="l" t="t" r="r" b="b"/>
              <a:pathLst>
                <a:path w="1350772" h="2512822">
                  <a:moveTo>
                    <a:pt x="766699" y="0"/>
                  </a:moveTo>
                  <a:cubicBezTo>
                    <a:pt x="985774" y="36449"/>
                    <a:pt x="1168273" y="72898"/>
                    <a:pt x="1350772" y="145669"/>
                  </a:cubicBezTo>
                  <a:cubicBezTo>
                    <a:pt x="1350772" y="946912"/>
                    <a:pt x="1350772" y="1711579"/>
                    <a:pt x="1350772" y="2512822"/>
                  </a:cubicBezTo>
                  <a:cubicBezTo>
                    <a:pt x="912749" y="2512822"/>
                    <a:pt x="474599" y="2512822"/>
                    <a:pt x="0" y="2512822"/>
                  </a:cubicBezTo>
                  <a:cubicBezTo>
                    <a:pt x="182499" y="2330704"/>
                    <a:pt x="364998" y="2148586"/>
                    <a:pt x="547624" y="2002917"/>
                  </a:cubicBezTo>
                  <a:cubicBezTo>
                    <a:pt x="730250" y="1857248"/>
                    <a:pt x="803148" y="1675130"/>
                    <a:pt x="766699" y="1420241"/>
                  </a:cubicBezTo>
                  <a:cubicBezTo>
                    <a:pt x="766699" y="946785"/>
                    <a:pt x="766699" y="473329"/>
                    <a:pt x="766699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4767660" y="2037420"/>
            <a:ext cx="1013040" cy="1887300"/>
            <a:chOff x="0" y="0"/>
            <a:chExt cx="1350720" cy="2516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350772" cy="2516378"/>
            </a:xfrm>
            <a:custGeom>
              <a:avLst/>
              <a:gdLst/>
              <a:ahLst/>
              <a:cxnLst/>
              <a:rect l="l" t="t" r="r" b="b"/>
              <a:pathLst>
                <a:path w="1350772" h="2516378">
                  <a:moveTo>
                    <a:pt x="766572" y="2516378"/>
                  </a:moveTo>
                  <a:cubicBezTo>
                    <a:pt x="766572" y="2005838"/>
                    <a:pt x="766572" y="1495171"/>
                    <a:pt x="766572" y="1021080"/>
                  </a:cubicBezTo>
                  <a:cubicBezTo>
                    <a:pt x="803021" y="838708"/>
                    <a:pt x="730123" y="692912"/>
                    <a:pt x="584073" y="546989"/>
                  </a:cubicBezTo>
                  <a:cubicBezTo>
                    <a:pt x="401574" y="401193"/>
                    <a:pt x="219075" y="218821"/>
                    <a:pt x="0" y="0"/>
                  </a:cubicBezTo>
                  <a:cubicBezTo>
                    <a:pt x="474599" y="0"/>
                    <a:pt x="912622" y="0"/>
                    <a:pt x="1350772" y="0"/>
                  </a:cubicBezTo>
                  <a:cubicBezTo>
                    <a:pt x="1350772" y="218821"/>
                    <a:pt x="1350772" y="474091"/>
                    <a:pt x="1350772" y="692912"/>
                  </a:cubicBezTo>
                  <a:cubicBezTo>
                    <a:pt x="1350772" y="1203452"/>
                    <a:pt x="1350772" y="1677543"/>
                    <a:pt x="1350772" y="2188210"/>
                  </a:cubicBezTo>
                  <a:cubicBezTo>
                    <a:pt x="1350772" y="2334133"/>
                    <a:pt x="1314323" y="2407031"/>
                    <a:pt x="1168273" y="2443480"/>
                  </a:cubicBezTo>
                  <a:cubicBezTo>
                    <a:pt x="1022223" y="2443480"/>
                    <a:pt x="912749" y="2479929"/>
                    <a:pt x="766699" y="251637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2468880" y="4336740"/>
            <a:ext cx="1887300" cy="982800"/>
            <a:chOff x="0" y="0"/>
            <a:chExt cx="2516400" cy="13104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516378" cy="1310386"/>
            </a:xfrm>
            <a:custGeom>
              <a:avLst/>
              <a:gdLst/>
              <a:ahLst/>
              <a:cxnLst/>
              <a:rect l="l" t="t" r="r" b="b"/>
              <a:pathLst>
                <a:path w="2516378" h="1310386">
                  <a:moveTo>
                    <a:pt x="2516378" y="764413"/>
                  </a:moveTo>
                  <a:cubicBezTo>
                    <a:pt x="2479929" y="946404"/>
                    <a:pt x="2443480" y="1128395"/>
                    <a:pt x="2407031" y="1310386"/>
                  </a:cubicBezTo>
                  <a:cubicBezTo>
                    <a:pt x="1604645" y="1310386"/>
                    <a:pt x="802386" y="1310386"/>
                    <a:pt x="0" y="1310386"/>
                  </a:cubicBezTo>
                  <a:cubicBezTo>
                    <a:pt x="0" y="909955"/>
                    <a:pt x="0" y="473202"/>
                    <a:pt x="0" y="0"/>
                  </a:cubicBezTo>
                  <a:cubicBezTo>
                    <a:pt x="218821" y="218440"/>
                    <a:pt x="401193" y="400431"/>
                    <a:pt x="546989" y="582422"/>
                  </a:cubicBezTo>
                  <a:cubicBezTo>
                    <a:pt x="692912" y="727964"/>
                    <a:pt x="838708" y="764413"/>
                    <a:pt x="1057529" y="764413"/>
                  </a:cubicBezTo>
                  <a:cubicBezTo>
                    <a:pt x="1531620" y="764413"/>
                    <a:pt x="2042160" y="764413"/>
                    <a:pt x="2516251" y="764413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2441880" y="5677020"/>
            <a:ext cx="1914840" cy="982800"/>
            <a:chOff x="0" y="0"/>
            <a:chExt cx="2553120" cy="13104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553208" cy="1310386"/>
            </a:xfrm>
            <a:custGeom>
              <a:avLst/>
              <a:gdLst/>
              <a:ahLst/>
              <a:cxnLst/>
              <a:rect l="l" t="t" r="r" b="b"/>
              <a:pathLst>
                <a:path w="2553208" h="1310386">
                  <a:moveTo>
                    <a:pt x="2443734" y="0"/>
                  </a:moveTo>
                  <a:cubicBezTo>
                    <a:pt x="2480183" y="181991"/>
                    <a:pt x="2516632" y="327660"/>
                    <a:pt x="2553208" y="545973"/>
                  </a:cubicBezTo>
                  <a:cubicBezTo>
                    <a:pt x="2224913" y="545973"/>
                    <a:pt x="1896745" y="582422"/>
                    <a:pt x="1568450" y="545973"/>
                  </a:cubicBezTo>
                  <a:cubicBezTo>
                    <a:pt x="1021207" y="473202"/>
                    <a:pt x="583565" y="618744"/>
                    <a:pt x="255270" y="1091946"/>
                  </a:cubicBezTo>
                  <a:cubicBezTo>
                    <a:pt x="218821" y="1164717"/>
                    <a:pt x="145796" y="1237488"/>
                    <a:pt x="72898" y="1310386"/>
                  </a:cubicBezTo>
                  <a:cubicBezTo>
                    <a:pt x="72898" y="1273937"/>
                    <a:pt x="36449" y="1273937"/>
                    <a:pt x="0" y="1273937"/>
                  </a:cubicBezTo>
                  <a:cubicBezTo>
                    <a:pt x="0" y="1055497"/>
                    <a:pt x="0" y="837184"/>
                    <a:pt x="0" y="618744"/>
                  </a:cubicBezTo>
                  <a:cubicBezTo>
                    <a:pt x="0" y="436753"/>
                    <a:pt x="0" y="218440"/>
                    <a:pt x="0" y="0"/>
                  </a:cubicBezTo>
                  <a:cubicBezTo>
                    <a:pt x="838835" y="0"/>
                    <a:pt x="1604772" y="0"/>
                    <a:pt x="2443734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5479920" y="5046300"/>
            <a:ext cx="901800" cy="904500"/>
            <a:chOff x="0" y="0"/>
            <a:chExt cx="1202400" cy="12060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202436" cy="1205992"/>
            </a:xfrm>
            <a:custGeom>
              <a:avLst/>
              <a:gdLst/>
              <a:ahLst/>
              <a:cxnLst/>
              <a:rect l="l" t="t" r="r" b="b"/>
              <a:pathLst>
                <a:path w="1202436" h="1205992">
                  <a:moveTo>
                    <a:pt x="1202436" y="584708"/>
                  </a:moveTo>
                  <a:cubicBezTo>
                    <a:pt x="1202436" y="950214"/>
                    <a:pt x="947420" y="1205992"/>
                    <a:pt x="583057" y="1205992"/>
                  </a:cubicBezTo>
                  <a:cubicBezTo>
                    <a:pt x="291465" y="1205992"/>
                    <a:pt x="0" y="877062"/>
                    <a:pt x="0" y="584708"/>
                  </a:cubicBezTo>
                  <a:cubicBezTo>
                    <a:pt x="36449" y="255778"/>
                    <a:pt x="291465" y="0"/>
                    <a:pt x="619379" y="0"/>
                  </a:cubicBezTo>
                  <a:cubicBezTo>
                    <a:pt x="947293" y="0"/>
                    <a:pt x="1202309" y="292354"/>
                    <a:pt x="1202309" y="58470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530440" y="6773220"/>
            <a:ext cx="411480" cy="1083240"/>
            <a:chOff x="0" y="0"/>
            <a:chExt cx="548640" cy="1444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48640" cy="1444371"/>
            </a:xfrm>
            <a:custGeom>
              <a:avLst/>
              <a:gdLst/>
              <a:ahLst/>
              <a:cxnLst/>
              <a:rect l="l" t="t" r="r" b="b"/>
              <a:pathLst>
                <a:path w="548640" h="1444371">
                  <a:moveTo>
                    <a:pt x="445389" y="276352"/>
                  </a:moveTo>
                  <a:lnTo>
                    <a:pt x="103251" y="276352"/>
                  </a:lnTo>
                  <a:cubicBezTo>
                    <a:pt x="46228" y="276352"/>
                    <a:pt x="0" y="322580"/>
                    <a:pt x="0" y="379476"/>
                  </a:cubicBezTo>
                  <a:lnTo>
                    <a:pt x="0" y="476123"/>
                  </a:lnTo>
                  <a:lnTo>
                    <a:pt x="0" y="476123"/>
                  </a:lnTo>
                  <a:lnTo>
                    <a:pt x="0" y="759714"/>
                  </a:lnTo>
                  <a:cubicBezTo>
                    <a:pt x="0" y="789051"/>
                    <a:pt x="23749" y="812800"/>
                    <a:pt x="53086" y="812800"/>
                  </a:cubicBezTo>
                  <a:cubicBezTo>
                    <a:pt x="82423" y="812800"/>
                    <a:pt x="106172" y="789051"/>
                    <a:pt x="106172" y="759841"/>
                  </a:cubicBezTo>
                  <a:lnTo>
                    <a:pt x="106172" y="511937"/>
                  </a:lnTo>
                  <a:lnTo>
                    <a:pt x="121793" y="511937"/>
                  </a:lnTo>
                  <a:cubicBezTo>
                    <a:pt x="122682" y="800608"/>
                    <a:pt x="123571" y="1089406"/>
                    <a:pt x="124333" y="1378077"/>
                  </a:cubicBezTo>
                  <a:cubicBezTo>
                    <a:pt x="124333" y="1414653"/>
                    <a:pt x="154051" y="1444371"/>
                    <a:pt x="190627" y="1444371"/>
                  </a:cubicBezTo>
                  <a:cubicBezTo>
                    <a:pt x="227203" y="1444371"/>
                    <a:pt x="256921" y="1414653"/>
                    <a:pt x="256921" y="1378077"/>
                  </a:cubicBezTo>
                  <a:lnTo>
                    <a:pt x="256921" y="848487"/>
                  </a:lnTo>
                  <a:lnTo>
                    <a:pt x="296672" y="848487"/>
                  </a:lnTo>
                  <a:lnTo>
                    <a:pt x="296672" y="1378077"/>
                  </a:lnTo>
                  <a:cubicBezTo>
                    <a:pt x="296672" y="1414653"/>
                    <a:pt x="326390" y="1444371"/>
                    <a:pt x="362966" y="1444371"/>
                  </a:cubicBezTo>
                  <a:cubicBezTo>
                    <a:pt x="399542" y="1444371"/>
                    <a:pt x="429260" y="1414653"/>
                    <a:pt x="429260" y="1378077"/>
                  </a:cubicBezTo>
                  <a:cubicBezTo>
                    <a:pt x="428371" y="1089406"/>
                    <a:pt x="427482" y="800608"/>
                    <a:pt x="426720" y="511937"/>
                  </a:cubicBezTo>
                  <a:lnTo>
                    <a:pt x="442468" y="511937"/>
                  </a:lnTo>
                  <a:lnTo>
                    <a:pt x="442468" y="759714"/>
                  </a:lnTo>
                  <a:cubicBezTo>
                    <a:pt x="442468" y="789051"/>
                    <a:pt x="466217" y="812673"/>
                    <a:pt x="495554" y="812673"/>
                  </a:cubicBezTo>
                  <a:cubicBezTo>
                    <a:pt x="524891" y="812673"/>
                    <a:pt x="548640" y="788924"/>
                    <a:pt x="548640" y="759714"/>
                  </a:cubicBezTo>
                  <a:lnTo>
                    <a:pt x="548640" y="511937"/>
                  </a:lnTo>
                  <a:lnTo>
                    <a:pt x="548640" y="511937"/>
                  </a:lnTo>
                  <a:lnTo>
                    <a:pt x="548640" y="379476"/>
                  </a:lnTo>
                  <a:cubicBezTo>
                    <a:pt x="548640" y="322453"/>
                    <a:pt x="502412" y="276352"/>
                    <a:pt x="445389" y="276352"/>
                  </a:cubicBezTo>
                  <a:close/>
                  <a:moveTo>
                    <a:pt x="274320" y="0"/>
                  </a:moveTo>
                  <a:cubicBezTo>
                    <a:pt x="205740" y="0"/>
                    <a:pt x="150114" y="55626"/>
                    <a:pt x="150114" y="124206"/>
                  </a:cubicBezTo>
                  <a:cubicBezTo>
                    <a:pt x="150114" y="192786"/>
                    <a:pt x="205740" y="248412"/>
                    <a:pt x="274320" y="248412"/>
                  </a:cubicBezTo>
                  <a:cubicBezTo>
                    <a:pt x="342900" y="248412"/>
                    <a:pt x="398526" y="192786"/>
                    <a:pt x="398526" y="124206"/>
                  </a:cubicBezTo>
                  <a:cubicBezTo>
                    <a:pt x="398526" y="55626"/>
                    <a:pt x="342900" y="0"/>
                    <a:pt x="274320" y="0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3154860" y="7023945"/>
            <a:ext cx="122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34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6579900" y="6759720"/>
            <a:ext cx="520560" cy="1110240"/>
            <a:chOff x="0" y="0"/>
            <a:chExt cx="694080" cy="1480320"/>
          </a:xfrm>
        </p:grpSpPr>
        <p:sp>
          <p:nvSpPr>
            <p:cNvPr id="9" name="Freeform 9"/>
            <p:cNvSpPr/>
            <p:nvPr/>
          </p:nvSpPr>
          <p:spPr>
            <a:xfrm>
              <a:off x="-6096" y="0"/>
              <a:ext cx="694055" cy="1480312"/>
            </a:xfrm>
            <a:custGeom>
              <a:avLst/>
              <a:gdLst/>
              <a:ahLst/>
              <a:cxnLst/>
              <a:rect l="l" t="t" r="r" b="b"/>
              <a:pathLst>
                <a:path w="694055" h="1480312">
                  <a:moveTo>
                    <a:pt x="457454" y="1201674"/>
                  </a:moveTo>
                  <a:lnTo>
                    <a:pt x="234823" y="1201674"/>
                  </a:lnTo>
                  <a:cubicBezTo>
                    <a:pt x="188214" y="1197229"/>
                    <a:pt x="190119" y="1205738"/>
                    <a:pt x="177546" y="1175258"/>
                  </a:cubicBezTo>
                  <a:lnTo>
                    <a:pt x="9144" y="725932"/>
                  </a:lnTo>
                  <a:cubicBezTo>
                    <a:pt x="0" y="701675"/>
                    <a:pt x="12065" y="674370"/>
                    <a:pt x="35941" y="665099"/>
                  </a:cubicBezTo>
                  <a:cubicBezTo>
                    <a:pt x="59817" y="655828"/>
                    <a:pt x="86614" y="668020"/>
                    <a:pt x="95631" y="692277"/>
                  </a:cubicBezTo>
                  <a:lnTo>
                    <a:pt x="191516" y="948309"/>
                  </a:lnTo>
                  <a:lnTo>
                    <a:pt x="210185" y="948309"/>
                  </a:lnTo>
                  <a:lnTo>
                    <a:pt x="89281" y="452501"/>
                  </a:lnTo>
                  <a:lnTo>
                    <a:pt x="208915" y="452501"/>
                  </a:lnTo>
                  <a:lnTo>
                    <a:pt x="208915" y="62865"/>
                  </a:lnTo>
                  <a:cubicBezTo>
                    <a:pt x="208788" y="28194"/>
                    <a:pt x="236474" y="0"/>
                    <a:pt x="270637" y="0"/>
                  </a:cubicBezTo>
                  <a:cubicBezTo>
                    <a:pt x="304800" y="0"/>
                    <a:pt x="332486" y="28194"/>
                    <a:pt x="332486" y="62865"/>
                  </a:cubicBezTo>
                  <a:lnTo>
                    <a:pt x="332486" y="452501"/>
                  </a:lnTo>
                  <a:lnTo>
                    <a:pt x="361696" y="452501"/>
                  </a:lnTo>
                  <a:lnTo>
                    <a:pt x="361696" y="62865"/>
                  </a:lnTo>
                  <a:cubicBezTo>
                    <a:pt x="361696" y="28194"/>
                    <a:pt x="389382" y="0"/>
                    <a:pt x="423545" y="0"/>
                  </a:cubicBezTo>
                  <a:cubicBezTo>
                    <a:pt x="457708" y="0"/>
                    <a:pt x="485394" y="28194"/>
                    <a:pt x="485394" y="62865"/>
                  </a:cubicBezTo>
                  <a:lnTo>
                    <a:pt x="485394" y="452501"/>
                  </a:lnTo>
                  <a:lnTo>
                    <a:pt x="605536" y="452501"/>
                  </a:lnTo>
                  <a:lnTo>
                    <a:pt x="484505" y="948309"/>
                  </a:lnTo>
                  <a:lnTo>
                    <a:pt x="502666" y="948309"/>
                  </a:lnTo>
                  <a:lnTo>
                    <a:pt x="598551" y="692404"/>
                  </a:lnTo>
                  <a:cubicBezTo>
                    <a:pt x="607695" y="668147"/>
                    <a:pt x="634365" y="655955"/>
                    <a:pt x="658241" y="665226"/>
                  </a:cubicBezTo>
                  <a:cubicBezTo>
                    <a:pt x="682117" y="674497"/>
                    <a:pt x="694055" y="701675"/>
                    <a:pt x="685038" y="726059"/>
                  </a:cubicBezTo>
                  <a:lnTo>
                    <a:pt x="516636" y="1175385"/>
                  </a:lnTo>
                  <a:cubicBezTo>
                    <a:pt x="501650" y="1205865"/>
                    <a:pt x="504444" y="1197356"/>
                    <a:pt x="457454" y="1201801"/>
                  </a:cubicBezTo>
                  <a:close/>
                  <a:moveTo>
                    <a:pt x="346202" y="1480312"/>
                  </a:moveTo>
                  <a:cubicBezTo>
                    <a:pt x="280416" y="1480312"/>
                    <a:pt x="227203" y="1426083"/>
                    <a:pt x="227203" y="1359154"/>
                  </a:cubicBezTo>
                  <a:cubicBezTo>
                    <a:pt x="227203" y="1292225"/>
                    <a:pt x="280543" y="1237996"/>
                    <a:pt x="346202" y="1237996"/>
                  </a:cubicBezTo>
                  <a:cubicBezTo>
                    <a:pt x="411861" y="1237996"/>
                    <a:pt x="465201" y="1292225"/>
                    <a:pt x="465201" y="1359154"/>
                  </a:cubicBezTo>
                  <a:cubicBezTo>
                    <a:pt x="465201" y="1426083"/>
                    <a:pt x="411861" y="1480312"/>
                    <a:pt x="346202" y="1480312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7271820" y="7023945"/>
            <a:ext cx="122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34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21160" y="8473500"/>
            <a:ext cx="355500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21160" y="8057700"/>
            <a:ext cx="352368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b="1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b="1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804640" y="8473500"/>
            <a:ext cx="355500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804640" y="8057700"/>
            <a:ext cx="352368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b="1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b="1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081340" y="4389825"/>
            <a:ext cx="18691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6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249280" y="5534280"/>
            <a:ext cx="75785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129560" y="3737167"/>
            <a:ext cx="59418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081340" y="1944360"/>
            <a:ext cx="79900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2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بازاریابی از طریق رسانه های اجتماعی</a:t>
            </a:r>
            <a:endParaRPr lang="en-US" sz="3600" spc="52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37780" y="2931660"/>
            <a:ext cx="810090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ALLPPT</a:t>
            </a:r>
            <a:r>
              <a:rPr lang="fa-IR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2000" spc="2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2133800" y="4181220"/>
            <a:ext cx="4143420" cy="4121820"/>
            <a:chOff x="0" y="0"/>
            <a:chExt cx="5524560" cy="5495760"/>
          </a:xfrm>
        </p:grpSpPr>
        <p:sp>
          <p:nvSpPr>
            <p:cNvPr id="21" name="Freeform 21"/>
            <p:cNvSpPr/>
            <p:nvPr/>
          </p:nvSpPr>
          <p:spPr>
            <a:xfrm>
              <a:off x="0" y="-254"/>
              <a:ext cx="5524501" cy="5496179"/>
            </a:xfrm>
            <a:custGeom>
              <a:avLst/>
              <a:gdLst/>
              <a:ahLst/>
              <a:cxnLst/>
              <a:rect l="l" t="t" r="r" b="b"/>
              <a:pathLst>
                <a:path w="5524501" h="5496179">
                  <a:moveTo>
                    <a:pt x="5425313" y="4569079"/>
                  </a:moveTo>
                  <a:cubicBezTo>
                    <a:pt x="5226812" y="4569079"/>
                    <a:pt x="5061458" y="4569079"/>
                    <a:pt x="4895977" y="4569079"/>
                  </a:cubicBezTo>
                  <a:cubicBezTo>
                    <a:pt x="4895977" y="4237990"/>
                    <a:pt x="4895977" y="3906901"/>
                    <a:pt x="4895977" y="3542792"/>
                  </a:cubicBezTo>
                  <a:cubicBezTo>
                    <a:pt x="4498975" y="3509645"/>
                    <a:pt x="4168140" y="3509645"/>
                    <a:pt x="3804285" y="3476625"/>
                  </a:cubicBezTo>
                  <a:cubicBezTo>
                    <a:pt x="3771265" y="3542792"/>
                    <a:pt x="3771265" y="3609086"/>
                    <a:pt x="3771265" y="3708400"/>
                  </a:cubicBezTo>
                  <a:cubicBezTo>
                    <a:pt x="4102100" y="3675253"/>
                    <a:pt x="4399788" y="3675253"/>
                    <a:pt x="4763643" y="3642233"/>
                  </a:cubicBezTo>
                  <a:cubicBezTo>
                    <a:pt x="4763643" y="3907028"/>
                    <a:pt x="4763643" y="4205097"/>
                    <a:pt x="4763643" y="4469892"/>
                  </a:cubicBezTo>
                  <a:cubicBezTo>
                    <a:pt x="4730623" y="4635373"/>
                    <a:pt x="4796663" y="4701667"/>
                    <a:pt x="4995164" y="4701667"/>
                  </a:cubicBezTo>
                  <a:cubicBezTo>
                    <a:pt x="5127499" y="4668520"/>
                    <a:pt x="5259832" y="4701667"/>
                    <a:pt x="5392167" y="4701667"/>
                  </a:cubicBezTo>
                  <a:cubicBezTo>
                    <a:pt x="5524501" y="5297551"/>
                    <a:pt x="5326000" y="5496179"/>
                    <a:pt x="4730497" y="5396865"/>
                  </a:cubicBezTo>
                  <a:cubicBezTo>
                    <a:pt x="4730497" y="5396865"/>
                    <a:pt x="4697476" y="5363718"/>
                    <a:pt x="4697476" y="5330698"/>
                  </a:cubicBezTo>
                  <a:cubicBezTo>
                    <a:pt x="4763643" y="5065903"/>
                    <a:pt x="4631310" y="4900295"/>
                    <a:pt x="4399788" y="4800981"/>
                  </a:cubicBezTo>
                  <a:cubicBezTo>
                    <a:pt x="4168267" y="4701667"/>
                    <a:pt x="3969766" y="4469892"/>
                    <a:pt x="3638931" y="4536186"/>
                  </a:cubicBezTo>
                  <a:cubicBezTo>
                    <a:pt x="3671951" y="4271391"/>
                    <a:pt x="3671951" y="4039616"/>
                    <a:pt x="3705098" y="3807841"/>
                  </a:cubicBezTo>
                  <a:cubicBezTo>
                    <a:pt x="3605911" y="3807841"/>
                    <a:pt x="3572764" y="3807841"/>
                    <a:pt x="3473577" y="3807841"/>
                  </a:cubicBezTo>
                  <a:cubicBezTo>
                    <a:pt x="3473577" y="4072636"/>
                    <a:pt x="3506597" y="4370705"/>
                    <a:pt x="3539744" y="4635500"/>
                  </a:cubicBezTo>
                  <a:cubicBezTo>
                    <a:pt x="3539744" y="4635500"/>
                    <a:pt x="3572764" y="4635500"/>
                    <a:pt x="3572764" y="4635500"/>
                  </a:cubicBezTo>
                  <a:cubicBezTo>
                    <a:pt x="3870452" y="4602353"/>
                    <a:pt x="4102100" y="4767961"/>
                    <a:pt x="4366768" y="4900295"/>
                  </a:cubicBezTo>
                  <a:cubicBezTo>
                    <a:pt x="4598289" y="5032756"/>
                    <a:pt x="4631436" y="5165090"/>
                    <a:pt x="4565269" y="5396865"/>
                  </a:cubicBezTo>
                  <a:cubicBezTo>
                    <a:pt x="4300601" y="5396865"/>
                    <a:pt x="4035933" y="5396865"/>
                    <a:pt x="3771265" y="5396865"/>
                  </a:cubicBezTo>
                  <a:cubicBezTo>
                    <a:pt x="3771265" y="5396865"/>
                    <a:pt x="3738245" y="5396865"/>
                    <a:pt x="3771265" y="5363718"/>
                  </a:cubicBezTo>
                  <a:cubicBezTo>
                    <a:pt x="3804285" y="5065776"/>
                    <a:pt x="3638931" y="4966462"/>
                    <a:pt x="3374263" y="4933315"/>
                  </a:cubicBezTo>
                  <a:cubicBezTo>
                    <a:pt x="3241929" y="4867148"/>
                    <a:pt x="3208909" y="4800854"/>
                    <a:pt x="3208909" y="4668520"/>
                  </a:cubicBezTo>
                  <a:cubicBezTo>
                    <a:pt x="3241929" y="4370578"/>
                    <a:pt x="3275076" y="4105656"/>
                    <a:pt x="3275076" y="3807714"/>
                  </a:cubicBezTo>
                  <a:cubicBezTo>
                    <a:pt x="3208909" y="3807714"/>
                    <a:pt x="3142742" y="3807714"/>
                    <a:pt x="3043555" y="3807714"/>
                  </a:cubicBezTo>
                  <a:cubicBezTo>
                    <a:pt x="3076575" y="3973195"/>
                    <a:pt x="3076575" y="4138803"/>
                    <a:pt x="3109722" y="4304284"/>
                  </a:cubicBezTo>
                  <a:cubicBezTo>
                    <a:pt x="3109722" y="4469765"/>
                    <a:pt x="3109722" y="4635373"/>
                    <a:pt x="3109722" y="4767834"/>
                  </a:cubicBezTo>
                  <a:cubicBezTo>
                    <a:pt x="3109722" y="4900295"/>
                    <a:pt x="3142742" y="4966462"/>
                    <a:pt x="3242056" y="4966462"/>
                  </a:cubicBezTo>
                  <a:cubicBezTo>
                    <a:pt x="3308223" y="4999609"/>
                    <a:pt x="3374390" y="5032629"/>
                    <a:pt x="3440557" y="5065776"/>
                  </a:cubicBezTo>
                  <a:cubicBezTo>
                    <a:pt x="3639058" y="5098923"/>
                    <a:pt x="3672078" y="5231257"/>
                    <a:pt x="3605911" y="5430012"/>
                  </a:cubicBezTo>
                  <a:cubicBezTo>
                    <a:pt x="3374390" y="5430012"/>
                    <a:pt x="3109722" y="5430012"/>
                    <a:pt x="2778887" y="5430012"/>
                  </a:cubicBezTo>
                  <a:cubicBezTo>
                    <a:pt x="2811907" y="4867148"/>
                    <a:pt x="2845054" y="4337431"/>
                    <a:pt x="2845054" y="3807714"/>
                  </a:cubicBezTo>
                  <a:cubicBezTo>
                    <a:pt x="2778887" y="3807714"/>
                    <a:pt x="2745867" y="3807714"/>
                    <a:pt x="2646553" y="3774567"/>
                  </a:cubicBezTo>
                  <a:cubicBezTo>
                    <a:pt x="2679573" y="4337432"/>
                    <a:pt x="2679573" y="4867148"/>
                    <a:pt x="2712720" y="5429885"/>
                  </a:cubicBezTo>
                  <a:cubicBezTo>
                    <a:pt x="2415032" y="5429885"/>
                    <a:pt x="2150364" y="5429885"/>
                    <a:pt x="1885696" y="5429885"/>
                  </a:cubicBezTo>
                  <a:cubicBezTo>
                    <a:pt x="1819529" y="5131943"/>
                    <a:pt x="1819529" y="5098796"/>
                    <a:pt x="2084197" y="4966335"/>
                  </a:cubicBezTo>
                  <a:cubicBezTo>
                    <a:pt x="2084197" y="4933189"/>
                    <a:pt x="2117217" y="4933189"/>
                    <a:pt x="2117217" y="4933189"/>
                  </a:cubicBezTo>
                  <a:cubicBezTo>
                    <a:pt x="2381885" y="4867022"/>
                    <a:pt x="2448052" y="4701414"/>
                    <a:pt x="2414905" y="4469639"/>
                  </a:cubicBezTo>
                  <a:cubicBezTo>
                    <a:pt x="2414905" y="4237864"/>
                    <a:pt x="2447925" y="4039235"/>
                    <a:pt x="2447925" y="3807460"/>
                  </a:cubicBezTo>
                  <a:cubicBezTo>
                    <a:pt x="2381758" y="3807460"/>
                    <a:pt x="2315591" y="3807460"/>
                    <a:pt x="2183257" y="3807460"/>
                  </a:cubicBezTo>
                  <a:cubicBezTo>
                    <a:pt x="2216278" y="3972941"/>
                    <a:pt x="2249425" y="4171696"/>
                    <a:pt x="2315591" y="4304030"/>
                  </a:cubicBezTo>
                  <a:cubicBezTo>
                    <a:pt x="2348611" y="4502659"/>
                    <a:pt x="2282571" y="4734433"/>
                    <a:pt x="2117090" y="4800601"/>
                  </a:cubicBezTo>
                  <a:cubicBezTo>
                    <a:pt x="1819402" y="4899915"/>
                    <a:pt x="1653921" y="5065396"/>
                    <a:pt x="1753235" y="5429632"/>
                  </a:cubicBezTo>
                  <a:cubicBezTo>
                    <a:pt x="1455547" y="5429632"/>
                    <a:pt x="1190879" y="5429632"/>
                    <a:pt x="926211" y="5429632"/>
                  </a:cubicBezTo>
                  <a:cubicBezTo>
                    <a:pt x="926211" y="5297171"/>
                    <a:pt x="893191" y="5164836"/>
                    <a:pt x="926211" y="5032376"/>
                  </a:cubicBezTo>
                  <a:cubicBezTo>
                    <a:pt x="926211" y="4999229"/>
                    <a:pt x="992378" y="4933061"/>
                    <a:pt x="1025398" y="4933061"/>
                  </a:cubicBezTo>
                  <a:cubicBezTo>
                    <a:pt x="1323086" y="4800601"/>
                    <a:pt x="1587754" y="4668266"/>
                    <a:pt x="1885569" y="4568826"/>
                  </a:cubicBezTo>
                  <a:cubicBezTo>
                    <a:pt x="1984756" y="4535679"/>
                    <a:pt x="2017903" y="4469511"/>
                    <a:pt x="2017903" y="4370197"/>
                  </a:cubicBezTo>
                  <a:cubicBezTo>
                    <a:pt x="2017903" y="4204716"/>
                    <a:pt x="2017903" y="4005961"/>
                    <a:pt x="2050923" y="3807333"/>
                  </a:cubicBezTo>
                  <a:cubicBezTo>
                    <a:pt x="1951736" y="3807333"/>
                    <a:pt x="1885569" y="3807333"/>
                    <a:pt x="1786256" y="3807333"/>
                  </a:cubicBezTo>
                  <a:cubicBezTo>
                    <a:pt x="1819276" y="3972814"/>
                    <a:pt x="1852423" y="4138422"/>
                    <a:pt x="1885442" y="4303903"/>
                  </a:cubicBezTo>
                  <a:cubicBezTo>
                    <a:pt x="1918463" y="4403217"/>
                    <a:pt x="1852422" y="4436364"/>
                    <a:pt x="1786256" y="4469384"/>
                  </a:cubicBezTo>
                  <a:cubicBezTo>
                    <a:pt x="1521588" y="4601845"/>
                    <a:pt x="1256919" y="4701159"/>
                    <a:pt x="959231" y="4800473"/>
                  </a:cubicBezTo>
                  <a:cubicBezTo>
                    <a:pt x="826897" y="4866640"/>
                    <a:pt x="760730" y="4932934"/>
                    <a:pt x="793877" y="5065268"/>
                  </a:cubicBezTo>
                  <a:cubicBezTo>
                    <a:pt x="793877" y="5197729"/>
                    <a:pt x="793877" y="5297043"/>
                    <a:pt x="793877" y="5429504"/>
                  </a:cubicBezTo>
                  <a:cubicBezTo>
                    <a:pt x="628523" y="5429504"/>
                    <a:pt x="496189" y="5429504"/>
                    <a:pt x="363855" y="5429504"/>
                  </a:cubicBezTo>
                  <a:cubicBezTo>
                    <a:pt x="198501" y="5396358"/>
                    <a:pt x="132334" y="5297043"/>
                    <a:pt x="99187" y="5164709"/>
                  </a:cubicBezTo>
                  <a:cubicBezTo>
                    <a:pt x="66167" y="5098542"/>
                    <a:pt x="66167" y="4999228"/>
                    <a:pt x="66167" y="4932934"/>
                  </a:cubicBezTo>
                  <a:cubicBezTo>
                    <a:pt x="66167" y="4800473"/>
                    <a:pt x="66167" y="4668139"/>
                    <a:pt x="264668" y="4701159"/>
                  </a:cubicBezTo>
                  <a:cubicBezTo>
                    <a:pt x="330835" y="4701159"/>
                    <a:pt x="397002" y="4634992"/>
                    <a:pt x="430022" y="4601845"/>
                  </a:cubicBezTo>
                  <a:cubicBezTo>
                    <a:pt x="595376" y="4303903"/>
                    <a:pt x="793878" y="4038981"/>
                    <a:pt x="959358" y="3741039"/>
                  </a:cubicBezTo>
                  <a:cubicBezTo>
                    <a:pt x="1025525" y="3641725"/>
                    <a:pt x="1091692" y="3641725"/>
                    <a:pt x="1190879" y="3641725"/>
                  </a:cubicBezTo>
                  <a:cubicBezTo>
                    <a:pt x="1356233" y="3674872"/>
                    <a:pt x="1521714" y="3674872"/>
                    <a:pt x="1720216" y="3707892"/>
                  </a:cubicBezTo>
                  <a:cubicBezTo>
                    <a:pt x="1720216" y="3608578"/>
                    <a:pt x="1720216" y="3542411"/>
                    <a:pt x="1720216" y="3443097"/>
                  </a:cubicBezTo>
                  <a:cubicBezTo>
                    <a:pt x="1455548" y="3476244"/>
                    <a:pt x="1224027" y="3509264"/>
                    <a:pt x="959358" y="3542411"/>
                  </a:cubicBezTo>
                  <a:cubicBezTo>
                    <a:pt x="926339" y="3542411"/>
                    <a:pt x="893192" y="3608578"/>
                    <a:pt x="893192" y="3641725"/>
                  </a:cubicBezTo>
                  <a:cubicBezTo>
                    <a:pt x="727838" y="3906520"/>
                    <a:pt x="529336" y="4204589"/>
                    <a:pt x="397003" y="4469384"/>
                  </a:cubicBezTo>
                  <a:cubicBezTo>
                    <a:pt x="297816" y="4568698"/>
                    <a:pt x="231649" y="4634865"/>
                    <a:pt x="99315" y="4568698"/>
                  </a:cubicBezTo>
                  <a:cubicBezTo>
                    <a:pt x="99315" y="4303903"/>
                    <a:pt x="99315" y="4038982"/>
                    <a:pt x="99315" y="3741040"/>
                  </a:cubicBezTo>
                  <a:cubicBezTo>
                    <a:pt x="397003" y="3840354"/>
                    <a:pt x="463169" y="3575559"/>
                    <a:pt x="562483" y="3409951"/>
                  </a:cubicBezTo>
                  <a:cubicBezTo>
                    <a:pt x="628650" y="3277490"/>
                    <a:pt x="694817" y="3211323"/>
                    <a:pt x="827151" y="3211323"/>
                  </a:cubicBezTo>
                  <a:cubicBezTo>
                    <a:pt x="1058672" y="3244470"/>
                    <a:pt x="1290320" y="3277490"/>
                    <a:pt x="1521841" y="3277490"/>
                  </a:cubicBezTo>
                  <a:cubicBezTo>
                    <a:pt x="1588008" y="3277490"/>
                    <a:pt x="1654175" y="3277490"/>
                    <a:pt x="1720342" y="3277490"/>
                  </a:cubicBezTo>
                  <a:cubicBezTo>
                    <a:pt x="1720342" y="3211323"/>
                    <a:pt x="1720342" y="3145029"/>
                    <a:pt x="1720342" y="3045715"/>
                  </a:cubicBezTo>
                  <a:cubicBezTo>
                    <a:pt x="1521842" y="3078862"/>
                    <a:pt x="1356487" y="3078862"/>
                    <a:pt x="1191006" y="3111882"/>
                  </a:cubicBezTo>
                  <a:cubicBezTo>
                    <a:pt x="1025653" y="3111882"/>
                    <a:pt x="860172" y="3111882"/>
                    <a:pt x="727837" y="3111882"/>
                  </a:cubicBezTo>
                  <a:cubicBezTo>
                    <a:pt x="628650" y="3111882"/>
                    <a:pt x="562483" y="3145029"/>
                    <a:pt x="529336" y="3211196"/>
                  </a:cubicBezTo>
                  <a:cubicBezTo>
                    <a:pt x="463169" y="3310510"/>
                    <a:pt x="397002" y="3409824"/>
                    <a:pt x="363982" y="3509138"/>
                  </a:cubicBezTo>
                  <a:cubicBezTo>
                    <a:pt x="297815" y="3641599"/>
                    <a:pt x="231648" y="3674619"/>
                    <a:pt x="99314" y="3641599"/>
                  </a:cubicBezTo>
                  <a:cubicBezTo>
                    <a:pt x="99314" y="3376804"/>
                    <a:pt x="99314" y="3111882"/>
                    <a:pt x="99314" y="2847087"/>
                  </a:cubicBezTo>
                  <a:cubicBezTo>
                    <a:pt x="628650" y="2847087"/>
                    <a:pt x="1157859" y="2847087"/>
                    <a:pt x="1720342" y="2847087"/>
                  </a:cubicBezTo>
                  <a:cubicBezTo>
                    <a:pt x="1720342" y="2780920"/>
                    <a:pt x="1720342" y="2714626"/>
                    <a:pt x="1720342" y="2615312"/>
                  </a:cubicBezTo>
                  <a:cubicBezTo>
                    <a:pt x="1521842" y="2648459"/>
                    <a:pt x="1356487" y="2681479"/>
                    <a:pt x="1191006" y="2681479"/>
                  </a:cubicBezTo>
                  <a:cubicBezTo>
                    <a:pt x="827151" y="2714626"/>
                    <a:pt x="496316" y="2681479"/>
                    <a:pt x="165481" y="2681479"/>
                  </a:cubicBezTo>
                  <a:cubicBezTo>
                    <a:pt x="132461" y="2681479"/>
                    <a:pt x="66294" y="2648332"/>
                    <a:pt x="66294" y="2615312"/>
                  </a:cubicBezTo>
                  <a:cubicBezTo>
                    <a:pt x="66294" y="2383537"/>
                    <a:pt x="66294" y="2151762"/>
                    <a:pt x="99314" y="1920114"/>
                  </a:cubicBezTo>
                  <a:cubicBezTo>
                    <a:pt x="99314" y="1886967"/>
                    <a:pt x="99314" y="1886967"/>
                    <a:pt x="165481" y="1820800"/>
                  </a:cubicBezTo>
                  <a:cubicBezTo>
                    <a:pt x="165481" y="2052575"/>
                    <a:pt x="165481" y="2218056"/>
                    <a:pt x="165481" y="2383664"/>
                  </a:cubicBezTo>
                  <a:cubicBezTo>
                    <a:pt x="264668" y="2383664"/>
                    <a:pt x="363982" y="2383664"/>
                    <a:pt x="430149" y="2383664"/>
                  </a:cubicBezTo>
                  <a:cubicBezTo>
                    <a:pt x="794004" y="2416811"/>
                    <a:pt x="1157986" y="2416811"/>
                    <a:pt x="1488694" y="2449831"/>
                  </a:cubicBezTo>
                  <a:cubicBezTo>
                    <a:pt x="1554861" y="2449831"/>
                    <a:pt x="1621028" y="2449831"/>
                    <a:pt x="1720215" y="2449831"/>
                  </a:cubicBezTo>
                  <a:cubicBezTo>
                    <a:pt x="1720215" y="2383664"/>
                    <a:pt x="1720215" y="2317370"/>
                    <a:pt x="1720215" y="2218056"/>
                  </a:cubicBezTo>
                  <a:cubicBezTo>
                    <a:pt x="1257046" y="2251203"/>
                    <a:pt x="760857" y="2284223"/>
                    <a:pt x="297688" y="2284223"/>
                  </a:cubicBezTo>
                  <a:cubicBezTo>
                    <a:pt x="297688" y="2085595"/>
                    <a:pt x="297688" y="1919987"/>
                    <a:pt x="297688" y="1754506"/>
                  </a:cubicBezTo>
                  <a:cubicBezTo>
                    <a:pt x="198501" y="1754506"/>
                    <a:pt x="165354" y="1754506"/>
                    <a:pt x="99187" y="1721359"/>
                  </a:cubicBezTo>
                  <a:cubicBezTo>
                    <a:pt x="99187" y="1456564"/>
                    <a:pt x="99187" y="1224789"/>
                    <a:pt x="99187" y="959867"/>
                  </a:cubicBezTo>
                  <a:cubicBezTo>
                    <a:pt x="231521" y="959867"/>
                    <a:pt x="396875" y="959867"/>
                    <a:pt x="562356" y="959867"/>
                  </a:cubicBezTo>
                  <a:cubicBezTo>
                    <a:pt x="562356" y="1290956"/>
                    <a:pt x="562356" y="1622045"/>
                    <a:pt x="562356" y="1953134"/>
                  </a:cubicBezTo>
                  <a:cubicBezTo>
                    <a:pt x="959358" y="1986281"/>
                    <a:pt x="1323213" y="2019301"/>
                    <a:pt x="1720215" y="2052448"/>
                  </a:cubicBezTo>
                  <a:cubicBezTo>
                    <a:pt x="1720215" y="1953134"/>
                    <a:pt x="1720215" y="1886967"/>
                    <a:pt x="1720215" y="1820673"/>
                  </a:cubicBezTo>
                  <a:cubicBezTo>
                    <a:pt x="1356360" y="1820673"/>
                    <a:pt x="1025525" y="1853820"/>
                    <a:pt x="694690" y="1886840"/>
                  </a:cubicBezTo>
                  <a:cubicBezTo>
                    <a:pt x="694690" y="1522604"/>
                    <a:pt x="694690" y="1191642"/>
                    <a:pt x="694690" y="827406"/>
                  </a:cubicBezTo>
                  <a:cubicBezTo>
                    <a:pt x="463169" y="827406"/>
                    <a:pt x="297688" y="827406"/>
                    <a:pt x="99187" y="827406"/>
                  </a:cubicBezTo>
                  <a:cubicBezTo>
                    <a:pt x="0" y="165735"/>
                    <a:pt x="165354" y="254"/>
                    <a:pt x="794004" y="99568"/>
                  </a:cubicBezTo>
                  <a:cubicBezTo>
                    <a:pt x="794004" y="232029"/>
                    <a:pt x="794004" y="364363"/>
                    <a:pt x="794004" y="463804"/>
                  </a:cubicBezTo>
                  <a:cubicBezTo>
                    <a:pt x="794004" y="529971"/>
                    <a:pt x="860171" y="629285"/>
                    <a:pt x="926338" y="662432"/>
                  </a:cubicBezTo>
                  <a:cubicBezTo>
                    <a:pt x="1191006" y="794893"/>
                    <a:pt x="1455674" y="894207"/>
                    <a:pt x="1753362" y="1026668"/>
                  </a:cubicBezTo>
                  <a:cubicBezTo>
                    <a:pt x="1852549" y="1059815"/>
                    <a:pt x="1885696" y="1092835"/>
                    <a:pt x="1852549" y="1225296"/>
                  </a:cubicBezTo>
                  <a:cubicBezTo>
                    <a:pt x="1786382" y="1390777"/>
                    <a:pt x="1819529" y="1556385"/>
                    <a:pt x="1819529" y="1721866"/>
                  </a:cubicBezTo>
                  <a:cubicBezTo>
                    <a:pt x="1885696" y="1721866"/>
                    <a:pt x="1951863" y="1721866"/>
                    <a:pt x="2051050" y="1721866"/>
                  </a:cubicBezTo>
                  <a:cubicBezTo>
                    <a:pt x="2018030" y="1490091"/>
                    <a:pt x="2018030" y="1258316"/>
                    <a:pt x="1951863" y="1026668"/>
                  </a:cubicBezTo>
                  <a:cubicBezTo>
                    <a:pt x="1951863" y="993521"/>
                    <a:pt x="1885696" y="960501"/>
                    <a:pt x="1852676" y="960501"/>
                  </a:cubicBezTo>
                  <a:cubicBezTo>
                    <a:pt x="1621155" y="828040"/>
                    <a:pt x="1356487" y="728726"/>
                    <a:pt x="1124839" y="629412"/>
                  </a:cubicBezTo>
                  <a:cubicBezTo>
                    <a:pt x="959358" y="563118"/>
                    <a:pt x="893191" y="463804"/>
                    <a:pt x="893191" y="298196"/>
                  </a:cubicBezTo>
                  <a:cubicBezTo>
                    <a:pt x="926211" y="232029"/>
                    <a:pt x="926211" y="165735"/>
                    <a:pt x="926211" y="99568"/>
                  </a:cubicBezTo>
                  <a:cubicBezTo>
                    <a:pt x="1190879" y="99568"/>
                    <a:pt x="1455547" y="99568"/>
                    <a:pt x="1720215" y="99568"/>
                  </a:cubicBezTo>
                  <a:cubicBezTo>
                    <a:pt x="1753235" y="132715"/>
                    <a:pt x="1753235" y="165735"/>
                    <a:pt x="1753235" y="165735"/>
                  </a:cubicBezTo>
                  <a:cubicBezTo>
                    <a:pt x="1687068" y="430530"/>
                    <a:pt x="1819402" y="562991"/>
                    <a:pt x="2050923" y="662305"/>
                  </a:cubicBezTo>
                  <a:cubicBezTo>
                    <a:pt x="2282444" y="761619"/>
                    <a:pt x="2348611" y="927100"/>
                    <a:pt x="2282444" y="1192022"/>
                  </a:cubicBezTo>
                  <a:cubicBezTo>
                    <a:pt x="2249424" y="1357503"/>
                    <a:pt x="2216277" y="1523111"/>
                    <a:pt x="2216277" y="1688592"/>
                  </a:cubicBezTo>
                  <a:cubicBezTo>
                    <a:pt x="2315464" y="1688592"/>
                    <a:pt x="2348611" y="1688592"/>
                    <a:pt x="2447798" y="1688592"/>
                  </a:cubicBezTo>
                  <a:cubicBezTo>
                    <a:pt x="2414778" y="1390650"/>
                    <a:pt x="2414778" y="1092708"/>
                    <a:pt x="2381631" y="761619"/>
                  </a:cubicBezTo>
                  <a:cubicBezTo>
                    <a:pt x="2381631" y="728472"/>
                    <a:pt x="2348611" y="695452"/>
                    <a:pt x="2315464" y="662305"/>
                  </a:cubicBezTo>
                  <a:cubicBezTo>
                    <a:pt x="2249297" y="629158"/>
                    <a:pt x="2150110" y="596138"/>
                    <a:pt x="2083943" y="562991"/>
                  </a:cubicBezTo>
                  <a:cubicBezTo>
                    <a:pt x="1819275" y="397510"/>
                    <a:pt x="1819275" y="397510"/>
                    <a:pt x="1885442" y="99441"/>
                  </a:cubicBezTo>
                  <a:cubicBezTo>
                    <a:pt x="2150110" y="99441"/>
                    <a:pt x="2414778" y="99441"/>
                    <a:pt x="2712466" y="99441"/>
                  </a:cubicBezTo>
                  <a:cubicBezTo>
                    <a:pt x="2679446" y="629158"/>
                    <a:pt x="2679446" y="1158875"/>
                    <a:pt x="2646299" y="1688592"/>
                  </a:cubicBezTo>
                  <a:cubicBezTo>
                    <a:pt x="2712466" y="1688592"/>
                    <a:pt x="2778633" y="1688592"/>
                    <a:pt x="2844800" y="1688592"/>
                  </a:cubicBezTo>
                  <a:cubicBezTo>
                    <a:pt x="2844800" y="1158875"/>
                    <a:pt x="2811780" y="629158"/>
                    <a:pt x="2778633" y="99441"/>
                  </a:cubicBezTo>
                  <a:cubicBezTo>
                    <a:pt x="3076321" y="99441"/>
                    <a:pt x="3340989" y="99441"/>
                    <a:pt x="3605657" y="99441"/>
                  </a:cubicBezTo>
                  <a:cubicBezTo>
                    <a:pt x="3671824" y="264922"/>
                    <a:pt x="3638677" y="364236"/>
                    <a:pt x="3440303" y="430530"/>
                  </a:cubicBezTo>
                  <a:cubicBezTo>
                    <a:pt x="3109468" y="562991"/>
                    <a:pt x="3109468" y="562991"/>
                    <a:pt x="3109468" y="927100"/>
                  </a:cubicBezTo>
                  <a:cubicBezTo>
                    <a:pt x="3109468" y="1125728"/>
                    <a:pt x="3076448" y="1324356"/>
                    <a:pt x="3043301" y="1522984"/>
                  </a:cubicBezTo>
                  <a:cubicBezTo>
                    <a:pt x="3043301" y="1589151"/>
                    <a:pt x="3043301" y="1655445"/>
                    <a:pt x="3043301" y="1721612"/>
                  </a:cubicBezTo>
                  <a:cubicBezTo>
                    <a:pt x="3142488" y="1721612"/>
                    <a:pt x="3175635" y="1721612"/>
                    <a:pt x="3274822" y="1721612"/>
                  </a:cubicBezTo>
                  <a:cubicBezTo>
                    <a:pt x="3274822" y="1556131"/>
                    <a:pt x="3241802" y="1390523"/>
                    <a:pt x="3241802" y="1225042"/>
                  </a:cubicBezTo>
                  <a:cubicBezTo>
                    <a:pt x="3241802" y="1059561"/>
                    <a:pt x="3241802" y="860806"/>
                    <a:pt x="3241802" y="695325"/>
                  </a:cubicBezTo>
                  <a:cubicBezTo>
                    <a:pt x="3241802" y="662178"/>
                    <a:pt x="3274822" y="662178"/>
                    <a:pt x="3274822" y="629158"/>
                  </a:cubicBezTo>
                  <a:cubicBezTo>
                    <a:pt x="3307842" y="629158"/>
                    <a:pt x="3340989" y="596011"/>
                    <a:pt x="3374009" y="596011"/>
                  </a:cubicBezTo>
                  <a:cubicBezTo>
                    <a:pt x="3605530" y="529844"/>
                    <a:pt x="3837178" y="430530"/>
                    <a:pt x="3737864" y="99441"/>
                  </a:cubicBezTo>
                  <a:cubicBezTo>
                    <a:pt x="4035552" y="99441"/>
                    <a:pt x="4300220" y="99441"/>
                    <a:pt x="4564888" y="99441"/>
                  </a:cubicBezTo>
                  <a:cubicBezTo>
                    <a:pt x="4631055" y="364236"/>
                    <a:pt x="4631055" y="430530"/>
                    <a:pt x="4399534" y="562991"/>
                  </a:cubicBezTo>
                  <a:cubicBezTo>
                    <a:pt x="4366514" y="596138"/>
                    <a:pt x="4333367" y="596138"/>
                    <a:pt x="4300347" y="629158"/>
                  </a:cubicBezTo>
                  <a:cubicBezTo>
                    <a:pt x="4068826" y="794639"/>
                    <a:pt x="3837178" y="893953"/>
                    <a:pt x="3539490" y="827786"/>
                  </a:cubicBezTo>
                  <a:cubicBezTo>
                    <a:pt x="3506470" y="1059561"/>
                    <a:pt x="3506470" y="1258189"/>
                    <a:pt x="3473323" y="1456817"/>
                  </a:cubicBezTo>
                  <a:cubicBezTo>
                    <a:pt x="3473323" y="1556131"/>
                    <a:pt x="3473323" y="1622298"/>
                    <a:pt x="3473323" y="1721612"/>
                  </a:cubicBezTo>
                  <a:cubicBezTo>
                    <a:pt x="3539490" y="1721612"/>
                    <a:pt x="3605657" y="1721612"/>
                    <a:pt x="3704844" y="1721612"/>
                  </a:cubicBezTo>
                  <a:cubicBezTo>
                    <a:pt x="3671824" y="1456817"/>
                    <a:pt x="3671824" y="1225042"/>
                    <a:pt x="3638677" y="960120"/>
                  </a:cubicBezTo>
                  <a:cubicBezTo>
                    <a:pt x="4002532" y="1026287"/>
                    <a:pt x="4201033" y="794639"/>
                    <a:pt x="4465701" y="662178"/>
                  </a:cubicBezTo>
                  <a:cubicBezTo>
                    <a:pt x="4664202" y="562864"/>
                    <a:pt x="4763389" y="463550"/>
                    <a:pt x="4697222" y="231775"/>
                  </a:cubicBezTo>
                  <a:cubicBezTo>
                    <a:pt x="4697222" y="198628"/>
                    <a:pt x="4730242" y="132461"/>
                    <a:pt x="4730242" y="99314"/>
                  </a:cubicBezTo>
                  <a:cubicBezTo>
                    <a:pt x="5292598" y="0"/>
                    <a:pt x="5491099" y="165481"/>
                    <a:pt x="5424932" y="761492"/>
                  </a:cubicBezTo>
                  <a:cubicBezTo>
                    <a:pt x="5391912" y="794639"/>
                    <a:pt x="5391912" y="794639"/>
                    <a:pt x="5391912" y="794639"/>
                  </a:cubicBezTo>
                  <a:cubicBezTo>
                    <a:pt x="5127244" y="728472"/>
                    <a:pt x="4994910" y="893953"/>
                    <a:pt x="4895723" y="1092581"/>
                  </a:cubicBezTo>
                  <a:cubicBezTo>
                    <a:pt x="4763389" y="1324356"/>
                    <a:pt x="4598035" y="1556131"/>
                    <a:pt x="4465701" y="1754759"/>
                  </a:cubicBezTo>
                  <a:cubicBezTo>
                    <a:pt x="4432681" y="1854073"/>
                    <a:pt x="4366514" y="1854073"/>
                    <a:pt x="4267200" y="1854073"/>
                  </a:cubicBezTo>
                  <a:cubicBezTo>
                    <a:pt x="4134866" y="1787906"/>
                    <a:pt x="3969512" y="1820926"/>
                    <a:pt x="3804031" y="1820926"/>
                  </a:cubicBezTo>
                  <a:cubicBezTo>
                    <a:pt x="3804031" y="1887093"/>
                    <a:pt x="3771011" y="1953387"/>
                    <a:pt x="3771011" y="2052701"/>
                  </a:cubicBezTo>
                  <a:cubicBezTo>
                    <a:pt x="4002532" y="2019554"/>
                    <a:pt x="4234180" y="1986534"/>
                    <a:pt x="4465701" y="1953387"/>
                  </a:cubicBezTo>
                  <a:cubicBezTo>
                    <a:pt x="4498721" y="1953387"/>
                    <a:pt x="4531868" y="1887220"/>
                    <a:pt x="4564888" y="1854073"/>
                  </a:cubicBezTo>
                  <a:cubicBezTo>
                    <a:pt x="4697222" y="1589278"/>
                    <a:pt x="4862576" y="1324356"/>
                    <a:pt x="5028057" y="1092581"/>
                  </a:cubicBezTo>
                  <a:cubicBezTo>
                    <a:pt x="5160391" y="893953"/>
                    <a:pt x="5160391" y="893953"/>
                    <a:pt x="5425059" y="927100"/>
                  </a:cubicBezTo>
                  <a:cubicBezTo>
                    <a:pt x="5425059" y="1191895"/>
                    <a:pt x="5425059" y="1456817"/>
                    <a:pt x="5425059" y="1721612"/>
                  </a:cubicBezTo>
                  <a:cubicBezTo>
                    <a:pt x="5392039" y="1721612"/>
                    <a:pt x="5392039" y="1754759"/>
                    <a:pt x="5358892" y="1754759"/>
                  </a:cubicBezTo>
                  <a:cubicBezTo>
                    <a:pt x="5127371" y="1688592"/>
                    <a:pt x="5028057" y="1787906"/>
                    <a:pt x="4928870" y="2019554"/>
                  </a:cubicBezTo>
                  <a:cubicBezTo>
                    <a:pt x="4796536" y="2284349"/>
                    <a:pt x="4598036" y="2350643"/>
                    <a:pt x="4300348" y="2284349"/>
                  </a:cubicBezTo>
                  <a:cubicBezTo>
                    <a:pt x="4134994" y="2251202"/>
                    <a:pt x="3969513" y="2218182"/>
                    <a:pt x="3804158" y="2218182"/>
                  </a:cubicBezTo>
                  <a:cubicBezTo>
                    <a:pt x="3804158" y="2317496"/>
                    <a:pt x="3804158" y="2350643"/>
                    <a:pt x="3804158" y="2482977"/>
                  </a:cubicBezTo>
                  <a:cubicBezTo>
                    <a:pt x="3969512" y="2449830"/>
                    <a:pt x="4134993" y="2416810"/>
                    <a:pt x="4300348" y="2416810"/>
                  </a:cubicBezTo>
                  <a:cubicBezTo>
                    <a:pt x="4432682" y="2383663"/>
                    <a:pt x="4565016" y="2383663"/>
                    <a:pt x="4697350" y="2383663"/>
                  </a:cubicBezTo>
                  <a:cubicBezTo>
                    <a:pt x="4796537" y="2416810"/>
                    <a:pt x="4895851" y="2383663"/>
                    <a:pt x="4928871" y="2251202"/>
                  </a:cubicBezTo>
                  <a:cubicBezTo>
                    <a:pt x="4961891" y="2185035"/>
                    <a:pt x="5028058" y="2118741"/>
                    <a:pt x="5028058" y="2052574"/>
                  </a:cubicBezTo>
                  <a:cubicBezTo>
                    <a:pt x="5094225" y="1853946"/>
                    <a:pt x="5226559" y="1820799"/>
                    <a:pt x="5425060" y="1887093"/>
                  </a:cubicBezTo>
                  <a:cubicBezTo>
                    <a:pt x="5425060" y="2151888"/>
                    <a:pt x="5425060" y="2416810"/>
                    <a:pt x="5425060" y="2714752"/>
                  </a:cubicBezTo>
                  <a:cubicBezTo>
                    <a:pt x="4862704" y="2681605"/>
                    <a:pt x="4333368" y="2681605"/>
                    <a:pt x="3804032" y="2648585"/>
                  </a:cubicBezTo>
                  <a:cubicBezTo>
                    <a:pt x="3804032" y="2681732"/>
                    <a:pt x="3771012" y="2714752"/>
                    <a:pt x="3771012" y="2747899"/>
                  </a:cubicBezTo>
                  <a:cubicBezTo>
                    <a:pt x="3771012" y="2781046"/>
                    <a:pt x="3771012" y="2814066"/>
                    <a:pt x="3804032" y="2847213"/>
                  </a:cubicBezTo>
                  <a:cubicBezTo>
                    <a:pt x="4333368" y="2847213"/>
                    <a:pt x="4862577" y="2847213"/>
                    <a:pt x="5425060" y="2847213"/>
                  </a:cubicBezTo>
                  <a:cubicBezTo>
                    <a:pt x="5425060" y="3112008"/>
                    <a:pt x="5425060" y="3343783"/>
                    <a:pt x="5425060" y="3641726"/>
                  </a:cubicBezTo>
                  <a:cubicBezTo>
                    <a:pt x="5292726" y="3674872"/>
                    <a:pt x="5259706" y="3641726"/>
                    <a:pt x="5259706" y="3509265"/>
                  </a:cubicBezTo>
                  <a:cubicBezTo>
                    <a:pt x="5259706" y="3376804"/>
                    <a:pt x="5259706" y="3277490"/>
                    <a:pt x="5259706" y="3145029"/>
                  </a:cubicBezTo>
                  <a:cubicBezTo>
                    <a:pt x="4763517" y="3111882"/>
                    <a:pt x="4300348" y="3078862"/>
                    <a:pt x="3804159" y="3045715"/>
                  </a:cubicBezTo>
                  <a:cubicBezTo>
                    <a:pt x="3804159" y="3145029"/>
                    <a:pt x="3804159" y="3211196"/>
                    <a:pt x="3804159" y="3277490"/>
                  </a:cubicBezTo>
                  <a:cubicBezTo>
                    <a:pt x="4234181" y="3244343"/>
                    <a:pt x="4664330" y="3244343"/>
                    <a:pt x="5127372" y="3211323"/>
                  </a:cubicBezTo>
                  <a:cubicBezTo>
                    <a:pt x="5127372" y="3409951"/>
                    <a:pt x="5127372" y="3575559"/>
                    <a:pt x="5127372" y="3741040"/>
                  </a:cubicBezTo>
                  <a:cubicBezTo>
                    <a:pt x="5226559" y="3741040"/>
                    <a:pt x="5325873" y="3774186"/>
                    <a:pt x="5425060" y="3774186"/>
                  </a:cubicBezTo>
                  <a:cubicBezTo>
                    <a:pt x="5425060" y="4038982"/>
                    <a:pt x="5425060" y="4270757"/>
                    <a:pt x="5425060" y="45686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3174380" y="8451000"/>
            <a:ext cx="645300" cy="993060"/>
            <a:chOff x="0" y="0"/>
            <a:chExt cx="860400" cy="13240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60425" cy="1324102"/>
            </a:xfrm>
            <a:custGeom>
              <a:avLst/>
              <a:gdLst/>
              <a:ahLst/>
              <a:cxnLst/>
              <a:rect l="l" t="t" r="r" b="b"/>
              <a:pathLst>
                <a:path w="860425" h="1324102">
                  <a:moveTo>
                    <a:pt x="33147" y="0"/>
                  </a:moveTo>
                  <a:cubicBezTo>
                    <a:pt x="297815" y="0"/>
                    <a:pt x="529463" y="0"/>
                    <a:pt x="794258" y="0"/>
                  </a:cubicBezTo>
                  <a:cubicBezTo>
                    <a:pt x="794258" y="198628"/>
                    <a:pt x="860425" y="430276"/>
                    <a:pt x="761111" y="529590"/>
                  </a:cubicBezTo>
                  <a:cubicBezTo>
                    <a:pt x="595630" y="794385"/>
                    <a:pt x="628777" y="1059180"/>
                    <a:pt x="529463" y="1290955"/>
                  </a:cubicBezTo>
                  <a:cubicBezTo>
                    <a:pt x="297815" y="1324102"/>
                    <a:pt x="297815" y="1324102"/>
                    <a:pt x="231648" y="1092327"/>
                  </a:cubicBezTo>
                  <a:cubicBezTo>
                    <a:pt x="198501" y="926846"/>
                    <a:pt x="198501" y="761365"/>
                    <a:pt x="66167" y="595757"/>
                  </a:cubicBezTo>
                  <a:cubicBezTo>
                    <a:pt x="0" y="463423"/>
                    <a:pt x="33147" y="198628"/>
                    <a:pt x="3314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6400880" y="6688980"/>
            <a:ext cx="993060" cy="547560"/>
            <a:chOff x="0" y="0"/>
            <a:chExt cx="1324080" cy="7300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324102" cy="730250"/>
            </a:xfrm>
            <a:custGeom>
              <a:avLst/>
              <a:gdLst/>
              <a:ahLst/>
              <a:cxnLst/>
              <a:rect l="l" t="t" r="r" b="b"/>
              <a:pathLst>
                <a:path w="1324102" h="730250">
                  <a:moveTo>
                    <a:pt x="0" y="0"/>
                  </a:moveTo>
                  <a:cubicBezTo>
                    <a:pt x="198628" y="0"/>
                    <a:pt x="364109" y="0"/>
                    <a:pt x="529590" y="0"/>
                  </a:cubicBezTo>
                  <a:cubicBezTo>
                    <a:pt x="529590" y="0"/>
                    <a:pt x="595757" y="0"/>
                    <a:pt x="595757" y="0"/>
                  </a:cubicBezTo>
                  <a:cubicBezTo>
                    <a:pt x="728218" y="232283"/>
                    <a:pt x="959993" y="165989"/>
                    <a:pt x="1158621" y="199136"/>
                  </a:cubicBezTo>
                  <a:cubicBezTo>
                    <a:pt x="1291082" y="199136"/>
                    <a:pt x="1324102" y="232283"/>
                    <a:pt x="1324102" y="365125"/>
                  </a:cubicBezTo>
                  <a:cubicBezTo>
                    <a:pt x="1324102" y="497967"/>
                    <a:pt x="1290955" y="531114"/>
                    <a:pt x="1158621" y="531114"/>
                  </a:cubicBezTo>
                  <a:cubicBezTo>
                    <a:pt x="1059307" y="531114"/>
                    <a:pt x="926846" y="531114"/>
                    <a:pt x="827659" y="564261"/>
                  </a:cubicBezTo>
                  <a:cubicBezTo>
                    <a:pt x="761492" y="597408"/>
                    <a:pt x="728345" y="630682"/>
                    <a:pt x="662178" y="663829"/>
                  </a:cubicBezTo>
                  <a:cubicBezTo>
                    <a:pt x="629031" y="696976"/>
                    <a:pt x="562864" y="730250"/>
                    <a:pt x="529717" y="730250"/>
                  </a:cubicBezTo>
                  <a:cubicBezTo>
                    <a:pt x="364236" y="730250"/>
                    <a:pt x="198755" y="730250"/>
                    <a:pt x="127" y="730250"/>
                  </a:cubicBezTo>
                  <a:cubicBezTo>
                    <a:pt x="0" y="497840"/>
                    <a:pt x="0" y="265430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6400880" y="4505220"/>
            <a:ext cx="993060" cy="595080"/>
            <a:chOff x="0" y="0"/>
            <a:chExt cx="1324080" cy="7934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324102" cy="793496"/>
            </a:xfrm>
            <a:custGeom>
              <a:avLst/>
              <a:gdLst/>
              <a:ahLst/>
              <a:cxnLst/>
              <a:rect l="l" t="t" r="r" b="b"/>
              <a:pathLst>
                <a:path w="1324102" h="793496">
                  <a:moveTo>
                    <a:pt x="0" y="793496"/>
                  </a:moveTo>
                  <a:cubicBezTo>
                    <a:pt x="0" y="528955"/>
                    <a:pt x="0" y="297561"/>
                    <a:pt x="0" y="66167"/>
                  </a:cubicBezTo>
                  <a:cubicBezTo>
                    <a:pt x="198628" y="66167"/>
                    <a:pt x="430276" y="0"/>
                    <a:pt x="562737" y="66167"/>
                  </a:cubicBezTo>
                  <a:cubicBezTo>
                    <a:pt x="761365" y="231394"/>
                    <a:pt x="1026160" y="231394"/>
                    <a:pt x="1224788" y="264541"/>
                  </a:cubicBezTo>
                  <a:cubicBezTo>
                    <a:pt x="1290955" y="297561"/>
                    <a:pt x="1324102" y="396748"/>
                    <a:pt x="1324102" y="429895"/>
                  </a:cubicBezTo>
                  <a:cubicBezTo>
                    <a:pt x="1324102" y="496062"/>
                    <a:pt x="1257935" y="562102"/>
                    <a:pt x="1224788" y="562102"/>
                  </a:cubicBezTo>
                  <a:cubicBezTo>
                    <a:pt x="1125474" y="595122"/>
                    <a:pt x="993013" y="595122"/>
                    <a:pt x="893826" y="628269"/>
                  </a:cubicBezTo>
                  <a:cubicBezTo>
                    <a:pt x="794639" y="661416"/>
                    <a:pt x="728218" y="694309"/>
                    <a:pt x="628904" y="760349"/>
                  </a:cubicBezTo>
                  <a:cubicBezTo>
                    <a:pt x="595757" y="760349"/>
                    <a:pt x="562737" y="793369"/>
                    <a:pt x="529590" y="793369"/>
                  </a:cubicBezTo>
                  <a:cubicBezTo>
                    <a:pt x="364109" y="793369"/>
                    <a:pt x="198628" y="793369"/>
                    <a:pt x="0" y="79336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3919580" y="3064500"/>
            <a:ext cx="545400" cy="993060"/>
            <a:chOff x="0" y="0"/>
            <a:chExt cx="727200" cy="1324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27202" cy="1324102"/>
            </a:xfrm>
            <a:custGeom>
              <a:avLst/>
              <a:gdLst/>
              <a:ahLst/>
              <a:cxnLst/>
              <a:rect l="l" t="t" r="r" b="b"/>
              <a:pathLst>
                <a:path w="727202" h="1324102">
                  <a:moveTo>
                    <a:pt x="727202" y="1324102"/>
                  </a:moveTo>
                  <a:cubicBezTo>
                    <a:pt x="495808" y="1324102"/>
                    <a:pt x="297434" y="1324102"/>
                    <a:pt x="99187" y="1324102"/>
                  </a:cubicBezTo>
                  <a:cubicBezTo>
                    <a:pt x="66167" y="1290955"/>
                    <a:pt x="0" y="1257935"/>
                    <a:pt x="0" y="1191641"/>
                  </a:cubicBezTo>
                  <a:cubicBezTo>
                    <a:pt x="0" y="1059307"/>
                    <a:pt x="0" y="926846"/>
                    <a:pt x="0" y="794385"/>
                  </a:cubicBezTo>
                  <a:cubicBezTo>
                    <a:pt x="0" y="761238"/>
                    <a:pt x="0" y="728218"/>
                    <a:pt x="0" y="728218"/>
                  </a:cubicBezTo>
                  <a:cubicBezTo>
                    <a:pt x="231394" y="562737"/>
                    <a:pt x="165227" y="297942"/>
                    <a:pt x="231394" y="66167"/>
                  </a:cubicBezTo>
                  <a:cubicBezTo>
                    <a:pt x="231394" y="33020"/>
                    <a:pt x="231394" y="33020"/>
                    <a:pt x="231394" y="0"/>
                  </a:cubicBezTo>
                  <a:cubicBezTo>
                    <a:pt x="330581" y="0"/>
                    <a:pt x="396621" y="0"/>
                    <a:pt x="495808" y="0"/>
                  </a:cubicBezTo>
                  <a:cubicBezTo>
                    <a:pt x="528828" y="132461"/>
                    <a:pt x="561975" y="264795"/>
                    <a:pt x="561975" y="397256"/>
                  </a:cubicBezTo>
                  <a:cubicBezTo>
                    <a:pt x="594995" y="496570"/>
                    <a:pt x="561975" y="595884"/>
                    <a:pt x="694182" y="662051"/>
                  </a:cubicBezTo>
                  <a:cubicBezTo>
                    <a:pt x="727202" y="695198"/>
                    <a:pt x="727202" y="761365"/>
                    <a:pt x="727202" y="794512"/>
                  </a:cubicBezTo>
                  <a:cubicBezTo>
                    <a:pt x="727202" y="959993"/>
                    <a:pt x="727202" y="1125474"/>
                    <a:pt x="727202" y="132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5334380" y="3064500"/>
            <a:ext cx="571320" cy="969300"/>
            <a:chOff x="0" y="0"/>
            <a:chExt cx="761760" cy="12924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61873" cy="1292352"/>
            </a:xfrm>
            <a:custGeom>
              <a:avLst/>
              <a:gdLst/>
              <a:ahLst/>
              <a:cxnLst/>
              <a:rect l="l" t="t" r="r" b="b"/>
              <a:pathLst>
                <a:path w="761873" h="1292352">
                  <a:moveTo>
                    <a:pt x="761746" y="1292352"/>
                  </a:moveTo>
                  <a:cubicBezTo>
                    <a:pt x="496824" y="1292352"/>
                    <a:pt x="264922" y="1292352"/>
                    <a:pt x="0" y="1292352"/>
                  </a:cubicBezTo>
                  <a:cubicBezTo>
                    <a:pt x="0" y="1126744"/>
                    <a:pt x="0" y="961009"/>
                    <a:pt x="0" y="762127"/>
                  </a:cubicBezTo>
                  <a:cubicBezTo>
                    <a:pt x="0" y="762127"/>
                    <a:pt x="0" y="728980"/>
                    <a:pt x="33147" y="728980"/>
                  </a:cubicBezTo>
                  <a:cubicBezTo>
                    <a:pt x="264922" y="530225"/>
                    <a:pt x="165608" y="232029"/>
                    <a:pt x="264922" y="0"/>
                  </a:cubicBezTo>
                  <a:cubicBezTo>
                    <a:pt x="331216" y="0"/>
                    <a:pt x="430530" y="0"/>
                    <a:pt x="529971" y="0"/>
                  </a:cubicBezTo>
                  <a:cubicBezTo>
                    <a:pt x="529971" y="132588"/>
                    <a:pt x="563118" y="265049"/>
                    <a:pt x="596265" y="397637"/>
                  </a:cubicBezTo>
                  <a:cubicBezTo>
                    <a:pt x="596265" y="497078"/>
                    <a:pt x="596265" y="629666"/>
                    <a:pt x="728726" y="695833"/>
                  </a:cubicBezTo>
                  <a:cubicBezTo>
                    <a:pt x="761873" y="695833"/>
                    <a:pt x="761873" y="795274"/>
                    <a:pt x="761873" y="861568"/>
                  </a:cubicBezTo>
                  <a:cubicBezTo>
                    <a:pt x="761873" y="994156"/>
                    <a:pt x="761873" y="1159764"/>
                    <a:pt x="761873" y="12923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3200840" y="3040740"/>
            <a:ext cx="595080" cy="993060"/>
            <a:chOff x="0" y="0"/>
            <a:chExt cx="793440" cy="1324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93623" cy="1324102"/>
            </a:xfrm>
            <a:custGeom>
              <a:avLst/>
              <a:gdLst/>
              <a:ahLst/>
              <a:cxnLst/>
              <a:rect l="l" t="t" r="r" b="b"/>
              <a:pathLst>
                <a:path w="793623" h="1324102">
                  <a:moveTo>
                    <a:pt x="760349" y="1324102"/>
                  </a:moveTo>
                  <a:cubicBezTo>
                    <a:pt x="495808" y="1324102"/>
                    <a:pt x="264414" y="1324102"/>
                    <a:pt x="0" y="1324102"/>
                  </a:cubicBezTo>
                  <a:cubicBezTo>
                    <a:pt x="0" y="1158621"/>
                    <a:pt x="0" y="959993"/>
                    <a:pt x="33020" y="794512"/>
                  </a:cubicBezTo>
                  <a:cubicBezTo>
                    <a:pt x="33020" y="728345"/>
                    <a:pt x="132207" y="662051"/>
                    <a:pt x="165227" y="562737"/>
                  </a:cubicBezTo>
                  <a:cubicBezTo>
                    <a:pt x="198247" y="463423"/>
                    <a:pt x="198247" y="330962"/>
                    <a:pt x="198247" y="231775"/>
                  </a:cubicBezTo>
                  <a:cubicBezTo>
                    <a:pt x="264541" y="0"/>
                    <a:pt x="264541" y="0"/>
                    <a:pt x="495935" y="33147"/>
                  </a:cubicBezTo>
                  <a:cubicBezTo>
                    <a:pt x="528955" y="66294"/>
                    <a:pt x="528955" y="132461"/>
                    <a:pt x="562102" y="198628"/>
                  </a:cubicBezTo>
                  <a:cubicBezTo>
                    <a:pt x="595122" y="397256"/>
                    <a:pt x="595122" y="562737"/>
                    <a:pt x="727456" y="761365"/>
                  </a:cubicBezTo>
                  <a:cubicBezTo>
                    <a:pt x="793623" y="893826"/>
                    <a:pt x="760476" y="1125474"/>
                    <a:pt x="760476" y="132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5310620" y="8451000"/>
            <a:ext cx="669060" cy="993060"/>
            <a:chOff x="0" y="0"/>
            <a:chExt cx="892080" cy="1324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92048" cy="1324229"/>
            </a:xfrm>
            <a:custGeom>
              <a:avLst/>
              <a:gdLst/>
              <a:ahLst/>
              <a:cxnLst/>
              <a:rect l="l" t="t" r="r" b="b"/>
              <a:pathLst>
                <a:path w="892048" h="1324229">
                  <a:moveTo>
                    <a:pt x="66040" y="0"/>
                  </a:moveTo>
                  <a:cubicBezTo>
                    <a:pt x="297307" y="0"/>
                    <a:pt x="528701" y="0"/>
                    <a:pt x="792988" y="0"/>
                  </a:cubicBezTo>
                  <a:cubicBezTo>
                    <a:pt x="726948" y="231775"/>
                    <a:pt x="892048" y="496570"/>
                    <a:pt x="660781" y="695198"/>
                  </a:cubicBezTo>
                  <a:cubicBezTo>
                    <a:pt x="594741" y="794512"/>
                    <a:pt x="594741" y="959993"/>
                    <a:pt x="594741" y="1059307"/>
                  </a:cubicBezTo>
                  <a:cubicBezTo>
                    <a:pt x="561721" y="1158621"/>
                    <a:pt x="561721" y="1224788"/>
                    <a:pt x="561721" y="1291082"/>
                  </a:cubicBezTo>
                  <a:cubicBezTo>
                    <a:pt x="297434" y="1324229"/>
                    <a:pt x="297434" y="1324229"/>
                    <a:pt x="231267" y="1092454"/>
                  </a:cubicBezTo>
                  <a:cubicBezTo>
                    <a:pt x="198247" y="926973"/>
                    <a:pt x="198247" y="761492"/>
                    <a:pt x="66040" y="562864"/>
                  </a:cubicBezTo>
                  <a:cubicBezTo>
                    <a:pt x="0" y="430276"/>
                    <a:pt x="66040" y="198628"/>
                    <a:pt x="6604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3919580" y="8451000"/>
            <a:ext cx="545400" cy="969300"/>
            <a:chOff x="0" y="0"/>
            <a:chExt cx="727200" cy="1292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27202" cy="1292352"/>
            </a:xfrm>
            <a:custGeom>
              <a:avLst/>
              <a:gdLst/>
              <a:ahLst/>
              <a:cxnLst/>
              <a:rect l="l" t="t" r="r" b="b"/>
              <a:pathLst>
                <a:path w="727202" h="1292352">
                  <a:moveTo>
                    <a:pt x="0" y="0"/>
                  </a:moveTo>
                  <a:cubicBezTo>
                    <a:pt x="264414" y="0"/>
                    <a:pt x="495808" y="0"/>
                    <a:pt x="727202" y="0"/>
                  </a:cubicBezTo>
                  <a:cubicBezTo>
                    <a:pt x="727202" y="165735"/>
                    <a:pt x="727202" y="331343"/>
                    <a:pt x="727202" y="530225"/>
                  </a:cubicBezTo>
                  <a:cubicBezTo>
                    <a:pt x="727202" y="530225"/>
                    <a:pt x="727202" y="563372"/>
                    <a:pt x="727202" y="563372"/>
                  </a:cubicBezTo>
                  <a:cubicBezTo>
                    <a:pt x="495808" y="762127"/>
                    <a:pt x="594995" y="1060450"/>
                    <a:pt x="495808" y="1292352"/>
                  </a:cubicBezTo>
                  <a:cubicBezTo>
                    <a:pt x="429641" y="1292352"/>
                    <a:pt x="330581" y="1292352"/>
                    <a:pt x="231394" y="1292352"/>
                  </a:cubicBezTo>
                  <a:cubicBezTo>
                    <a:pt x="198374" y="1159764"/>
                    <a:pt x="198374" y="1060323"/>
                    <a:pt x="165227" y="927862"/>
                  </a:cubicBezTo>
                  <a:cubicBezTo>
                    <a:pt x="165227" y="795274"/>
                    <a:pt x="165227" y="695833"/>
                    <a:pt x="33020" y="629666"/>
                  </a:cubicBezTo>
                  <a:cubicBezTo>
                    <a:pt x="0" y="596519"/>
                    <a:pt x="0" y="497078"/>
                    <a:pt x="0" y="430784"/>
                  </a:cubicBezTo>
                  <a:cubicBezTo>
                    <a:pt x="0" y="298196"/>
                    <a:pt x="0" y="132588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6400880" y="5200740"/>
            <a:ext cx="1016820" cy="719280"/>
            <a:chOff x="0" y="0"/>
            <a:chExt cx="1355760" cy="9590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355725" cy="958977"/>
            </a:xfrm>
            <a:custGeom>
              <a:avLst/>
              <a:gdLst/>
              <a:ahLst/>
              <a:cxnLst/>
              <a:rect l="l" t="t" r="r" b="b"/>
              <a:pathLst>
                <a:path w="1355725" h="958977">
                  <a:moveTo>
                    <a:pt x="0" y="826770"/>
                  </a:moveTo>
                  <a:cubicBezTo>
                    <a:pt x="0" y="562229"/>
                    <a:pt x="0" y="330708"/>
                    <a:pt x="0" y="99187"/>
                  </a:cubicBezTo>
                  <a:cubicBezTo>
                    <a:pt x="198374" y="99187"/>
                    <a:pt x="429895" y="0"/>
                    <a:pt x="562102" y="99187"/>
                  </a:cubicBezTo>
                  <a:cubicBezTo>
                    <a:pt x="793623" y="264541"/>
                    <a:pt x="1058164" y="231521"/>
                    <a:pt x="1289558" y="330708"/>
                  </a:cubicBezTo>
                  <a:cubicBezTo>
                    <a:pt x="1355725" y="562229"/>
                    <a:pt x="1355725" y="562229"/>
                    <a:pt x="1091184" y="628396"/>
                  </a:cubicBezTo>
                  <a:cubicBezTo>
                    <a:pt x="991997" y="628396"/>
                    <a:pt x="892810" y="628396"/>
                    <a:pt x="793623" y="661416"/>
                  </a:cubicBezTo>
                  <a:cubicBezTo>
                    <a:pt x="760603" y="661416"/>
                    <a:pt x="727456" y="661416"/>
                    <a:pt x="727456" y="661416"/>
                  </a:cubicBezTo>
                  <a:cubicBezTo>
                    <a:pt x="529082" y="958977"/>
                    <a:pt x="264541" y="760603"/>
                    <a:pt x="0" y="8267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4541120" y="8451000"/>
            <a:ext cx="692820" cy="993060"/>
            <a:chOff x="0" y="0"/>
            <a:chExt cx="923760" cy="13240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23798" cy="1324102"/>
            </a:xfrm>
            <a:custGeom>
              <a:avLst/>
              <a:gdLst/>
              <a:ahLst/>
              <a:cxnLst/>
              <a:rect l="l" t="t" r="r" b="b"/>
              <a:pathLst>
                <a:path w="923798" h="1324102">
                  <a:moveTo>
                    <a:pt x="626872" y="1324102"/>
                  </a:moveTo>
                  <a:cubicBezTo>
                    <a:pt x="527939" y="1324102"/>
                    <a:pt x="461899" y="1324102"/>
                    <a:pt x="362966" y="1324102"/>
                  </a:cubicBezTo>
                  <a:cubicBezTo>
                    <a:pt x="329946" y="1158621"/>
                    <a:pt x="296926" y="993140"/>
                    <a:pt x="296926" y="827532"/>
                  </a:cubicBezTo>
                  <a:cubicBezTo>
                    <a:pt x="263906" y="794385"/>
                    <a:pt x="296926" y="728218"/>
                    <a:pt x="263906" y="728218"/>
                  </a:cubicBezTo>
                  <a:cubicBezTo>
                    <a:pt x="0" y="529590"/>
                    <a:pt x="197993" y="231775"/>
                    <a:pt x="98933" y="0"/>
                  </a:cubicBezTo>
                  <a:cubicBezTo>
                    <a:pt x="362966" y="0"/>
                    <a:pt x="593852" y="0"/>
                    <a:pt x="857758" y="0"/>
                  </a:cubicBezTo>
                  <a:cubicBezTo>
                    <a:pt x="857758" y="198628"/>
                    <a:pt x="923798" y="430276"/>
                    <a:pt x="824738" y="562737"/>
                  </a:cubicBezTo>
                  <a:cubicBezTo>
                    <a:pt x="659765" y="794512"/>
                    <a:pt x="692785" y="1059307"/>
                    <a:pt x="626745" y="132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2505320" y="8451000"/>
            <a:ext cx="595080" cy="969300"/>
            <a:chOff x="0" y="0"/>
            <a:chExt cx="793440" cy="12924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93496" cy="1292352"/>
            </a:xfrm>
            <a:custGeom>
              <a:avLst/>
              <a:gdLst/>
              <a:ahLst/>
              <a:cxnLst/>
              <a:rect l="l" t="t" r="r" b="b"/>
              <a:pathLst>
                <a:path w="793496" h="1292352">
                  <a:moveTo>
                    <a:pt x="231394" y="1292352"/>
                  </a:moveTo>
                  <a:cubicBezTo>
                    <a:pt x="198374" y="1192911"/>
                    <a:pt x="198374" y="1093470"/>
                    <a:pt x="165227" y="994156"/>
                  </a:cubicBezTo>
                  <a:cubicBezTo>
                    <a:pt x="132207" y="861568"/>
                    <a:pt x="165227" y="729107"/>
                    <a:pt x="33020" y="596519"/>
                  </a:cubicBezTo>
                  <a:cubicBezTo>
                    <a:pt x="0" y="596519"/>
                    <a:pt x="0" y="463931"/>
                    <a:pt x="0" y="397637"/>
                  </a:cubicBezTo>
                  <a:cubicBezTo>
                    <a:pt x="0" y="265049"/>
                    <a:pt x="0" y="132588"/>
                    <a:pt x="0" y="0"/>
                  </a:cubicBezTo>
                  <a:cubicBezTo>
                    <a:pt x="231394" y="0"/>
                    <a:pt x="462788" y="0"/>
                    <a:pt x="727329" y="0"/>
                  </a:cubicBezTo>
                  <a:cubicBezTo>
                    <a:pt x="727329" y="198882"/>
                    <a:pt x="793496" y="430784"/>
                    <a:pt x="694309" y="563372"/>
                  </a:cubicBezTo>
                  <a:cubicBezTo>
                    <a:pt x="528955" y="795274"/>
                    <a:pt x="561975" y="1060450"/>
                    <a:pt x="495935" y="1292352"/>
                  </a:cubicBezTo>
                  <a:cubicBezTo>
                    <a:pt x="396748" y="1292352"/>
                    <a:pt x="330581" y="1292352"/>
                    <a:pt x="231394" y="12923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1017080" y="6688980"/>
            <a:ext cx="966600" cy="595080"/>
            <a:chOff x="0" y="0"/>
            <a:chExt cx="1288800" cy="7934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288796" cy="793496"/>
            </a:xfrm>
            <a:custGeom>
              <a:avLst/>
              <a:gdLst/>
              <a:ahLst/>
              <a:cxnLst/>
              <a:rect l="l" t="t" r="r" b="b"/>
              <a:pathLst>
                <a:path w="1288796" h="793496">
                  <a:moveTo>
                    <a:pt x="1288796" y="0"/>
                  </a:moveTo>
                  <a:cubicBezTo>
                    <a:pt x="1288796" y="231394"/>
                    <a:pt x="1288796" y="462788"/>
                    <a:pt x="1288796" y="727329"/>
                  </a:cubicBezTo>
                  <a:cubicBezTo>
                    <a:pt x="1123569" y="727329"/>
                    <a:pt x="892302" y="793496"/>
                    <a:pt x="760095" y="727329"/>
                  </a:cubicBezTo>
                  <a:cubicBezTo>
                    <a:pt x="528701" y="561975"/>
                    <a:pt x="297434" y="561975"/>
                    <a:pt x="66040" y="495935"/>
                  </a:cubicBezTo>
                  <a:cubicBezTo>
                    <a:pt x="33020" y="495935"/>
                    <a:pt x="0" y="396748"/>
                    <a:pt x="0" y="330581"/>
                  </a:cubicBezTo>
                  <a:cubicBezTo>
                    <a:pt x="0" y="297561"/>
                    <a:pt x="33020" y="231394"/>
                    <a:pt x="99187" y="198374"/>
                  </a:cubicBezTo>
                  <a:cubicBezTo>
                    <a:pt x="165354" y="165354"/>
                    <a:pt x="297434" y="165354"/>
                    <a:pt x="396621" y="165354"/>
                  </a:cubicBezTo>
                  <a:cubicBezTo>
                    <a:pt x="495808" y="165354"/>
                    <a:pt x="594868" y="165354"/>
                    <a:pt x="661035" y="33147"/>
                  </a:cubicBezTo>
                  <a:cubicBezTo>
                    <a:pt x="693928" y="0"/>
                    <a:pt x="727075" y="0"/>
                    <a:pt x="760095" y="0"/>
                  </a:cubicBezTo>
                  <a:cubicBezTo>
                    <a:pt x="958342" y="0"/>
                    <a:pt x="1123569" y="0"/>
                    <a:pt x="128879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1017080" y="4528980"/>
            <a:ext cx="966600" cy="621540"/>
            <a:chOff x="0" y="0"/>
            <a:chExt cx="1288800" cy="82872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288923" cy="828675"/>
            </a:xfrm>
            <a:custGeom>
              <a:avLst/>
              <a:gdLst/>
              <a:ahLst/>
              <a:cxnLst/>
              <a:rect l="l" t="t" r="r" b="b"/>
              <a:pathLst>
                <a:path w="1288923" h="828675">
                  <a:moveTo>
                    <a:pt x="1288796" y="33147"/>
                  </a:moveTo>
                  <a:cubicBezTo>
                    <a:pt x="1288796" y="265176"/>
                    <a:pt x="1288796" y="497205"/>
                    <a:pt x="1288796" y="762381"/>
                  </a:cubicBezTo>
                  <a:cubicBezTo>
                    <a:pt x="1123569" y="762381"/>
                    <a:pt x="925322" y="828675"/>
                    <a:pt x="793115" y="762381"/>
                  </a:cubicBezTo>
                  <a:cubicBezTo>
                    <a:pt x="561848" y="596646"/>
                    <a:pt x="297434" y="596646"/>
                    <a:pt x="66040" y="530352"/>
                  </a:cubicBezTo>
                  <a:cubicBezTo>
                    <a:pt x="33020" y="530352"/>
                    <a:pt x="0" y="430911"/>
                    <a:pt x="0" y="364617"/>
                  </a:cubicBezTo>
                  <a:cubicBezTo>
                    <a:pt x="0" y="298323"/>
                    <a:pt x="33020" y="265176"/>
                    <a:pt x="99187" y="232029"/>
                  </a:cubicBezTo>
                  <a:cubicBezTo>
                    <a:pt x="165354" y="198882"/>
                    <a:pt x="264414" y="198882"/>
                    <a:pt x="363601" y="198882"/>
                  </a:cubicBezTo>
                  <a:cubicBezTo>
                    <a:pt x="495808" y="165735"/>
                    <a:pt x="594868" y="198882"/>
                    <a:pt x="694055" y="66294"/>
                  </a:cubicBezTo>
                  <a:cubicBezTo>
                    <a:pt x="694055" y="33147"/>
                    <a:pt x="760095" y="33147"/>
                    <a:pt x="793242" y="33147"/>
                  </a:cubicBezTo>
                  <a:cubicBezTo>
                    <a:pt x="958469" y="0"/>
                    <a:pt x="1123696" y="33147"/>
                    <a:pt x="1288923" y="3314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2455100" y="3064500"/>
            <a:ext cx="595080" cy="969300"/>
            <a:chOff x="0" y="0"/>
            <a:chExt cx="793440" cy="1292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93496" cy="1292479"/>
            </a:xfrm>
            <a:custGeom>
              <a:avLst/>
              <a:gdLst/>
              <a:ahLst/>
              <a:cxnLst/>
              <a:rect l="l" t="t" r="r" b="b"/>
              <a:pathLst>
                <a:path w="793496" h="1292479">
                  <a:moveTo>
                    <a:pt x="793496" y="1292352"/>
                  </a:moveTo>
                  <a:cubicBezTo>
                    <a:pt x="528955" y="1292352"/>
                    <a:pt x="297561" y="1292352"/>
                    <a:pt x="66167" y="1292352"/>
                  </a:cubicBezTo>
                  <a:cubicBezTo>
                    <a:pt x="66167" y="1126617"/>
                    <a:pt x="0" y="861568"/>
                    <a:pt x="66167" y="762127"/>
                  </a:cubicBezTo>
                  <a:cubicBezTo>
                    <a:pt x="264541" y="497078"/>
                    <a:pt x="198374" y="232029"/>
                    <a:pt x="297561" y="0"/>
                  </a:cubicBezTo>
                  <a:cubicBezTo>
                    <a:pt x="396748" y="0"/>
                    <a:pt x="462915" y="0"/>
                    <a:pt x="562102" y="0"/>
                  </a:cubicBezTo>
                  <a:cubicBezTo>
                    <a:pt x="595122" y="132588"/>
                    <a:pt x="595122" y="265049"/>
                    <a:pt x="628269" y="430784"/>
                  </a:cubicBezTo>
                  <a:cubicBezTo>
                    <a:pt x="661289" y="497078"/>
                    <a:pt x="694436" y="596519"/>
                    <a:pt x="760476" y="662813"/>
                  </a:cubicBezTo>
                  <a:cubicBezTo>
                    <a:pt x="760476" y="695960"/>
                    <a:pt x="793496" y="762254"/>
                    <a:pt x="793496" y="795401"/>
                  </a:cubicBezTo>
                  <a:cubicBezTo>
                    <a:pt x="793496" y="961136"/>
                    <a:pt x="793496" y="1126744"/>
                    <a:pt x="793496" y="12924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6400880" y="7334280"/>
            <a:ext cx="1016820" cy="721440"/>
            <a:chOff x="0" y="0"/>
            <a:chExt cx="1355760" cy="9619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355852" cy="961898"/>
            </a:xfrm>
            <a:custGeom>
              <a:avLst/>
              <a:gdLst/>
              <a:ahLst/>
              <a:cxnLst/>
              <a:rect l="l" t="t" r="r" b="b"/>
              <a:pathLst>
                <a:path w="1355852" h="961898">
                  <a:moveTo>
                    <a:pt x="1289685" y="331724"/>
                  </a:moveTo>
                  <a:cubicBezTo>
                    <a:pt x="1355852" y="597027"/>
                    <a:pt x="1355852" y="597027"/>
                    <a:pt x="1091311" y="630301"/>
                  </a:cubicBezTo>
                  <a:cubicBezTo>
                    <a:pt x="992124" y="630301"/>
                    <a:pt x="892937" y="663448"/>
                    <a:pt x="793750" y="663448"/>
                  </a:cubicBezTo>
                  <a:cubicBezTo>
                    <a:pt x="760730" y="663448"/>
                    <a:pt x="727583" y="663448"/>
                    <a:pt x="694563" y="696595"/>
                  </a:cubicBezTo>
                  <a:cubicBezTo>
                    <a:pt x="529082" y="961898"/>
                    <a:pt x="231521" y="762889"/>
                    <a:pt x="0" y="829183"/>
                  </a:cubicBezTo>
                  <a:cubicBezTo>
                    <a:pt x="0" y="563880"/>
                    <a:pt x="0" y="331724"/>
                    <a:pt x="0" y="99568"/>
                  </a:cubicBezTo>
                  <a:cubicBezTo>
                    <a:pt x="198374" y="99568"/>
                    <a:pt x="429895" y="0"/>
                    <a:pt x="529082" y="99568"/>
                  </a:cubicBezTo>
                  <a:cubicBezTo>
                    <a:pt x="793623" y="265430"/>
                    <a:pt x="1058164" y="232283"/>
                    <a:pt x="1289685" y="33172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11017080" y="5250420"/>
            <a:ext cx="966600" cy="595080"/>
            <a:chOff x="0" y="0"/>
            <a:chExt cx="1288800" cy="7934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288796" cy="793369"/>
            </a:xfrm>
            <a:custGeom>
              <a:avLst/>
              <a:gdLst/>
              <a:ahLst/>
              <a:cxnLst/>
              <a:rect l="l" t="t" r="r" b="b"/>
              <a:pathLst>
                <a:path w="1288796" h="793369">
                  <a:moveTo>
                    <a:pt x="1288796" y="0"/>
                  </a:moveTo>
                  <a:cubicBezTo>
                    <a:pt x="1288796" y="264541"/>
                    <a:pt x="1288796" y="495935"/>
                    <a:pt x="1288796" y="760349"/>
                  </a:cubicBezTo>
                  <a:cubicBezTo>
                    <a:pt x="1090549" y="760349"/>
                    <a:pt x="859155" y="793369"/>
                    <a:pt x="693928" y="694182"/>
                  </a:cubicBezTo>
                  <a:cubicBezTo>
                    <a:pt x="561721" y="628015"/>
                    <a:pt x="429514" y="594995"/>
                    <a:pt x="264287" y="561975"/>
                  </a:cubicBezTo>
                  <a:cubicBezTo>
                    <a:pt x="198247" y="561975"/>
                    <a:pt x="165100" y="528955"/>
                    <a:pt x="99060" y="528955"/>
                  </a:cubicBezTo>
                  <a:cubicBezTo>
                    <a:pt x="0" y="528955"/>
                    <a:pt x="0" y="462788"/>
                    <a:pt x="0" y="396748"/>
                  </a:cubicBezTo>
                  <a:cubicBezTo>
                    <a:pt x="0" y="297561"/>
                    <a:pt x="0" y="231394"/>
                    <a:pt x="99187" y="231394"/>
                  </a:cubicBezTo>
                  <a:cubicBezTo>
                    <a:pt x="198374" y="198374"/>
                    <a:pt x="297434" y="198374"/>
                    <a:pt x="396621" y="165227"/>
                  </a:cubicBezTo>
                  <a:cubicBezTo>
                    <a:pt x="495808" y="165227"/>
                    <a:pt x="627888" y="165227"/>
                    <a:pt x="661035" y="66040"/>
                  </a:cubicBezTo>
                  <a:cubicBezTo>
                    <a:pt x="693928" y="33020"/>
                    <a:pt x="727075" y="0"/>
                    <a:pt x="760095" y="0"/>
                  </a:cubicBezTo>
                  <a:cubicBezTo>
                    <a:pt x="958342" y="0"/>
                    <a:pt x="1123569" y="0"/>
                    <a:pt x="128879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4638860" y="3064500"/>
            <a:ext cx="547560" cy="969300"/>
            <a:chOff x="0" y="0"/>
            <a:chExt cx="730080" cy="1292400"/>
          </a:xfrm>
        </p:grpSpPr>
        <p:sp>
          <p:nvSpPr>
            <p:cNvPr id="55" name="Freeform 55"/>
            <p:cNvSpPr/>
            <p:nvPr/>
          </p:nvSpPr>
          <p:spPr>
            <a:xfrm>
              <a:off x="-127" y="0"/>
              <a:ext cx="730123" cy="1292479"/>
            </a:xfrm>
            <a:custGeom>
              <a:avLst/>
              <a:gdLst/>
              <a:ahLst/>
              <a:cxnLst/>
              <a:rect l="l" t="t" r="r" b="b"/>
              <a:pathLst>
                <a:path w="730123" h="1292479">
                  <a:moveTo>
                    <a:pt x="127" y="1292352"/>
                  </a:moveTo>
                  <a:cubicBezTo>
                    <a:pt x="127" y="1126617"/>
                    <a:pt x="127" y="927862"/>
                    <a:pt x="127" y="762127"/>
                  </a:cubicBezTo>
                  <a:cubicBezTo>
                    <a:pt x="127" y="762127"/>
                    <a:pt x="127" y="728980"/>
                    <a:pt x="127" y="728980"/>
                  </a:cubicBezTo>
                  <a:cubicBezTo>
                    <a:pt x="232410" y="530225"/>
                    <a:pt x="132842" y="232029"/>
                    <a:pt x="232410" y="0"/>
                  </a:cubicBezTo>
                  <a:cubicBezTo>
                    <a:pt x="298831" y="0"/>
                    <a:pt x="398399" y="0"/>
                    <a:pt x="497840" y="0"/>
                  </a:cubicBezTo>
                  <a:cubicBezTo>
                    <a:pt x="530987" y="132588"/>
                    <a:pt x="530987" y="265049"/>
                    <a:pt x="564261" y="430784"/>
                  </a:cubicBezTo>
                  <a:cubicBezTo>
                    <a:pt x="597408" y="497078"/>
                    <a:pt x="663829" y="596519"/>
                    <a:pt x="696976" y="662813"/>
                  </a:cubicBezTo>
                  <a:cubicBezTo>
                    <a:pt x="696976" y="729107"/>
                    <a:pt x="730123" y="762254"/>
                    <a:pt x="730123" y="795401"/>
                  </a:cubicBezTo>
                  <a:cubicBezTo>
                    <a:pt x="730123" y="961136"/>
                    <a:pt x="730123" y="1126744"/>
                    <a:pt x="730123" y="1292479"/>
                  </a:cubicBezTo>
                  <a:cubicBezTo>
                    <a:pt x="497840" y="1292479"/>
                    <a:pt x="265557" y="1292479"/>
                    <a:pt x="0" y="12924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16400880" y="5920020"/>
            <a:ext cx="993060" cy="595080"/>
            <a:chOff x="0" y="0"/>
            <a:chExt cx="1324080" cy="793440"/>
          </a:xfrm>
        </p:grpSpPr>
        <p:sp>
          <p:nvSpPr>
            <p:cNvPr id="57" name="Freeform 57"/>
            <p:cNvSpPr/>
            <p:nvPr/>
          </p:nvSpPr>
          <p:spPr>
            <a:xfrm>
              <a:off x="-127" y="0"/>
              <a:ext cx="1324229" cy="793496"/>
            </a:xfrm>
            <a:custGeom>
              <a:avLst/>
              <a:gdLst/>
              <a:ahLst/>
              <a:cxnLst/>
              <a:rect l="l" t="t" r="r" b="b"/>
              <a:pathLst>
                <a:path w="1324229" h="793496">
                  <a:moveTo>
                    <a:pt x="1324229" y="297561"/>
                  </a:moveTo>
                  <a:cubicBezTo>
                    <a:pt x="1324229" y="396748"/>
                    <a:pt x="1324229" y="462915"/>
                    <a:pt x="1324229" y="562102"/>
                  </a:cubicBezTo>
                  <a:cubicBezTo>
                    <a:pt x="1224915" y="595122"/>
                    <a:pt x="1125601" y="595122"/>
                    <a:pt x="1026287" y="628269"/>
                  </a:cubicBezTo>
                  <a:cubicBezTo>
                    <a:pt x="860806" y="661289"/>
                    <a:pt x="728345" y="628269"/>
                    <a:pt x="629031" y="760476"/>
                  </a:cubicBezTo>
                  <a:cubicBezTo>
                    <a:pt x="595884" y="793496"/>
                    <a:pt x="463550" y="793496"/>
                    <a:pt x="397256" y="793496"/>
                  </a:cubicBezTo>
                  <a:cubicBezTo>
                    <a:pt x="264795" y="793496"/>
                    <a:pt x="132461" y="793496"/>
                    <a:pt x="0" y="793496"/>
                  </a:cubicBezTo>
                  <a:cubicBezTo>
                    <a:pt x="127" y="561975"/>
                    <a:pt x="127" y="330581"/>
                    <a:pt x="127" y="66167"/>
                  </a:cubicBezTo>
                  <a:cubicBezTo>
                    <a:pt x="198755" y="66167"/>
                    <a:pt x="430403" y="0"/>
                    <a:pt x="562864" y="99187"/>
                  </a:cubicBezTo>
                  <a:cubicBezTo>
                    <a:pt x="794639" y="264541"/>
                    <a:pt x="1059434" y="231394"/>
                    <a:pt x="1324229" y="2975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0966860" y="7360200"/>
            <a:ext cx="1016820" cy="619380"/>
            <a:chOff x="0" y="0"/>
            <a:chExt cx="1355760" cy="8258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355725" cy="825754"/>
            </a:xfrm>
            <a:custGeom>
              <a:avLst/>
              <a:gdLst/>
              <a:ahLst/>
              <a:cxnLst/>
              <a:rect l="l" t="t" r="r" b="b"/>
              <a:pathLst>
                <a:path w="1355725" h="825754">
                  <a:moveTo>
                    <a:pt x="1355725" y="66040"/>
                  </a:moveTo>
                  <a:cubicBezTo>
                    <a:pt x="1355725" y="297307"/>
                    <a:pt x="1355725" y="528447"/>
                    <a:pt x="1355725" y="792734"/>
                  </a:cubicBezTo>
                  <a:cubicBezTo>
                    <a:pt x="1157351" y="792734"/>
                    <a:pt x="991997" y="825754"/>
                    <a:pt x="826643" y="759714"/>
                  </a:cubicBezTo>
                  <a:cubicBezTo>
                    <a:pt x="694436" y="726694"/>
                    <a:pt x="562102" y="594487"/>
                    <a:pt x="429895" y="594487"/>
                  </a:cubicBezTo>
                  <a:cubicBezTo>
                    <a:pt x="297688" y="594487"/>
                    <a:pt x="198374" y="561467"/>
                    <a:pt x="99187" y="561467"/>
                  </a:cubicBezTo>
                  <a:cubicBezTo>
                    <a:pt x="0" y="297307"/>
                    <a:pt x="33020" y="264287"/>
                    <a:pt x="264541" y="231267"/>
                  </a:cubicBezTo>
                  <a:cubicBezTo>
                    <a:pt x="462915" y="231267"/>
                    <a:pt x="595249" y="198247"/>
                    <a:pt x="793623" y="99187"/>
                  </a:cubicBezTo>
                  <a:cubicBezTo>
                    <a:pt x="925830" y="0"/>
                    <a:pt x="1157351" y="66040"/>
                    <a:pt x="1355725" y="660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0966860" y="5869800"/>
            <a:ext cx="1016820" cy="695520"/>
            <a:chOff x="0" y="0"/>
            <a:chExt cx="1355760" cy="927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355725" cy="927354"/>
            </a:xfrm>
            <a:custGeom>
              <a:avLst/>
              <a:gdLst/>
              <a:ahLst/>
              <a:cxnLst/>
              <a:rect l="l" t="t" r="r" b="b"/>
              <a:pathLst>
                <a:path w="1355725" h="927354">
                  <a:moveTo>
                    <a:pt x="1355725" y="132461"/>
                  </a:moveTo>
                  <a:cubicBezTo>
                    <a:pt x="1355725" y="397383"/>
                    <a:pt x="1355725" y="596138"/>
                    <a:pt x="1355725" y="861060"/>
                  </a:cubicBezTo>
                  <a:cubicBezTo>
                    <a:pt x="1190371" y="861060"/>
                    <a:pt x="925830" y="927354"/>
                    <a:pt x="826643" y="861060"/>
                  </a:cubicBezTo>
                  <a:cubicBezTo>
                    <a:pt x="562102" y="662432"/>
                    <a:pt x="330708" y="728599"/>
                    <a:pt x="66167" y="629285"/>
                  </a:cubicBezTo>
                  <a:cubicBezTo>
                    <a:pt x="0" y="397383"/>
                    <a:pt x="33020" y="364363"/>
                    <a:pt x="264541" y="331216"/>
                  </a:cubicBezTo>
                  <a:cubicBezTo>
                    <a:pt x="363728" y="331216"/>
                    <a:pt x="462915" y="298069"/>
                    <a:pt x="562102" y="298069"/>
                  </a:cubicBezTo>
                  <a:cubicBezTo>
                    <a:pt x="595122" y="298069"/>
                    <a:pt x="628269" y="298069"/>
                    <a:pt x="661289" y="264922"/>
                  </a:cubicBezTo>
                  <a:cubicBezTo>
                    <a:pt x="826643" y="0"/>
                    <a:pt x="1124331" y="198755"/>
                    <a:pt x="1355725" y="1324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2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5400000">
            <a:off x="13257000" y="7025400"/>
            <a:ext cx="854280" cy="854280"/>
            <a:chOff x="0" y="0"/>
            <a:chExt cx="1139040" cy="1139040"/>
          </a:xfrm>
        </p:grpSpPr>
        <p:sp>
          <p:nvSpPr>
            <p:cNvPr id="5" name="Freeform 5"/>
            <p:cNvSpPr/>
            <p:nvPr/>
          </p:nvSpPr>
          <p:spPr>
            <a:xfrm>
              <a:off x="567944" y="574421"/>
              <a:ext cx="384175" cy="564642"/>
            </a:xfrm>
            <a:custGeom>
              <a:avLst/>
              <a:gdLst/>
              <a:ahLst/>
              <a:cxnLst/>
              <a:rect l="l" t="t" r="r" b="b"/>
              <a:pathLst>
                <a:path w="384175" h="564642">
                  <a:moveTo>
                    <a:pt x="0" y="564642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5400000">
            <a:off x="13064760" y="8339220"/>
            <a:ext cx="1952640" cy="140400"/>
            <a:chOff x="0" y="0"/>
            <a:chExt cx="2603520" cy="1872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03500" cy="187198"/>
            </a:xfrm>
            <a:custGeom>
              <a:avLst/>
              <a:gdLst/>
              <a:ahLst/>
              <a:cxnLst/>
              <a:rect l="l" t="t" r="r" b="b"/>
              <a:pathLst>
                <a:path w="2603500" h="187198">
                  <a:moveTo>
                    <a:pt x="2603500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60350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2287160" y="5643540"/>
            <a:ext cx="854280" cy="854280"/>
            <a:chOff x="0" y="0"/>
            <a:chExt cx="1139040" cy="1139040"/>
          </a:xfrm>
        </p:grpSpPr>
        <p:sp>
          <p:nvSpPr>
            <p:cNvPr id="9" name="Freeform 9"/>
            <p:cNvSpPr/>
            <p:nvPr/>
          </p:nvSpPr>
          <p:spPr>
            <a:xfrm>
              <a:off x="567944" y="557022"/>
              <a:ext cx="378460" cy="582041"/>
            </a:xfrm>
            <a:custGeom>
              <a:avLst/>
              <a:gdLst/>
              <a:ahLst/>
              <a:cxnLst/>
              <a:rect l="l" t="t" r="r" b="b"/>
              <a:pathLst>
                <a:path w="378460" h="582041">
                  <a:moveTo>
                    <a:pt x="0" y="582041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2335220" y="6357420"/>
            <a:ext cx="402840" cy="140400"/>
            <a:chOff x="0" y="0"/>
            <a:chExt cx="537120" cy="187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37083" cy="187198"/>
            </a:xfrm>
            <a:custGeom>
              <a:avLst/>
              <a:gdLst/>
              <a:ahLst/>
              <a:cxnLst/>
              <a:rect l="l" t="t" r="r" b="b"/>
              <a:pathLst>
                <a:path w="537083" h="187198">
                  <a:moveTo>
                    <a:pt x="53708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53708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12217500" y="5146200"/>
            <a:ext cx="1708560" cy="140400"/>
            <a:chOff x="0" y="0"/>
            <a:chExt cx="2278080" cy="187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78126" cy="187198"/>
            </a:xfrm>
            <a:custGeom>
              <a:avLst/>
              <a:gdLst/>
              <a:ahLst/>
              <a:cxnLst/>
              <a:rect l="l" t="t" r="r" b="b"/>
              <a:pathLst>
                <a:path w="2278126" h="187198">
                  <a:moveTo>
                    <a:pt x="2278126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278126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2279060" y="6310980"/>
            <a:ext cx="854280" cy="854280"/>
            <a:chOff x="0" y="0"/>
            <a:chExt cx="1139040" cy="1139040"/>
          </a:xfrm>
        </p:grpSpPr>
        <p:sp>
          <p:nvSpPr>
            <p:cNvPr id="15" name="Freeform 15"/>
            <p:cNvSpPr/>
            <p:nvPr/>
          </p:nvSpPr>
          <p:spPr>
            <a:xfrm>
              <a:off x="192786" y="557022"/>
              <a:ext cx="378333" cy="582041"/>
            </a:xfrm>
            <a:custGeom>
              <a:avLst/>
              <a:gdLst/>
              <a:ahLst/>
              <a:cxnLst/>
              <a:rect l="l" t="t" r="r" b="b"/>
              <a:pathLst>
                <a:path w="378333" h="582041">
                  <a:moveTo>
                    <a:pt x="378333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-10800000">
            <a:off x="12686760" y="7025400"/>
            <a:ext cx="1035720" cy="140400"/>
            <a:chOff x="0" y="0"/>
            <a:chExt cx="1380960" cy="187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80998" cy="187198"/>
            </a:xfrm>
            <a:custGeom>
              <a:avLst/>
              <a:gdLst/>
              <a:ahLst/>
              <a:cxnLst/>
              <a:rect l="l" t="t" r="r" b="b"/>
              <a:pathLst>
                <a:path w="1380998" h="187198">
                  <a:moveTo>
                    <a:pt x="0" y="0"/>
                  </a:moveTo>
                  <a:lnTo>
                    <a:pt x="1380998" y="0"/>
                  </a:lnTo>
                  <a:lnTo>
                    <a:pt x="138099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11858400" y="6177060"/>
            <a:ext cx="981180" cy="140400"/>
            <a:chOff x="0" y="0"/>
            <a:chExt cx="1308240" cy="1872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08227" cy="187198"/>
            </a:xfrm>
            <a:custGeom>
              <a:avLst/>
              <a:gdLst/>
              <a:ahLst/>
              <a:cxnLst/>
              <a:rect l="l" t="t" r="r" b="b"/>
              <a:pathLst>
                <a:path w="1308227" h="187198">
                  <a:moveTo>
                    <a:pt x="0" y="0"/>
                  </a:moveTo>
                  <a:lnTo>
                    <a:pt x="1308227" y="0"/>
                  </a:lnTo>
                  <a:lnTo>
                    <a:pt x="1308227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1523600" y="5274180"/>
            <a:ext cx="854280" cy="854280"/>
            <a:chOff x="0" y="0"/>
            <a:chExt cx="1139040" cy="1139040"/>
          </a:xfrm>
        </p:grpSpPr>
        <p:sp>
          <p:nvSpPr>
            <p:cNvPr id="21" name="Freeform 21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-10800000">
            <a:off x="11917800" y="5988600"/>
            <a:ext cx="377460" cy="140400"/>
            <a:chOff x="0" y="0"/>
            <a:chExt cx="503280" cy="1872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03301" cy="187198"/>
            </a:xfrm>
            <a:custGeom>
              <a:avLst/>
              <a:gdLst/>
              <a:ahLst/>
              <a:cxnLst/>
              <a:rect l="l" t="t" r="r" b="b"/>
              <a:pathLst>
                <a:path w="503301" h="187198">
                  <a:moveTo>
                    <a:pt x="0" y="0"/>
                  </a:moveTo>
                  <a:lnTo>
                    <a:pt x="503301" y="0"/>
                  </a:lnTo>
                  <a:lnTo>
                    <a:pt x="503301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11422620" y="5460480"/>
            <a:ext cx="341820" cy="140400"/>
            <a:chOff x="0" y="0"/>
            <a:chExt cx="455760" cy="1872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0" y="0"/>
                  </a:moveTo>
                  <a:lnTo>
                    <a:pt x="455803" y="0"/>
                  </a:lnTo>
                  <a:lnTo>
                    <a:pt x="455803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2259620" y="4591620"/>
            <a:ext cx="854280" cy="854280"/>
            <a:chOff x="0" y="0"/>
            <a:chExt cx="1139040" cy="1139040"/>
          </a:xfrm>
        </p:grpSpPr>
        <p:sp>
          <p:nvSpPr>
            <p:cNvPr id="27" name="Freeform 27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10800000">
            <a:off x="12667860" y="5305500"/>
            <a:ext cx="333720" cy="140400"/>
            <a:chOff x="0" y="0"/>
            <a:chExt cx="444960" cy="1872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445008" cy="187198"/>
            </a:xfrm>
            <a:custGeom>
              <a:avLst/>
              <a:gdLst/>
              <a:ahLst/>
              <a:cxnLst/>
              <a:rect l="l" t="t" r="r" b="b"/>
              <a:pathLst>
                <a:path w="445008" h="187198">
                  <a:moveTo>
                    <a:pt x="0" y="0"/>
                  </a:moveTo>
                  <a:lnTo>
                    <a:pt x="445008" y="0"/>
                  </a:lnTo>
                  <a:lnTo>
                    <a:pt x="44500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11963700" y="4582440"/>
            <a:ext cx="732240" cy="140400"/>
            <a:chOff x="0" y="0"/>
            <a:chExt cx="976320" cy="1872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976376" cy="187198"/>
            </a:xfrm>
            <a:custGeom>
              <a:avLst/>
              <a:gdLst/>
              <a:ahLst/>
              <a:cxnLst/>
              <a:rect l="l" t="t" r="r" b="b"/>
              <a:pathLst>
                <a:path w="976376" h="187198">
                  <a:moveTo>
                    <a:pt x="0" y="0"/>
                  </a:moveTo>
                  <a:lnTo>
                    <a:pt x="976376" y="0"/>
                  </a:lnTo>
                  <a:lnTo>
                    <a:pt x="976376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14382900" y="7025400"/>
            <a:ext cx="854280" cy="854280"/>
            <a:chOff x="0" y="0"/>
            <a:chExt cx="1139040" cy="1139040"/>
          </a:xfrm>
        </p:grpSpPr>
        <p:sp>
          <p:nvSpPr>
            <p:cNvPr id="33" name="Freeform 33"/>
            <p:cNvSpPr/>
            <p:nvPr/>
          </p:nvSpPr>
          <p:spPr>
            <a:xfrm>
              <a:off x="186944" y="574421"/>
              <a:ext cx="384175" cy="564642"/>
            </a:xfrm>
            <a:custGeom>
              <a:avLst/>
              <a:gdLst/>
              <a:ahLst/>
              <a:cxnLst/>
              <a:rect l="l" t="t" r="r" b="b"/>
              <a:pathLst>
                <a:path w="384175" h="564642">
                  <a:moveTo>
                    <a:pt x="384175" y="56464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13476780" y="8339220"/>
            <a:ext cx="1952640" cy="140400"/>
            <a:chOff x="0" y="0"/>
            <a:chExt cx="2603520" cy="1872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603500" cy="187198"/>
            </a:xfrm>
            <a:custGeom>
              <a:avLst/>
              <a:gdLst/>
              <a:ahLst/>
              <a:cxnLst/>
              <a:rect l="l" t="t" r="r" b="b"/>
              <a:pathLst>
                <a:path w="2603500" h="187198">
                  <a:moveTo>
                    <a:pt x="0" y="0"/>
                  </a:moveTo>
                  <a:lnTo>
                    <a:pt x="2603500" y="0"/>
                  </a:lnTo>
                  <a:lnTo>
                    <a:pt x="2603500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5352740" y="5643540"/>
            <a:ext cx="854280" cy="854280"/>
            <a:chOff x="0" y="0"/>
            <a:chExt cx="1139040" cy="1139040"/>
          </a:xfrm>
        </p:grpSpPr>
        <p:sp>
          <p:nvSpPr>
            <p:cNvPr id="37" name="Freeform 37"/>
            <p:cNvSpPr/>
            <p:nvPr/>
          </p:nvSpPr>
          <p:spPr>
            <a:xfrm>
              <a:off x="192786" y="557022"/>
              <a:ext cx="378333" cy="582041"/>
            </a:xfrm>
            <a:custGeom>
              <a:avLst/>
              <a:gdLst/>
              <a:ahLst/>
              <a:cxnLst/>
              <a:rect l="l" t="t" r="r" b="b"/>
              <a:pathLst>
                <a:path w="378333" h="582041">
                  <a:moveTo>
                    <a:pt x="378333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5756120" y="6357420"/>
            <a:ext cx="402840" cy="140400"/>
            <a:chOff x="0" y="0"/>
            <a:chExt cx="537120" cy="1872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537083" cy="187198"/>
            </a:xfrm>
            <a:custGeom>
              <a:avLst/>
              <a:gdLst/>
              <a:ahLst/>
              <a:cxnLst/>
              <a:rect l="l" t="t" r="r" b="b"/>
              <a:pathLst>
                <a:path w="537083" h="187198">
                  <a:moveTo>
                    <a:pt x="0" y="0"/>
                  </a:moveTo>
                  <a:lnTo>
                    <a:pt x="537083" y="0"/>
                  </a:lnTo>
                  <a:lnTo>
                    <a:pt x="537083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4568660" y="5146200"/>
            <a:ext cx="1708560" cy="140400"/>
            <a:chOff x="0" y="0"/>
            <a:chExt cx="2278080" cy="1872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278126" cy="187198"/>
            </a:xfrm>
            <a:custGeom>
              <a:avLst/>
              <a:gdLst/>
              <a:ahLst/>
              <a:cxnLst/>
              <a:rect l="l" t="t" r="r" b="b"/>
              <a:pathLst>
                <a:path w="2278126" h="187198">
                  <a:moveTo>
                    <a:pt x="0" y="0"/>
                  </a:moveTo>
                  <a:lnTo>
                    <a:pt x="2278126" y="0"/>
                  </a:lnTo>
                  <a:lnTo>
                    <a:pt x="2278126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5361380" y="6310980"/>
            <a:ext cx="854280" cy="854280"/>
            <a:chOff x="0" y="0"/>
            <a:chExt cx="1139040" cy="1139040"/>
          </a:xfrm>
        </p:grpSpPr>
        <p:sp>
          <p:nvSpPr>
            <p:cNvPr id="43" name="Freeform 43"/>
            <p:cNvSpPr/>
            <p:nvPr/>
          </p:nvSpPr>
          <p:spPr>
            <a:xfrm>
              <a:off x="567944" y="557022"/>
              <a:ext cx="378460" cy="582041"/>
            </a:xfrm>
            <a:custGeom>
              <a:avLst/>
              <a:gdLst/>
              <a:ahLst/>
              <a:cxnLst/>
              <a:rect l="l" t="t" r="r" b="b"/>
              <a:pathLst>
                <a:path w="378460" h="582041">
                  <a:moveTo>
                    <a:pt x="0" y="582041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-10800000">
            <a:off x="14772240" y="7025400"/>
            <a:ext cx="1035720" cy="140400"/>
            <a:chOff x="0" y="0"/>
            <a:chExt cx="1380960" cy="1872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380998" cy="187198"/>
            </a:xfrm>
            <a:custGeom>
              <a:avLst/>
              <a:gdLst/>
              <a:ahLst/>
              <a:cxnLst/>
              <a:rect l="l" t="t" r="r" b="b"/>
              <a:pathLst>
                <a:path w="1380998" h="187198">
                  <a:moveTo>
                    <a:pt x="1380998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1380998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5400000">
            <a:off x="15654600" y="6177060"/>
            <a:ext cx="981180" cy="140400"/>
            <a:chOff x="0" y="0"/>
            <a:chExt cx="1308240" cy="187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308227" cy="187198"/>
            </a:xfrm>
            <a:custGeom>
              <a:avLst/>
              <a:gdLst/>
              <a:ahLst/>
              <a:cxnLst/>
              <a:rect l="l" t="t" r="r" b="b"/>
              <a:pathLst>
                <a:path w="1308227" h="187198">
                  <a:moveTo>
                    <a:pt x="1308227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1308227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6116300" y="5274180"/>
            <a:ext cx="854280" cy="854280"/>
            <a:chOff x="0" y="0"/>
            <a:chExt cx="1139040" cy="1139040"/>
          </a:xfrm>
        </p:grpSpPr>
        <p:sp>
          <p:nvSpPr>
            <p:cNvPr id="49" name="Freeform 49"/>
            <p:cNvSpPr/>
            <p:nvPr/>
          </p:nvSpPr>
          <p:spPr>
            <a:xfrm>
              <a:off x="567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0" y="582041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10800000">
            <a:off x="16198380" y="5988600"/>
            <a:ext cx="377460" cy="140400"/>
            <a:chOff x="0" y="0"/>
            <a:chExt cx="503280" cy="1872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503301" cy="187198"/>
            </a:xfrm>
            <a:custGeom>
              <a:avLst/>
              <a:gdLst/>
              <a:ahLst/>
              <a:cxnLst/>
              <a:rect l="l" t="t" r="r" b="b"/>
              <a:pathLst>
                <a:path w="503301" h="187198">
                  <a:moveTo>
                    <a:pt x="503301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503301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6729200" y="5460480"/>
            <a:ext cx="341820" cy="140400"/>
            <a:chOff x="0" y="0"/>
            <a:chExt cx="455760" cy="1872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45580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45580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5380280" y="4591620"/>
            <a:ext cx="854280" cy="854280"/>
            <a:chOff x="0" y="0"/>
            <a:chExt cx="1139040" cy="1139040"/>
          </a:xfrm>
        </p:grpSpPr>
        <p:sp>
          <p:nvSpPr>
            <p:cNvPr id="55" name="Freeform 55"/>
            <p:cNvSpPr/>
            <p:nvPr/>
          </p:nvSpPr>
          <p:spPr>
            <a:xfrm>
              <a:off x="567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0" y="582041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10800000">
            <a:off x="15493140" y="5305500"/>
            <a:ext cx="333720" cy="140400"/>
            <a:chOff x="0" y="0"/>
            <a:chExt cx="444960" cy="1872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445008" cy="187198"/>
            </a:xfrm>
            <a:custGeom>
              <a:avLst/>
              <a:gdLst/>
              <a:ahLst/>
              <a:cxnLst/>
              <a:rect l="l" t="t" r="r" b="b"/>
              <a:pathLst>
                <a:path w="445008" h="187198">
                  <a:moveTo>
                    <a:pt x="445008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445008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5798780" y="4582440"/>
            <a:ext cx="732240" cy="140400"/>
            <a:chOff x="0" y="0"/>
            <a:chExt cx="976320" cy="1872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976376" cy="187198"/>
            </a:xfrm>
            <a:custGeom>
              <a:avLst/>
              <a:gdLst/>
              <a:ahLst/>
              <a:cxnLst/>
              <a:rect l="l" t="t" r="r" b="b"/>
              <a:pathLst>
                <a:path w="976376" h="187198">
                  <a:moveTo>
                    <a:pt x="976376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976376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4685300" y="4164480"/>
            <a:ext cx="854280" cy="854280"/>
            <a:chOff x="0" y="0"/>
            <a:chExt cx="1139040" cy="1139040"/>
          </a:xfrm>
        </p:grpSpPr>
        <p:sp>
          <p:nvSpPr>
            <p:cNvPr id="61" name="Freeform 61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10800000">
            <a:off x="15092460" y="4878360"/>
            <a:ext cx="364500" cy="140400"/>
            <a:chOff x="0" y="0"/>
            <a:chExt cx="486000" cy="187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486029" cy="187198"/>
            </a:xfrm>
            <a:custGeom>
              <a:avLst/>
              <a:gdLst/>
              <a:ahLst/>
              <a:cxnLst/>
              <a:rect l="l" t="t" r="r" b="b"/>
              <a:pathLst>
                <a:path w="486029" h="187198">
                  <a:moveTo>
                    <a:pt x="0" y="0"/>
                  </a:moveTo>
                  <a:lnTo>
                    <a:pt x="486029" y="0"/>
                  </a:lnTo>
                  <a:lnTo>
                    <a:pt x="486029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5400000">
            <a:off x="14584320" y="4350240"/>
            <a:ext cx="341820" cy="140400"/>
            <a:chOff x="0" y="0"/>
            <a:chExt cx="455760" cy="1872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0" y="0"/>
                  </a:moveTo>
                  <a:lnTo>
                    <a:pt x="455803" y="0"/>
                  </a:lnTo>
                  <a:lnTo>
                    <a:pt x="455803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 rot="-5400000">
            <a:off x="13465440" y="6107400"/>
            <a:ext cx="854280" cy="854280"/>
            <a:chOff x="0" y="0"/>
            <a:chExt cx="1139040" cy="1139040"/>
          </a:xfrm>
        </p:grpSpPr>
        <p:sp>
          <p:nvSpPr>
            <p:cNvPr id="67" name="Freeform 67"/>
            <p:cNvSpPr/>
            <p:nvPr/>
          </p:nvSpPr>
          <p:spPr>
            <a:xfrm>
              <a:off x="567944" y="568579"/>
              <a:ext cx="378460" cy="570484"/>
            </a:xfrm>
            <a:custGeom>
              <a:avLst/>
              <a:gdLst/>
              <a:ahLst/>
              <a:cxnLst/>
              <a:rect l="l" t="t" r="r" b="b"/>
              <a:pathLst>
                <a:path w="378460" h="570484">
                  <a:moveTo>
                    <a:pt x="0" y="570484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 rot="-5400000">
            <a:off x="12862260" y="7823520"/>
            <a:ext cx="2774520" cy="140400"/>
            <a:chOff x="0" y="0"/>
            <a:chExt cx="3699360" cy="1872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699383" cy="187198"/>
            </a:xfrm>
            <a:custGeom>
              <a:avLst/>
              <a:gdLst/>
              <a:ahLst/>
              <a:cxnLst/>
              <a:rect l="l" t="t" r="r" b="b"/>
              <a:pathLst>
                <a:path w="3699383" h="187198">
                  <a:moveTo>
                    <a:pt x="369938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369938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13282380" y="4729860"/>
            <a:ext cx="854280" cy="854280"/>
            <a:chOff x="0" y="0"/>
            <a:chExt cx="1139040" cy="1139040"/>
          </a:xfrm>
        </p:grpSpPr>
        <p:sp>
          <p:nvSpPr>
            <p:cNvPr id="71" name="Freeform 71"/>
            <p:cNvSpPr/>
            <p:nvPr/>
          </p:nvSpPr>
          <p:spPr>
            <a:xfrm>
              <a:off x="567944" y="562737"/>
              <a:ext cx="378460" cy="576326"/>
            </a:xfrm>
            <a:custGeom>
              <a:avLst/>
              <a:gdLst/>
              <a:ahLst/>
              <a:cxnLst/>
              <a:rect l="l" t="t" r="r" b="b"/>
              <a:pathLst>
                <a:path w="378460" h="576326">
                  <a:moveTo>
                    <a:pt x="0" y="576326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>
            <a:off x="13544820" y="5444280"/>
            <a:ext cx="183060" cy="140400"/>
            <a:chOff x="0" y="0"/>
            <a:chExt cx="244080" cy="1872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244094" cy="187198"/>
            </a:xfrm>
            <a:custGeom>
              <a:avLst/>
              <a:gdLst/>
              <a:ahLst/>
              <a:cxnLst/>
              <a:rect l="l" t="t" r="r" b="b"/>
              <a:pathLst>
                <a:path w="244094" h="187198">
                  <a:moveTo>
                    <a:pt x="244094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44094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4" name="Group 74"/>
          <p:cNvGrpSpPr>
            <a:grpSpLocks noChangeAspect="1"/>
          </p:cNvGrpSpPr>
          <p:nvPr/>
        </p:nvGrpSpPr>
        <p:grpSpPr>
          <a:xfrm rot="5400000">
            <a:off x="13212180" y="4232520"/>
            <a:ext cx="1708560" cy="140400"/>
            <a:chOff x="0" y="0"/>
            <a:chExt cx="2278080" cy="1872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2278126" cy="187198"/>
            </a:xfrm>
            <a:custGeom>
              <a:avLst/>
              <a:gdLst/>
              <a:ahLst/>
              <a:cxnLst/>
              <a:rect l="l" t="t" r="r" b="b"/>
              <a:pathLst>
                <a:path w="2278126" h="187198">
                  <a:moveTo>
                    <a:pt x="2278126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278126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6" name="Group 76"/>
          <p:cNvGrpSpPr>
            <a:grpSpLocks noChangeAspect="1"/>
          </p:cNvGrpSpPr>
          <p:nvPr/>
        </p:nvGrpSpPr>
        <p:grpSpPr>
          <a:xfrm>
            <a:off x="13489740" y="5397840"/>
            <a:ext cx="854280" cy="854280"/>
            <a:chOff x="0" y="0"/>
            <a:chExt cx="1139040" cy="1139040"/>
          </a:xfrm>
        </p:grpSpPr>
        <p:sp>
          <p:nvSpPr>
            <p:cNvPr id="77" name="Freeform 77"/>
            <p:cNvSpPr/>
            <p:nvPr/>
          </p:nvSpPr>
          <p:spPr>
            <a:xfrm>
              <a:off x="192786" y="551053"/>
              <a:ext cx="361442" cy="587756"/>
            </a:xfrm>
            <a:custGeom>
              <a:avLst/>
              <a:gdLst/>
              <a:ahLst/>
              <a:cxnLst/>
              <a:rect l="l" t="t" r="r" b="b"/>
              <a:pathLst>
                <a:path w="361442" h="587756">
                  <a:moveTo>
                    <a:pt x="361442" y="587756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8" name="Group 78"/>
          <p:cNvGrpSpPr>
            <a:grpSpLocks noChangeAspect="1"/>
          </p:cNvGrpSpPr>
          <p:nvPr/>
        </p:nvGrpSpPr>
        <p:grpSpPr>
          <a:xfrm rot="5400000">
            <a:off x="12979980" y="5174820"/>
            <a:ext cx="1159380" cy="140400"/>
            <a:chOff x="0" y="0"/>
            <a:chExt cx="1545840" cy="1872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545844" cy="187198"/>
            </a:xfrm>
            <a:custGeom>
              <a:avLst/>
              <a:gdLst/>
              <a:ahLst/>
              <a:cxnLst/>
              <a:rect l="l" t="t" r="r" b="b"/>
              <a:pathLst>
                <a:path w="1545844" h="187198">
                  <a:moveTo>
                    <a:pt x="0" y="0"/>
                  </a:moveTo>
                  <a:lnTo>
                    <a:pt x="1545844" y="0"/>
                  </a:lnTo>
                  <a:lnTo>
                    <a:pt x="1545844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0" name="Group 80"/>
          <p:cNvGrpSpPr>
            <a:grpSpLocks noChangeAspect="1"/>
          </p:cNvGrpSpPr>
          <p:nvPr/>
        </p:nvGrpSpPr>
        <p:grpSpPr>
          <a:xfrm>
            <a:off x="13470300" y="3678480"/>
            <a:ext cx="854280" cy="854280"/>
            <a:chOff x="0" y="0"/>
            <a:chExt cx="1139040" cy="1139040"/>
          </a:xfrm>
        </p:grpSpPr>
        <p:sp>
          <p:nvSpPr>
            <p:cNvPr id="81" name="Freeform 81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2" name="Group 82"/>
          <p:cNvGrpSpPr>
            <a:grpSpLocks noChangeAspect="1"/>
          </p:cNvGrpSpPr>
          <p:nvPr/>
        </p:nvGrpSpPr>
        <p:grpSpPr>
          <a:xfrm rot="-10800000">
            <a:off x="13878000" y="4392360"/>
            <a:ext cx="183060" cy="140400"/>
            <a:chOff x="0" y="0"/>
            <a:chExt cx="244080" cy="1872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244094" cy="187198"/>
            </a:xfrm>
            <a:custGeom>
              <a:avLst/>
              <a:gdLst/>
              <a:ahLst/>
              <a:cxnLst/>
              <a:rect l="l" t="t" r="r" b="b"/>
              <a:pathLst>
                <a:path w="244094" h="187198">
                  <a:moveTo>
                    <a:pt x="0" y="0"/>
                  </a:moveTo>
                  <a:lnTo>
                    <a:pt x="244094" y="0"/>
                  </a:lnTo>
                  <a:lnTo>
                    <a:pt x="244094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4" name="Group 84"/>
          <p:cNvGrpSpPr>
            <a:grpSpLocks noChangeAspect="1"/>
          </p:cNvGrpSpPr>
          <p:nvPr/>
        </p:nvGrpSpPr>
        <p:grpSpPr>
          <a:xfrm rot="5400000">
            <a:off x="13174380" y="3669300"/>
            <a:ext cx="732240" cy="140400"/>
            <a:chOff x="0" y="0"/>
            <a:chExt cx="976320" cy="1872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976376" cy="187198"/>
            </a:xfrm>
            <a:custGeom>
              <a:avLst/>
              <a:gdLst/>
              <a:ahLst/>
              <a:cxnLst/>
              <a:rect l="l" t="t" r="r" b="b"/>
              <a:pathLst>
                <a:path w="976376" h="187198">
                  <a:moveTo>
                    <a:pt x="0" y="0"/>
                  </a:moveTo>
                  <a:lnTo>
                    <a:pt x="976376" y="0"/>
                  </a:lnTo>
                  <a:lnTo>
                    <a:pt x="976376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6" name="Group 86"/>
          <p:cNvGrpSpPr>
            <a:grpSpLocks noChangeAspect="1"/>
          </p:cNvGrpSpPr>
          <p:nvPr/>
        </p:nvGrpSpPr>
        <p:grpSpPr>
          <a:xfrm>
            <a:off x="13769460" y="3251340"/>
            <a:ext cx="854280" cy="854280"/>
            <a:chOff x="0" y="0"/>
            <a:chExt cx="1139040" cy="1139040"/>
          </a:xfrm>
        </p:grpSpPr>
        <p:sp>
          <p:nvSpPr>
            <p:cNvPr id="87" name="Freeform 87"/>
            <p:cNvSpPr/>
            <p:nvPr/>
          </p:nvSpPr>
          <p:spPr>
            <a:xfrm>
              <a:off x="567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0" y="582041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8" name="Group 88"/>
          <p:cNvGrpSpPr>
            <a:grpSpLocks noChangeAspect="1"/>
          </p:cNvGrpSpPr>
          <p:nvPr/>
        </p:nvGrpSpPr>
        <p:grpSpPr>
          <a:xfrm rot="-10800000">
            <a:off x="14031900" y="3965220"/>
            <a:ext cx="183060" cy="140400"/>
            <a:chOff x="0" y="0"/>
            <a:chExt cx="244080" cy="1872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244094" cy="187198"/>
            </a:xfrm>
            <a:custGeom>
              <a:avLst/>
              <a:gdLst/>
              <a:ahLst/>
              <a:cxnLst/>
              <a:rect l="l" t="t" r="r" b="b"/>
              <a:pathLst>
                <a:path w="244094" h="187198">
                  <a:moveTo>
                    <a:pt x="244094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44094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 rot="-5400000">
            <a:off x="14382360" y="3437100"/>
            <a:ext cx="341820" cy="140400"/>
            <a:chOff x="0" y="0"/>
            <a:chExt cx="455760" cy="1872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45580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45580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2" name="Group 92"/>
          <p:cNvGrpSpPr>
            <a:grpSpLocks noChangeAspect="1"/>
          </p:cNvGrpSpPr>
          <p:nvPr/>
        </p:nvGrpSpPr>
        <p:grpSpPr>
          <a:xfrm>
            <a:off x="12645990" y="7279470"/>
            <a:ext cx="3278880" cy="1806300"/>
            <a:chOff x="0" y="0"/>
            <a:chExt cx="4371840" cy="2408400"/>
          </a:xfrm>
        </p:grpSpPr>
        <p:sp>
          <p:nvSpPr>
            <p:cNvPr id="93" name="Freeform 93"/>
            <p:cNvSpPr/>
            <p:nvPr/>
          </p:nvSpPr>
          <p:spPr>
            <a:xfrm>
              <a:off x="82550" y="45085"/>
              <a:ext cx="4257421" cy="2294001"/>
            </a:xfrm>
            <a:custGeom>
              <a:avLst/>
              <a:gdLst/>
              <a:ahLst/>
              <a:cxnLst/>
              <a:rect l="l" t="t" r="r" b="b"/>
              <a:pathLst>
                <a:path w="4257421" h="2294001">
                  <a:moveTo>
                    <a:pt x="2671826" y="12573"/>
                  </a:moveTo>
                  <a:cubicBezTo>
                    <a:pt x="2708402" y="13462"/>
                    <a:pt x="2745994" y="15748"/>
                    <a:pt x="2784856" y="19685"/>
                  </a:cubicBezTo>
                  <a:cubicBezTo>
                    <a:pt x="3435477" y="124587"/>
                    <a:pt x="3621151" y="656463"/>
                    <a:pt x="3618738" y="948055"/>
                  </a:cubicBezTo>
                  <a:cubicBezTo>
                    <a:pt x="4222115" y="1079754"/>
                    <a:pt x="4257421" y="1511681"/>
                    <a:pt x="4222877" y="1716659"/>
                  </a:cubicBezTo>
                  <a:cubicBezTo>
                    <a:pt x="4137533" y="2154047"/>
                    <a:pt x="3571240" y="2283968"/>
                    <a:pt x="3373501" y="2286508"/>
                  </a:cubicBezTo>
                  <a:lnTo>
                    <a:pt x="870331" y="2294001"/>
                  </a:lnTo>
                  <a:cubicBezTo>
                    <a:pt x="558800" y="2275205"/>
                    <a:pt x="337058" y="2155317"/>
                    <a:pt x="160274" y="1945386"/>
                  </a:cubicBezTo>
                  <a:cubicBezTo>
                    <a:pt x="0" y="1731645"/>
                    <a:pt x="52324" y="1428369"/>
                    <a:pt x="135636" y="1275080"/>
                  </a:cubicBezTo>
                  <a:cubicBezTo>
                    <a:pt x="199263" y="1164590"/>
                    <a:pt x="494030" y="923163"/>
                    <a:pt x="869442" y="986155"/>
                  </a:cubicBezTo>
                  <a:cubicBezTo>
                    <a:pt x="829564" y="771652"/>
                    <a:pt x="935609" y="565404"/>
                    <a:pt x="1113917" y="478917"/>
                  </a:cubicBezTo>
                  <a:cubicBezTo>
                    <a:pt x="1332992" y="359029"/>
                    <a:pt x="1595247" y="413385"/>
                    <a:pt x="1760347" y="498729"/>
                  </a:cubicBezTo>
                  <a:cubicBezTo>
                    <a:pt x="1838960" y="318262"/>
                    <a:pt x="2123948" y="0"/>
                    <a:pt x="2671826" y="1257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4" name="Freeform 94"/>
            <p:cNvSpPr/>
            <p:nvPr/>
          </p:nvSpPr>
          <p:spPr>
            <a:xfrm>
              <a:off x="18161" y="-12954"/>
              <a:ext cx="4381246" cy="2409063"/>
            </a:xfrm>
            <a:custGeom>
              <a:avLst/>
              <a:gdLst/>
              <a:ahLst/>
              <a:cxnLst/>
              <a:rect l="l" t="t" r="r" b="b"/>
              <a:pathLst>
                <a:path w="4381246" h="2409063">
                  <a:moveTo>
                    <a:pt x="2737485" y="13335"/>
                  </a:moveTo>
                  <a:cubicBezTo>
                    <a:pt x="2775458" y="14224"/>
                    <a:pt x="2814701" y="16637"/>
                    <a:pt x="2854960" y="20701"/>
                  </a:cubicBezTo>
                  <a:cubicBezTo>
                    <a:pt x="2856103" y="20828"/>
                    <a:pt x="2857246" y="20955"/>
                    <a:pt x="2858262" y="21082"/>
                  </a:cubicBezTo>
                  <a:cubicBezTo>
                    <a:pt x="3545459" y="131953"/>
                    <a:pt x="3742817" y="696214"/>
                    <a:pt x="3740277" y="1006348"/>
                  </a:cubicBezTo>
                  <a:lnTo>
                    <a:pt x="3683000" y="1005840"/>
                  </a:lnTo>
                  <a:lnTo>
                    <a:pt x="3695192" y="949960"/>
                  </a:lnTo>
                  <a:cubicBezTo>
                    <a:pt x="4338701" y="1090422"/>
                    <a:pt x="4381246" y="1560322"/>
                    <a:pt x="4343654" y="1783969"/>
                  </a:cubicBezTo>
                  <a:lnTo>
                    <a:pt x="4343400" y="1785493"/>
                  </a:lnTo>
                  <a:cubicBezTo>
                    <a:pt x="4249039" y="2268728"/>
                    <a:pt x="3637026" y="2399157"/>
                    <a:pt x="3438525" y="2401570"/>
                  </a:cubicBezTo>
                  <a:lnTo>
                    <a:pt x="3438017" y="2401570"/>
                  </a:lnTo>
                  <a:lnTo>
                    <a:pt x="934847" y="2409063"/>
                  </a:lnTo>
                  <a:cubicBezTo>
                    <a:pt x="933704" y="2409063"/>
                    <a:pt x="932434" y="2409063"/>
                    <a:pt x="931291" y="2408936"/>
                  </a:cubicBezTo>
                  <a:cubicBezTo>
                    <a:pt x="604012" y="2389251"/>
                    <a:pt x="367665" y="2261870"/>
                    <a:pt x="180848" y="2040001"/>
                  </a:cubicBezTo>
                  <a:cubicBezTo>
                    <a:pt x="180213" y="2039239"/>
                    <a:pt x="179451" y="2038350"/>
                    <a:pt x="178816" y="2037461"/>
                  </a:cubicBezTo>
                  <a:cubicBezTo>
                    <a:pt x="0" y="1799082"/>
                    <a:pt x="60325" y="1469771"/>
                    <a:pt x="149606" y="1305433"/>
                  </a:cubicBezTo>
                  <a:lnTo>
                    <a:pt x="150241" y="1304163"/>
                  </a:lnTo>
                  <a:cubicBezTo>
                    <a:pt x="224155" y="1175893"/>
                    <a:pt x="541020" y="919861"/>
                    <a:pt x="943102" y="987425"/>
                  </a:cubicBezTo>
                  <a:lnTo>
                    <a:pt x="933577" y="1043813"/>
                  </a:lnTo>
                  <a:lnTo>
                    <a:pt x="877316" y="1054227"/>
                  </a:lnTo>
                  <a:cubicBezTo>
                    <a:pt x="832993" y="815467"/>
                    <a:pt x="950595" y="583311"/>
                    <a:pt x="1153160" y="485140"/>
                  </a:cubicBezTo>
                  <a:lnTo>
                    <a:pt x="1178179" y="536702"/>
                  </a:lnTo>
                  <a:lnTo>
                    <a:pt x="1150747" y="486537"/>
                  </a:lnTo>
                  <a:cubicBezTo>
                    <a:pt x="1392936" y="353949"/>
                    <a:pt x="1676781" y="415544"/>
                    <a:pt x="1851025" y="505714"/>
                  </a:cubicBezTo>
                  <a:lnTo>
                    <a:pt x="1824736" y="556514"/>
                  </a:lnTo>
                  <a:lnTo>
                    <a:pt x="1772285" y="533654"/>
                  </a:lnTo>
                  <a:cubicBezTo>
                    <a:pt x="1859280" y="333883"/>
                    <a:pt x="2164333" y="0"/>
                    <a:pt x="2737485" y="13208"/>
                  </a:cubicBezTo>
                  <a:lnTo>
                    <a:pt x="2736214" y="70485"/>
                  </a:lnTo>
                  <a:lnTo>
                    <a:pt x="2737485" y="13208"/>
                  </a:lnTo>
                  <a:moveTo>
                    <a:pt x="2734817" y="127635"/>
                  </a:moveTo>
                  <a:lnTo>
                    <a:pt x="2734817" y="127635"/>
                  </a:lnTo>
                  <a:cubicBezTo>
                    <a:pt x="2212466" y="115570"/>
                    <a:pt x="1947417" y="418211"/>
                    <a:pt x="1877186" y="579374"/>
                  </a:cubicBezTo>
                  <a:cubicBezTo>
                    <a:pt x="1870836" y="593852"/>
                    <a:pt x="1858772" y="605155"/>
                    <a:pt x="1843913" y="610489"/>
                  </a:cubicBezTo>
                  <a:cubicBezTo>
                    <a:pt x="1829054" y="615823"/>
                    <a:pt x="1812544" y="614680"/>
                    <a:pt x="1798447" y="607441"/>
                  </a:cubicBezTo>
                  <a:cubicBezTo>
                    <a:pt x="1642491" y="526669"/>
                    <a:pt x="1401699" y="479679"/>
                    <a:pt x="1205864" y="586994"/>
                  </a:cubicBezTo>
                  <a:cubicBezTo>
                    <a:pt x="1204975" y="587502"/>
                    <a:pt x="1204214" y="587883"/>
                    <a:pt x="1203325" y="588264"/>
                  </a:cubicBezTo>
                  <a:cubicBezTo>
                    <a:pt x="1049147" y="663067"/>
                    <a:pt x="954786" y="843280"/>
                    <a:pt x="990092" y="1033526"/>
                  </a:cubicBezTo>
                  <a:cubicBezTo>
                    <a:pt x="993520" y="1051941"/>
                    <a:pt x="987678" y="1070737"/>
                    <a:pt x="974597" y="1084072"/>
                  </a:cubicBezTo>
                  <a:cubicBezTo>
                    <a:pt x="961517" y="1097407"/>
                    <a:pt x="942720" y="1103503"/>
                    <a:pt x="924306" y="1100455"/>
                  </a:cubicBezTo>
                  <a:cubicBezTo>
                    <a:pt x="575690" y="1041908"/>
                    <a:pt x="302895" y="1268730"/>
                    <a:pt x="249554" y="1361440"/>
                  </a:cubicBezTo>
                  <a:lnTo>
                    <a:pt x="199897" y="1332865"/>
                  </a:lnTo>
                  <a:lnTo>
                    <a:pt x="250189" y="1360170"/>
                  </a:lnTo>
                  <a:cubicBezTo>
                    <a:pt x="172846" y="1502537"/>
                    <a:pt x="128523" y="1779778"/>
                    <a:pt x="270382" y="1968881"/>
                  </a:cubicBezTo>
                  <a:lnTo>
                    <a:pt x="224535" y="2003171"/>
                  </a:lnTo>
                  <a:lnTo>
                    <a:pt x="268350" y="1966341"/>
                  </a:lnTo>
                  <a:cubicBezTo>
                    <a:pt x="435102" y="2164334"/>
                    <a:pt x="642239" y="2276856"/>
                    <a:pt x="938149" y="2294763"/>
                  </a:cubicBezTo>
                  <a:lnTo>
                    <a:pt x="934720" y="2351913"/>
                  </a:lnTo>
                  <a:lnTo>
                    <a:pt x="934593" y="2294636"/>
                  </a:lnTo>
                  <a:lnTo>
                    <a:pt x="3437763" y="2287143"/>
                  </a:lnTo>
                  <a:lnTo>
                    <a:pt x="3437890" y="2344420"/>
                  </a:lnTo>
                  <a:lnTo>
                    <a:pt x="3437128" y="2287143"/>
                  </a:lnTo>
                  <a:cubicBezTo>
                    <a:pt x="3634105" y="2284603"/>
                    <a:pt x="4154678" y="2155063"/>
                    <a:pt x="4231005" y="1763522"/>
                  </a:cubicBezTo>
                  <a:lnTo>
                    <a:pt x="4287139" y="1774444"/>
                  </a:lnTo>
                  <a:lnTo>
                    <a:pt x="4230751" y="1764919"/>
                  </a:lnTo>
                  <a:cubicBezTo>
                    <a:pt x="4262120" y="1578610"/>
                    <a:pt x="4234180" y="1184783"/>
                    <a:pt x="3670808" y="1061847"/>
                  </a:cubicBezTo>
                  <a:cubicBezTo>
                    <a:pt x="3644393" y="1056132"/>
                    <a:pt x="3625596" y="1032510"/>
                    <a:pt x="3625724" y="1005459"/>
                  </a:cubicBezTo>
                  <a:cubicBezTo>
                    <a:pt x="3628009" y="732409"/>
                    <a:pt x="3454146" y="233172"/>
                    <a:pt x="2839975" y="134112"/>
                  </a:cubicBezTo>
                  <a:lnTo>
                    <a:pt x="2849119" y="77597"/>
                  </a:lnTo>
                  <a:lnTo>
                    <a:pt x="2843404" y="134493"/>
                  </a:lnTo>
                  <a:cubicBezTo>
                    <a:pt x="2805939" y="130683"/>
                    <a:pt x="2769744" y="128524"/>
                    <a:pt x="2734819" y="127635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sp>
        <p:nvSpPr>
          <p:cNvPr id="95" name="TextBox 95"/>
          <p:cNvSpPr txBox="1"/>
          <p:nvPr/>
        </p:nvSpPr>
        <p:spPr>
          <a:xfrm>
            <a:off x="13470301" y="8097866"/>
            <a:ext cx="193986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fa-IR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اکنون چه می کنیم؟</a:t>
            </a:r>
            <a:endParaRPr lang="en-US" sz="2000" spc="2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6" name="TextBox 96"/>
          <p:cNvSpPr txBox="1"/>
          <p:nvPr/>
        </p:nvSpPr>
        <p:spPr>
          <a:xfrm>
            <a:off x="973800" y="516945"/>
            <a:ext cx="805158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64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4400" spc="64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7" name="TextBox 97"/>
          <p:cNvSpPr txBox="1"/>
          <p:nvPr/>
        </p:nvSpPr>
        <p:spPr>
          <a:xfrm>
            <a:off x="10019880" y="762840"/>
            <a:ext cx="81833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fa-IR" sz="5400" spc="7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شبکه های</a:t>
            </a:r>
            <a:endParaRPr lang="en-US" sz="5400" spc="78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98" name="TextBox 98"/>
          <p:cNvSpPr txBox="1"/>
          <p:nvPr/>
        </p:nvSpPr>
        <p:spPr>
          <a:xfrm>
            <a:off x="577756" y="3397835"/>
            <a:ext cx="8491980" cy="2269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20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4131540" y="6654960"/>
            <a:ext cx="972000" cy="665280"/>
            <a:chOff x="0" y="0"/>
            <a:chExt cx="1296000" cy="88704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295400" cy="886587"/>
            </a:xfrm>
            <a:custGeom>
              <a:avLst/>
              <a:gdLst/>
              <a:ahLst/>
              <a:cxnLst/>
              <a:rect l="l" t="t" r="r" b="b"/>
              <a:pathLst>
                <a:path w="1295400" h="886587">
                  <a:moveTo>
                    <a:pt x="1080262" y="0"/>
                  </a:moveTo>
                  <a:cubicBezTo>
                    <a:pt x="1117600" y="0"/>
                    <a:pt x="1155065" y="4318"/>
                    <a:pt x="1187450" y="12954"/>
                  </a:cubicBezTo>
                  <a:cubicBezTo>
                    <a:pt x="1220470" y="21590"/>
                    <a:pt x="1247902" y="34036"/>
                    <a:pt x="1266571" y="48895"/>
                  </a:cubicBezTo>
                  <a:cubicBezTo>
                    <a:pt x="1285240" y="64262"/>
                    <a:pt x="1295400" y="81026"/>
                    <a:pt x="1295400" y="98298"/>
                  </a:cubicBezTo>
                  <a:lnTo>
                    <a:pt x="1295400" y="171704"/>
                  </a:lnTo>
                  <a:lnTo>
                    <a:pt x="1295400" y="245491"/>
                  </a:lnTo>
                  <a:lnTo>
                    <a:pt x="1295400" y="345186"/>
                  </a:lnTo>
                  <a:lnTo>
                    <a:pt x="1295400" y="419100"/>
                  </a:lnTo>
                  <a:lnTo>
                    <a:pt x="1295400" y="492887"/>
                  </a:lnTo>
                  <a:cubicBezTo>
                    <a:pt x="1295400" y="510159"/>
                    <a:pt x="1285367" y="526923"/>
                    <a:pt x="1266571" y="542290"/>
                  </a:cubicBezTo>
                  <a:cubicBezTo>
                    <a:pt x="1247902" y="557149"/>
                    <a:pt x="1220597" y="569595"/>
                    <a:pt x="1187450" y="578231"/>
                  </a:cubicBezTo>
                  <a:cubicBezTo>
                    <a:pt x="1155065" y="586867"/>
                    <a:pt x="1117727" y="591185"/>
                    <a:pt x="1080262" y="591185"/>
                  </a:cubicBezTo>
                  <a:lnTo>
                    <a:pt x="919099" y="591185"/>
                  </a:lnTo>
                  <a:lnTo>
                    <a:pt x="758063" y="591185"/>
                  </a:lnTo>
                  <a:lnTo>
                    <a:pt x="537972" y="591185"/>
                  </a:lnTo>
                  <a:lnTo>
                    <a:pt x="4318" y="886587"/>
                  </a:lnTo>
                  <a:lnTo>
                    <a:pt x="215773" y="591185"/>
                  </a:lnTo>
                  <a:lnTo>
                    <a:pt x="215011" y="591185"/>
                  </a:lnTo>
                  <a:cubicBezTo>
                    <a:pt x="177673" y="591185"/>
                    <a:pt x="140208" y="586867"/>
                    <a:pt x="107823" y="578231"/>
                  </a:cubicBezTo>
                  <a:cubicBezTo>
                    <a:pt x="74803" y="569595"/>
                    <a:pt x="47371" y="557149"/>
                    <a:pt x="28702" y="542290"/>
                  </a:cubicBezTo>
                  <a:cubicBezTo>
                    <a:pt x="10033" y="526923"/>
                    <a:pt x="0" y="510159"/>
                    <a:pt x="0" y="492887"/>
                  </a:cubicBezTo>
                  <a:lnTo>
                    <a:pt x="762" y="419100"/>
                  </a:lnTo>
                  <a:lnTo>
                    <a:pt x="762" y="345186"/>
                  </a:lnTo>
                  <a:lnTo>
                    <a:pt x="762" y="245491"/>
                  </a:lnTo>
                  <a:lnTo>
                    <a:pt x="762" y="171704"/>
                  </a:lnTo>
                  <a:lnTo>
                    <a:pt x="762" y="97790"/>
                  </a:lnTo>
                  <a:lnTo>
                    <a:pt x="0" y="98298"/>
                  </a:lnTo>
                  <a:cubicBezTo>
                    <a:pt x="0" y="81026"/>
                    <a:pt x="10033" y="64262"/>
                    <a:pt x="28829" y="48895"/>
                  </a:cubicBezTo>
                  <a:cubicBezTo>
                    <a:pt x="47498" y="34036"/>
                    <a:pt x="74803" y="21590"/>
                    <a:pt x="107823" y="12954"/>
                  </a:cubicBezTo>
                  <a:cubicBezTo>
                    <a:pt x="140208" y="4318"/>
                    <a:pt x="177673" y="0"/>
                    <a:pt x="215011" y="0"/>
                  </a:cubicBezTo>
                  <a:lnTo>
                    <a:pt x="376809" y="0"/>
                  </a:lnTo>
                  <a:lnTo>
                    <a:pt x="537972" y="0"/>
                  </a:lnTo>
                  <a:lnTo>
                    <a:pt x="758063" y="0"/>
                  </a:lnTo>
                  <a:lnTo>
                    <a:pt x="919099" y="0"/>
                  </a:lnTo>
                  <a:lnTo>
                    <a:pt x="1080262" y="0"/>
                  </a:ln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1" name="TextBox 101"/>
          <p:cNvSpPr txBox="1"/>
          <p:nvPr/>
        </p:nvSpPr>
        <p:spPr>
          <a:xfrm>
            <a:off x="1497420" y="8084340"/>
            <a:ext cx="337716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2" name="TextBox 102"/>
          <p:cNvSpPr txBox="1"/>
          <p:nvPr/>
        </p:nvSpPr>
        <p:spPr>
          <a:xfrm>
            <a:off x="1497420" y="7765740"/>
            <a:ext cx="339444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ارزش</a:t>
            </a:r>
            <a:endParaRPr lang="en-US" sz="1200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3" name="TextBox 103"/>
          <p:cNvSpPr txBox="1"/>
          <p:nvPr/>
        </p:nvSpPr>
        <p:spPr>
          <a:xfrm>
            <a:off x="5763960" y="8085420"/>
            <a:ext cx="337716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4" name="TextBox 104"/>
          <p:cNvSpPr txBox="1"/>
          <p:nvPr/>
        </p:nvSpPr>
        <p:spPr>
          <a:xfrm>
            <a:off x="5763960" y="7766820"/>
            <a:ext cx="339444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ارزش</a:t>
            </a:r>
            <a:endParaRPr lang="en-US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6819120" y="6603120"/>
            <a:ext cx="1504440" cy="1306800"/>
            <a:chOff x="0" y="0"/>
            <a:chExt cx="2005920" cy="17424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005965" cy="1742567"/>
            </a:xfrm>
            <a:custGeom>
              <a:avLst/>
              <a:gdLst/>
              <a:ahLst/>
              <a:cxnLst/>
              <a:rect l="l" t="t" r="r" b="b"/>
              <a:pathLst>
                <a:path w="2005965" h="1742567">
                  <a:moveTo>
                    <a:pt x="2005965" y="1742440"/>
                  </a:moveTo>
                  <a:cubicBezTo>
                    <a:pt x="1337310" y="1742440"/>
                    <a:pt x="668655" y="1742440"/>
                    <a:pt x="0" y="1742440"/>
                  </a:cubicBezTo>
                  <a:cubicBezTo>
                    <a:pt x="43180" y="1588008"/>
                    <a:pt x="172593" y="1477772"/>
                    <a:pt x="323596" y="1477772"/>
                  </a:cubicBezTo>
                  <a:cubicBezTo>
                    <a:pt x="453009" y="1455674"/>
                    <a:pt x="604012" y="1477772"/>
                    <a:pt x="733425" y="1455674"/>
                  </a:cubicBezTo>
                  <a:cubicBezTo>
                    <a:pt x="755015" y="1455674"/>
                    <a:pt x="798195" y="1411605"/>
                    <a:pt x="819658" y="1389507"/>
                  </a:cubicBezTo>
                  <a:cubicBezTo>
                    <a:pt x="798068" y="1367409"/>
                    <a:pt x="754888" y="1323340"/>
                    <a:pt x="733425" y="1323340"/>
                  </a:cubicBezTo>
                  <a:cubicBezTo>
                    <a:pt x="560832" y="1301242"/>
                    <a:pt x="409829" y="1301242"/>
                    <a:pt x="258953" y="1301242"/>
                  </a:cubicBezTo>
                  <a:cubicBezTo>
                    <a:pt x="172720" y="1323340"/>
                    <a:pt x="129540" y="1301242"/>
                    <a:pt x="129540" y="1191006"/>
                  </a:cubicBezTo>
                  <a:cubicBezTo>
                    <a:pt x="151130" y="838073"/>
                    <a:pt x="151130" y="463169"/>
                    <a:pt x="129540" y="88265"/>
                  </a:cubicBezTo>
                  <a:cubicBezTo>
                    <a:pt x="129540" y="22098"/>
                    <a:pt x="172720" y="0"/>
                    <a:pt x="237363" y="0"/>
                  </a:cubicBezTo>
                  <a:cubicBezTo>
                    <a:pt x="754888" y="0"/>
                    <a:pt x="1250950" y="0"/>
                    <a:pt x="1768602" y="0"/>
                  </a:cubicBezTo>
                  <a:cubicBezTo>
                    <a:pt x="1833372" y="0"/>
                    <a:pt x="1854835" y="22098"/>
                    <a:pt x="1854835" y="88265"/>
                  </a:cubicBezTo>
                  <a:cubicBezTo>
                    <a:pt x="1854835" y="463169"/>
                    <a:pt x="1854835" y="838200"/>
                    <a:pt x="1854835" y="1213104"/>
                  </a:cubicBezTo>
                  <a:cubicBezTo>
                    <a:pt x="1854835" y="1301369"/>
                    <a:pt x="1833245" y="1301369"/>
                    <a:pt x="1768602" y="1301369"/>
                  </a:cubicBezTo>
                  <a:cubicBezTo>
                    <a:pt x="1596009" y="1301369"/>
                    <a:pt x="1445006" y="1301369"/>
                    <a:pt x="1294130" y="1301369"/>
                  </a:cubicBezTo>
                  <a:cubicBezTo>
                    <a:pt x="1229360" y="1301369"/>
                    <a:pt x="1186307" y="1301369"/>
                    <a:pt x="1186307" y="1389634"/>
                  </a:cubicBezTo>
                  <a:cubicBezTo>
                    <a:pt x="1186307" y="1477899"/>
                    <a:pt x="1229487" y="1455801"/>
                    <a:pt x="1294130" y="1455801"/>
                  </a:cubicBezTo>
                  <a:cubicBezTo>
                    <a:pt x="1401953" y="1477899"/>
                    <a:pt x="1488313" y="1477899"/>
                    <a:pt x="1596136" y="1477899"/>
                  </a:cubicBezTo>
                  <a:cubicBezTo>
                    <a:pt x="1833372" y="1477899"/>
                    <a:pt x="1898142" y="1521968"/>
                    <a:pt x="2005965" y="1742567"/>
                  </a:cubicBezTo>
                  <a:close/>
                  <a:moveTo>
                    <a:pt x="1013714" y="176403"/>
                  </a:moveTo>
                  <a:cubicBezTo>
                    <a:pt x="798068" y="176403"/>
                    <a:pt x="603885" y="176403"/>
                    <a:pt x="409829" y="176403"/>
                  </a:cubicBezTo>
                  <a:cubicBezTo>
                    <a:pt x="345059" y="176403"/>
                    <a:pt x="323596" y="176403"/>
                    <a:pt x="323596" y="264668"/>
                  </a:cubicBezTo>
                  <a:cubicBezTo>
                    <a:pt x="323596" y="529336"/>
                    <a:pt x="323596" y="794004"/>
                    <a:pt x="323596" y="1058672"/>
                  </a:cubicBezTo>
                  <a:cubicBezTo>
                    <a:pt x="323596" y="1124839"/>
                    <a:pt x="366776" y="1146937"/>
                    <a:pt x="431419" y="1146937"/>
                  </a:cubicBezTo>
                  <a:cubicBezTo>
                    <a:pt x="819658" y="1146937"/>
                    <a:pt x="1207897" y="1146937"/>
                    <a:pt x="1574546" y="1146937"/>
                  </a:cubicBezTo>
                  <a:cubicBezTo>
                    <a:pt x="1660779" y="1146937"/>
                    <a:pt x="1682369" y="1124839"/>
                    <a:pt x="1682369" y="1036701"/>
                  </a:cubicBezTo>
                  <a:cubicBezTo>
                    <a:pt x="1682369" y="794131"/>
                    <a:pt x="1682369" y="529463"/>
                    <a:pt x="1682369" y="264795"/>
                  </a:cubicBezTo>
                  <a:cubicBezTo>
                    <a:pt x="1682369" y="198628"/>
                    <a:pt x="1660779" y="154559"/>
                    <a:pt x="1574546" y="176530"/>
                  </a:cubicBezTo>
                  <a:cubicBezTo>
                    <a:pt x="1380363" y="176530"/>
                    <a:pt x="1207897" y="176530"/>
                    <a:pt x="1013714" y="176530"/>
                  </a:cubicBezTo>
                  <a:close/>
                </a:path>
              </a:pathLst>
            </a:custGeom>
            <a:solidFill>
              <a:srgbClr val="29618D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2826360" y="6654960"/>
            <a:ext cx="1504440" cy="1306800"/>
            <a:chOff x="0" y="0"/>
            <a:chExt cx="2005920" cy="17424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005965" cy="1742567"/>
            </a:xfrm>
            <a:custGeom>
              <a:avLst/>
              <a:gdLst/>
              <a:ahLst/>
              <a:cxnLst/>
              <a:rect l="l" t="t" r="r" b="b"/>
              <a:pathLst>
                <a:path w="2005965" h="1742567">
                  <a:moveTo>
                    <a:pt x="2005965" y="1742440"/>
                  </a:moveTo>
                  <a:cubicBezTo>
                    <a:pt x="1337310" y="1742440"/>
                    <a:pt x="668655" y="1742440"/>
                    <a:pt x="0" y="1742440"/>
                  </a:cubicBezTo>
                  <a:cubicBezTo>
                    <a:pt x="43180" y="1588008"/>
                    <a:pt x="172593" y="1477772"/>
                    <a:pt x="323596" y="1477772"/>
                  </a:cubicBezTo>
                  <a:cubicBezTo>
                    <a:pt x="453009" y="1455674"/>
                    <a:pt x="604012" y="1477772"/>
                    <a:pt x="733425" y="1455674"/>
                  </a:cubicBezTo>
                  <a:cubicBezTo>
                    <a:pt x="755015" y="1455674"/>
                    <a:pt x="798195" y="1411605"/>
                    <a:pt x="819658" y="1389507"/>
                  </a:cubicBezTo>
                  <a:cubicBezTo>
                    <a:pt x="798068" y="1367409"/>
                    <a:pt x="754888" y="1323340"/>
                    <a:pt x="733425" y="1323340"/>
                  </a:cubicBezTo>
                  <a:cubicBezTo>
                    <a:pt x="560832" y="1301242"/>
                    <a:pt x="409829" y="1301242"/>
                    <a:pt x="258953" y="1301242"/>
                  </a:cubicBezTo>
                  <a:cubicBezTo>
                    <a:pt x="172720" y="1323340"/>
                    <a:pt x="129540" y="1301242"/>
                    <a:pt x="129540" y="1191006"/>
                  </a:cubicBezTo>
                  <a:cubicBezTo>
                    <a:pt x="151130" y="838073"/>
                    <a:pt x="151130" y="463169"/>
                    <a:pt x="129540" y="88265"/>
                  </a:cubicBezTo>
                  <a:cubicBezTo>
                    <a:pt x="129540" y="22098"/>
                    <a:pt x="172720" y="0"/>
                    <a:pt x="237363" y="0"/>
                  </a:cubicBezTo>
                  <a:cubicBezTo>
                    <a:pt x="754888" y="0"/>
                    <a:pt x="1250950" y="0"/>
                    <a:pt x="1768602" y="0"/>
                  </a:cubicBezTo>
                  <a:cubicBezTo>
                    <a:pt x="1833372" y="0"/>
                    <a:pt x="1854835" y="22098"/>
                    <a:pt x="1854835" y="88265"/>
                  </a:cubicBezTo>
                  <a:cubicBezTo>
                    <a:pt x="1854835" y="463169"/>
                    <a:pt x="1854835" y="838200"/>
                    <a:pt x="1854835" y="1213104"/>
                  </a:cubicBezTo>
                  <a:cubicBezTo>
                    <a:pt x="1854835" y="1301369"/>
                    <a:pt x="1833245" y="1301369"/>
                    <a:pt x="1768602" y="1301369"/>
                  </a:cubicBezTo>
                  <a:cubicBezTo>
                    <a:pt x="1596009" y="1301369"/>
                    <a:pt x="1445006" y="1301369"/>
                    <a:pt x="1294130" y="1301369"/>
                  </a:cubicBezTo>
                  <a:cubicBezTo>
                    <a:pt x="1229360" y="1301369"/>
                    <a:pt x="1186307" y="1301369"/>
                    <a:pt x="1186307" y="1389634"/>
                  </a:cubicBezTo>
                  <a:cubicBezTo>
                    <a:pt x="1186307" y="1477899"/>
                    <a:pt x="1229487" y="1455801"/>
                    <a:pt x="1294130" y="1455801"/>
                  </a:cubicBezTo>
                  <a:cubicBezTo>
                    <a:pt x="1401953" y="1477899"/>
                    <a:pt x="1488313" y="1477899"/>
                    <a:pt x="1596136" y="1477899"/>
                  </a:cubicBezTo>
                  <a:cubicBezTo>
                    <a:pt x="1833372" y="1477899"/>
                    <a:pt x="1898142" y="1521968"/>
                    <a:pt x="2005965" y="1742567"/>
                  </a:cubicBezTo>
                  <a:close/>
                  <a:moveTo>
                    <a:pt x="1013714" y="176403"/>
                  </a:moveTo>
                  <a:cubicBezTo>
                    <a:pt x="798068" y="176403"/>
                    <a:pt x="603885" y="176403"/>
                    <a:pt x="409829" y="176403"/>
                  </a:cubicBezTo>
                  <a:cubicBezTo>
                    <a:pt x="345059" y="176403"/>
                    <a:pt x="323596" y="176403"/>
                    <a:pt x="323596" y="264668"/>
                  </a:cubicBezTo>
                  <a:cubicBezTo>
                    <a:pt x="323596" y="529336"/>
                    <a:pt x="323596" y="794004"/>
                    <a:pt x="323596" y="1058672"/>
                  </a:cubicBezTo>
                  <a:cubicBezTo>
                    <a:pt x="323596" y="1124839"/>
                    <a:pt x="366776" y="1146937"/>
                    <a:pt x="431419" y="1146937"/>
                  </a:cubicBezTo>
                  <a:cubicBezTo>
                    <a:pt x="819658" y="1146937"/>
                    <a:pt x="1207897" y="1146937"/>
                    <a:pt x="1574546" y="1146937"/>
                  </a:cubicBezTo>
                  <a:cubicBezTo>
                    <a:pt x="1660779" y="1146937"/>
                    <a:pt x="1682369" y="1124839"/>
                    <a:pt x="1682369" y="1036701"/>
                  </a:cubicBezTo>
                  <a:cubicBezTo>
                    <a:pt x="1682369" y="794131"/>
                    <a:pt x="1682369" y="529463"/>
                    <a:pt x="1682369" y="264795"/>
                  </a:cubicBezTo>
                  <a:cubicBezTo>
                    <a:pt x="1682369" y="198628"/>
                    <a:pt x="1660779" y="154559"/>
                    <a:pt x="1574546" y="176530"/>
                  </a:cubicBezTo>
                  <a:cubicBezTo>
                    <a:pt x="1380363" y="176530"/>
                    <a:pt x="1207897" y="176530"/>
                    <a:pt x="1013714" y="176530"/>
                  </a:cubicBezTo>
                  <a:close/>
                </a:path>
              </a:pathLst>
            </a:custGeom>
            <a:solidFill>
              <a:srgbClr val="29618D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2413520" y="2543400"/>
            <a:ext cx="4226580" cy="4226580"/>
            <a:chOff x="0" y="0"/>
            <a:chExt cx="5635440" cy="563544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5635498" cy="5635371"/>
            </a:xfrm>
            <a:custGeom>
              <a:avLst/>
              <a:gdLst/>
              <a:ahLst/>
              <a:cxnLst/>
              <a:rect l="l" t="t" r="r" b="b"/>
              <a:pathLst>
                <a:path w="5635498" h="5635371">
                  <a:moveTo>
                    <a:pt x="5635498" y="2827274"/>
                  </a:moveTo>
                  <a:cubicBezTo>
                    <a:pt x="5578221" y="2903728"/>
                    <a:pt x="5559044" y="2961005"/>
                    <a:pt x="5501767" y="3018282"/>
                  </a:cubicBezTo>
                  <a:cubicBezTo>
                    <a:pt x="4680331" y="3858768"/>
                    <a:pt x="3839845" y="4680204"/>
                    <a:pt x="3018409" y="5501640"/>
                  </a:cubicBezTo>
                  <a:cubicBezTo>
                    <a:pt x="2884678" y="5635371"/>
                    <a:pt x="2750947" y="5635371"/>
                    <a:pt x="2617216" y="5501640"/>
                  </a:cubicBezTo>
                  <a:cubicBezTo>
                    <a:pt x="1795653" y="4680331"/>
                    <a:pt x="955167" y="3858895"/>
                    <a:pt x="133731" y="3018282"/>
                  </a:cubicBezTo>
                  <a:cubicBezTo>
                    <a:pt x="0" y="2884551"/>
                    <a:pt x="0" y="2769997"/>
                    <a:pt x="133731" y="2617089"/>
                  </a:cubicBezTo>
                  <a:cubicBezTo>
                    <a:pt x="955167" y="1795653"/>
                    <a:pt x="1795653" y="974217"/>
                    <a:pt x="2617089" y="133731"/>
                  </a:cubicBezTo>
                  <a:cubicBezTo>
                    <a:pt x="2750820" y="0"/>
                    <a:pt x="2884551" y="0"/>
                    <a:pt x="3018282" y="133731"/>
                  </a:cubicBezTo>
                  <a:cubicBezTo>
                    <a:pt x="3839718" y="974217"/>
                    <a:pt x="4680204" y="1795653"/>
                    <a:pt x="5501640" y="2636266"/>
                  </a:cubicBezTo>
                  <a:cubicBezTo>
                    <a:pt x="5558917" y="2674493"/>
                    <a:pt x="5578094" y="2750947"/>
                    <a:pt x="5635371" y="2827274"/>
                  </a:cubicBezTo>
                  <a:close/>
                  <a:moveTo>
                    <a:pt x="2903728" y="5387086"/>
                  </a:moveTo>
                  <a:cubicBezTo>
                    <a:pt x="3171190" y="5215128"/>
                    <a:pt x="3285744" y="5005070"/>
                    <a:pt x="3247644" y="4699381"/>
                  </a:cubicBezTo>
                  <a:cubicBezTo>
                    <a:pt x="3228594" y="4412869"/>
                    <a:pt x="3266694" y="4107180"/>
                    <a:pt x="3247644" y="3801491"/>
                  </a:cubicBezTo>
                  <a:cubicBezTo>
                    <a:pt x="3228594" y="3610483"/>
                    <a:pt x="3304921" y="3476752"/>
                    <a:pt x="3438652" y="3323971"/>
                  </a:cubicBezTo>
                  <a:cubicBezTo>
                    <a:pt x="3610610" y="3152013"/>
                    <a:pt x="3858895" y="3018282"/>
                    <a:pt x="3878072" y="2731770"/>
                  </a:cubicBezTo>
                  <a:cubicBezTo>
                    <a:pt x="3878072" y="2693543"/>
                    <a:pt x="4050030" y="2617089"/>
                    <a:pt x="4126357" y="2636266"/>
                  </a:cubicBezTo>
                  <a:cubicBezTo>
                    <a:pt x="4202811" y="2636266"/>
                    <a:pt x="4298315" y="2769997"/>
                    <a:pt x="4279138" y="2827274"/>
                  </a:cubicBezTo>
                  <a:cubicBezTo>
                    <a:pt x="4260088" y="2903728"/>
                    <a:pt x="4164457" y="2980055"/>
                    <a:pt x="4088130" y="3037459"/>
                  </a:cubicBezTo>
                  <a:cubicBezTo>
                    <a:pt x="4011803" y="3094863"/>
                    <a:pt x="3916172" y="3113913"/>
                    <a:pt x="3839845" y="3171190"/>
                  </a:cubicBezTo>
                  <a:cubicBezTo>
                    <a:pt x="3457829" y="3419475"/>
                    <a:pt x="3324098" y="3782441"/>
                    <a:pt x="3400425" y="4221861"/>
                  </a:cubicBezTo>
                  <a:cubicBezTo>
                    <a:pt x="3419475" y="4374642"/>
                    <a:pt x="3400425" y="4546600"/>
                    <a:pt x="3400425" y="4718558"/>
                  </a:cubicBezTo>
                  <a:cubicBezTo>
                    <a:pt x="3400425" y="4775835"/>
                    <a:pt x="3419475" y="4814062"/>
                    <a:pt x="3419475" y="4890516"/>
                  </a:cubicBezTo>
                  <a:cubicBezTo>
                    <a:pt x="4088130" y="4241038"/>
                    <a:pt x="4718431" y="3591560"/>
                    <a:pt x="5348859" y="2961132"/>
                  </a:cubicBezTo>
                  <a:cubicBezTo>
                    <a:pt x="5444363" y="2865628"/>
                    <a:pt x="5463540" y="2789174"/>
                    <a:pt x="5348859" y="2674620"/>
                  </a:cubicBezTo>
                  <a:cubicBezTo>
                    <a:pt x="5100574" y="2445385"/>
                    <a:pt x="4852162" y="2197100"/>
                    <a:pt x="4603877" y="1948688"/>
                  </a:cubicBezTo>
                  <a:cubicBezTo>
                    <a:pt x="4470146" y="1814957"/>
                    <a:pt x="4336415" y="1681226"/>
                    <a:pt x="4202684" y="1547495"/>
                  </a:cubicBezTo>
                  <a:cubicBezTo>
                    <a:pt x="4030726" y="1719453"/>
                    <a:pt x="3877945" y="1853184"/>
                    <a:pt x="3744214" y="2025015"/>
                  </a:cubicBezTo>
                  <a:cubicBezTo>
                    <a:pt x="3705987" y="2063242"/>
                    <a:pt x="3686937" y="2120519"/>
                    <a:pt x="3686937" y="2177796"/>
                  </a:cubicBezTo>
                  <a:cubicBezTo>
                    <a:pt x="3667887" y="2311527"/>
                    <a:pt x="3591433" y="2426081"/>
                    <a:pt x="3457702" y="2387981"/>
                  </a:cubicBezTo>
                  <a:cubicBezTo>
                    <a:pt x="3381248" y="2387981"/>
                    <a:pt x="3266694" y="2273300"/>
                    <a:pt x="3247517" y="2196973"/>
                  </a:cubicBezTo>
                  <a:cubicBezTo>
                    <a:pt x="3228467" y="2044192"/>
                    <a:pt x="3323971" y="1967738"/>
                    <a:pt x="3476752" y="1948688"/>
                  </a:cubicBezTo>
                  <a:cubicBezTo>
                    <a:pt x="3514979" y="1948688"/>
                    <a:pt x="3572256" y="1948688"/>
                    <a:pt x="3610483" y="1929638"/>
                  </a:cubicBezTo>
                  <a:cubicBezTo>
                    <a:pt x="3782441" y="1776857"/>
                    <a:pt x="3935222" y="1604899"/>
                    <a:pt x="4088003" y="1490218"/>
                  </a:cubicBezTo>
                  <a:cubicBezTo>
                    <a:pt x="3648583" y="1031748"/>
                    <a:pt x="3228340" y="611505"/>
                    <a:pt x="2827147" y="191262"/>
                  </a:cubicBezTo>
                  <a:cubicBezTo>
                    <a:pt x="2406904" y="611505"/>
                    <a:pt x="2005711" y="1031748"/>
                    <a:pt x="1566291" y="1490218"/>
                  </a:cubicBezTo>
                  <a:cubicBezTo>
                    <a:pt x="1623568" y="1547495"/>
                    <a:pt x="1719072" y="1623949"/>
                    <a:pt x="1795526" y="1700403"/>
                  </a:cubicBezTo>
                  <a:cubicBezTo>
                    <a:pt x="1929257" y="1815084"/>
                    <a:pt x="2024761" y="1967865"/>
                    <a:pt x="2234946" y="1986915"/>
                  </a:cubicBezTo>
                  <a:cubicBezTo>
                    <a:pt x="2292223" y="1986915"/>
                    <a:pt x="2406904" y="2139696"/>
                    <a:pt x="2387727" y="2216150"/>
                  </a:cubicBezTo>
                  <a:cubicBezTo>
                    <a:pt x="2387727" y="2273427"/>
                    <a:pt x="2253996" y="2388108"/>
                    <a:pt x="2177542" y="2388108"/>
                  </a:cubicBezTo>
                  <a:cubicBezTo>
                    <a:pt x="2120265" y="2388108"/>
                    <a:pt x="2024761" y="2292604"/>
                    <a:pt x="1967357" y="2216150"/>
                  </a:cubicBezTo>
                  <a:cubicBezTo>
                    <a:pt x="1929130" y="2177923"/>
                    <a:pt x="1948307" y="2063369"/>
                    <a:pt x="1890903" y="2025142"/>
                  </a:cubicBezTo>
                  <a:cubicBezTo>
                    <a:pt x="1757172" y="1853184"/>
                    <a:pt x="1604391" y="1700403"/>
                    <a:pt x="1432433" y="1509395"/>
                  </a:cubicBezTo>
                  <a:cubicBezTo>
                    <a:pt x="1031240" y="1929638"/>
                    <a:pt x="668274" y="2311781"/>
                    <a:pt x="286258" y="2674747"/>
                  </a:cubicBezTo>
                  <a:cubicBezTo>
                    <a:pt x="171577" y="2789428"/>
                    <a:pt x="190754" y="2865755"/>
                    <a:pt x="305308" y="2980436"/>
                  </a:cubicBezTo>
                  <a:cubicBezTo>
                    <a:pt x="897509" y="3572637"/>
                    <a:pt x="1489710" y="4164838"/>
                    <a:pt x="2100961" y="4776089"/>
                  </a:cubicBezTo>
                  <a:cubicBezTo>
                    <a:pt x="2139187" y="4814316"/>
                    <a:pt x="2177415" y="4833366"/>
                    <a:pt x="2253742" y="4909820"/>
                  </a:cubicBezTo>
                  <a:cubicBezTo>
                    <a:pt x="2253742" y="4585081"/>
                    <a:pt x="2234692" y="4298569"/>
                    <a:pt x="2253742" y="4031107"/>
                  </a:cubicBezTo>
                  <a:cubicBezTo>
                    <a:pt x="2291968" y="3725418"/>
                    <a:pt x="2215515" y="3496183"/>
                    <a:pt x="1967230" y="3305175"/>
                  </a:cubicBezTo>
                  <a:cubicBezTo>
                    <a:pt x="1814449" y="3209671"/>
                    <a:pt x="1737994" y="3018663"/>
                    <a:pt x="1527810" y="3018663"/>
                  </a:cubicBezTo>
                  <a:cubicBezTo>
                    <a:pt x="1470533" y="3018663"/>
                    <a:pt x="1375029" y="2865882"/>
                    <a:pt x="1375029" y="2789428"/>
                  </a:cubicBezTo>
                  <a:cubicBezTo>
                    <a:pt x="1394079" y="2712974"/>
                    <a:pt x="1508760" y="2617470"/>
                    <a:pt x="1585214" y="2617470"/>
                  </a:cubicBezTo>
                  <a:cubicBezTo>
                    <a:pt x="1661668" y="2617470"/>
                    <a:pt x="1795399" y="2732151"/>
                    <a:pt x="1795399" y="2789428"/>
                  </a:cubicBezTo>
                  <a:cubicBezTo>
                    <a:pt x="1795399" y="2942209"/>
                    <a:pt x="1890903" y="3018663"/>
                    <a:pt x="1986406" y="3114167"/>
                  </a:cubicBezTo>
                  <a:cubicBezTo>
                    <a:pt x="2081910" y="3209671"/>
                    <a:pt x="2196592" y="3305175"/>
                    <a:pt x="2292095" y="3419856"/>
                  </a:cubicBezTo>
                  <a:cubicBezTo>
                    <a:pt x="2349372" y="3515360"/>
                    <a:pt x="2406776" y="3610864"/>
                    <a:pt x="2406776" y="3725545"/>
                  </a:cubicBezTo>
                  <a:cubicBezTo>
                    <a:pt x="2425826" y="4088511"/>
                    <a:pt x="2425826" y="4470527"/>
                    <a:pt x="2406776" y="4852670"/>
                  </a:cubicBezTo>
                  <a:cubicBezTo>
                    <a:pt x="2387726" y="5120132"/>
                    <a:pt x="2559557" y="5234686"/>
                    <a:pt x="2750692" y="5387594"/>
                  </a:cubicBezTo>
                  <a:cubicBezTo>
                    <a:pt x="2750692" y="4260469"/>
                    <a:pt x="2750692" y="3171571"/>
                    <a:pt x="2750692" y="2063623"/>
                  </a:cubicBezTo>
                  <a:cubicBezTo>
                    <a:pt x="2750692" y="1929892"/>
                    <a:pt x="2750692" y="1815338"/>
                    <a:pt x="2636011" y="1700657"/>
                  </a:cubicBezTo>
                  <a:cubicBezTo>
                    <a:pt x="2597784" y="1662430"/>
                    <a:pt x="2616961" y="1490472"/>
                    <a:pt x="2674238" y="1433195"/>
                  </a:cubicBezTo>
                  <a:cubicBezTo>
                    <a:pt x="2731515" y="1394968"/>
                    <a:pt x="2884423" y="1375918"/>
                    <a:pt x="2941700" y="1414145"/>
                  </a:cubicBezTo>
                  <a:cubicBezTo>
                    <a:pt x="2998977" y="1471422"/>
                    <a:pt x="3037204" y="1643380"/>
                    <a:pt x="2998977" y="1681607"/>
                  </a:cubicBezTo>
                  <a:cubicBezTo>
                    <a:pt x="2865246" y="1834388"/>
                    <a:pt x="2903473" y="1987296"/>
                    <a:pt x="2903473" y="2159127"/>
                  </a:cubicBezTo>
                  <a:cubicBezTo>
                    <a:pt x="2903473" y="3228848"/>
                    <a:pt x="2903473" y="4279519"/>
                    <a:pt x="2903473" y="53875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152320" y="8606880"/>
            <a:ext cx="214722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b="1" spc="19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b="1" spc="19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 rot="-5400000">
            <a:off x="8549820" y="-2322540"/>
            <a:ext cx="1188000" cy="18288180"/>
            <a:chOff x="0" y="0"/>
            <a:chExt cx="1584000" cy="24384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83944" cy="24384254"/>
            </a:xfrm>
            <a:custGeom>
              <a:avLst/>
              <a:gdLst/>
              <a:ahLst/>
              <a:cxnLst/>
              <a:rect l="l" t="t" r="r" b="b"/>
              <a:pathLst>
                <a:path w="1583944" h="24384254">
                  <a:moveTo>
                    <a:pt x="0" y="0"/>
                  </a:moveTo>
                  <a:lnTo>
                    <a:pt x="1583944" y="0"/>
                  </a:lnTo>
                  <a:lnTo>
                    <a:pt x="1583944" y="24384254"/>
                  </a:lnTo>
                  <a:lnTo>
                    <a:pt x="0" y="24384254"/>
                  </a:lnTo>
                  <a:close/>
                </a:path>
              </a:pathLst>
            </a:custGeom>
            <a:solidFill>
              <a:srgbClr val="28608C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34640" y="2244060"/>
            <a:ext cx="1162908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34640" y="3636720"/>
            <a:ext cx="1162908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534640" y="3194460"/>
            <a:ext cx="1162908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19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1600" spc="19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152320" y="6533820"/>
            <a:ext cx="12010860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600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443200" y="4671540"/>
            <a:ext cx="11744460" cy="1368900"/>
            <a:chOff x="0" y="0"/>
            <a:chExt cx="15659280" cy="1825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659227" cy="1825244"/>
            </a:xfrm>
            <a:custGeom>
              <a:avLst/>
              <a:gdLst/>
              <a:ahLst/>
              <a:cxnLst/>
              <a:rect l="l" t="t" r="r" b="b"/>
              <a:pathLst>
                <a:path w="15659227" h="1825244">
                  <a:moveTo>
                    <a:pt x="0" y="0"/>
                  </a:moveTo>
                  <a:lnTo>
                    <a:pt x="15659227" y="0"/>
                  </a:lnTo>
                  <a:lnTo>
                    <a:pt x="15659227" y="1825244"/>
                  </a:lnTo>
                  <a:lnTo>
                    <a:pt x="0" y="182524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5659280" cy="189187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marL="144780" lvl="1" indent="-72390" algn="r" rtl="1">
                <a:lnSpc>
                  <a:spcPts val="2160"/>
                </a:lnSpc>
                <a:buFont typeface="Arial"/>
                <a:buChar char="•"/>
              </a:pPr>
              <a:r>
                <a:rPr lang="fa-IR" sz="1600" spc="16" dirty="0">
                  <a:solidFill>
                    <a:srgbClr val="404040"/>
                  </a:solidFill>
                  <a:latin typeface="Montserrat"/>
                  <a:cs typeface="B Nazanin" panose="00000400000000000000" pitchFamily="2" charset="-78"/>
                </a:rPr>
                <a:t>من امیدوارم و معتقدم که این الگو وقت شما را خواهد داشت.  من امیدوارم و معتقدم که این الگو وقت شما را خواهد داشت.  من امیدوارم و معتقدم که این الگو وقت شما را خواهد داشت.</a:t>
              </a:r>
              <a:endPara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9662940" y="8606880"/>
            <a:ext cx="214722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b="1" spc="19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b="1" spc="19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174100" y="8606880"/>
            <a:ext cx="214722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b="1" spc="19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b="1" spc="19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2745360" y="7956360"/>
            <a:ext cx="1254960" cy="583740"/>
            <a:chOff x="0" y="0"/>
            <a:chExt cx="1673280" cy="778320"/>
          </a:xfrm>
        </p:grpSpPr>
        <p:sp>
          <p:nvSpPr>
            <p:cNvPr id="18" name="Freeform 18"/>
            <p:cNvSpPr/>
            <p:nvPr/>
          </p:nvSpPr>
          <p:spPr>
            <a:xfrm>
              <a:off x="58293" y="68453"/>
              <a:ext cx="1673225" cy="778256"/>
            </a:xfrm>
            <a:custGeom>
              <a:avLst/>
              <a:gdLst/>
              <a:ahLst/>
              <a:cxnLst/>
              <a:rect l="l" t="t" r="r" b="b"/>
              <a:pathLst>
                <a:path w="1673225" h="778256">
                  <a:moveTo>
                    <a:pt x="24765" y="421513"/>
                  </a:moveTo>
                  <a:cubicBezTo>
                    <a:pt x="20574" y="365633"/>
                    <a:pt x="20574" y="314071"/>
                    <a:pt x="24765" y="253746"/>
                  </a:cubicBezTo>
                  <a:cubicBezTo>
                    <a:pt x="37211" y="210693"/>
                    <a:pt x="49657" y="172085"/>
                    <a:pt x="62103" y="129032"/>
                  </a:cubicBezTo>
                  <a:cubicBezTo>
                    <a:pt x="231902" y="129032"/>
                    <a:pt x="401701" y="137668"/>
                    <a:pt x="571500" y="124714"/>
                  </a:cubicBezTo>
                  <a:cubicBezTo>
                    <a:pt x="654304" y="116078"/>
                    <a:pt x="724789" y="77470"/>
                    <a:pt x="778637" y="12954"/>
                  </a:cubicBezTo>
                  <a:cubicBezTo>
                    <a:pt x="824230" y="0"/>
                    <a:pt x="824230" y="43053"/>
                    <a:pt x="840740" y="64516"/>
                  </a:cubicBezTo>
                  <a:cubicBezTo>
                    <a:pt x="948436" y="215011"/>
                    <a:pt x="1047877" y="326771"/>
                    <a:pt x="1250823" y="386969"/>
                  </a:cubicBezTo>
                  <a:cubicBezTo>
                    <a:pt x="1271524" y="395605"/>
                    <a:pt x="1317117" y="408432"/>
                    <a:pt x="1341882" y="408432"/>
                  </a:cubicBezTo>
                  <a:cubicBezTo>
                    <a:pt x="1420622" y="421386"/>
                    <a:pt x="1478534" y="429895"/>
                    <a:pt x="1565529" y="434213"/>
                  </a:cubicBezTo>
                  <a:cubicBezTo>
                    <a:pt x="1640078" y="447167"/>
                    <a:pt x="1660779" y="477266"/>
                    <a:pt x="1664970" y="537464"/>
                  </a:cubicBezTo>
                  <a:cubicBezTo>
                    <a:pt x="1673225" y="601980"/>
                    <a:pt x="1636014" y="636397"/>
                    <a:pt x="1582166" y="653542"/>
                  </a:cubicBezTo>
                  <a:cubicBezTo>
                    <a:pt x="1317117" y="756793"/>
                    <a:pt x="1035431" y="778256"/>
                    <a:pt x="774573" y="653542"/>
                  </a:cubicBezTo>
                  <a:cubicBezTo>
                    <a:pt x="687578" y="610489"/>
                    <a:pt x="608965" y="606298"/>
                    <a:pt x="509524" y="623443"/>
                  </a:cubicBezTo>
                  <a:cubicBezTo>
                    <a:pt x="331470" y="657860"/>
                    <a:pt x="248539" y="627761"/>
                    <a:pt x="111887" y="597662"/>
                  </a:cubicBezTo>
                  <a:cubicBezTo>
                    <a:pt x="45593" y="584708"/>
                    <a:pt x="0" y="550418"/>
                    <a:pt x="24892" y="477266"/>
                  </a:cubicBezTo>
                  <a:cubicBezTo>
                    <a:pt x="33147" y="460121"/>
                    <a:pt x="24892" y="460121"/>
                    <a:pt x="24892" y="42138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2081160" y="8062740"/>
            <a:ext cx="554580" cy="729540"/>
            <a:chOff x="0" y="0"/>
            <a:chExt cx="739440" cy="972720"/>
          </a:xfrm>
        </p:grpSpPr>
        <p:sp>
          <p:nvSpPr>
            <p:cNvPr id="20" name="Freeform 20"/>
            <p:cNvSpPr/>
            <p:nvPr/>
          </p:nvSpPr>
          <p:spPr>
            <a:xfrm>
              <a:off x="54991" y="73787"/>
              <a:ext cx="739521" cy="972820"/>
            </a:xfrm>
            <a:custGeom>
              <a:avLst/>
              <a:gdLst/>
              <a:ahLst/>
              <a:cxnLst/>
              <a:rect l="l" t="t" r="r" b="b"/>
              <a:pathLst>
                <a:path w="739521" h="972820">
                  <a:moveTo>
                    <a:pt x="134874" y="395224"/>
                  </a:moveTo>
                  <a:cubicBezTo>
                    <a:pt x="156591" y="288671"/>
                    <a:pt x="169672" y="213106"/>
                    <a:pt x="152273" y="70993"/>
                  </a:cubicBezTo>
                  <a:cubicBezTo>
                    <a:pt x="282702" y="53213"/>
                    <a:pt x="404495" y="0"/>
                    <a:pt x="539369" y="8890"/>
                  </a:cubicBezTo>
                  <a:cubicBezTo>
                    <a:pt x="578485" y="13335"/>
                    <a:pt x="622046" y="13335"/>
                    <a:pt x="656844" y="31115"/>
                  </a:cubicBezTo>
                  <a:cubicBezTo>
                    <a:pt x="678561" y="195453"/>
                    <a:pt x="639445" y="342011"/>
                    <a:pt x="674243" y="497459"/>
                  </a:cubicBezTo>
                  <a:cubicBezTo>
                    <a:pt x="695960" y="577469"/>
                    <a:pt x="713359" y="652907"/>
                    <a:pt x="722122" y="732917"/>
                  </a:cubicBezTo>
                  <a:cubicBezTo>
                    <a:pt x="739521" y="879475"/>
                    <a:pt x="713486" y="919480"/>
                    <a:pt x="578612" y="946150"/>
                  </a:cubicBezTo>
                  <a:cubicBezTo>
                    <a:pt x="426339" y="972820"/>
                    <a:pt x="287147" y="968375"/>
                    <a:pt x="135001" y="937260"/>
                  </a:cubicBezTo>
                  <a:cubicBezTo>
                    <a:pt x="26162" y="914908"/>
                    <a:pt x="0" y="799465"/>
                    <a:pt x="47879" y="666242"/>
                  </a:cubicBezTo>
                  <a:cubicBezTo>
                    <a:pt x="78359" y="573024"/>
                    <a:pt x="108712" y="497459"/>
                    <a:pt x="134874" y="3953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289600" y="775980"/>
            <a:ext cx="814320" cy="1422900"/>
            <a:chOff x="0" y="0"/>
            <a:chExt cx="1085760" cy="1897200"/>
          </a:xfrm>
        </p:grpSpPr>
        <p:sp>
          <p:nvSpPr>
            <p:cNvPr id="22" name="Freeform 22"/>
            <p:cNvSpPr/>
            <p:nvPr/>
          </p:nvSpPr>
          <p:spPr>
            <a:xfrm>
              <a:off x="-33655" y="-35941"/>
              <a:ext cx="1085723" cy="1897126"/>
            </a:xfrm>
            <a:custGeom>
              <a:avLst/>
              <a:gdLst/>
              <a:ahLst/>
              <a:cxnLst/>
              <a:rect l="l" t="t" r="r" b="b"/>
              <a:pathLst>
                <a:path w="1085723" h="1897126">
                  <a:moveTo>
                    <a:pt x="1078230" y="164211"/>
                  </a:moveTo>
                  <a:cubicBezTo>
                    <a:pt x="1082040" y="198628"/>
                    <a:pt x="1085723" y="213868"/>
                    <a:pt x="1085723" y="236728"/>
                  </a:cubicBezTo>
                  <a:lnTo>
                    <a:pt x="1085723" y="412242"/>
                  </a:lnTo>
                  <a:cubicBezTo>
                    <a:pt x="1025398" y="507619"/>
                    <a:pt x="1014095" y="591693"/>
                    <a:pt x="1017905" y="709930"/>
                  </a:cubicBezTo>
                  <a:cubicBezTo>
                    <a:pt x="1021715" y="790067"/>
                    <a:pt x="983996" y="866394"/>
                    <a:pt x="927481" y="927481"/>
                  </a:cubicBezTo>
                  <a:cubicBezTo>
                    <a:pt x="893572" y="965708"/>
                    <a:pt x="867156" y="992378"/>
                    <a:pt x="837057" y="1053465"/>
                  </a:cubicBezTo>
                  <a:cubicBezTo>
                    <a:pt x="818261" y="1095502"/>
                    <a:pt x="806958" y="1129792"/>
                    <a:pt x="788035" y="1164209"/>
                  </a:cubicBezTo>
                  <a:cubicBezTo>
                    <a:pt x="769239" y="1213866"/>
                    <a:pt x="727710" y="1210056"/>
                    <a:pt x="689991" y="1190879"/>
                  </a:cubicBezTo>
                  <a:cubicBezTo>
                    <a:pt x="588264" y="1133602"/>
                    <a:pt x="471297" y="1106932"/>
                    <a:pt x="403479" y="1045845"/>
                  </a:cubicBezTo>
                  <a:cubicBezTo>
                    <a:pt x="501523" y="1106932"/>
                    <a:pt x="629666" y="1175639"/>
                    <a:pt x="769112" y="1213866"/>
                  </a:cubicBezTo>
                  <a:cubicBezTo>
                    <a:pt x="776605" y="1217676"/>
                    <a:pt x="780415" y="1225296"/>
                    <a:pt x="780415" y="1232916"/>
                  </a:cubicBezTo>
                  <a:cubicBezTo>
                    <a:pt x="810514" y="1393190"/>
                    <a:pt x="746506" y="1538351"/>
                    <a:pt x="727583" y="1694815"/>
                  </a:cubicBezTo>
                  <a:cubicBezTo>
                    <a:pt x="723773" y="1740662"/>
                    <a:pt x="708787" y="1786382"/>
                    <a:pt x="697484" y="1832229"/>
                  </a:cubicBezTo>
                  <a:cubicBezTo>
                    <a:pt x="674878" y="1847469"/>
                    <a:pt x="708787" y="1889506"/>
                    <a:pt x="667385" y="1897126"/>
                  </a:cubicBezTo>
                  <a:cubicBezTo>
                    <a:pt x="591947" y="1740662"/>
                    <a:pt x="475107" y="1610868"/>
                    <a:pt x="369570" y="1477264"/>
                  </a:cubicBezTo>
                  <a:cubicBezTo>
                    <a:pt x="324358" y="1423797"/>
                    <a:pt x="252730" y="1389507"/>
                    <a:pt x="192405" y="1351280"/>
                  </a:cubicBezTo>
                  <a:cubicBezTo>
                    <a:pt x="49022" y="1259713"/>
                    <a:pt x="0" y="1110869"/>
                    <a:pt x="56642" y="954405"/>
                  </a:cubicBezTo>
                  <a:cubicBezTo>
                    <a:pt x="98044" y="851281"/>
                    <a:pt x="104648" y="711581"/>
                    <a:pt x="123444" y="600964"/>
                  </a:cubicBezTo>
                  <a:cubicBezTo>
                    <a:pt x="168656" y="623824"/>
                    <a:pt x="218694" y="698627"/>
                    <a:pt x="271526" y="637540"/>
                  </a:cubicBezTo>
                  <a:cubicBezTo>
                    <a:pt x="165989" y="637540"/>
                    <a:pt x="147066" y="614680"/>
                    <a:pt x="120777" y="515366"/>
                  </a:cubicBezTo>
                  <a:cubicBezTo>
                    <a:pt x="109474" y="473329"/>
                    <a:pt x="79248" y="442722"/>
                    <a:pt x="67945" y="393192"/>
                  </a:cubicBezTo>
                  <a:cubicBezTo>
                    <a:pt x="56642" y="343662"/>
                    <a:pt x="11430" y="271780"/>
                    <a:pt x="52832" y="218440"/>
                  </a:cubicBezTo>
                  <a:cubicBezTo>
                    <a:pt x="173482" y="214630"/>
                    <a:pt x="282829" y="282575"/>
                    <a:pt x="290322" y="450469"/>
                  </a:cubicBezTo>
                  <a:cubicBezTo>
                    <a:pt x="343154" y="419989"/>
                    <a:pt x="343154" y="370332"/>
                    <a:pt x="339344" y="320675"/>
                  </a:cubicBezTo>
                  <a:cubicBezTo>
                    <a:pt x="335534" y="267208"/>
                    <a:pt x="346837" y="232918"/>
                    <a:pt x="410972" y="244348"/>
                  </a:cubicBezTo>
                  <a:cubicBezTo>
                    <a:pt x="490093" y="259588"/>
                    <a:pt x="524129" y="209931"/>
                    <a:pt x="546735" y="145034"/>
                  </a:cubicBezTo>
                  <a:cubicBezTo>
                    <a:pt x="576834" y="45847"/>
                    <a:pt x="697484" y="0"/>
                    <a:pt x="776732" y="68707"/>
                  </a:cubicBezTo>
                  <a:cubicBezTo>
                    <a:pt x="863473" y="129794"/>
                    <a:pt x="980313" y="145034"/>
                    <a:pt x="1078357" y="16408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381860" y="1376460"/>
            <a:ext cx="2218320" cy="1955340"/>
            <a:chOff x="0" y="0"/>
            <a:chExt cx="2957760" cy="2607120"/>
          </a:xfrm>
        </p:grpSpPr>
        <p:sp>
          <p:nvSpPr>
            <p:cNvPr id="24" name="Freeform 24"/>
            <p:cNvSpPr/>
            <p:nvPr/>
          </p:nvSpPr>
          <p:spPr>
            <a:xfrm>
              <a:off x="61214" y="72136"/>
              <a:ext cx="2957703" cy="2606675"/>
            </a:xfrm>
            <a:custGeom>
              <a:avLst/>
              <a:gdLst/>
              <a:ahLst/>
              <a:cxnLst/>
              <a:rect l="l" t="t" r="r" b="b"/>
              <a:pathLst>
                <a:path w="2957703" h="2606675">
                  <a:moveTo>
                    <a:pt x="2909570" y="1967103"/>
                  </a:moveTo>
                  <a:cubicBezTo>
                    <a:pt x="2949702" y="1897380"/>
                    <a:pt x="2957703" y="1766189"/>
                    <a:pt x="2905506" y="1696593"/>
                  </a:cubicBezTo>
                  <a:cubicBezTo>
                    <a:pt x="2893441" y="1680210"/>
                    <a:pt x="2885440" y="1651508"/>
                    <a:pt x="2885440" y="1631061"/>
                  </a:cubicBezTo>
                  <a:cubicBezTo>
                    <a:pt x="2897505" y="1389253"/>
                    <a:pt x="2785110" y="1163701"/>
                    <a:pt x="2793111" y="921893"/>
                  </a:cubicBezTo>
                  <a:cubicBezTo>
                    <a:pt x="2797175" y="856361"/>
                    <a:pt x="2777109" y="790702"/>
                    <a:pt x="2740914" y="737489"/>
                  </a:cubicBezTo>
                  <a:cubicBezTo>
                    <a:pt x="2680716" y="647319"/>
                    <a:pt x="2652649" y="528447"/>
                    <a:pt x="2552319" y="479298"/>
                  </a:cubicBezTo>
                  <a:cubicBezTo>
                    <a:pt x="2415921" y="417830"/>
                    <a:pt x="2303526" y="319405"/>
                    <a:pt x="2163064" y="266192"/>
                  </a:cubicBezTo>
                  <a:cubicBezTo>
                    <a:pt x="2126996" y="298958"/>
                    <a:pt x="2159000" y="331724"/>
                    <a:pt x="2159000" y="364617"/>
                  </a:cubicBezTo>
                  <a:cubicBezTo>
                    <a:pt x="2163064" y="413766"/>
                    <a:pt x="2163064" y="458851"/>
                    <a:pt x="2167001" y="508127"/>
                  </a:cubicBezTo>
                  <a:cubicBezTo>
                    <a:pt x="2167001" y="524510"/>
                    <a:pt x="2167001" y="544957"/>
                    <a:pt x="2142871" y="549148"/>
                  </a:cubicBezTo>
                  <a:cubicBezTo>
                    <a:pt x="2134870" y="549148"/>
                    <a:pt x="2126869" y="545084"/>
                    <a:pt x="2118741" y="540893"/>
                  </a:cubicBezTo>
                  <a:cubicBezTo>
                    <a:pt x="2098675" y="516255"/>
                    <a:pt x="2130806" y="516255"/>
                    <a:pt x="2134743" y="504063"/>
                  </a:cubicBezTo>
                  <a:cubicBezTo>
                    <a:pt x="2146808" y="467106"/>
                    <a:pt x="2134743" y="430276"/>
                    <a:pt x="2130679" y="389255"/>
                  </a:cubicBezTo>
                  <a:cubicBezTo>
                    <a:pt x="2122678" y="323723"/>
                    <a:pt x="2114677" y="254000"/>
                    <a:pt x="2106549" y="188341"/>
                  </a:cubicBezTo>
                  <a:cubicBezTo>
                    <a:pt x="2098548" y="180086"/>
                    <a:pt x="2086483" y="171958"/>
                    <a:pt x="2078482" y="163703"/>
                  </a:cubicBezTo>
                  <a:cubicBezTo>
                    <a:pt x="2066417" y="155448"/>
                    <a:pt x="2054352" y="155448"/>
                    <a:pt x="2038350" y="159639"/>
                  </a:cubicBezTo>
                  <a:cubicBezTo>
                    <a:pt x="2010283" y="200660"/>
                    <a:pt x="2018284" y="258064"/>
                    <a:pt x="1990217" y="303149"/>
                  </a:cubicBezTo>
                  <a:cubicBezTo>
                    <a:pt x="1982216" y="323596"/>
                    <a:pt x="1970151" y="348234"/>
                    <a:pt x="1970151" y="372872"/>
                  </a:cubicBezTo>
                  <a:cubicBezTo>
                    <a:pt x="1974215" y="454914"/>
                    <a:pt x="1962150" y="536829"/>
                    <a:pt x="1950085" y="618871"/>
                  </a:cubicBezTo>
                  <a:cubicBezTo>
                    <a:pt x="1930019" y="750062"/>
                    <a:pt x="1901952" y="983742"/>
                    <a:pt x="1873885" y="1041146"/>
                  </a:cubicBezTo>
                  <a:cubicBezTo>
                    <a:pt x="1729359" y="823849"/>
                    <a:pt x="1605026" y="598424"/>
                    <a:pt x="1372235" y="467233"/>
                  </a:cubicBezTo>
                  <a:cubicBezTo>
                    <a:pt x="1312037" y="434467"/>
                    <a:pt x="1271905" y="381127"/>
                    <a:pt x="1243838" y="315595"/>
                  </a:cubicBezTo>
                  <a:cubicBezTo>
                    <a:pt x="1203706" y="225425"/>
                    <a:pt x="1199642" y="139319"/>
                    <a:pt x="1235837" y="49149"/>
                  </a:cubicBezTo>
                  <a:cubicBezTo>
                    <a:pt x="1231773" y="28702"/>
                    <a:pt x="1239901" y="0"/>
                    <a:pt x="1203706" y="4064"/>
                  </a:cubicBezTo>
                  <a:cubicBezTo>
                    <a:pt x="1059561" y="28194"/>
                    <a:pt x="1015365" y="147066"/>
                    <a:pt x="971169" y="265938"/>
                  </a:cubicBezTo>
                  <a:cubicBezTo>
                    <a:pt x="979170" y="356108"/>
                    <a:pt x="963168" y="454533"/>
                    <a:pt x="1015365" y="557022"/>
                  </a:cubicBezTo>
                  <a:cubicBezTo>
                    <a:pt x="1015365" y="557022"/>
                    <a:pt x="1019429" y="561086"/>
                    <a:pt x="1019429" y="561086"/>
                  </a:cubicBezTo>
                  <a:cubicBezTo>
                    <a:pt x="1019429" y="491363"/>
                    <a:pt x="1019429" y="438150"/>
                    <a:pt x="1047496" y="397129"/>
                  </a:cubicBezTo>
                  <a:cubicBezTo>
                    <a:pt x="1079627" y="347980"/>
                    <a:pt x="1123696" y="319278"/>
                    <a:pt x="1192022" y="331597"/>
                  </a:cubicBezTo>
                  <a:cubicBezTo>
                    <a:pt x="1067562" y="368427"/>
                    <a:pt x="1027430" y="454533"/>
                    <a:pt x="1047496" y="577596"/>
                  </a:cubicBezTo>
                  <a:cubicBezTo>
                    <a:pt x="1051560" y="593979"/>
                    <a:pt x="1043432" y="614426"/>
                    <a:pt x="1019429" y="618617"/>
                  </a:cubicBezTo>
                  <a:cubicBezTo>
                    <a:pt x="995426" y="622808"/>
                    <a:pt x="987298" y="602234"/>
                    <a:pt x="979297" y="581660"/>
                  </a:cubicBezTo>
                  <a:cubicBezTo>
                    <a:pt x="943229" y="487426"/>
                    <a:pt x="939165" y="384937"/>
                    <a:pt x="931164" y="286512"/>
                  </a:cubicBezTo>
                  <a:cubicBezTo>
                    <a:pt x="866902" y="298831"/>
                    <a:pt x="798703" y="311150"/>
                    <a:pt x="746506" y="352044"/>
                  </a:cubicBezTo>
                  <a:cubicBezTo>
                    <a:pt x="662178" y="413512"/>
                    <a:pt x="573913" y="462661"/>
                    <a:pt x="477647" y="499618"/>
                  </a:cubicBezTo>
                  <a:cubicBezTo>
                    <a:pt x="461645" y="507873"/>
                    <a:pt x="445516" y="511937"/>
                    <a:pt x="433451" y="524256"/>
                  </a:cubicBezTo>
                  <a:cubicBezTo>
                    <a:pt x="300990" y="639064"/>
                    <a:pt x="260858" y="811149"/>
                    <a:pt x="192659" y="954659"/>
                  </a:cubicBezTo>
                  <a:cubicBezTo>
                    <a:pt x="136525" y="1073531"/>
                    <a:pt x="84328" y="1208786"/>
                    <a:pt x="64262" y="1348232"/>
                  </a:cubicBezTo>
                  <a:cubicBezTo>
                    <a:pt x="48260" y="1463040"/>
                    <a:pt x="48260" y="1491742"/>
                    <a:pt x="148590" y="1536827"/>
                  </a:cubicBezTo>
                  <a:cubicBezTo>
                    <a:pt x="305054" y="1602359"/>
                    <a:pt x="401447" y="1729486"/>
                    <a:pt x="465582" y="1881124"/>
                  </a:cubicBezTo>
                  <a:cubicBezTo>
                    <a:pt x="469646" y="1885188"/>
                    <a:pt x="469646" y="1893443"/>
                    <a:pt x="473583" y="1897507"/>
                  </a:cubicBezTo>
                  <a:cubicBezTo>
                    <a:pt x="469519" y="1893443"/>
                    <a:pt x="469519" y="1889252"/>
                    <a:pt x="465582" y="1885188"/>
                  </a:cubicBezTo>
                  <a:cubicBezTo>
                    <a:pt x="473583" y="1901571"/>
                    <a:pt x="481584" y="1922145"/>
                    <a:pt x="485648" y="1938528"/>
                  </a:cubicBezTo>
                  <a:cubicBezTo>
                    <a:pt x="449580" y="1885188"/>
                    <a:pt x="417449" y="1827911"/>
                    <a:pt x="381254" y="1774571"/>
                  </a:cubicBezTo>
                  <a:cubicBezTo>
                    <a:pt x="333121" y="1704848"/>
                    <a:pt x="276860" y="1647444"/>
                    <a:pt x="208661" y="1598295"/>
                  </a:cubicBezTo>
                  <a:cubicBezTo>
                    <a:pt x="176530" y="1573657"/>
                    <a:pt x="160528" y="1573657"/>
                    <a:pt x="144399" y="1610614"/>
                  </a:cubicBezTo>
                  <a:cubicBezTo>
                    <a:pt x="88265" y="1795018"/>
                    <a:pt x="76200" y="1987804"/>
                    <a:pt x="36068" y="2176272"/>
                  </a:cubicBezTo>
                  <a:cubicBezTo>
                    <a:pt x="8001" y="2315591"/>
                    <a:pt x="0" y="2450973"/>
                    <a:pt x="40132" y="2590292"/>
                  </a:cubicBezTo>
                  <a:cubicBezTo>
                    <a:pt x="68199" y="2606675"/>
                    <a:pt x="96266" y="2602611"/>
                    <a:pt x="128397" y="2586228"/>
                  </a:cubicBezTo>
                  <a:cubicBezTo>
                    <a:pt x="200660" y="2500122"/>
                    <a:pt x="260858" y="2393569"/>
                    <a:pt x="357124" y="2344420"/>
                  </a:cubicBezTo>
                  <a:cubicBezTo>
                    <a:pt x="525653" y="2258314"/>
                    <a:pt x="698246" y="2184527"/>
                    <a:pt x="798576" y="2188591"/>
                  </a:cubicBezTo>
                  <a:cubicBezTo>
                    <a:pt x="951103" y="2196845"/>
                    <a:pt x="1203960" y="2229611"/>
                    <a:pt x="1348359" y="2180336"/>
                  </a:cubicBezTo>
                  <a:lnTo>
                    <a:pt x="2909570" y="1967230"/>
                  </a:lnTo>
                  <a:close/>
                  <a:moveTo>
                    <a:pt x="40132" y="2389378"/>
                  </a:moveTo>
                  <a:cubicBezTo>
                    <a:pt x="76200" y="2311527"/>
                    <a:pt x="136398" y="2266442"/>
                    <a:pt x="220726" y="2245868"/>
                  </a:cubicBezTo>
                  <a:cubicBezTo>
                    <a:pt x="160528" y="2295017"/>
                    <a:pt x="100330" y="2340102"/>
                    <a:pt x="40132" y="2389378"/>
                  </a:cubicBezTo>
                  <a:close/>
                  <a:moveTo>
                    <a:pt x="164592" y="2180336"/>
                  </a:moveTo>
                  <a:cubicBezTo>
                    <a:pt x="260858" y="2106549"/>
                    <a:pt x="369316" y="2102485"/>
                    <a:pt x="481584" y="2143379"/>
                  </a:cubicBezTo>
                  <a:cubicBezTo>
                    <a:pt x="373253" y="2131060"/>
                    <a:pt x="268859" y="2147443"/>
                    <a:pt x="164592" y="21803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3409560" y="2748060"/>
            <a:ext cx="817020" cy="700380"/>
            <a:chOff x="0" y="0"/>
            <a:chExt cx="1089360" cy="933840"/>
          </a:xfrm>
        </p:grpSpPr>
        <p:sp>
          <p:nvSpPr>
            <p:cNvPr id="26" name="Freeform 26"/>
            <p:cNvSpPr/>
            <p:nvPr/>
          </p:nvSpPr>
          <p:spPr>
            <a:xfrm>
              <a:off x="74803" y="58674"/>
              <a:ext cx="1089406" cy="933831"/>
            </a:xfrm>
            <a:custGeom>
              <a:avLst/>
              <a:gdLst/>
              <a:ahLst/>
              <a:cxnLst/>
              <a:rect l="l" t="t" r="r" b="b"/>
              <a:pathLst>
                <a:path w="1089406" h="933831">
                  <a:moveTo>
                    <a:pt x="21463" y="933831"/>
                  </a:moveTo>
                  <a:cubicBezTo>
                    <a:pt x="17145" y="929513"/>
                    <a:pt x="8636" y="920750"/>
                    <a:pt x="4318" y="916432"/>
                  </a:cubicBezTo>
                  <a:cubicBezTo>
                    <a:pt x="0" y="868680"/>
                    <a:pt x="42926" y="864362"/>
                    <a:pt x="68707" y="851281"/>
                  </a:cubicBezTo>
                  <a:cubicBezTo>
                    <a:pt x="197358" y="781812"/>
                    <a:pt x="308864" y="681863"/>
                    <a:pt x="420370" y="590677"/>
                  </a:cubicBezTo>
                  <a:cubicBezTo>
                    <a:pt x="596138" y="442976"/>
                    <a:pt x="767715" y="290957"/>
                    <a:pt x="930656" y="134620"/>
                  </a:cubicBezTo>
                  <a:cubicBezTo>
                    <a:pt x="964946" y="99822"/>
                    <a:pt x="977773" y="78105"/>
                    <a:pt x="939292" y="47752"/>
                  </a:cubicBezTo>
                  <a:cubicBezTo>
                    <a:pt x="982218" y="17399"/>
                    <a:pt x="1025017" y="0"/>
                    <a:pt x="1037971" y="69469"/>
                  </a:cubicBezTo>
                  <a:cubicBezTo>
                    <a:pt x="1046607" y="104267"/>
                    <a:pt x="1072261" y="95504"/>
                    <a:pt x="1089406" y="104267"/>
                  </a:cubicBezTo>
                  <a:cubicBezTo>
                    <a:pt x="1003681" y="130302"/>
                    <a:pt x="943610" y="186817"/>
                    <a:pt x="887857" y="247650"/>
                  </a:cubicBezTo>
                  <a:cubicBezTo>
                    <a:pt x="690499" y="460375"/>
                    <a:pt x="450342" y="621157"/>
                    <a:pt x="231648" y="812165"/>
                  </a:cubicBezTo>
                  <a:cubicBezTo>
                    <a:pt x="167259" y="868680"/>
                    <a:pt x="94361" y="899033"/>
                    <a:pt x="21463" y="9338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902960" y="2901420"/>
            <a:ext cx="1685880" cy="5269320"/>
            <a:chOff x="0" y="0"/>
            <a:chExt cx="2247840" cy="7025760"/>
          </a:xfrm>
        </p:grpSpPr>
        <p:sp>
          <p:nvSpPr>
            <p:cNvPr id="28" name="Freeform 28"/>
            <p:cNvSpPr/>
            <p:nvPr/>
          </p:nvSpPr>
          <p:spPr>
            <a:xfrm>
              <a:off x="-17145" y="-27432"/>
              <a:ext cx="2247773" cy="7025640"/>
            </a:xfrm>
            <a:custGeom>
              <a:avLst/>
              <a:gdLst/>
              <a:ahLst/>
              <a:cxnLst/>
              <a:rect l="l" t="t" r="r" b="b"/>
              <a:pathLst>
                <a:path w="2247773" h="7025640">
                  <a:moveTo>
                    <a:pt x="2101088" y="77470"/>
                  </a:moveTo>
                  <a:cubicBezTo>
                    <a:pt x="2093341" y="92964"/>
                    <a:pt x="2077974" y="96774"/>
                    <a:pt x="2058543" y="100711"/>
                  </a:cubicBezTo>
                  <a:cubicBezTo>
                    <a:pt x="1888617" y="116205"/>
                    <a:pt x="1069848" y="209169"/>
                    <a:pt x="1058164" y="158750"/>
                  </a:cubicBezTo>
                  <a:cubicBezTo>
                    <a:pt x="1046607" y="166497"/>
                    <a:pt x="1023366" y="181991"/>
                    <a:pt x="1000252" y="193548"/>
                  </a:cubicBezTo>
                  <a:cubicBezTo>
                    <a:pt x="722249" y="363982"/>
                    <a:pt x="451866" y="549910"/>
                    <a:pt x="127381" y="631317"/>
                  </a:cubicBezTo>
                  <a:cubicBezTo>
                    <a:pt x="92583" y="646811"/>
                    <a:pt x="108077" y="685546"/>
                    <a:pt x="96520" y="708787"/>
                  </a:cubicBezTo>
                  <a:cubicBezTo>
                    <a:pt x="84963" y="747522"/>
                    <a:pt x="77216" y="790067"/>
                    <a:pt x="96520" y="824992"/>
                  </a:cubicBezTo>
                  <a:cubicBezTo>
                    <a:pt x="131318" y="875284"/>
                    <a:pt x="104267" y="894715"/>
                    <a:pt x="69469" y="921766"/>
                  </a:cubicBezTo>
                  <a:cubicBezTo>
                    <a:pt x="15367" y="964311"/>
                    <a:pt x="0" y="1045718"/>
                    <a:pt x="38608" y="1103757"/>
                  </a:cubicBezTo>
                  <a:cubicBezTo>
                    <a:pt x="57912" y="1130808"/>
                    <a:pt x="81153" y="1161796"/>
                    <a:pt x="104267" y="1181227"/>
                  </a:cubicBezTo>
                  <a:cubicBezTo>
                    <a:pt x="142875" y="1212215"/>
                    <a:pt x="146812" y="1243203"/>
                    <a:pt x="150622" y="1289685"/>
                  </a:cubicBezTo>
                  <a:cubicBezTo>
                    <a:pt x="154432" y="1444625"/>
                    <a:pt x="84963" y="1599565"/>
                    <a:pt x="139065" y="1754505"/>
                  </a:cubicBezTo>
                  <a:cubicBezTo>
                    <a:pt x="142875" y="1762252"/>
                    <a:pt x="139065" y="1769999"/>
                    <a:pt x="135255" y="1777746"/>
                  </a:cubicBezTo>
                  <a:cubicBezTo>
                    <a:pt x="96647" y="1921002"/>
                    <a:pt x="92710" y="2064385"/>
                    <a:pt x="135255" y="2207641"/>
                  </a:cubicBezTo>
                  <a:cubicBezTo>
                    <a:pt x="158369" y="2288921"/>
                    <a:pt x="143002" y="2370328"/>
                    <a:pt x="127508" y="2447798"/>
                  </a:cubicBezTo>
                  <a:cubicBezTo>
                    <a:pt x="100457" y="2567813"/>
                    <a:pt x="112014" y="2680208"/>
                    <a:pt x="166116" y="2792476"/>
                  </a:cubicBezTo>
                  <a:cubicBezTo>
                    <a:pt x="200914" y="2862199"/>
                    <a:pt x="216281" y="2935732"/>
                    <a:pt x="204724" y="3020949"/>
                  </a:cubicBezTo>
                  <a:cubicBezTo>
                    <a:pt x="193167" y="3117723"/>
                    <a:pt x="227838" y="3210687"/>
                    <a:pt x="254889" y="3303651"/>
                  </a:cubicBezTo>
                  <a:cubicBezTo>
                    <a:pt x="301244" y="3454654"/>
                    <a:pt x="281940" y="3621278"/>
                    <a:pt x="293497" y="3780028"/>
                  </a:cubicBezTo>
                  <a:cubicBezTo>
                    <a:pt x="293497" y="3791585"/>
                    <a:pt x="281940" y="3803269"/>
                    <a:pt x="274193" y="3818763"/>
                  </a:cubicBezTo>
                  <a:cubicBezTo>
                    <a:pt x="239395" y="3911727"/>
                    <a:pt x="212344" y="4000754"/>
                    <a:pt x="289687" y="4085971"/>
                  </a:cubicBezTo>
                  <a:cubicBezTo>
                    <a:pt x="308991" y="4105275"/>
                    <a:pt x="316738" y="4136263"/>
                    <a:pt x="301244" y="4171188"/>
                  </a:cubicBezTo>
                  <a:cubicBezTo>
                    <a:pt x="270383" y="4248658"/>
                    <a:pt x="281940" y="4337685"/>
                    <a:pt x="231775" y="4411345"/>
                  </a:cubicBezTo>
                  <a:cubicBezTo>
                    <a:pt x="227965" y="4415282"/>
                    <a:pt x="227965" y="4426839"/>
                    <a:pt x="231775" y="4434586"/>
                  </a:cubicBezTo>
                  <a:cubicBezTo>
                    <a:pt x="251079" y="4543044"/>
                    <a:pt x="239522" y="4655312"/>
                    <a:pt x="235585" y="4763770"/>
                  </a:cubicBezTo>
                  <a:cubicBezTo>
                    <a:pt x="227838" y="4899279"/>
                    <a:pt x="154432" y="5034915"/>
                    <a:pt x="212471" y="5174361"/>
                  </a:cubicBezTo>
                  <a:cubicBezTo>
                    <a:pt x="212471" y="5178171"/>
                    <a:pt x="212471" y="5185918"/>
                    <a:pt x="208661" y="5189855"/>
                  </a:cubicBezTo>
                  <a:cubicBezTo>
                    <a:pt x="185547" y="5329301"/>
                    <a:pt x="181610" y="5468747"/>
                    <a:pt x="193167" y="5608193"/>
                  </a:cubicBezTo>
                  <a:cubicBezTo>
                    <a:pt x="200914" y="5735955"/>
                    <a:pt x="196977" y="5867654"/>
                    <a:pt x="196977" y="5995543"/>
                  </a:cubicBezTo>
                  <a:cubicBezTo>
                    <a:pt x="196977" y="6196965"/>
                    <a:pt x="239522" y="6394450"/>
                    <a:pt x="266446" y="6591935"/>
                  </a:cubicBezTo>
                  <a:cubicBezTo>
                    <a:pt x="281940" y="6696456"/>
                    <a:pt x="335915" y="6793357"/>
                    <a:pt x="320548" y="6905625"/>
                  </a:cubicBezTo>
                  <a:cubicBezTo>
                    <a:pt x="308991" y="6971411"/>
                    <a:pt x="339852" y="6998589"/>
                    <a:pt x="401701" y="7002399"/>
                  </a:cubicBezTo>
                  <a:cubicBezTo>
                    <a:pt x="413258" y="7010146"/>
                    <a:pt x="428752" y="7014083"/>
                    <a:pt x="440309" y="7017893"/>
                  </a:cubicBezTo>
                  <a:cubicBezTo>
                    <a:pt x="482854" y="7025640"/>
                    <a:pt x="521462" y="7010146"/>
                    <a:pt x="563880" y="7002399"/>
                  </a:cubicBezTo>
                  <a:cubicBezTo>
                    <a:pt x="672084" y="6975348"/>
                    <a:pt x="780161" y="6963664"/>
                    <a:pt x="892175" y="6983095"/>
                  </a:cubicBezTo>
                  <a:cubicBezTo>
                    <a:pt x="919226" y="6979285"/>
                    <a:pt x="950087" y="6979285"/>
                    <a:pt x="977138" y="6967601"/>
                  </a:cubicBezTo>
                  <a:cubicBezTo>
                    <a:pt x="1000252" y="6956045"/>
                    <a:pt x="1000252" y="6928867"/>
                    <a:pt x="1004189" y="6909562"/>
                  </a:cubicBezTo>
                  <a:cubicBezTo>
                    <a:pt x="1031240" y="6727571"/>
                    <a:pt x="1035050" y="6541644"/>
                    <a:pt x="996442" y="6367272"/>
                  </a:cubicBezTo>
                  <a:cubicBezTo>
                    <a:pt x="957834" y="6189091"/>
                    <a:pt x="969391" y="6010910"/>
                    <a:pt x="953897" y="5832729"/>
                  </a:cubicBezTo>
                  <a:cubicBezTo>
                    <a:pt x="950087" y="5786247"/>
                    <a:pt x="950087" y="5743702"/>
                    <a:pt x="946150" y="5697220"/>
                  </a:cubicBezTo>
                  <a:cubicBezTo>
                    <a:pt x="915289" y="5333111"/>
                    <a:pt x="895985" y="4965192"/>
                    <a:pt x="973201" y="4605020"/>
                  </a:cubicBezTo>
                  <a:cubicBezTo>
                    <a:pt x="1015746" y="4415282"/>
                    <a:pt x="1035050" y="4217670"/>
                    <a:pt x="1046607" y="4024122"/>
                  </a:cubicBezTo>
                  <a:cubicBezTo>
                    <a:pt x="1058164" y="3776218"/>
                    <a:pt x="1168654" y="3367024"/>
                    <a:pt x="1184021" y="3119120"/>
                  </a:cubicBezTo>
                  <a:cubicBezTo>
                    <a:pt x="1212977" y="2928747"/>
                    <a:pt x="1206881" y="2959354"/>
                    <a:pt x="1220343" y="2951607"/>
                  </a:cubicBezTo>
                  <a:cubicBezTo>
                    <a:pt x="1201039" y="3083306"/>
                    <a:pt x="1255395" y="3084830"/>
                    <a:pt x="1247648" y="3212719"/>
                  </a:cubicBezTo>
                  <a:cubicBezTo>
                    <a:pt x="1286256" y="3328924"/>
                    <a:pt x="1212596" y="3489706"/>
                    <a:pt x="1216406" y="3613658"/>
                  </a:cubicBezTo>
                  <a:cubicBezTo>
                    <a:pt x="1216406" y="3683381"/>
                    <a:pt x="1227963" y="3753104"/>
                    <a:pt x="1243457" y="3822827"/>
                  </a:cubicBezTo>
                  <a:cubicBezTo>
                    <a:pt x="1286002" y="4028059"/>
                    <a:pt x="1282065" y="4244975"/>
                    <a:pt x="1258951" y="4450207"/>
                  </a:cubicBezTo>
                  <a:cubicBezTo>
                    <a:pt x="1235837" y="4670933"/>
                    <a:pt x="1193292" y="4891786"/>
                    <a:pt x="1181735" y="5112512"/>
                  </a:cubicBezTo>
                  <a:cubicBezTo>
                    <a:pt x="1166241" y="5406898"/>
                    <a:pt x="1154684" y="5701157"/>
                    <a:pt x="1193292" y="5995543"/>
                  </a:cubicBezTo>
                  <a:cubicBezTo>
                    <a:pt x="1201039" y="6061329"/>
                    <a:pt x="1216406" y="6134989"/>
                    <a:pt x="1197102" y="6196965"/>
                  </a:cubicBezTo>
                  <a:cubicBezTo>
                    <a:pt x="1150747" y="6355715"/>
                    <a:pt x="1181608" y="6510655"/>
                    <a:pt x="1200912" y="6665595"/>
                  </a:cubicBezTo>
                  <a:cubicBezTo>
                    <a:pt x="1208659" y="6739128"/>
                    <a:pt x="1181608" y="6812788"/>
                    <a:pt x="1212469" y="6886321"/>
                  </a:cubicBezTo>
                  <a:cubicBezTo>
                    <a:pt x="1224026" y="6901815"/>
                    <a:pt x="1235583" y="6917309"/>
                    <a:pt x="1255014" y="6921119"/>
                  </a:cubicBezTo>
                  <a:cubicBezTo>
                    <a:pt x="1394079" y="6932676"/>
                    <a:pt x="1533144" y="6928866"/>
                    <a:pt x="1672082" y="6928866"/>
                  </a:cubicBezTo>
                  <a:cubicBezTo>
                    <a:pt x="1768602" y="6928866"/>
                    <a:pt x="1861312" y="6897878"/>
                    <a:pt x="1923161" y="6816597"/>
                  </a:cubicBezTo>
                  <a:cubicBezTo>
                    <a:pt x="1950212" y="6781800"/>
                    <a:pt x="1930908" y="6735317"/>
                    <a:pt x="1946275" y="6696582"/>
                  </a:cubicBezTo>
                  <a:cubicBezTo>
                    <a:pt x="1934718" y="6595871"/>
                    <a:pt x="1926971" y="6491350"/>
                    <a:pt x="1903730" y="6394449"/>
                  </a:cubicBezTo>
                  <a:cubicBezTo>
                    <a:pt x="1888236" y="6320916"/>
                    <a:pt x="1876679" y="6255003"/>
                    <a:pt x="1880616" y="6177533"/>
                  </a:cubicBezTo>
                  <a:cubicBezTo>
                    <a:pt x="1884426" y="6096253"/>
                    <a:pt x="1915414" y="6011037"/>
                    <a:pt x="1884426" y="5933566"/>
                  </a:cubicBezTo>
                  <a:cubicBezTo>
                    <a:pt x="1838071" y="5821299"/>
                    <a:pt x="1838071" y="5705094"/>
                    <a:pt x="1857375" y="5592699"/>
                  </a:cubicBezTo>
                  <a:cubicBezTo>
                    <a:pt x="1899920" y="5368035"/>
                    <a:pt x="1880489" y="5135626"/>
                    <a:pt x="1919224" y="4911090"/>
                  </a:cubicBezTo>
                  <a:cubicBezTo>
                    <a:pt x="1942338" y="4771644"/>
                    <a:pt x="1938528" y="4632198"/>
                    <a:pt x="2023491" y="4512183"/>
                  </a:cubicBezTo>
                  <a:cubicBezTo>
                    <a:pt x="2054352" y="4469638"/>
                    <a:pt x="2054352" y="4407662"/>
                    <a:pt x="2050542" y="4353433"/>
                  </a:cubicBezTo>
                  <a:cubicBezTo>
                    <a:pt x="2046732" y="4310888"/>
                    <a:pt x="2046732" y="4268216"/>
                    <a:pt x="2050542" y="4225671"/>
                  </a:cubicBezTo>
                  <a:cubicBezTo>
                    <a:pt x="2069846" y="4020439"/>
                    <a:pt x="2112391" y="3819017"/>
                    <a:pt x="2096897" y="3613785"/>
                  </a:cubicBezTo>
                  <a:lnTo>
                    <a:pt x="2096897" y="3586734"/>
                  </a:lnTo>
                  <a:cubicBezTo>
                    <a:pt x="2089150" y="3288538"/>
                    <a:pt x="2123948" y="2990342"/>
                    <a:pt x="2116201" y="2688209"/>
                  </a:cubicBezTo>
                  <a:cubicBezTo>
                    <a:pt x="2104644" y="2262124"/>
                    <a:pt x="2023491" y="1847723"/>
                    <a:pt x="1896110" y="1445006"/>
                  </a:cubicBezTo>
                  <a:cubicBezTo>
                    <a:pt x="1872996" y="1433449"/>
                    <a:pt x="1911604" y="1232027"/>
                    <a:pt x="1930908" y="1139063"/>
                  </a:cubicBezTo>
                  <a:cubicBezTo>
                    <a:pt x="1954022" y="1015111"/>
                    <a:pt x="1954022" y="875665"/>
                    <a:pt x="1911604" y="743966"/>
                  </a:cubicBezTo>
                  <a:cubicBezTo>
                    <a:pt x="1977263" y="736219"/>
                    <a:pt x="2046732" y="763270"/>
                    <a:pt x="2097024" y="705231"/>
                  </a:cubicBezTo>
                  <a:cubicBezTo>
                    <a:pt x="2100834" y="689737"/>
                    <a:pt x="2093214" y="681990"/>
                    <a:pt x="2081530" y="678180"/>
                  </a:cubicBezTo>
                  <a:cubicBezTo>
                    <a:pt x="2069846" y="674370"/>
                    <a:pt x="2058416" y="674370"/>
                    <a:pt x="2046732" y="678180"/>
                  </a:cubicBezTo>
                  <a:cubicBezTo>
                    <a:pt x="1934718" y="689737"/>
                    <a:pt x="1919224" y="678180"/>
                    <a:pt x="1892300" y="565912"/>
                  </a:cubicBezTo>
                  <a:cubicBezTo>
                    <a:pt x="1884553" y="534924"/>
                    <a:pt x="1880743" y="507873"/>
                    <a:pt x="1876806" y="476885"/>
                  </a:cubicBezTo>
                  <a:cubicBezTo>
                    <a:pt x="1872996" y="434340"/>
                    <a:pt x="1857502" y="387858"/>
                    <a:pt x="1888363" y="349123"/>
                  </a:cubicBezTo>
                  <a:cubicBezTo>
                    <a:pt x="1950466" y="274955"/>
                    <a:pt x="2019935" y="220726"/>
                    <a:pt x="2116455" y="205232"/>
                  </a:cubicBezTo>
                  <a:cubicBezTo>
                    <a:pt x="2224659" y="189738"/>
                    <a:pt x="2232279" y="181991"/>
                    <a:pt x="2182114" y="85217"/>
                  </a:cubicBezTo>
                  <a:cubicBezTo>
                    <a:pt x="2197608" y="73660"/>
                    <a:pt x="2212975" y="81407"/>
                    <a:pt x="2228469" y="77470"/>
                  </a:cubicBezTo>
                  <a:cubicBezTo>
                    <a:pt x="2236216" y="73660"/>
                    <a:pt x="2243963" y="69723"/>
                    <a:pt x="2247773" y="61976"/>
                  </a:cubicBezTo>
                  <a:cubicBezTo>
                    <a:pt x="2197608" y="27178"/>
                    <a:pt x="2143506" y="0"/>
                    <a:pt x="2100961" y="774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2726460" y="7922880"/>
            <a:ext cx="1284120" cy="671220"/>
            <a:chOff x="0" y="0"/>
            <a:chExt cx="1712160" cy="894960"/>
          </a:xfrm>
        </p:grpSpPr>
        <p:sp>
          <p:nvSpPr>
            <p:cNvPr id="30" name="Freeform 30"/>
            <p:cNvSpPr/>
            <p:nvPr/>
          </p:nvSpPr>
          <p:spPr>
            <a:xfrm>
              <a:off x="51435" y="80645"/>
              <a:ext cx="1712087" cy="895096"/>
            </a:xfrm>
            <a:custGeom>
              <a:avLst/>
              <a:gdLst/>
              <a:ahLst/>
              <a:cxnLst/>
              <a:rect l="l" t="t" r="r" b="b"/>
              <a:pathLst>
                <a:path w="1712087" h="895096">
                  <a:moveTo>
                    <a:pt x="1707769" y="574675"/>
                  </a:moveTo>
                  <a:cubicBezTo>
                    <a:pt x="1699514" y="500126"/>
                    <a:pt x="1654429" y="460629"/>
                    <a:pt x="1592834" y="451866"/>
                  </a:cubicBezTo>
                  <a:cubicBezTo>
                    <a:pt x="1527175" y="443103"/>
                    <a:pt x="1457325" y="438658"/>
                    <a:pt x="1387602" y="434340"/>
                  </a:cubicBezTo>
                  <a:cubicBezTo>
                    <a:pt x="1387602" y="434340"/>
                    <a:pt x="1387602" y="434340"/>
                    <a:pt x="1387602" y="434340"/>
                  </a:cubicBezTo>
                  <a:cubicBezTo>
                    <a:pt x="1387602" y="434340"/>
                    <a:pt x="1387602" y="434340"/>
                    <a:pt x="1387602" y="434340"/>
                  </a:cubicBezTo>
                  <a:cubicBezTo>
                    <a:pt x="1387602" y="434340"/>
                    <a:pt x="1387602" y="434340"/>
                    <a:pt x="1387602" y="434340"/>
                  </a:cubicBezTo>
                  <a:cubicBezTo>
                    <a:pt x="1358900" y="429895"/>
                    <a:pt x="1330071" y="425577"/>
                    <a:pt x="1309624" y="416814"/>
                  </a:cubicBezTo>
                  <a:cubicBezTo>
                    <a:pt x="1092073" y="346583"/>
                    <a:pt x="989330" y="245745"/>
                    <a:pt x="870331" y="48260"/>
                  </a:cubicBezTo>
                  <a:cubicBezTo>
                    <a:pt x="849757" y="13208"/>
                    <a:pt x="829310" y="39497"/>
                    <a:pt x="829310" y="0"/>
                  </a:cubicBezTo>
                  <a:cubicBezTo>
                    <a:pt x="821055" y="17526"/>
                    <a:pt x="812927" y="30734"/>
                    <a:pt x="796417" y="52705"/>
                  </a:cubicBezTo>
                  <a:cubicBezTo>
                    <a:pt x="800481" y="52705"/>
                    <a:pt x="825119" y="43942"/>
                    <a:pt x="841629" y="78994"/>
                  </a:cubicBezTo>
                  <a:cubicBezTo>
                    <a:pt x="956564" y="254508"/>
                    <a:pt x="1055116" y="386080"/>
                    <a:pt x="1338453" y="460629"/>
                  </a:cubicBezTo>
                  <a:cubicBezTo>
                    <a:pt x="1428750" y="478155"/>
                    <a:pt x="1498600" y="478155"/>
                    <a:pt x="1572514" y="491363"/>
                  </a:cubicBezTo>
                  <a:cubicBezTo>
                    <a:pt x="1646428" y="508889"/>
                    <a:pt x="1667002" y="548386"/>
                    <a:pt x="1671066" y="605409"/>
                  </a:cubicBezTo>
                  <a:cubicBezTo>
                    <a:pt x="1675130" y="671195"/>
                    <a:pt x="1621790" y="706374"/>
                    <a:pt x="1580769" y="723900"/>
                  </a:cubicBezTo>
                  <a:cubicBezTo>
                    <a:pt x="1223518" y="846709"/>
                    <a:pt x="1022350" y="824865"/>
                    <a:pt x="784225" y="715137"/>
                  </a:cubicBezTo>
                  <a:cubicBezTo>
                    <a:pt x="673354" y="662432"/>
                    <a:pt x="599440" y="680085"/>
                    <a:pt x="480441" y="697611"/>
                  </a:cubicBezTo>
                  <a:cubicBezTo>
                    <a:pt x="365506" y="715137"/>
                    <a:pt x="246380" y="688848"/>
                    <a:pt x="139700" y="658114"/>
                  </a:cubicBezTo>
                  <a:cubicBezTo>
                    <a:pt x="102743" y="644906"/>
                    <a:pt x="16510" y="636143"/>
                    <a:pt x="53467" y="535305"/>
                  </a:cubicBezTo>
                  <a:cubicBezTo>
                    <a:pt x="49403" y="430022"/>
                    <a:pt x="53467" y="320294"/>
                    <a:pt x="49403" y="320294"/>
                  </a:cubicBezTo>
                  <a:cubicBezTo>
                    <a:pt x="53467" y="289560"/>
                    <a:pt x="65786" y="272034"/>
                    <a:pt x="90424" y="184277"/>
                  </a:cubicBezTo>
                  <a:cubicBezTo>
                    <a:pt x="78105" y="175514"/>
                    <a:pt x="82169" y="179832"/>
                    <a:pt x="69850" y="171069"/>
                  </a:cubicBezTo>
                  <a:cubicBezTo>
                    <a:pt x="65786" y="214884"/>
                    <a:pt x="41148" y="250063"/>
                    <a:pt x="36957" y="293878"/>
                  </a:cubicBezTo>
                  <a:cubicBezTo>
                    <a:pt x="28702" y="364109"/>
                    <a:pt x="28702" y="429895"/>
                    <a:pt x="36957" y="500126"/>
                  </a:cubicBezTo>
                  <a:cubicBezTo>
                    <a:pt x="24638" y="565912"/>
                    <a:pt x="0" y="640461"/>
                    <a:pt x="90297" y="675640"/>
                  </a:cubicBezTo>
                  <a:cubicBezTo>
                    <a:pt x="225806" y="723900"/>
                    <a:pt x="361315" y="754634"/>
                    <a:pt x="500888" y="728345"/>
                  </a:cubicBezTo>
                  <a:cubicBezTo>
                    <a:pt x="607695" y="706374"/>
                    <a:pt x="706120" y="710819"/>
                    <a:pt x="804672" y="759079"/>
                  </a:cubicBezTo>
                  <a:cubicBezTo>
                    <a:pt x="1075690" y="895096"/>
                    <a:pt x="1346708" y="860044"/>
                    <a:pt x="1617599" y="754634"/>
                  </a:cubicBezTo>
                  <a:cubicBezTo>
                    <a:pt x="1699768" y="710819"/>
                    <a:pt x="1712087" y="649351"/>
                    <a:pt x="1707896" y="5748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2240460" y="316980"/>
            <a:ext cx="963360" cy="817020"/>
            <a:chOff x="0" y="0"/>
            <a:chExt cx="1284480" cy="1089360"/>
          </a:xfrm>
        </p:grpSpPr>
        <p:sp>
          <p:nvSpPr>
            <p:cNvPr id="32" name="Freeform 32"/>
            <p:cNvSpPr/>
            <p:nvPr/>
          </p:nvSpPr>
          <p:spPr>
            <a:xfrm>
              <a:off x="49911" y="59055"/>
              <a:ext cx="1284351" cy="1089533"/>
            </a:xfrm>
            <a:custGeom>
              <a:avLst/>
              <a:gdLst/>
              <a:ahLst/>
              <a:cxnLst/>
              <a:rect l="l" t="t" r="r" b="b"/>
              <a:pathLst>
                <a:path w="1284351" h="1089533">
                  <a:moveTo>
                    <a:pt x="37592" y="749427"/>
                  </a:moveTo>
                  <a:cubicBezTo>
                    <a:pt x="0" y="566420"/>
                    <a:pt x="66802" y="396494"/>
                    <a:pt x="137668" y="239649"/>
                  </a:cubicBezTo>
                  <a:cubicBezTo>
                    <a:pt x="171069" y="161163"/>
                    <a:pt x="258572" y="91440"/>
                    <a:pt x="367030" y="100203"/>
                  </a:cubicBezTo>
                  <a:cubicBezTo>
                    <a:pt x="404622" y="104521"/>
                    <a:pt x="429641" y="95885"/>
                    <a:pt x="458724" y="69723"/>
                  </a:cubicBezTo>
                  <a:cubicBezTo>
                    <a:pt x="517144" y="21844"/>
                    <a:pt x="579628" y="0"/>
                    <a:pt x="663067" y="47879"/>
                  </a:cubicBezTo>
                  <a:cubicBezTo>
                    <a:pt x="746506" y="91440"/>
                    <a:pt x="846582" y="95758"/>
                    <a:pt x="934085" y="135001"/>
                  </a:cubicBezTo>
                  <a:cubicBezTo>
                    <a:pt x="1109218" y="209042"/>
                    <a:pt x="1213485" y="344170"/>
                    <a:pt x="1263523" y="527177"/>
                  </a:cubicBezTo>
                  <a:cubicBezTo>
                    <a:pt x="1284351" y="605663"/>
                    <a:pt x="1263523" y="679704"/>
                    <a:pt x="1200912" y="732028"/>
                  </a:cubicBezTo>
                  <a:cubicBezTo>
                    <a:pt x="1184275" y="758190"/>
                    <a:pt x="1167511" y="779907"/>
                    <a:pt x="1138301" y="784352"/>
                  </a:cubicBezTo>
                  <a:cubicBezTo>
                    <a:pt x="1029843" y="775589"/>
                    <a:pt x="925576" y="749554"/>
                    <a:pt x="833882" y="679831"/>
                  </a:cubicBezTo>
                  <a:cubicBezTo>
                    <a:pt x="737997" y="605790"/>
                    <a:pt x="637921" y="636270"/>
                    <a:pt x="591947" y="745236"/>
                  </a:cubicBezTo>
                  <a:cubicBezTo>
                    <a:pt x="562737" y="814959"/>
                    <a:pt x="525272" y="871601"/>
                    <a:pt x="441833" y="871601"/>
                  </a:cubicBezTo>
                  <a:cubicBezTo>
                    <a:pt x="391795" y="871601"/>
                    <a:pt x="370967" y="902081"/>
                    <a:pt x="370967" y="950087"/>
                  </a:cubicBezTo>
                  <a:cubicBezTo>
                    <a:pt x="370967" y="971931"/>
                    <a:pt x="370967" y="993648"/>
                    <a:pt x="362585" y="1015492"/>
                  </a:cubicBezTo>
                  <a:cubicBezTo>
                    <a:pt x="354203" y="1050290"/>
                    <a:pt x="337566" y="1089533"/>
                    <a:pt x="304165" y="1089533"/>
                  </a:cubicBezTo>
                  <a:cubicBezTo>
                    <a:pt x="266573" y="1089533"/>
                    <a:pt x="266573" y="1045972"/>
                    <a:pt x="262509" y="1015492"/>
                  </a:cubicBezTo>
                  <a:cubicBezTo>
                    <a:pt x="237490" y="893445"/>
                    <a:pt x="145796" y="858647"/>
                    <a:pt x="45593" y="832485"/>
                  </a:cubicBezTo>
                  <a:cubicBezTo>
                    <a:pt x="20574" y="810641"/>
                    <a:pt x="33020" y="780161"/>
                    <a:pt x="37211" y="7496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2226960" y="848340"/>
            <a:ext cx="291600" cy="642060"/>
            <a:chOff x="0" y="0"/>
            <a:chExt cx="388800" cy="856080"/>
          </a:xfrm>
        </p:grpSpPr>
        <p:sp>
          <p:nvSpPr>
            <p:cNvPr id="34" name="Freeform 34"/>
            <p:cNvSpPr/>
            <p:nvPr/>
          </p:nvSpPr>
          <p:spPr>
            <a:xfrm>
              <a:off x="51181" y="85471"/>
              <a:ext cx="388874" cy="855980"/>
            </a:xfrm>
            <a:custGeom>
              <a:avLst/>
              <a:gdLst/>
              <a:ahLst/>
              <a:cxnLst/>
              <a:rect l="l" t="t" r="r" b="b"/>
              <a:pathLst>
                <a:path w="388874" h="855980">
                  <a:moveTo>
                    <a:pt x="67183" y="0"/>
                  </a:moveTo>
                  <a:cubicBezTo>
                    <a:pt x="81534" y="13970"/>
                    <a:pt x="81534" y="13970"/>
                    <a:pt x="86360" y="23241"/>
                  </a:cubicBezTo>
                  <a:cubicBezTo>
                    <a:pt x="0" y="176784"/>
                    <a:pt x="148717" y="186055"/>
                    <a:pt x="187198" y="423418"/>
                  </a:cubicBezTo>
                  <a:cubicBezTo>
                    <a:pt x="192024" y="460629"/>
                    <a:pt x="230378" y="502539"/>
                    <a:pt x="268859" y="507111"/>
                  </a:cubicBezTo>
                  <a:cubicBezTo>
                    <a:pt x="292862" y="511810"/>
                    <a:pt x="316865" y="516382"/>
                    <a:pt x="340868" y="516382"/>
                  </a:cubicBezTo>
                  <a:cubicBezTo>
                    <a:pt x="388874" y="516382"/>
                    <a:pt x="302514" y="562864"/>
                    <a:pt x="278511" y="553593"/>
                  </a:cubicBezTo>
                  <a:cubicBezTo>
                    <a:pt x="235331" y="539623"/>
                    <a:pt x="201676" y="521081"/>
                    <a:pt x="187325" y="511683"/>
                  </a:cubicBezTo>
                  <a:cubicBezTo>
                    <a:pt x="168148" y="502412"/>
                    <a:pt x="168148" y="628015"/>
                    <a:pt x="158496" y="679196"/>
                  </a:cubicBezTo>
                  <a:cubicBezTo>
                    <a:pt x="144145" y="753618"/>
                    <a:pt x="129667" y="790829"/>
                    <a:pt x="105664" y="855980"/>
                  </a:cubicBezTo>
                  <a:cubicBezTo>
                    <a:pt x="96012" y="837311"/>
                    <a:pt x="110490" y="855980"/>
                    <a:pt x="86487" y="842010"/>
                  </a:cubicBezTo>
                  <a:cubicBezTo>
                    <a:pt x="134493" y="707136"/>
                    <a:pt x="153670" y="590804"/>
                    <a:pt x="153670" y="455803"/>
                  </a:cubicBezTo>
                  <a:cubicBezTo>
                    <a:pt x="153670" y="399923"/>
                    <a:pt x="144018" y="320929"/>
                    <a:pt x="115316" y="279019"/>
                  </a:cubicBezTo>
                  <a:cubicBezTo>
                    <a:pt x="24003" y="158242"/>
                    <a:pt x="19177" y="107061"/>
                    <a:pt x="6718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431000" y="3221100"/>
            <a:ext cx="583740" cy="262440"/>
            <a:chOff x="0" y="0"/>
            <a:chExt cx="778320" cy="349920"/>
          </a:xfrm>
        </p:grpSpPr>
        <p:sp>
          <p:nvSpPr>
            <p:cNvPr id="36" name="Freeform 36"/>
            <p:cNvSpPr/>
            <p:nvPr/>
          </p:nvSpPr>
          <p:spPr>
            <a:xfrm>
              <a:off x="84201" y="90551"/>
              <a:ext cx="778383" cy="349885"/>
            </a:xfrm>
            <a:custGeom>
              <a:avLst/>
              <a:gdLst/>
              <a:ahLst/>
              <a:cxnLst/>
              <a:rect l="l" t="t" r="r" b="b"/>
              <a:pathLst>
                <a:path w="778383" h="349885">
                  <a:moveTo>
                    <a:pt x="0" y="4953"/>
                  </a:moveTo>
                  <a:cubicBezTo>
                    <a:pt x="27432" y="4953"/>
                    <a:pt x="27432" y="4953"/>
                    <a:pt x="36576" y="0"/>
                  </a:cubicBezTo>
                  <a:cubicBezTo>
                    <a:pt x="68580" y="88773"/>
                    <a:pt x="86995" y="138049"/>
                    <a:pt x="128143" y="192151"/>
                  </a:cubicBezTo>
                  <a:cubicBezTo>
                    <a:pt x="210566" y="305562"/>
                    <a:pt x="288417" y="290703"/>
                    <a:pt x="375412" y="251333"/>
                  </a:cubicBezTo>
                  <a:cubicBezTo>
                    <a:pt x="485267" y="207010"/>
                    <a:pt x="585978" y="172466"/>
                    <a:pt x="700532" y="157734"/>
                  </a:cubicBezTo>
                  <a:cubicBezTo>
                    <a:pt x="732536" y="152781"/>
                    <a:pt x="760095" y="147828"/>
                    <a:pt x="778383" y="143002"/>
                  </a:cubicBezTo>
                  <a:cubicBezTo>
                    <a:pt x="746379" y="182372"/>
                    <a:pt x="760095" y="207010"/>
                    <a:pt x="750951" y="236601"/>
                  </a:cubicBezTo>
                  <a:cubicBezTo>
                    <a:pt x="755523" y="187325"/>
                    <a:pt x="750951" y="167640"/>
                    <a:pt x="709803" y="177419"/>
                  </a:cubicBezTo>
                  <a:cubicBezTo>
                    <a:pt x="586232" y="207010"/>
                    <a:pt x="494665" y="236601"/>
                    <a:pt x="384683" y="285877"/>
                  </a:cubicBezTo>
                  <a:cubicBezTo>
                    <a:pt x="315976" y="310515"/>
                    <a:pt x="201549" y="349885"/>
                    <a:pt x="109982" y="216916"/>
                  </a:cubicBezTo>
                  <a:cubicBezTo>
                    <a:pt x="68834" y="152908"/>
                    <a:pt x="59563" y="128143"/>
                    <a:pt x="27559" y="69088"/>
                  </a:cubicBezTo>
                  <a:cubicBezTo>
                    <a:pt x="18415" y="44450"/>
                    <a:pt x="22987" y="29718"/>
                    <a:pt x="127" y="508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2062260" y="8074620"/>
            <a:ext cx="612900" cy="729540"/>
            <a:chOff x="0" y="0"/>
            <a:chExt cx="817200" cy="972720"/>
          </a:xfrm>
        </p:grpSpPr>
        <p:sp>
          <p:nvSpPr>
            <p:cNvPr id="38" name="Freeform 38"/>
            <p:cNvSpPr/>
            <p:nvPr/>
          </p:nvSpPr>
          <p:spPr>
            <a:xfrm>
              <a:off x="53848" y="82296"/>
              <a:ext cx="817118" cy="972566"/>
            </a:xfrm>
            <a:custGeom>
              <a:avLst/>
              <a:gdLst/>
              <a:ahLst/>
              <a:cxnLst/>
              <a:rect l="l" t="t" r="r" b="b"/>
              <a:pathLst>
                <a:path w="817118" h="972566">
                  <a:moveTo>
                    <a:pt x="790067" y="609727"/>
                  </a:moveTo>
                  <a:cubicBezTo>
                    <a:pt x="767588" y="542544"/>
                    <a:pt x="754126" y="470789"/>
                    <a:pt x="749681" y="399034"/>
                  </a:cubicBezTo>
                  <a:cubicBezTo>
                    <a:pt x="740664" y="295910"/>
                    <a:pt x="749681" y="246634"/>
                    <a:pt x="749681" y="143510"/>
                  </a:cubicBezTo>
                  <a:cubicBezTo>
                    <a:pt x="749681" y="94234"/>
                    <a:pt x="745236" y="53848"/>
                    <a:pt x="758698" y="13462"/>
                  </a:cubicBezTo>
                  <a:cubicBezTo>
                    <a:pt x="740791" y="13462"/>
                    <a:pt x="731774" y="4445"/>
                    <a:pt x="709295" y="0"/>
                  </a:cubicBezTo>
                  <a:cubicBezTo>
                    <a:pt x="709295" y="26924"/>
                    <a:pt x="718312" y="125476"/>
                    <a:pt x="713740" y="143383"/>
                  </a:cubicBezTo>
                  <a:cubicBezTo>
                    <a:pt x="700278" y="268859"/>
                    <a:pt x="713740" y="385445"/>
                    <a:pt x="722757" y="452628"/>
                  </a:cubicBezTo>
                  <a:cubicBezTo>
                    <a:pt x="745236" y="546735"/>
                    <a:pt x="767715" y="631952"/>
                    <a:pt x="776605" y="735076"/>
                  </a:cubicBezTo>
                  <a:cubicBezTo>
                    <a:pt x="785622" y="856107"/>
                    <a:pt x="749681" y="891921"/>
                    <a:pt x="632968" y="918845"/>
                  </a:cubicBezTo>
                  <a:cubicBezTo>
                    <a:pt x="529717" y="941197"/>
                    <a:pt x="291719" y="945769"/>
                    <a:pt x="152527" y="905383"/>
                  </a:cubicBezTo>
                  <a:cubicBezTo>
                    <a:pt x="89662" y="891921"/>
                    <a:pt x="17780" y="784352"/>
                    <a:pt x="85217" y="627507"/>
                  </a:cubicBezTo>
                  <a:cubicBezTo>
                    <a:pt x="112141" y="564769"/>
                    <a:pt x="161544" y="407924"/>
                    <a:pt x="170561" y="363093"/>
                  </a:cubicBezTo>
                  <a:cubicBezTo>
                    <a:pt x="201930" y="259969"/>
                    <a:pt x="201930" y="156845"/>
                    <a:pt x="188468" y="35814"/>
                  </a:cubicBezTo>
                  <a:cubicBezTo>
                    <a:pt x="175006" y="35814"/>
                    <a:pt x="161544" y="40259"/>
                    <a:pt x="148082" y="40259"/>
                  </a:cubicBezTo>
                  <a:cubicBezTo>
                    <a:pt x="175006" y="152273"/>
                    <a:pt x="161544" y="268859"/>
                    <a:pt x="148082" y="349504"/>
                  </a:cubicBezTo>
                  <a:cubicBezTo>
                    <a:pt x="148082" y="349504"/>
                    <a:pt x="148082" y="349504"/>
                    <a:pt x="148082" y="349504"/>
                  </a:cubicBezTo>
                  <a:cubicBezTo>
                    <a:pt x="121158" y="443611"/>
                    <a:pt x="89662" y="542290"/>
                    <a:pt x="53848" y="631952"/>
                  </a:cubicBezTo>
                  <a:cubicBezTo>
                    <a:pt x="0" y="766445"/>
                    <a:pt x="35941" y="883031"/>
                    <a:pt x="134620" y="936752"/>
                  </a:cubicBezTo>
                  <a:cubicBezTo>
                    <a:pt x="184023" y="954659"/>
                    <a:pt x="233426" y="959104"/>
                    <a:pt x="287274" y="959104"/>
                  </a:cubicBezTo>
                  <a:cubicBezTo>
                    <a:pt x="408559" y="972566"/>
                    <a:pt x="511810" y="968121"/>
                    <a:pt x="624078" y="959104"/>
                  </a:cubicBezTo>
                  <a:cubicBezTo>
                    <a:pt x="781177" y="941197"/>
                    <a:pt x="817118" y="909828"/>
                    <a:pt x="817118" y="761873"/>
                  </a:cubicBezTo>
                  <a:cubicBezTo>
                    <a:pt x="812673" y="717042"/>
                    <a:pt x="803656" y="663321"/>
                    <a:pt x="790194" y="6094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454220" y="2649240"/>
            <a:ext cx="2071980" cy="817020"/>
            <a:chOff x="0" y="0"/>
            <a:chExt cx="2762640" cy="1089360"/>
          </a:xfrm>
        </p:grpSpPr>
        <p:sp>
          <p:nvSpPr>
            <p:cNvPr id="40" name="Freeform 40"/>
            <p:cNvSpPr/>
            <p:nvPr/>
          </p:nvSpPr>
          <p:spPr>
            <a:xfrm>
              <a:off x="74168" y="51816"/>
              <a:ext cx="2762758" cy="1089279"/>
            </a:xfrm>
            <a:custGeom>
              <a:avLst/>
              <a:gdLst/>
              <a:ahLst/>
              <a:cxnLst/>
              <a:rect l="l" t="t" r="r" b="b"/>
              <a:pathLst>
                <a:path w="2762758" h="1089279">
                  <a:moveTo>
                    <a:pt x="654431" y="960374"/>
                  </a:moveTo>
                  <a:cubicBezTo>
                    <a:pt x="638302" y="964565"/>
                    <a:pt x="436372" y="993648"/>
                    <a:pt x="298958" y="1051814"/>
                  </a:cubicBezTo>
                  <a:cubicBezTo>
                    <a:pt x="226314" y="1085088"/>
                    <a:pt x="161671" y="1089279"/>
                    <a:pt x="109093" y="1035177"/>
                  </a:cubicBezTo>
                  <a:cubicBezTo>
                    <a:pt x="56642" y="977011"/>
                    <a:pt x="28321" y="922909"/>
                    <a:pt x="0" y="839724"/>
                  </a:cubicBezTo>
                  <a:cubicBezTo>
                    <a:pt x="133350" y="723265"/>
                    <a:pt x="109093" y="685927"/>
                    <a:pt x="214122" y="606933"/>
                  </a:cubicBezTo>
                  <a:cubicBezTo>
                    <a:pt x="561467" y="386588"/>
                    <a:pt x="706882" y="428244"/>
                    <a:pt x="795782" y="424053"/>
                  </a:cubicBezTo>
                  <a:cubicBezTo>
                    <a:pt x="896747" y="411607"/>
                    <a:pt x="1013841" y="411607"/>
                    <a:pt x="1163320" y="361696"/>
                  </a:cubicBezTo>
                  <a:cubicBezTo>
                    <a:pt x="1361186" y="299339"/>
                    <a:pt x="1458214" y="295148"/>
                    <a:pt x="1599565" y="253619"/>
                  </a:cubicBezTo>
                  <a:cubicBezTo>
                    <a:pt x="1785366" y="203708"/>
                    <a:pt x="1878203" y="112268"/>
                    <a:pt x="2003425" y="58166"/>
                  </a:cubicBezTo>
                  <a:cubicBezTo>
                    <a:pt x="2286127" y="0"/>
                    <a:pt x="2475992" y="20701"/>
                    <a:pt x="2734437" y="95631"/>
                  </a:cubicBezTo>
                  <a:cubicBezTo>
                    <a:pt x="2746502" y="99822"/>
                    <a:pt x="2758694" y="99822"/>
                    <a:pt x="2758694" y="116459"/>
                  </a:cubicBezTo>
                  <a:cubicBezTo>
                    <a:pt x="2762758" y="137287"/>
                    <a:pt x="2746629" y="141351"/>
                    <a:pt x="2730373" y="145542"/>
                  </a:cubicBezTo>
                  <a:cubicBezTo>
                    <a:pt x="2689987" y="162179"/>
                    <a:pt x="2653665" y="178816"/>
                    <a:pt x="2605151" y="157988"/>
                  </a:cubicBezTo>
                  <a:cubicBezTo>
                    <a:pt x="2560701" y="137160"/>
                    <a:pt x="2508250" y="141351"/>
                    <a:pt x="2459736" y="133096"/>
                  </a:cubicBezTo>
                  <a:cubicBezTo>
                    <a:pt x="2411222" y="112268"/>
                    <a:pt x="2346706" y="108204"/>
                    <a:pt x="2290064" y="124841"/>
                  </a:cubicBezTo>
                  <a:cubicBezTo>
                    <a:pt x="2346579" y="133096"/>
                    <a:pt x="2423287" y="141478"/>
                    <a:pt x="2459736" y="166370"/>
                  </a:cubicBezTo>
                  <a:cubicBezTo>
                    <a:pt x="2463800" y="249555"/>
                    <a:pt x="2403221" y="216281"/>
                    <a:pt x="2370836" y="224536"/>
                  </a:cubicBezTo>
                  <a:cubicBezTo>
                    <a:pt x="2318385" y="212090"/>
                    <a:pt x="2237486" y="195453"/>
                    <a:pt x="2193163" y="203708"/>
                  </a:cubicBezTo>
                  <a:cubicBezTo>
                    <a:pt x="2168906" y="211963"/>
                    <a:pt x="2132584" y="216154"/>
                    <a:pt x="2120519" y="220345"/>
                  </a:cubicBezTo>
                  <a:cubicBezTo>
                    <a:pt x="2132584" y="224536"/>
                    <a:pt x="2164969" y="228600"/>
                    <a:pt x="2193163" y="224536"/>
                  </a:cubicBezTo>
                  <a:cubicBezTo>
                    <a:pt x="2257806" y="216281"/>
                    <a:pt x="2298192" y="220345"/>
                    <a:pt x="2314321" y="257810"/>
                  </a:cubicBezTo>
                  <a:cubicBezTo>
                    <a:pt x="2229485" y="291084"/>
                    <a:pt x="2132584" y="278638"/>
                    <a:pt x="2051812" y="332613"/>
                  </a:cubicBezTo>
                  <a:cubicBezTo>
                    <a:pt x="1938782" y="353441"/>
                    <a:pt x="1829689" y="374142"/>
                    <a:pt x="1716532" y="390779"/>
                  </a:cubicBezTo>
                  <a:cubicBezTo>
                    <a:pt x="1684274" y="394970"/>
                    <a:pt x="1664081" y="411607"/>
                    <a:pt x="1647825" y="440690"/>
                  </a:cubicBezTo>
                  <a:cubicBezTo>
                    <a:pt x="1639697" y="453136"/>
                    <a:pt x="1591310" y="478155"/>
                    <a:pt x="1554988" y="503047"/>
                  </a:cubicBezTo>
                  <a:cubicBezTo>
                    <a:pt x="1462151" y="561213"/>
                    <a:pt x="1381252" y="611124"/>
                    <a:pt x="1296543" y="665226"/>
                  </a:cubicBezTo>
                  <a:cubicBezTo>
                    <a:pt x="1094613" y="798322"/>
                    <a:pt x="892683" y="898017"/>
                    <a:pt x="654304" y="9603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3237840" y="2761020"/>
            <a:ext cx="963360" cy="700380"/>
            <a:chOff x="0" y="0"/>
            <a:chExt cx="1284480" cy="933840"/>
          </a:xfrm>
        </p:grpSpPr>
        <p:sp>
          <p:nvSpPr>
            <p:cNvPr id="42" name="Freeform 42"/>
            <p:cNvSpPr/>
            <p:nvPr/>
          </p:nvSpPr>
          <p:spPr>
            <a:xfrm>
              <a:off x="34036" y="61214"/>
              <a:ext cx="1284478" cy="933958"/>
            </a:xfrm>
            <a:custGeom>
              <a:avLst/>
              <a:gdLst/>
              <a:ahLst/>
              <a:cxnLst/>
              <a:rect l="l" t="t" r="r" b="b"/>
              <a:pathLst>
                <a:path w="1284478" h="933958">
                  <a:moveTo>
                    <a:pt x="1192784" y="21717"/>
                  </a:moveTo>
                  <a:cubicBezTo>
                    <a:pt x="1217803" y="30353"/>
                    <a:pt x="1251204" y="0"/>
                    <a:pt x="1267841" y="39116"/>
                  </a:cubicBezTo>
                  <a:cubicBezTo>
                    <a:pt x="1284478" y="73914"/>
                    <a:pt x="1247013" y="82550"/>
                    <a:pt x="1230249" y="104267"/>
                  </a:cubicBezTo>
                  <a:cubicBezTo>
                    <a:pt x="1050925" y="299720"/>
                    <a:pt x="842391" y="460502"/>
                    <a:pt x="646430" y="638556"/>
                  </a:cubicBezTo>
                  <a:cubicBezTo>
                    <a:pt x="537972" y="738505"/>
                    <a:pt x="412877" y="816610"/>
                    <a:pt x="287782" y="894842"/>
                  </a:cubicBezTo>
                  <a:cubicBezTo>
                    <a:pt x="129286" y="933958"/>
                    <a:pt x="95885" y="912241"/>
                    <a:pt x="58420" y="751459"/>
                  </a:cubicBezTo>
                  <a:cubicBezTo>
                    <a:pt x="0" y="499491"/>
                    <a:pt x="104267" y="351917"/>
                    <a:pt x="362839" y="330200"/>
                  </a:cubicBezTo>
                  <a:cubicBezTo>
                    <a:pt x="383667" y="330200"/>
                    <a:pt x="404495" y="330200"/>
                    <a:pt x="417068" y="308483"/>
                  </a:cubicBezTo>
                  <a:cubicBezTo>
                    <a:pt x="425450" y="291084"/>
                    <a:pt x="412877" y="282448"/>
                    <a:pt x="400431" y="269367"/>
                  </a:cubicBezTo>
                  <a:cubicBezTo>
                    <a:pt x="379603" y="243332"/>
                    <a:pt x="321183" y="239014"/>
                    <a:pt x="337820" y="199898"/>
                  </a:cubicBezTo>
                  <a:cubicBezTo>
                    <a:pt x="358648" y="156464"/>
                    <a:pt x="408686" y="182499"/>
                    <a:pt x="446278" y="191262"/>
                  </a:cubicBezTo>
                  <a:cubicBezTo>
                    <a:pt x="483870" y="208661"/>
                    <a:pt x="525526" y="212979"/>
                    <a:pt x="558927" y="239014"/>
                  </a:cubicBezTo>
                  <a:cubicBezTo>
                    <a:pt x="579755" y="204216"/>
                    <a:pt x="525526" y="182499"/>
                    <a:pt x="558927" y="152146"/>
                  </a:cubicBezTo>
                  <a:cubicBezTo>
                    <a:pt x="596519" y="108712"/>
                    <a:pt x="629793" y="121793"/>
                    <a:pt x="663194" y="152146"/>
                  </a:cubicBezTo>
                  <a:cubicBezTo>
                    <a:pt x="734060" y="252095"/>
                    <a:pt x="796671" y="165227"/>
                    <a:pt x="863346" y="147828"/>
                  </a:cubicBezTo>
                  <a:cubicBezTo>
                    <a:pt x="930021" y="126111"/>
                    <a:pt x="975995" y="17526"/>
                    <a:pt x="1076071" y="100076"/>
                  </a:cubicBezTo>
                  <a:cubicBezTo>
                    <a:pt x="1092708" y="126111"/>
                    <a:pt x="1155319" y="56642"/>
                    <a:pt x="1192784" y="2184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3523500" y="2859300"/>
            <a:ext cx="204120" cy="174960"/>
            <a:chOff x="0" y="0"/>
            <a:chExt cx="272160" cy="233280"/>
          </a:xfrm>
        </p:grpSpPr>
        <p:sp>
          <p:nvSpPr>
            <p:cNvPr id="44" name="Freeform 44"/>
            <p:cNvSpPr/>
            <p:nvPr/>
          </p:nvSpPr>
          <p:spPr>
            <a:xfrm>
              <a:off x="116332" y="147701"/>
              <a:ext cx="272161" cy="233426"/>
            </a:xfrm>
            <a:custGeom>
              <a:avLst/>
              <a:gdLst/>
              <a:ahLst/>
              <a:cxnLst/>
              <a:rect l="l" t="t" r="r" b="b"/>
              <a:pathLst>
                <a:path w="272161" h="233426">
                  <a:moveTo>
                    <a:pt x="170942" y="127"/>
                  </a:moveTo>
                  <a:cubicBezTo>
                    <a:pt x="183642" y="80518"/>
                    <a:pt x="272161" y="152908"/>
                    <a:pt x="215265" y="185166"/>
                  </a:cubicBezTo>
                  <a:cubicBezTo>
                    <a:pt x="145669" y="233426"/>
                    <a:pt x="132969" y="144907"/>
                    <a:pt x="50673" y="96647"/>
                  </a:cubicBezTo>
                  <a:cubicBezTo>
                    <a:pt x="31623" y="88646"/>
                    <a:pt x="12700" y="64516"/>
                    <a:pt x="0" y="48387"/>
                  </a:cubicBezTo>
                  <a:cubicBezTo>
                    <a:pt x="12700" y="48387"/>
                    <a:pt x="44323" y="56388"/>
                    <a:pt x="50673" y="56388"/>
                  </a:cubicBezTo>
                  <a:cubicBezTo>
                    <a:pt x="75946" y="64389"/>
                    <a:pt x="139319" y="177038"/>
                    <a:pt x="196215" y="160909"/>
                  </a:cubicBezTo>
                  <a:cubicBezTo>
                    <a:pt x="234188" y="152908"/>
                    <a:pt x="126619" y="24130"/>
                    <a:pt x="17094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3675240" y="2851740"/>
            <a:ext cx="204120" cy="174960"/>
            <a:chOff x="0" y="0"/>
            <a:chExt cx="272160" cy="233280"/>
          </a:xfrm>
        </p:grpSpPr>
        <p:sp>
          <p:nvSpPr>
            <p:cNvPr id="46" name="Freeform 46"/>
            <p:cNvSpPr/>
            <p:nvPr/>
          </p:nvSpPr>
          <p:spPr>
            <a:xfrm>
              <a:off x="125095" y="119888"/>
              <a:ext cx="272161" cy="233172"/>
            </a:xfrm>
            <a:custGeom>
              <a:avLst/>
              <a:gdLst/>
              <a:ahLst/>
              <a:cxnLst/>
              <a:rect l="l" t="t" r="r" b="b"/>
              <a:pathLst>
                <a:path w="272161" h="233172">
                  <a:moveTo>
                    <a:pt x="197231" y="30099"/>
                  </a:moveTo>
                  <a:cubicBezTo>
                    <a:pt x="190373" y="67691"/>
                    <a:pt x="156464" y="90297"/>
                    <a:pt x="136017" y="112903"/>
                  </a:cubicBezTo>
                  <a:cubicBezTo>
                    <a:pt x="108839" y="135509"/>
                    <a:pt x="74803" y="143002"/>
                    <a:pt x="61214" y="112903"/>
                  </a:cubicBezTo>
                  <a:cubicBezTo>
                    <a:pt x="34036" y="60198"/>
                    <a:pt x="54356" y="67691"/>
                    <a:pt x="68072" y="37592"/>
                  </a:cubicBezTo>
                  <a:cubicBezTo>
                    <a:pt x="27305" y="37592"/>
                    <a:pt x="47625" y="45085"/>
                    <a:pt x="0" y="45085"/>
                  </a:cubicBezTo>
                  <a:cubicBezTo>
                    <a:pt x="61214" y="233172"/>
                    <a:pt x="47625" y="225679"/>
                    <a:pt x="183769" y="120396"/>
                  </a:cubicBezTo>
                  <a:cubicBezTo>
                    <a:pt x="224536" y="90297"/>
                    <a:pt x="238252" y="67691"/>
                    <a:pt x="272161" y="37592"/>
                  </a:cubicBezTo>
                  <a:cubicBezTo>
                    <a:pt x="231394" y="37592"/>
                    <a:pt x="231394" y="0"/>
                    <a:pt x="197358" y="3009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3841560" y="2819880"/>
            <a:ext cx="174960" cy="145800"/>
            <a:chOff x="0" y="0"/>
            <a:chExt cx="233280" cy="194400"/>
          </a:xfrm>
        </p:grpSpPr>
        <p:sp>
          <p:nvSpPr>
            <p:cNvPr id="48" name="Freeform 48"/>
            <p:cNvSpPr/>
            <p:nvPr/>
          </p:nvSpPr>
          <p:spPr>
            <a:xfrm>
              <a:off x="142748" y="103378"/>
              <a:ext cx="233299" cy="194437"/>
            </a:xfrm>
            <a:custGeom>
              <a:avLst/>
              <a:gdLst/>
              <a:ahLst/>
              <a:cxnLst/>
              <a:rect l="l" t="t" r="r" b="b"/>
              <a:pathLst>
                <a:path w="233299" h="194437">
                  <a:moveTo>
                    <a:pt x="171196" y="25908"/>
                  </a:moveTo>
                  <a:cubicBezTo>
                    <a:pt x="163449" y="58293"/>
                    <a:pt x="140081" y="77724"/>
                    <a:pt x="116713" y="97155"/>
                  </a:cubicBezTo>
                  <a:cubicBezTo>
                    <a:pt x="93345" y="116586"/>
                    <a:pt x="70104" y="123063"/>
                    <a:pt x="54483" y="97155"/>
                  </a:cubicBezTo>
                  <a:cubicBezTo>
                    <a:pt x="31115" y="51816"/>
                    <a:pt x="46736" y="58293"/>
                    <a:pt x="62230" y="32385"/>
                  </a:cubicBezTo>
                  <a:cubicBezTo>
                    <a:pt x="23368" y="32385"/>
                    <a:pt x="38862" y="32385"/>
                    <a:pt x="0" y="32385"/>
                  </a:cubicBezTo>
                  <a:cubicBezTo>
                    <a:pt x="54483" y="194437"/>
                    <a:pt x="38862" y="187960"/>
                    <a:pt x="155575" y="97155"/>
                  </a:cubicBezTo>
                  <a:cubicBezTo>
                    <a:pt x="186690" y="71247"/>
                    <a:pt x="202184" y="51816"/>
                    <a:pt x="233299" y="25908"/>
                  </a:cubicBezTo>
                  <a:cubicBezTo>
                    <a:pt x="202184" y="32385"/>
                    <a:pt x="202184" y="0"/>
                    <a:pt x="171069" y="259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3240540" y="3839940"/>
            <a:ext cx="116640" cy="204120"/>
            <a:chOff x="0" y="0"/>
            <a:chExt cx="155520" cy="272160"/>
          </a:xfrm>
        </p:grpSpPr>
        <p:sp>
          <p:nvSpPr>
            <p:cNvPr id="50" name="Freeform 50"/>
            <p:cNvSpPr/>
            <p:nvPr/>
          </p:nvSpPr>
          <p:spPr>
            <a:xfrm>
              <a:off x="244094" y="118999"/>
              <a:ext cx="155575" cy="272161"/>
            </a:xfrm>
            <a:custGeom>
              <a:avLst/>
              <a:gdLst/>
              <a:ahLst/>
              <a:cxnLst/>
              <a:rect l="l" t="t" r="r" b="b"/>
              <a:pathLst>
                <a:path w="155575" h="272161">
                  <a:moveTo>
                    <a:pt x="155575" y="175006"/>
                  </a:moveTo>
                  <a:cubicBezTo>
                    <a:pt x="113157" y="187960"/>
                    <a:pt x="70739" y="272161"/>
                    <a:pt x="28321" y="181483"/>
                  </a:cubicBezTo>
                  <a:cubicBezTo>
                    <a:pt x="0" y="129667"/>
                    <a:pt x="28321" y="71374"/>
                    <a:pt x="28321" y="0"/>
                  </a:cubicBezTo>
                  <a:cubicBezTo>
                    <a:pt x="141478" y="38862"/>
                    <a:pt x="56642" y="103632"/>
                    <a:pt x="155575" y="123063"/>
                  </a:cubicBezTo>
                  <a:cubicBezTo>
                    <a:pt x="155575" y="142494"/>
                    <a:pt x="155575" y="161925"/>
                    <a:pt x="155575" y="1748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2093040" y="3781620"/>
            <a:ext cx="554580" cy="321300"/>
            <a:chOff x="0" y="0"/>
            <a:chExt cx="739440" cy="428400"/>
          </a:xfrm>
        </p:grpSpPr>
        <p:sp>
          <p:nvSpPr>
            <p:cNvPr id="52" name="Freeform 52"/>
            <p:cNvSpPr/>
            <p:nvPr/>
          </p:nvSpPr>
          <p:spPr>
            <a:xfrm>
              <a:off x="53721" y="78867"/>
              <a:ext cx="739648" cy="428371"/>
            </a:xfrm>
            <a:custGeom>
              <a:avLst/>
              <a:gdLst/>
              <a:ahLst/>
              <a:cxnLst/>
              <a:rect l="l" t="t" r="r" b="b"/>
              <a:pathLst>
                <a:path w="739648" h="428371">
                  <a:moveTo>
                    <a:pt x="722249" y="321310"/>
                  </a:moveTo>
                  <a:cubicBezTo>
                    <a:pt x="735203" y="408051"/>
                    <a:pt x="696468" y="428371"/>
                    <a:pt x="636270" y="408051"/>
                  </a:cubicBezTo>
                  <a:cubicBezTo>
                    <a:pt x="447167" y="356997"/>
                    <a:pt x="258064" y="300863"/>
                    <a:pt x="68834" y="249936"/>
                  </a:cubicBezTo>
                  <a:cubicBezTo>
                    <a:pt x="0" y="229489"/>
                    <a:pt x="34417" y="173482"/>
                    <a:pt x="30099" y="127508"/>
                  </a:cubicBezTo>
                  <a:cubicBezTo>
                    <a:pt x="17272" y="15240"/>
                    <a:pt x="47371" y="0"/>
                    <a:pt x="137668" y="25527"/>
                  </a:cubicBezTo>
                  <a:cubicBezTo>
                    <a:pt x="309626" y="66294"/>
                    <a:pt x="472948" y="127508"/>
                    <a:pt x="640715" y="183642"/>
                  </a:cubicBezTo>
                  <a:cubicBezTo>
                    <a:pt x="709549" y="209169"/>
                    <a:pt x="739648" y="239776"/>
                    <a:pt x="722376" y="32131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2602800" y="3900960"/>
            <a:ext cx="321300" cy="233280"/>
            <a:chOff x="0" y="0"/>
            <a:chExt cx="428400" cy="311040"/>
          </a:xfrm>
        </p:grpSpPr>
        <p:sp>
          <p:nvSpPr>
            <p:cNvPr id="54" name="Freeform 54"/>
            <p:cNvSpPr/>
            <p:nvPr/>
          </p:nvSpPr>
          <p:spPr>
            <a:xfrm>
              <a:off x="64897" y="110617"/>
              <a:ext cx="428498" cy="311150"/>
            </a:xfrm>
            <a:custGeom>
              <a:avLst/>
              <a:gdLst/>
              <a:ahLst/>
              <a:cxnLst/>
              <a:rect l="l" t="t" r="r" b="b"/>
              <a:pathLst>
                <a:path w="428498" h="311150">
                  <a:moveTo>
                    <a:pt x="428498" y="107950"/>
                  </a:moveTo>
                  <a:cubicBezTo>
                    <a:pt x="398272" y="139700"/>
                    <a:pt x="408305" y="184150"/>
                    <a:pt x="408305" y="222250"/>
                  </a:cubicBezTo>
                  <a:cubicBezTo>
                    <a:pt x="413385" y="279400"/>
                    <a:pt x="393192" y="311150"/>
                    <a:pt x="342773" y="304800"/>
                  </a:cubicBezTo>
                  <a:cubicBezTo>
                    <a:pt x="257048" y="292100"/>
                    <a:pt x="166370" y="285750"/>
                    <a:pt x="80645" y="273050"/>
                  </a:cubicBezTo>
                  <a:cubicBezTo>
                    <a:pt x="0" y="260350"/>
                    <a:pt x="35306" y="184150"/>
                    <a:pt x="35306" y="133350"/>
                  </a:cubicBezTo>
                  <a:cubicBezTo>
                    <a:pt x="30226" y="82550"/>
                    <a:pt x="25273" y="0"/>
                    <a:pt x="85725" y="6350"/>
                  </a:cubicBezTo>
                  <a:cubicBezTo>
                    <a:pt x="196596" y="19050"/>
                    <a:pt x="307467" y="44450"/>
                    <a:pt x="418338" y="69850"/>
                  </a:cubicBezTo>
                  <a:cubicBezTo>
                    <a:pt x="428371" y="69850"/>
                    <a:pt x="428371" y="95250"/>
                    <a:pt x="42837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2854980" y="3918240"/>
            <a:ext cx="350460" cy="233280"/>
            <a:chOff x="0" y="0"/>
            <a:chExt cx="467280" cy="311040"/>
          </a:xfrm>
        </p:grpSpPr>
        <p:sp>
          <p:nvSpPr>
            <p:cNvPr id="56" name="Freeform 56"/>
            <p:cNvSpPr/>
            <p:nvPr/>
          </p:nvSpPr>
          <p:spPr>
            <a:xfrm>
              <a:off x="75184" y="114300"/>
              <a:ext cx="467233" cy="310896"/>
            </a:xfrm>
            <a:custGeom>
              <a:avLst/>
              <a:gdLst/>
              <a:ahLst/>
              <a:cxnLst/>
              <a:rect l="l" t="t" r="r" b="b"/>
              <a:pathLst>
                <a:path w="467233" h="310896">
                  <a:moveTo>
                    <a:pt x="456819" y="45339"/>
                  </a:moveTo>
                  <a:cubicBezTo>
                    <a:pt x="425704" y="84201"/>
                    <a:pt x="446405" y="129540"/>
                    <a:pt x="451612" y="174879"/>
                  </a:cubicBezTo>
                  <a:cubicBezTo>
                    <a:pt x="467233" y="239649"/>
                    <a:pt x="446405" y="272034"/>
                    <a:pt x="394462" y="278511"/>
                  </a:cubicBezTo>
                  <a:cubicBezTo>
                    <a:pt x="295783" y="284988"/>
                    <a:pt x="202311" y="297942"/>
                    <a:pt x="103759" y="304419"/>
                  </a:cubicBezTo>
                  <a:cubicBezTo>
                    <a:pt x="15494" y="310896"/>
                    <a:pt x="41402" y="220218"/>
                    <a:pt x="31115" y="161798"/>
                  </a:cubicBezTo>
                  <a:cubicBezTo>
                    <a:pt x="20828" y="103378"/>
                    <a:pt x="0" y="19431"/>
                    <a:pt x="72644" y="12954"/>
                  </a:cubicBezTo>
                  <a:cubicBezTo>
                    <a:pt x="197231" y="0"/>
                    <a:pt x="321818" y="6477"/>
                    <a:pt x="446405" y="6477"/>
                  </a:cubicBezTo>
                  <a:cubicBezTo>
                    <a:pt x="446405" y="6477"/>
                    <a:pt x="451612" y="32385"/>
                    <a:pt x="456819" y="453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958040" y="3757860"/>
            <a:ext cx="174960" cy="233280"/>
            <a:chOff x="0" y="0"/>
            <a:chExt cx="233280" cy="311040"/>
          </a:xfrm>
        </p:grpSpPr>
        <p:sp>
          <p:nvSpPr>
            <p:cNvPr id="58" name="Freeform 58"/>
            <p:cNvSpPr/>
            <p:nvPr/>
          </p:nvSpPr>
          <p:spPr>
            <a:xfrm>
              <a:off x="62611" y="100838"/>
              <a:ext cx="233299" cy="311023"/>
            </a:xfrm>
            <a:custGeom>
              <a:avLst/>
              <a:gdLst/>
              <a:ahLst/>
              <a:cxnLst/>
              <a:rect l="l" t="t" r="r" b="b"/>
              <a:pathLst>
                <a:path w="233299" h="311023">
                  <a:moveTo>
                    <a:pt x="37084" y="158623"/>
                  </a:moveTo>
                  <a:cubicBezTo>
                    <a:pt x="58293" y="109728"/>
                    <a:pt x="0" y="0"/>
                    <a:pt x="111379" y="12192"/>
                  </a:cubicBezTo>
                  <a:cubicBezTo>
                    <a:pt x="233299" y="24384"/>
                    <a:pt x="164338" y="134112"/>
                    <a:pt x="175006" y="195199"/>
                  </a:cubicBezTo>
                  <a:cubicBezTo>
                    <a:pt x="185547" y="250063"/>
                    <a:pt x="180340" y="311023"/>
                    <a:pt x="100838" y="304927"/>
                  </a:cubicBezTo>
                  <a:cubicBezTo>
                    <a:pt x="127" y="298831"/>
                    <a:pt x="47879" y="213487"/>
                    <a:pt x="37211" y="1584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3116340" y="3871800"/>
            <a:ext cx="204120" cy="233280"/>
            <a:chOff x="0" y="0"/>
            <a:chExt cx="272160" cy="311040"/>
          </a:xfrm>
        </p:grpSpPr>
        <p:sp>
          <p:nvSpPr>
            <p:cNvPr id="60" name="Freeform 60"/>
            <p:cNvSpPr/>
            <p:nvPr/>
          </p:nvSpPr>
          <p:spPr>
            <a:xfrm>
              <a:off x="116078" y="102616"/>
              <a:ext cx="272161" cy="311150"/>
            </a:xfrm>
            <a:custGeom>
              <a:avLst/>
              <a:gdLst/>
              <a:ahLst/>
              <a:cxnLst/>
              <a:rect l="l" t="t" r="r" b="b"/>
              <a:pathLst>
                <a:path w="272161" h="311150">
                  <a:moveTo>
                    <a:pt x="29464" y="311150"/>
                  </a:moveTo>
                  <a:cubicBezTo>
                    <a:pt x="29464" y="273812"/>
                    <a:pt x="29464" y="230251"/>
                    <a:pt x="22098" y="192913"/>
                  </a:cubicBezTo>
                  <a:cubicBezTo>
                    <a:pt x="0" y="74676"/>
                    <a:pt x="102997" y="49784"/>
                    <a:pt x="198628" y="18669"/>
                  </a:cubicBezTo>
                  <a:cubicBezTo>
                    <a:pt x="250063" y="0"/>
                    <a:pt x="272161" y="18669"/>
                    <a:pt x="272161" y="68453"/>
                  </a:cubicBezTo>
                  <a:cubicBezTo>
                    <a:pt x="264795" y="205359"/>
                    <a:pt x="205994" y="304800"/>
                    <a:pt x="29464" y="3110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2956500" y="3390660"/>
            <a:ext cx="145800" cy="145800"/>
            <a:chOff x="0" y="0"/>
            <a:chExt cx="194400" cy="194400"/>
          </a:xfrm>
        </p:grpSpPr>
        <p:sp>
          <p:nvSpPr>
            <p:cNvPr id="62" name="Freeform 62"/>
            <p:cNvSpPr/>
            <p:nvPr/>
          </p:nvSpPr>
          <p:spPr>
            <a:xfrm>
              <a:off x="171323" y="170180"/>
              <a:ext cx="194437" cy="194437"/>
            </a:xfrm>
            <a:custGeom>
              <a:avLst/>
              <a:gdLst/>
              <a:ahLst/>
              <a:cxnLst/>
              <a:rect l="l" t="t" r="r" b="b"/>
              <a:pathLst>
                <a:path w="194437" h="194437">
                  <a:moveTo>
                    <a:pt x="106934" y="0"/>
                  </a:moveTo>
                  <a:cubicBezTo>
                    <a:pt x="155575" y="9271"/>
                    <a:pt x="194437" y="46228"/>
                    <a:pt x="184658" y="92583"/>
                  </a:cubicBezTo>
                  <a:cubicBezTo>
                    <a:pt x="184658" y="148082"/>
                    <a:pt x="145796" y="194437"/>
                    <a:pt x="77724" y="175895"/>
                  </a:cubicBezTo>
                  <a:cubicBezTo>
                    <a:pt x="19431" y="166624"/>
                    <a:pt x="0" y="120396"/>
                    <a:pt x="9652" y="74041"/>
                  </a:cubicBezTo>
                  <a:cubicBezTo>
                    <a:pt x="19304" y="27686"/>
                    <a:pt x="48514" y="0"/>
                    <a:pt x="10680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2980800" y="3787020"/>
            <a:ext cx="145800" cy="145800"/>
            <a:chOff x="0" y="0"/>
            <a:chExt cx="194400" cy="194400"/>
          </a:xfrm>
        </p:grpSpPr>
        <p:sp>
          <p:nvSpPr>
            <p:cNvPr id="64" name="Freeform 64"/>
            <p:cNvSpPr/>
            <p:nvPr/>
          </p:nvSpPr>
          <p:spPr>
            <a:xfrm>
              <a:off x="223266" y="200914"/>
              <a:ext cx="194437" cy="194310"/>
            </a:xfrm>
            <a:custGeom>
              <a:avLst/>
              <a:gdLst/>
              <a:ahLst/>
              <a:cxnLst/>
              <a:rect l="l" t="t" r="r" b="b"/>
              <a:pathLst>
                <a:path w="194437" h="194310">
                  <a:moveTo>
                    <a:pt x="194437" y="91440"/>
                  </a:moveTo>
                  <a:cubicBezTo>
                    <a:pt x="194437" y="148590"/>
                    <a:pt x="170180" y="182880"/>
                    <a:pt x="109347" y="194310"/>
                  </a:cubicBezTo>
                  <a:cubicBezTo>
                    <a:pt x="48641" y="194310"/>
                    <a:pt x="12192" y="160020"/>
                    <a:pt x="0" y="114300"/>
                  </a:cubicBezTo>
                  <a:cubicBezTo>
                    <a:pt x="0" y="57150"/>
                    <a:pt x="36449" y="22860"/>
                    <a:pt x="97155" y="11430"/>
                  </a:cubicBezTo>
                  <a:cubicBezTo>
                    <a:pt x="145796" y="0"/>
                    <a:pt x="182245" y="34290"/>
                    <a:pt x="194310" y="914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2877660" y="3013740"/>
            <a:ext cx="145800" cy="145800"/>
            <a:chOff x="0" y="0"/>
            <a:chExt cx="194400" cy="194400"/>
          </a:xfrm>
        </p:grpSpPr>
        <p:sp>
          <p:nvSpPr>
            <p:cNvPr id="66" name="Freeform 66"/>
            <p:cNvSpPr/>
            <p:nvPr/>
          </p:nvSpPr>
          <p:spPr>
            <a:xfrm>
              <a:off x="200914" y="201041"/>
              <a:ext cx="194310" cy="194310"/>
            </a:xfrm>
            <a:custGeom>
              <a:avLst/>
              <a:gdLst/>
              <a:ahLst/>
              <a:cxnLst/>
              <a:rect l="l" t="t" r="r" b="b"/>
              <a:pathLst>
                <a:path w="194310" h="194310">
                  <a:moveTo>
                    <a:pt x="91440" y="194310"/>
                  </a:moveTo>
                  <a:cubicBezTo>
                    <a:pt x="34290" y="182880"/>
                    <a:pt x="0" y="160020"/>
                    <a:pt x="11430" y="91440"/>
                  </a:cubicBezTo>
                  <a:cubicBezTo>
                    <a:pt x="22860" y="34290"/>
                    <a:pt x="57150" y="0"/>
                    <a:pt x="114300" y="11430"/>
                  </a:cubicBezTo>
                  <a:cubicBezTo>
                    <a:pt x="160020" y="22860"/>
                    <a:pt x="194310" y="57150"/>
                    <a:pt x="182880" y="102870"/>
                  </a:cubicBezTo>
                  <a:cubicBezTo>
                    <a:pt x="182880" y="160020"/>
                    <a:pt x="148590" y="194310"/>
                    <a:pt x="91440" y="19431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2466720" y="804600"/>
            <a:ext cx="700380" cy="904500"/>
            <a:chOff x="0" y="0"/>
            <a:chExt cx="933840" cy="1206000"/>
          </a:xfrm>
        </p:grpSpPr>
        <p:sp>
          <p:nvSpPr>
            <p:cNvPr id="68" name="Freeform 68"/>
            <p:cNvSpPr/>
            <p:nvPr/>
          </p:nvSpPr>
          <p:spPr>
            <a:xfrm>
              <a:off x="82931" y="78232"/>
              <a:ext cx="933831" cy="1205992"/>
            </a:xfrm>
            <a:custGeom>
              <a:avLst/>
              <a:gdLst/>
              <a:ahLst/>
              <a:cxnLst/>
              <a:rect l="l" t="t" r="r" b="b"/>
              <a:pathLst>
                <a:path w="933831" h="1205992">
                  <a:moveTo>
                    <a:pt x="911225" y="127"/>
                  </a:moveTo>
                  <a:cubicBezTo>
                    <a:pt x="888619" y="12954"/>
                    <a:pt x="906653" y="12954"/>
                    <a:pt x="884174" y="25654"/>
                  </a:cubicBezTo>
                  <a:cubicBezTo>
                    <a:pt x="893191" y="115189"/>
                    <a:pt x="902208" y="183388"/>
                    <a:pt x="893191" y="294132"/>
                  </a:cubicBezTo>
                  <a:cubicBezTo>
                    <a:pt x="735330" y="566928"/>
                    <a:pt x="915797" y="643636"/>
                    <a:pt x="681101" y="894969"/>
                  </a:cubicBezTo>
                  <a:cubicBezTo>
                    <a:pt x="658495" y="920496"/>
                    <a:pt x="595376" y="1010031"/>
                    <a:pt x="595376" y="1010031"/>
                  </a:cubicBezTo>
                  <a:cubicBezTo>
                    <a:pt x="554736" y="1073912"/>
                    <a:pt x="514223" y="1188974"/>
                    <a:pt x="482600" y="1180465"/>
                  </a:cubicBezTo>
                  <a:cubicBezTo>
                    <a:pt x="342900" y="1133602"/>
                    <a:pt x="121793" y="1039876"/>
                    <a:pt x="0" y="950341"/>
                  </a:cubicBezTo>
                  <a:cubicBezTo>
                    <a:pt x="130810" y="1073912"/>
                    <a:pt x="297688" y="1142111"/>
                    <a:pt x="464693" y="1197483"/>
                  </a:cubicBezTo>
                  <a:cubicBezTo>
                    <a:pt x="496316" y="1205992"/>
                    <a:pt x="532384" y="1193165"/>
                    <a:pt x="545846" y="1163447"/>
                  </a:cubicBezTo>
                  <a:cubicBezTo>
                    <a:pt x="568452" y="1112266"/>
                    <a:pt x="604520" y="1035558"/>
                    <a:pt x="617982" y="1005713"/>
                  </a:cubicBezTo>
                  <a:cubicBezTo>
                    <a:pt x="617982" y="1005713"/>
                    <a:pt x="663067" y="941832"/>
                    <a:pt x="685673" y="911987"/>
                  </a:cubicBezTo>
                  <a:cubicBezTo>
                    <a:pt x="748792" y="839597"/>
                    <a:pt x="807466" y="767080"/>
                    <a:pt x="821055" y="673354"/>
                  </a:cubicBezTo>
                  <a:cubicBezTo>
                    <a:pt x="834644" y="545465"/>
                    <a:pt x="830072" y="413385"/>
                    <a:pt x="911225" y="298323"/>
                  </a:cubicBezTo>
                  <a:cubicBezTo>
                    <a:pt x="933831" y="191770"/>
                    <a:pt x="911225" y="106553"/>
                    <a:pt x="91122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2980800" y="2777220"/>
            <a:ext cx="262440" cy="145800"/>
            <a:chOff x="0" y="0"/>
            <a:chExt cx="349920" cy="194400"/>
          </a:xfrm>
        </p:grpSpPr>
        <p:sp>
          <p:nvSpPr>
            <p:cNvPr id="70" name="Freeform 70"/>
            <p:cNvSpPr/>
            <p:nvPr/>
          </p:nvSpPr>
          <p:spPr>
            <a:xfrm>
              <a:off x="101981" y="167259"/>
              <a:ext cx="349885" cy="194437"/>
            </a:xfrm>
            <a:custGeom>
              <a:avLst/>
              <a:gdLst/>
              <a:ahLst/>
              <a:cxnLst/>
              <a:rect l="l" t="t" r="r" b="b"/>
              <a:pathLst>
                <a:path w="349885" h="194437">
                  <a:moveTo>
                    <a:pt x="277749" y="194437"/>
                  </a:moveTo>
                  <a:cubicBezTo>
                    <a:pt x="200025" y="0"/>
                    <a:pt x="94488" y="171577"/>
                    <a:pt x="0" y="102997"/>
                  </a:cubicBezTo>
                  <a:cubicBezTo>
                    <a:pt x="116586" y="22987"/>
                    <a:pt x="222123" y="22987"/>
                    <a:pt x="349885" y="102997"/>
                  </a:cubicBezTo>
                  <a:cubicBezTo>
                    <a:pt x="327660" y="125857"/>
                    <a:pt x="305435" y="160147"/>
                    <a:pt x="277622" y="19443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2854980" y="2999160"/>
            <a:ext cx="204120" cy="963360"/>
            <a:chOff x="0" y="0"/>
            <a:chExt cx="272160" cy="1284480"/>
          </a:xfrm>
        </p:grpSpPr>
        <p:sp>
          <p:nvSpPr>
            <p:cNvPr id="72" name="Freeform 72"/>
            <p:cNvSpPr/>
            <p:nvPr/>
          </p:nvSpPr>
          <p:spPr>
            <a:xfrm>
              <a:off x="27940" y="30480"/>
              <a:ext cx="272034" cy="1284605"/>
            </a:xfrm>
            <a:custGeom>
              <a:avLst/>
              <a:gdLst/>
              <a:ahLst/>
              <a:cxnLst/>
              <a:rect l="l" t="t" r="r" b="b"/>
              <a:pathLst>
                <a:path w="272034" h="1284605">
                  <a:moveTo>
                    <a:pt x="167767" y="686943"/>
                  </a:moveTo>
                  <a:cubicBezTo>
                    <a:pt x="123063" y="593471"/>
                    <a:pt x="85725" y="491871"/>
                    <a:pt x="89535" y="394335"/>
                  </a:cubicBezTo>
                  <a:cubicBezTo>
                    <a:pt x="93218" y="272415"/>
                    <a:pt x="59690" y="162687"/>
                    <a:pt x="33655" y="48768"/>
                  </a:cubicBezTo>
                  <a:cubicBezTo>
                    <a:pt x="29845" y="24384"/>
                    <a:pt x="29845" y="0"/>
                    <a:pt x="0" y="0"/>
                  </a:cubicBezTo>
                  <a:cubicBezTo>
                    <a:pt x="7493" y="117856"/>
                    <a:pt x="70866" y="223520"/>
                    <a:pt x="63373" y="341503"/>
                  </a:cubicBezTo>
                  <a:cubicBezTo>
                    <a:pt x="55880" y="463423"/>
                    <a:pt x="93218" y="577215"/>
                    <a:pt x="141605" y="687070"/>
                  </a:cubicBezTo>
                  <a:cubicBezTo>
                    <a:pt x="208661" y="833374"/>
                    <a:pt x="242316" y="983742"/>
                    <a:pt x="156464" y="1142365"/>
                  </a:cubicBezTo>
                  <a:cubicBezTo>
                    <a:pt x="134112" y="1183005"/>
                    <a:pt x="130429" y="1235837"/>
                    <a:pt x="119126" y="1280541"/>
                  </a:cubicBezTo>
                  <a:cubicBezTo>
                    <a:pt x="126619" y="1280541"/>
                    <a:pt x="130302" y="1284605"/>
                    <a:pt x="137795" y="1284605"/>
                  </a:cubicBezTo>
                  <a:cubicBezTo>
                    <a:pt x="152654" y="1239901"/>
                    <a:pt x="160147" y="1187069"/>
                    <a:pt x="182499" y="1146429"/>
                  </a:cubicBezTo>
                  <a:cubicBezTo>
                    <a:pt x="272034" y="987933"/>
                    <a:pt x="238379" y="837565"/>
                    <a:pt x="167640" y="6870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2758320" y="2138400"/>
            <a:ext cx="87480" cy="671220"/>
            <a:chOff x="0" y="0"/>
            <a:chExt cx="116640" cy="894960"/>
          </a:xfrm>
        </p:grpSpPr>
        <p:sp>
          <p:nvSpPr>
            <p:cNvPr id="74" name="Freeform 74"/>
            <p:cNvSpPr/>
            <p:nvPr/>
          </p:nvSpPr>
          <p:spPr>
            <a:xfrm>
              <a:off x="36068" y="30226"/>
              <a:ext cx="116713" cy="894842"/>
            </a:xfrm>
            <a:custGeom>
              <a:avLst/>
              <a:gdLst/>
              <a:ahLst/>
              <a:cxnLst/>
              <a:rect l="l" t="t" r="r" b="b"/>
              <a:pathLst>
                <a:path w="116713" h="894842">
                  <a:moveTo>
                    <a:pt x="66675" y="431419"/>
                  </a:moveTo>
                  <a:cubicBezTo>
                    <a:pt x="61087" y="362839"/>
                    <a:pt x="38862" y="266065"/>
                    <a:pt x="33401" y="189484"/>
                  </a:cubicBezTo>
                  <a:cubicBezTo>
                    <a:pt x="33401" y="120904"/>
                    <a:pt x="27813" y="68580"/>
                    <a:pt x="27813" y="0"/>
                  </a:cubicBezTo>
                  <a:cubicBezTo>
                    <a:pt x="16764" y="28194"/>
                    <a:pt x="16764" y="20193"/>
                    <a:pt x="5588" y="56388"/>
                  </a:cubicBezTo>
                  <a:cubicBezTo>
                    <a:pt x="11176" y="104775"/>
                    <a:pt x="0" y="153162"/>
                    <a:pt x="11176" y="209550"/>
                  </a:cubicBezTo>
                  <a:cubicBezTo>
                    <a:pt x="11176" y="209550"/>
                    <a:pt x="11176" y="209550"/>
                    <a:pt x="11176" y="209550"/>
                  </a:cubicBezTo>
                  <a:cubicBezTo>
                    <a:pt x="33401" y="423164"/>
                    <a:pt x="22225" y="669163"/>
                    <a:pt x="72263" y="894842"/>
                  </a:cubicBezTo>
                  <a:cubicBezTo>
                    <a:pt x="94488" y="886841"/>
                    <a:pt x="94488" y="882777"/>
                    <a:pt x="116713" y="878713"/>
                  </a:cubicBezTo>
                  <a:cubicBezTo>
                    <a:pt x="116713" y="874649"/>
                    <a:pt x="77851" y="556260"/>
                    <a:pt x="66675" y="43129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2773440" y="2272860"/>
            <a:ext cx="145800" cy="145800"/>
            <a:chOff x="0" y="0"/>
            <a:chExt cx="194400" cy="194400"/>
          </a:xfrm>
        </p:grpSpPr>
        <p:sp>
          <p:nvSpPr>
            <p:cNvPr id="76" name="Freeform 76"/>
            <p:cNvSpPr/>
            <p:nvPr/>
          </p:nvSpPr>
          <p:spPr>
            <a:xfrm>
              <a:off x="223266" y="223139"/>
              <a:ext cx="194437" cy="194437"/>
            </a:xfrm>
            <a:custGeom>
              <a:avLst/>
              <a:gdLst/>
              <a:ahLst/>
              <a:cxnLst/>
              <a:rect l="l" t="t" r="r" b="b"/>
              <a:pathLst>
                <a:path w="194437" h="194437">
                  <a:moveTo>
                    <a:pt x="97282" y="127"/>
                  </a:moveTo>
                  <a:cubicBezTo>
                    <a:pt x="157988" y="127"/>
                    <a:pt x="194437" y="36576"/>
                    <a:pt x="194437" y="97282"/>
                  </a:cubicBezTo>
                  <a:cubicBezTo>
                    <a:pt x="194437" y="157988"/>
                    <a:pt x="170180" y="194437"/>
                    <a:pt x="109347" y="194437"/>
                  </a:cubicBezTo>
                  <a:cubicBezTo>
                    <a:pt x="48514" y="194437"/>
                    <a:pt x="12192" y="170180"/>
                    <a:pt x="0" y="109347"/>
                  </a:cubicBezTo>
                  <a:cubicBezTo>
                    <a:pt x="0" y="48641"/>
                    <a:pt x="36449" y="24257"/>
                    <a:pt x="9715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3103380" y="2713500"/>
            <a:ext cx="233280" cy="116640"/>
            <a:chOff x="0" y="0"/>
            <a:chExt cx="311040" cy="155520"/>
          </a:xfrm>
        </p:grpSpPr>
        <p:sp>
          <p:nvSpPr>
            <p:cNvPr id="78" name="Freeform 78"/>
            <p:cNvSpPr/>
            <p:nvPr/>
          </p:nvSpPr>
          <p:spPr>
            <a:xfrm>
              <a:off x="129921" y="150114"/>
              <a:ext cx="311023" cy="155448"/>
            </a:xfrm>
            <a:custGeom>
              <a:avLst/>
              <a:gdLst/>
              <a:ahLst/>
              <a:cxnLst/>
              <a:rect l="l" t="t" r="r" b="b"/>
              <a:pathLst>
                <a:path w="311023" h="155448">
                  <a:moveTo>
                    <a:pt x="303911" y="155448"/>
                  </a:moveTo>
                  <a:cubicBezTo>
                    <a:pt x="226187" y="87376"/>
                    <a:pt x="134239" y="67945"/>
                    <a:pt x="0" y="58293"/>
                  </a:cubicBezTo>
                  <a:cubicBezTo>
                    <a:pt x="134366" y="0"/>
                    <a:pt x="219202" y="38862"/>
                    <a:pt x="303911" y="77724"/>
                  </a:cubicBezTo>
                  <a:cubicBezTo>
                    <a:pt x="311023" y="106934"/>
                    <a:pt x="303911" y="126365"/>
                    <a:pt x="303911" y="1554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2305260" y="982260"/>
            <a:ext cx="145800" cy="174960"/>
            <a:chOff x="0" y="0"/>
            <a:chExt cx="194400" cy="233280"/>
          </a:xfrm>
        </p:grpSpPr>
        <p:sp>
          <p:nvSpPr>
            <p:cNvPr id="80" name="Freeform 80"/>
            <p:cNvSpPr/>
            <p:nvPr/>
          </p:nvSpPr>
          <p:spPr>
            <a:xfrm>
              <a:off x="126111" y="124714"/>
              <a:ext cx="194437" cy="233299"/>
            </a:xfrm>
            <a:custGeom>
              <a:avLst/>
              <a:gdLst/>
              <a:ahLst/>
              <a:cxnLst/>
              <a:rect l="l" t="t" r="r" b="b"/>
              <a:pathLst>
                <a:path w="194437" h="233299">
                  <a:moveTo>
                    <a:pt x="119634" y="233299"/>
                  </a:moveTo>
                  <a:cubicBezTo>
                    <a:pt x="59817" y="197993"/>
                    <a:pt x="67310" y="127254"/>
                    <a:pt x="22479" y="84836"/>
                  </a:cubicBezTo>
                  <a:cubicBezTo>
                    <a:pt x="0" y="63627"/>
                    <a:pt x="14986" y="35306"/>
                    <a:pt x="37465" y="21209"/>
                  </a:cubicBezTo>
                  <a:cubicBezTo>
                    <a:pt x="52451" y="14097"/>
                    <a:pt x="82296" y="0"/>
                    <a:pt x="97282" y="7112"/>
                  </a:cubicBezTo>
                  <a:cubicBezTo>
                    <a:pt x="149606" y="21209"/>
                    <a:pt x="112268" y="49530"/>
                    <a:pt x="104775" y="70739"/>
                  </a:cubicBezTo>
                  <a:cubicBezTo>
                    <a:pt x="89789" y="127254"/>
                    <a:pt x="194437" y="169672"/>
                    <a:pt x="119761" y="23329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2630340" y="1502280"/>
            <a:ext cx="2101140" cy="1576260"/>
            <a:chOff x="0" y="0"/>
            <a:chExt cx="2801520" cy="2101680"/>
          </a:xfrm>
        </p:grpSpPr>
        <p:sp>
          <p:nvSpPr>
            <p:cNvPr id="82" name="Freeform 82"/>
            <p:cNvSpPr/>
            <p:nvPr/>
          </p:nvSpPr>
          <p:spPr>
            <a:xfrm>
              <a:off x="75057" y="72009"/>
              <a:ext cx="2801493" cy="2101977"/>
            </a:xfrm>
            <a:custGeom>
              <a:avLst/>
              <a:gdLst/>
              <a:ahLst/>
              <a:cxnLst/>
              <a:rect l="l" t="t" r="r" b="b"/>
              <a:pathLst>
                <a:path w="2801493" h="2101977">
                  <a:moveTo>
                    <a:pt x="1225423" y="1795653"/>
                  </a:moveTo>
                  <a:cubicBezTo>
                    <a:pt x="1323213" y="1795653"/>
                    <a:pt x="1343533" y="1741805"/>
                    <a:pt x="1343533" y="1646682"/>
                  </a:cubicBezTo>
                  <a:cubicBezTo>
                    <a:pt x="1351661" y="1137793"/>
                    <a:pt x="1367917" y="628904"/>
                    <a:pt x="1380236" y="120015"/>
                  </a:cubicBezTo>
                  <a:cubicBezTo>
                    <a:pt x="1380236" y="33147"/>
                    <a:pt x="1412748" y="4191"/>
                    <a:pt x="1494282" y="4191"/>
                  </a:cubicBezTo>
                  <a:cubicBezTo>
                    <a:pt x="1897380" y="8382"/>
                    <a:pt x="2296414" y="4191"/>
                    <a:pt x="2699639" y="4191"/>
                  </a:cubicBezTo>
                  <a:cubicBezTo>
                    <a:pt x="2736342" y="4191"/>
                    <a:pt x="2772918" y="0"/>
                    <a:pt x="2801493" y="24892"/>
                  </a:cubicBezTo>
                  <a:cubicBezTo>
                    <a:pt x="2801493" y="132461"/>
                    <a:pt x="2801493" y="240030"/>
                    <a:pt x="2801493" y="347599"/>
                  </a:cubicBezTo>
                  <a:cubicBezTo>
                    <a:pt x="2785237" y="422021"/>
                    <a:pt x="2736342" y="1228852"/>
                    <a:pt x="2716022" y="1638427"/>
                  </a:cubicBezTo>
                  <a:cubicBezTo>
                    <a:pt x="2711958" y="1692275"/>
                    <a:pt x="2699766" y="1717040"/>
                    <a:pt x="2646807" y="1729486"/>
                  </a:cubicBezTo>
                  <a:cubicBezTo>
                    <a:pt x="2467610" y="1766697"/>
                    <a:pt x="2296668" y="1832864"/>
                    <a:pt x="2109343" y="1845310"/>
                  </a:cubicBezTo>
                  <a:cubicBezTo>
                    <a:pt x="2076831" y="1857756"/>
                    <a:pt x="2052320" y="1853565"/>
                    <a:pt x="2036064" y="1820545"/>
                  </a:cubicBezTo>
                  <a:cubicBezTo>
                    <a:pt x="2019808" y="1795780"/>
                    <a:pt x="2003552" y="1791589"/>
                    <a:pt x="1979041" y="1804035"/>
                  </a:cubicBezTo>
                  <a:cubicBezTo>
                    <a:pt x="1922018" y="1849501"/>
                    <a:pt x="1873123" y="1899158"/>
                    <a:pt x="1787652" y="1870202"/>
                  </a:cubicBezTo>
                  <a:cubicBezTo>
                    <a:pt x="1742821" y="1853692"/>
                    <a:pt x="1702181" y="1911604"/>
                    <a:pt x="1653286" y="1923923"/>
                  </a:cubicBezTo>
                  <a:cubicBezTo>
                    <a:pt x="1624838" y="1932178"/>
                    <a:pt x="1596263" y="1919732"/>
                    <a:pt x="1567815" y="1928114"/>
                  </a:cubicBezTo>
                  <a:cubicBezTo>
                    <a:pt x="1551559" y="1932305"/>
                    <a:pt x="1535303" y="1932305"/>
                    <a:pt x="1518920" y="1932305"/>
                  </a:cubicBezTo>
                  <a:cubicBezTo>
                    <a:pt x="1502537" y="1932305"/>
                    <a:pt x="1490472" y="1932305"/>
                    <a:pt x="1457833" y="1928114"/>
                  </a:cubicBezTo>
                  <a:cubicBezTo>
                    <a:pt x="1421130" y="1919859"/>
                    <a:pt x="1384554" y="1911604"/>
                    <a:pt x="1351915" y="1932305"/>
                  </a:cubicBezTo>
                  <a:cubicBezTo>
                    <a:pt x="1319403" y="1944751"/>
                    <a:pt x="1286764" y="1965452"/>
                    <a:pt x="1245997" y="1953006"/>
                  </a:cubicBezTo>
                  <a:cubicBezTo>
                    <a:pt x="1197102" y="1928241"/>
                    <a:pt x="1152398" y="1924050"/>
                    <a:pt x="1111631" y="1973707"/>
                  </a:cubicBezTo>
                  <a:cubicBezTo>
                    <a:pt x="1091311" y="1998472"/>
                    <a:pt x="1062736" y="2002663"/>
                    <a:pt x="1030224" y="2002663"/>
                  </a:cubicBezTo>
                  <a:cubicBezTo>
                    <a:pt x="777748" y="2027428"/>
                    <a:pt x="566039" y="2056384"/>
                    <a:pt x="301371" y="2081276"/>
                  </a:cubicBezTo>
                  <a:cubicBezTo>
                    <a:pt x="293243" y="2085467"/>
                    <a:pt x="154813" y="2101977"/>
                    <a:pt x="109982" y="2101977"/>
                  </a:cubicBezTo>
                  <a:cubicBezTo>
                    <a:pt x="61087" y="2101977"/>
                    <a:pt x="8128" y="2101977"/>
                    <a:pt x="0" y="2031619"/>
                  </a:cubicBezTo>
                  <a:cubicBezTo>
                    <a:pt x="12192" y="1981962"/>
                    <a:pt x="44831" y="1965452"/>
                    <a:pt x="89535" y="1957197"/>
                  </a:cubicBezTo>
                  <a:cubicBezTo>
                    <a:pt x="199517" y="1932432"/>
                    <a:pt x="309372" y="1907540"/>
                    <a:pt x="419354" y="1903476"/>
                  </a:cubicBezTo>
                  <a:cubicBezTo>
                    <a:pt x="561848" y="1899285"/>
                    <a:pt x="1070864" y="1808353"/>
                    <a:pt x="1225550" y="179590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12090"/>
            <a:ext cx="171770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57"/>
              </a:lnSpc>
            </a:pPr>
            <a:r>
              <a:rPr lang="fa-IR" sz="4590" spc="66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سبک اینفوگرافیک</a:t>
            </a:r>
            <a:endParaRPr lang="en-US" sz="4590" spc="66" dirty="0">
              <a:solidFill>
                <a:srgbClr val="00206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5400000">
            <a:off x="6261840" y="1454220"/>
            <a:ext cx="5755320" cy="9563400"/>
            <a:chOff x="0" y="0"/>
            <a:chExt cx="7673760" cy="127512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673848" cy="12751308"/>
            </a:xfrm>
            <a:custGeom>
              <a:avLst/>
              <a:gdLst/>
              <a:ahLst/>
              <a:cxnLst/>
              <a:rect l="l" t="t" r="r" b="b"/>
              <a:pathLst>
                <a:path w="7673848" h="12751308">
                  <a:moveTo>
                    <a:pt x="2833878" y="329057"/>
                  </a:moveTo>
                  <a:cubicBezTo>
                    <a:pt x="3800729" y="624713"/>
                    <a:pt x="4456430" y="1706880"/>
                    <a:pt x="4189730" y="2772283"/>
                  </a:cubicBezTo>
                  <a:cubicBezTo>
                    <a:pt x="4050792" y="3335655"/>
                    <a:pt x="4645406" y="3642487"/>
                    <a:pt x="5212207" y="3519678"/>
                  </a:cubicBezTo>
                  <a:cubicBezTo>
                    <a:pt x="5512308" y="3447161"/>
                    <a:pt x="5840095" y="3458337"/>
                    <a:pt x="6162421" y="3553206"/>
                  </a:cubicBezTo>
                  <a:cubicBezTo>
                    <a:pt x="7129272" y="3854450"/>
                    <a:pt x="7673848" y="4886325"/>
                    <a:pt x="7373747" y="5856859"/>
                  </a:cubicBezTo>
                  <a:cubicBezTo>
                    <a:pt x="7073646" y="6827393"/>
                    <a:pt x="6045708" y="7374001"/>
                    <a:pt x="5078857" y="7078472"/>
                  </a:cubicBezTo>
                  <a:cubicBezTo>
                    <a:pt x="4973320" y="7044944"/>
                    <a:pt x="4873244" y="7000367"/>
                    <a:pt x="4778756" y="6950202"/>
                  </a:cubicBezTo>
                  <a:cubicBezTo>
                    <a:pt x="4784344" y="6961378"/>
                    <a:pt x="4784344" y="6961378"/>
                    <a:pt x="4784344" y="6961378"/>
                  </a:cubicBezTo>
                  <a:cubicBezTo>
                    <a:pt x="4328668" y="6799580"/>
                    <a:pt x="3906393" y="7056247"/>
                    <a:pt x="3850767" y="7513574"/>
                  </a:cubicBezTo>
                  <a:cubicBezTo>
                    <a:pt x="3845178" y="7675372"/>
                    <a:pt x="3856355" y="7781290"/>
                    <a:pt x="3834130" y="7937500"/>
                  </a:cubicBezTo>
                  <a:cubicBezTo>
                    <a:pt x="3834130" y="7937500"/>
                    <a:pt x="3834130" y="7937500"/>
                    <a:pt x="3834130" y="7937500"/>
                  </a:cubicBezTo>
                  <a:cubicBezTo>
                    <a:pt x="3767455" y="8467344"/>
                    <a:pt x="4211955" y="8924798"/>
                    <a:pt x="4739894" y="8869045"/>
                  </a:cubicBezTo>
                  <a:cubicBezTo>
                    <a:pt x="4895469" y="8852281"/>
                    <a:pt x="5062220" y="8869045"/>
                    <a:pt x="5217795" y="8919210"/>
                  </a:cubicBezTo>
                  <a:cubicBezTo>
                    <a:pt x="5851271" y="9114409"/>
                    <a:pt x="6206871" y="9783826"/>
                    <a:pt x="6012434" y="10419715"/>
                  </a:cubicBezTo>
                  <a:cubicBezTo>
                    <a:pt x="5817997" y="11050016"/>
                    <a:pt x="5145532" y="11407013"/>
                    <a:pt x="4517644" y="11211814"/>
                  </a:cubicBezTo>
                  <a:cubicBezTo>
                    <a:pt x="4484243" y="11200638"/>
                    <a:pt x="4450969" y="11189462"/>
                    <a:pt x="4417568" y="11172825"/>
                  </a:cubicBezTo>
                  <a:cubicBezTo>
                    <a:pt x="4100830" y="11156061"/>
                    <a:pt x="3817493" y="11390376"/>
                    <a:pt x="3795268" y="11719433"/>
                  </a:cubicBezTo>
                  <a:cubicBezTo>
                    <a:pt x="3795268" y="11719433"/>
                    <a:pt x="3795268" y="11719433"/>
                    <a:pt x="3795268" y="11719433"/>
                  </a:cubicBezTo>
                  <a:cubicBezTo>
                    <a:pt x="3778631" y="11981561"/>
                    <a:pt x="3656330" y="12232639"/>
                    <a:pt x="3439668" y="12411075"/>
                  </a:cubicBezTo>
                  <a:cubicBezTo>
                    <a:pt x="3022981" y="12751308"/>
                    <a:pt x="2411730" y="12689967"/>
                    <a:pt x="2072767" y="12266041"/>
                  </a:cubicBezTo>
                  <a:cubicBezTo>
                    <a:pt x="1733803" y="11847703"/>
                    <a:pt x="1800478" y="11234166"/>
                    <a:pt x="2217293" y="10893806"/>
                  </a:cubicBezTo>
                  <a:cubicBezTo>
                    <a:pt x="2439543" y="10715372"/>
                    <a:pt x="2717419" y="10648315"/>
                    <a:pt x="2984119" y="10693019"/>
                  </a:cubicBezTo>
                  <a:cubicBezTo>
                    <a:pt x="2984119" y="10693019"/>
                    <a:pt x="2984119" y="10693019"/>
                    <a:pt x="2984119" y="10693019"/>
                  </a:cubicBezTo>
                  <a:cubicBezTo>
                    <a:pt x="3345307" y="10748773"/>
                    <a:pt x="3667633" y="10464292"/>
                    <a:pt x="3656457" y="10096119"/>
                  </a:cubicBezTo>
                  <a:cubicBezTo>
                    <a:pt x="3656457" y="10096119"/>
                    <a:pt x="3656457" y="10096119"/>
                    <a:pt x="3656457" y="10096119"/>
                  </a:cubicBezTo>
                  <a:cubicBezTo>
                    <a:pt x="3656457" y="10051542"/>
                    <a:pt x="3656457" y="10001251"/>
                    <a:pt x="3662045" y="9956674"/>
                  </a:cubicBezTo>
                  <a:cubicBezTo>
                    <a:pt x="3578733" y="9488170"/>
                    <a:pt x="3117469" y="9175751"/>
                    <a:pt x="2645156" y="9292844"/>
                  </a:cubicBezTo>
                  <a:cubicBezTo>
                    <a:pt x="2367280" y="9365362"/>
                    <a:pt x="2067306" y="9359774"/>
                    <a:pt x="1772793" y="9270492"/>
                  </a:cubicBezTo>
                  <a:cubicBezTo>
                    <a:pt x="927989" y="9008364"/>
                    <a:pt x="450088" y="8110347"/>
                    <a:pt x="711200" y="7262495"/>
                  </a:cubicBezTo>
                  <a:cubicBezTo>
                    <a:pt x="972312" y="6409055"/>
                    <a:pt x="1872488" y="5934964"/>
                    <a:pt x="2717165" y="6197092"/>
                  </a:cubicBezTo>
                  <a:cubicBezTo>
                    <a:pt x="2817241" y="6225032"/>
                    <a:pt x="2906141" y="6264020"/>
                    <a:pt x="2995041" y="6308597"/>
                  </a:cubicBezTo>
                  <a:cubicBezTo>
                    <a:pt x="3456305" y="6386702"/>
                    <a:pt x="3822954" y="6040882"/>
                    <a:pt x="3800729" y="5577839"/>
                  </a:cubicBezTo>
                  <a:cubicBezTo>
                    <a:pt x="3806317" y="5382640"/>
                    <a:pt x="3789553" y="5237606"/>
                    <a:pt x="3800729" y="5086984"/>
                  </a:cubicBezTo>
                  <a:cubicBezTo>
                    <a:pt x="3828542" y="4467859"/>
                    <a:pt x="3328416" y="4043933"/>
                    <a:pt x="2767203" y="4188968"/>
                  </a:cubicBezTo>
                  <a:cubicBezTo>
                    <a:pt x="2411603" y="4289425"/>
                    <a:pt x="2028190" y="4289425"/>
                    <a:pt x="1650365" y="4172203"/>
                  </a:cubicBezTo>
                  <a:cubicBezTo>
                    <a:pt x="594614" y="3843147"/>
                    <a:pt x="0" y="2716403"/>
                    <a:pt x="327787" y="1656715"/>
                  </a:cubicBezTo>
                  <a:cubicBezTo>
                    <a:pt x="650113" y="596900"/>
                    <a:pt x="1772539" y="0"/>
                    <a:pt x="2833878" y="329057"/>
                  </a:cubicBezTo>
                  <a:close/>
                </a:path>
              </a:pathLst>
            </a:custGeom>
            <a:solidFill>
              <a:srgbClr val="D4D4D4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991700" y="3801600"/>
            <a:ext cx="2484000" cy="2484000"/>
            <a:chOff x="0" y="0"/>
            <a:chExt cx="3312000" cy="3312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803620" y="6441660"/>
            <a:ext cx="2278260" cy="2278260"/>
            <a:chOff x="0" y="0"/>
            <a:chExt cx="3037680" cy="30376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140420" y="4053780"/>
            <a:ext cx="1982880" cy="1982880"/>
            <a:chOff x="0" y="0"/>
            <a:chExt cx="2643840" cy="2643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616540" y="6213780"/>
            <a:ext cx="1540620" cy="1540620"/>
            <a:chOff x="0" y="0"/>
            <a:chExt cx="2054160" cy="20541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590000" y="4890240"/>
            <a:ext cx="1162620" cy="1162620"/>
            <a:chOff x="0" y="0"/>
            <a:chExt cx="1550160" cy="15501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11099340" y="4219380"/>
            <a:ext cx="2301120" cy="425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pc="-128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099340" y="5035860"/>
            <a:ext cx="230112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پاورپوینت مدرن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878320" y="6862140"/>
            <a:ext cx="2112120" cy="386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pc="-112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878320" y="7558740"/>
            <a:ext cx="211212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مدرن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231860" y="4402245"/>
            <a:ext cx="18000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pc="-96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231860" y="4963500"/>
            <a:ext cx="180000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مدرن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5707980" y="6441675"/>
            <a:ext cx="134100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en-US" spc="-8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5707980" y="6923160"/>
            <a:ext cx="134100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نوین</a:t>
            </a:r>
            <a:r>
              <a:rPr lang="en-US" spc="16" dirty="0" err="1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ppt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81440" y="5018235"/>
            <a:ext cx="979740" cy="367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en-US" spc="-108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4681440" y="5467320"/>
            <a:ext cx="979740" cy="191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pc="16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Modern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43660" y="7659720"/>
            <a:ext cx="44757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11725560" y="7063200"/>
            <a:ext cx="540000" cy="540000"/>
            <a:chOff x="0" y="0"/>
            <a:chExt cx="720000" cy="7200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02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1740060" y="7999920"/>
            <a:ext cx="36597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4803300" y="7394760"/>
            <a:ext cx="540000" cy="540000"/>
            <a:chOff x="0" y="0"/>
            <a:chExt cx="720000" cy="7200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04</a:t>
              </a: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2159560" y="2630700"/>
            <a:ext cx="4860260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6445980" y="3587220"/>
            <a:ext cx="540000" cy="540000"/>
            <a:chOff x="0" y="0"/>
            <a:chExt cx="720000" cy="7200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03</a:t>
              </a: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11153340" y="2772180"/>
            <a:ext cx="5871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0" name="Group 40"/>
          <p:cNvGrpSpPr/>
          <p:nvPr/>
        </p:nvGrpSpPr>
        <p:grpSpPr>
          <a:xfrm>
            <a:off x="10521900" y="2802600"/>
            <a:ext cx="540000" cy="540000"/>
            <a:chOff x="0" y="0"/>
            <a:chExt cx="720000" cy="72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01</a:t>
              </a: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404720" y="5519160"/>
            <a:ext cx="276066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4" name="Group 44"/>
          <p:cNvGrpSpPr/>
          <p:nvPr/>
        </p:nvGrpSpPr>
        <p:grpSpPr>
          <a:xfrm>
            <a:off x="3565620" y="4906440"/>
            <a:ext cx="540000" cy="540000"/>
            <a:chOff x="0" y="0"/>
            <a:chExt cx="720000" cy="7200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46" name="TextBox 46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05</a:t>
              </a:r>
            </a:p>
          </p:txBody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9800" y="252250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4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59800" y="320526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59800" y="456552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59800" y="591930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59800" y="724230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59800" y="395242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4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59800" y="529864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0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0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59800" y="668590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0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0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8684280" y="2926800"/>
            <a:ext cx="6081480" cy="6077160"/>
            <a:chOff x="0" y="0"/>
            <a:chExt cx="8108640" cy="8102880"/>
          </a:xfrm>
        </p:grpSpPr>
        <p:sp>
          <p:nvSpPr>
            <p:cNvPr id="58" name="Freeform 58"/>
            <p:cNvSpPr/>
            <p:nvPr/>
          </p:nvSpPr>
          <p:spPr>
            <a:xfrm>
              <a:off x="0" y="-253"/>
              <a:ext cx="8108569" cy="8102600"/>
            </a:xfrm>
            <a:custGeom>
              <a:avLst/>
              <a:gdLst/>
              <a:ahLst/>
              <a:cxnLst/>
              <a:rect l="l" t="t" r="r" b="b"/>
              <a:pathLst>
                <a:path w="8108569" h="8102600">
                  <a:moveTo>
                    <a:pt x="4169029" y="4510404"/>
                  </a:moveTo>
                  <a:cubicBezTo>
                    <a:pt x="4169029" y="5351271"/>
                    <a:pt x="4169029" y="6153911"/>
                    <a:pt x="4169029" y="6994778"/>
                  </a:cubicBezTo>
                  <a:cubicBezTo>
                    <a:pt x="4169029" y="7071232"/>
                    <a:pt x="4283837" y="7185913"/>
                    <a:pt x="4322064" y="7300594"/>
                  </a:cubicBezTo>
                  <a:cubicBezTo>
                    <a:pt x="4513326" y="7529956"/>
                    <a:pt x="4513326" y="7759191"/>
                    <a:pt x="4283837" y="7912100"/>
                  </a:cubicBezTo>
                  <a:cubicBezTo>
                    <a:pt x="4169028" y="7988554"/>
                    <a:pt x="3863086" y="7988554"/>
                    <a:pt x="3748405" y="7912100"/>
                  </a:cubicBezTo>
                  <a:cubicBezTo>
                    <a:pt x="3480689" y="7797418"/>
                    <a:pt x="3518915" y="7529830"/>
                    <a:pt x="3671951" y="7300594"/>
                  </a:cubicBezTo>
                  <a:cubicBezTo>
                    <a:pt x="3748405" y="7147686"/>
                    <a:pt x="3863213" y="6956551"/>
                    <a:pt x="3863213" y="6803770"/>
                  </a:cubicBezTo>
                  <a:cubicBezTo>
                    <a:pt x="3863213" y="6039357"/>
                    <a:pt x="3863213" y="5274944"/>
                    <a:pt x="3748405" y="4434077"/>
                  </a:cubicBezTo>
                  <a:cubicBezTo>
                    <a:pt x="3442462" y="4778120"/>
                    <a:pt x="3059938" y="5122036"/>
                    <a:pt x="2753994" y="5504306"/>
                  </a:cubicBezTo>
                  <a:cubicBezTo>
                    <a:pt x="2639187" y="5657214"/>
                    <a:pt x="2677540" y="5886576"/>
                    <a:pt x="2677540" y="6077584"/>
                  </a:cubicBezTo>
                  <a:cubicBezTo>
                    <a:pt x="2715767" y="6536181"/>
                    <a:pt x="2524505" y="6994905"/>
                    <a:pt x="2907030" y="7415276"/>
                  </a:cubicBezTo>
                  <a:cubicBezTo>
                    <a:pt x="2983484" y="7491730"/>
                    <a:pt x="2907030" y="7835645"/>
                    <a:pt x="2792222" y="7912100"/>
                  </a:cubicBezTo>
                  <a:cubicBezTo>
                    <a:pt x="2677414" y="7988554"/>
                    <a:pt x="2371471" y="7988554"/>
                    <a:pt x="2256790" y="7912100"/>
                  </a:cubicBezTo>
                  <a:cubicBezTo>
                    <a:pt x="2142109" y="7835645"/>
                    <a:pt x="2065528" y="7491730"/>
                    <a:pt x="2141982" y="7415276"/>
                  </a:cubicBezTo>
                  <a:cubicBezTo>
                    <a:pt x="2600960" y="6880225"/>
                    <a:pt x="2256790" y="6268592"/>
                    <a:pt x="2409698" y="5618860"/>
                  </a:cubicBezTo>
                  <a:cubicBezTo>
                    <a:pt x="1759458" y="5733541"/>
                    <a:pt x="1185799" y="5389498"/>
                    <a:pt x="650240" y="5848222"/>
                  </a:cubicBezTo>
                  <a:cubicBezTo>
                    <a:pt x="535432" y="5924676"/>
                    <a:pt x="191262" y="5848222"/>
                    <a:pt x="114808" y="5733541"/>
                  </a:cubicBezTo>
                  <a:cubicBezTo>
                    <a:pt x="0" y="5618733"/>
                    <a:pt x="0" y="5313044"/>
                    <a:pt x="114808" y="5198363"/>
                  </a:cubicBezTo>
                  <a:cubicBezTo>
                    <a:pt x="191262" y="5083682"/>
                    <a:pt x="535559" y="5045455"/>
                    <a:pt x="650240" y="5121909"/>
                  </a:cubicBezTo>
                  <a:cubicBezTo>
                    <a:pt x="1185672" y="5542279"/>
                    <a:pt x="1797685" y="5236590"/>
                    <a:pt x="2371471" y="5313044"/>
                  </a:cubicBezTo>
                  <a:cubicBezTo>
                    <a:pt x="2447925" y="5313044"/>
                    <a:pt x="2524506" y="5236590"/>
                    <a:pt x="2562733" y="5198363"/>
                  </a:cubicBezTo>
                  <a:cubicBezTo>
                    <a:pt x="2907030" y="4892547"/>
                    <a:pt x="3212973" y="4586858"/>
                    <a:pt x="3557143" y="4281042"/>
                  </a:cubicBezTo>
                  <a:cubicBezTo>
                    <a:pt x="3518916" y="4242815"/>
                    <a:pt x="3518916" y="4204588"/>
                    <a:pt x="3480689" y="4166361"/>
                  </a:cubicBezTo>
                  <a:cubicBezTo>
                    <a:pt x="2639187" y="4166361"/>
                    <a:pt x="1797812" y="4166361"/>
                    <a:pt x="956310" y="4166361"/>
                  </a:cubicBezTo>
                  <a:cubicBezTo>
                    <a:pt x="879856" y="4166361"/>
                    <a:pt x="765048" y="4357496"/>
                    <a:pt x="688594" y="4357496"/>
                  </a:cubicBezTo>
                  <a:cubicBezTo>
                    <a:pt x="497332" y="4357496"/>
                    <a:pt x="191389" y="4395723"/>
                    <a:pt x="114808" y="4281042"/>
                  </a:cubicBezTo>
                  <a:cubicBezTo>
                    <a:pt x="0" y="4166361"/>
                    <a:pt x="38354" y="3822445"/>
                    <a:pt x="114808" y="3707764"/>
                  </a:cubicBezTo>
                  <a:cubicBezTo>
                    <a:pt x="229616" y="3593083"/>
                    <a:pt x="497332" y="3669537"/>
                    <a:pt x="726821" y="3669537"/>
                  </a:cubicBezTo>
                  <a:cubicBezTo>
                    <a:pt x="879856" y="3707764"/>
                    <a:pt x="1032764" y="3822445"/>
                    <a:pt x="1185799" y="3860672"/>
                  </a:cubicBezTo>
                  <a:cubicBezTo>
                    <a:pt x="1950720" y="3860672"/>
                    <a:pt x="2753995" y="3860672"/>
                    <a:pt x="3595497" y="3745991"/>
                  </a:cubicBezTo>
                  <a:cubicBezTo>
                    <a:pt x="3212973" y="3401948"/>
                    <a:pt x="2907030" y="3058032"/>
                    <a:pt x="2486279" y="2752216"/>
                  </a:cubicBezTo>
                  <a:cubicBezTo>
                    <a:pt x="2371471" y="2637535"/>
                    <a:pt x="2141982" y="2675762"/>
                    <a:pt x="1950847" y="2675762"/>
                  </a:cubicBezTo>
                  <a:cubicBezTo>
                    <a:pt x="1491869" y="2713989"/>
                    <a:pt x="994664" y="2522854"/>
                    <a:pt x="573913" y="2905124"/>
                  </a:cubicBezTo>
                  <a:cubicBezTo>
                    <a:pt x="535686" y="2981578"/>
                    <a:pt x="191389" y="2905124"/>
                    <a:pt x="114935" y="2790443"/>
                  </a:cubicBezTo>
                  <a:cubicBezTo>
                    <a:pt x="0" y="2675762"/>
                    <a:pt x="0" y="2369946"/>
                    <a:pt x="76454" y="2255265"/>
                  </a:cubicBezTo>
                  <a:cubicBezTo>
                    <a:pt x="191262" y="2140584"/>
                    <a:pt x="497205" y="2064130"/>
                    <a:pt x="611886" y="2140584"/>
                  </a:cubicBezTo>
                  <a:cubicBezTo>
                    <a:pt x="1147318" y="2560954"/>
                    <a:pt x="1759331" y="2255265"/>
                    <a:pt x="2371344" y="2369946"/>
                  </a:cubicBezTo>
                  <a:cubicBezTo>
                    <a:pt x="2371344" y="1873122"/>
                    <a:pt x="2371344" y="1414398"/>
                    <a:pt x="2371344" y="994028"/>
                  </a:cubicBezTo>
                  <a:cubicBezTo>
                    <a:pt x="2333117" y="879347"/>
                    <a:pt x="2180082" y="764666"/>
                    <a:pt x="2141855" y="649985"/>
                  </a:cubicBezTo>
                  <a:cubicBezTo>
                    <a:pt x="2141855" y="458850"/>
                    <a:pt x="2141855" y="191388"/>
                    <a:pt x="2256663" y="76707"/>
                  </a:cubicBezTo>
                  <a:cubicBezTo>
                    <a:pt x="2371471" y="253"/>
                    <a:pt x="2677414" y="253"/>
                    <a:pt x="2753868" y="76707"/>
                  </a:cubicBezTo>
                  <a:cubicBezTo>
                    <a:pt x="2906903" y="191388"/>
                    <a:pt x="2983357" y="535304"/>
                    <a:pt x="2906903" y="611758"/>
                  </a:cubicBezTo>
                  <a:cubicBezTo>
                    <a:pt x="2562606" y="917574"/>
                    <a:pt x="2715641" y="1299717"/>
                    <a:pt x="2677414" y="1681987"/>
                  </a:cubicBezTo>
                  <a:cubicBezTo>
                    <a:pt x="2600960" y="2217038"/>
                    <a:pt x="2792222" y="2637535"/>
                    <a:pt x="3212846" y="3019678"/>
                  </a:cubicBezTo>
                  <a:cubicBezTo>
                    <a:pt x="3442335" y="3172586"/>
                    <a:pt x="3595370" y="3363721"/>
                    <a:pt x="3748278" y="3592956"/>
                  </a:cubicBezTo>
                  <a:cubicBezTo>
                    <a:pt x="3786505" y="3554729"/>
                    <a:pt x="3824732" y="3516502"/>
                    <a:pt x="3863086" y="3516502"/>
                  </a:cubicBezTo>
                  <a:cubicBezTo>
                    <a:pt x="3863086" y="2675635"/>
                    <a:pt x="3863086" y="1834768"/>
                    <a:pt x="3863086" y="1032128"/>
                  </a:cubicBezTo>
                  <a:cubicBezTo>
                    <a:pt x="3863086" y="917447"/>
                    <a:pt x="3710051" y="802766"/>
                    <a:pt x="3671824" y="726312"/>
                  </a:cubicBezTo>
                  <a:cubicBezTo>
                    <a:pt x="3671824" y="496950"/>
                    <a:pt x="3595370" y="229488"/>
                    <a:pt x="3710051" y="114807"/>
                  </a:cubicBezTo>
                  <a:cubicBezTo>
                    <a:pt x="3824860" y="38353"/>
                    <a:pt x="4169029" y="126"/>
                    <a:pt x="4283837" y="114807"/>
                  </a:cubicBezTo>
                  <a:cubicBezTo>
                    <a:pt x="4398645" y="191261"/>
                    <a:pt x="4360291" y="497077"/>
                    <a:pt x="4360291" y="688085"/>
                  </a:cubicBezTo>
                  <a:cubicBezTo>
                    <a:pt x="4322064" y="879220"/>
                    <a:pt x="4169029" y="1070355"/>
                    <a:pt x="4169029" y="1261363"/>
                  </a:cubicBezTo>
                  <a:cubicBezTo>
                    <a:pt x="4169029" y="1987549"/>
                    <a:pt x="4169029" y="2713735"/>
                    <a:pt x="4207256" y="3478148"/>
                  </a:cubicBezTo>
                  <a:cubicBezTo>
                    <a:pt x="4704461" y="2981325"/>
                    <a:pt x="5507736" y="2675509"/>
                    <a:pt x="5354701" y="1758188"/>
                  </a:cubicBezTo>
                  <a:cubicBezTo>
                    <a:pt x="5278248" y="1337818"/>
                    <a:pt x="5431155" y="917321"/>
                    <a:pt x="5086986" y="573278"/>
                  </a:cubicBezTo>
                  <a:cubicBezTo>
                    <a:pt x="5010532" y="496824"/>
                    <a:pt x="5125213" y="152908"/>
                    <a:pt x="5240020" y="76454"/>
                  </a:cubicBezTo>
                  <a:cubicBezTo>
                    <a:pt x="5354828" y="0"/>
                    <a:pt x="5622544" y="0"/>
                    <a:pt x="5737225" y="76454"/>
                  </a:cubicBezTo>
                  <a:cubicBezTo>
                    <a:pt x="5852033" y="191135"/>
                    <a:pt x="5928487" y="458724"/>
                    <a:pt x="5890260" y="573278"/>
                  </a:cubicBezTo>
                  <a:cubicBezTo>
                    <a:pt x="5622544" y="1223010"/>
                    <a:pt x="5584317" y="1528825"/>
                    <a:pt x="5698998" y="2369692"/>
                  </a:cubicBezTo>
                  <a:cubicBezTo>
                    <a:pt x="6234430" y="2255011"/>
                    <a:pt x="6846443" y="2560828"/>
                    <a:pt x="7381875" y="2140331"/>
                  </a:cubicBezTo>
                  <a:cubicBezTo>
                    <a:pt x="7496683" y="2063876"/>
                    <a:pt x="7802626" y="2140331"/>
                    <a:pt x="7917307" y="2255011"/>
                  </a:cubicBezTo>
                  <a:cubicBezTo>
                    <a:pt x="8032114" y="2331466"/>
                    <a:pt x="8032114" y="2675382"/>
                    <a:pt x="7917307" y="2751835"/>
                  </a:cubicBezTo>
                  <a:cubicBezTo>
                    <a:pt x="7802499" y="2866516"/>
                    <a:pt x="7458328" y="2981197"/>
                    <a:pt x="7420101" y="2904743"/>
                  </a:cubicBezTo>
                  <a:cubicBezTo>
                    <a:pt x="7075805" y="2560700"/>
                    <a:pt x="6693407" y="2713608"/>
                    <a:pt x="6349110" y="2675381"/>
                  </a:cubicBezTo>
                  <a:cubicBezTo>
                    <a:pt x="5775324" y="2598927"/>
                    <a:pt x="5354700" y="2751835"/>
                    <a:pt x="5010403" y="3210432"/>
                  </a:cubicBezTo>
                  <a:cubicBezTo>
                    <a:pt x="4857368" y="3401567"/>
                    <a:pt x="4627879" y="3554476"/>
                    <a:pt x="4436617" y="3745483"/>
                  </a:cubicBezTo>
                  <a:cubicBezTo>
                    <a:pt x="4436617" y="3783710"/>
                    <a:pt x="4474844" y="3821937"/>
                    <a:pt x="4474844" y="3860164"/>
                  </a:cubicBezTo>
                  <a:cubicBezTo>
                    <a:pt x="5316346" y="3860164"/>
                    <a:pt x="6196075" y="3860164"/>
                    <a:pt x="7037450" y="3860164"/>
                  </a:cubicBezTo>
                  <a:cubicBezTo>
                    <a:pt x="7113905" y="3860164"/>
                    <a:pt x="7190485" y="3745483"/>
                    <a:pt x="7305167" y="3669029"/>
                  </a:cubicBezTo>
                  <a:cubicBezTo>
                    <a:pt x="7496428" y="3516121"/>
                    <a:pt x="7764145" y="3477895"/>
                    <a:pt x="7917180" y="3707257"/>
                  </a:cubicBezTo>
                  <a:cubicBezTo>
                    <a:pt x="7993634" y="3860165"/>
                    <a:pt x="7993634" y="4165854"/>
                    <a:pt x="7917180" y="4280534"/>
                  </a:cubicBezTo>
                  <a:cubicBezTo>
                    <a:pt x="7764145" y="4548123"/>
                    <a:pt x="7496428" y="4509896"/>
                    <a:pt x="7305167" y="4318761"/>
                  </a:cubicBezTo>
                  <a:cubicBezTo>
                    <a:pt x="7228712" y="4280534"/>
                    <a:pt x="7113905" y="4165853"/>
                    <a:pt x="7037450" y="4165853"/>
                  </a:cubicBezTo>
                  <a:cubicBezTo>
                    <a:pt x="6195948" y="4165853"/>
                    <a:pt x="5354573" y="4165853"/>
                    <a:pt x="4513071" y="4165853"/>
                  </a:cubicBezTo>
                  <a:cubicBezTo>
                    <a:pt x="4474844" y="4204081"/>
                    <a:pt x="4474844" y="4242307"/>
                    <a:pt x="4436617" y="4280534"/>
                  </a:cubicBezTo>
                  <a:cubicBezTo>
                    <a:pt x="4780914" y="4624577"/>
                    <a:pt x="5125084" y="4930266"/>
                    <a:pt x="5469381" y="5236082"/>
                  </a:cubicBezTo>
                  <a:cubicBezTo>
                    <a:pt x="5584189" y="5312536"/>
                    <a:pt x="5698870" y="5312536"/>
                    <a:pt x="5851905" y="5312536"/>
                  </a:cubicBezTo>
                  <a:cubicBezTo>
                    <a:pt x="6157848" y="5350763"/>
                    <a:pt x="6502145" y="5350763"/>
                    <a:pt x="6846315" y="5312536"/>
                  </a:cubicBezTo>
                  <a:cubicBezTo>
                    <a:pt x="6999350" y="5312536"/>
                    <a:pt x="7152259" y="5236082"/>
                    <a:pt x="7267067" y="5159628"/>
                  </a:cubicBezTo>
                  <a:cubicBezTo>
                    <a:pt x="7496556" y="5006720"/>
                    <a:pt x="7726045" y="4968493"/>
                    <a:pt x="7917307" y="5159628"/>
                  </a:cubicBezTo>
                  <a:cubicBezTo>
                    <a:pt x="8108569" y="5350763"/>
                    <a:pt x="8108569" y="5579998"/>
                    <a:pt x="7917307" y="5771133"/>
                  </a:cubicBezTo>
                  <a:cubicBezTo>
                    <a:pt x="7726045" y="6000495"/>
                    <a:pt x="7534783" y="5962268"/>
                    <a:pt x="7267067" y="5809360"/>
                  </a:cubicBezTo>
                  <a:cubicBezTo>
                    <a:pt x="7152259" y="5732906"/>
                    <a:pt x="6961123" y="5656452"/>
                    <a:pt x="6808088" y="5618225"/>
                  </a:cubicBezTo>
                  <a:cubicBezTo>
                    <a:pt x="6425564" y="5618225"/>
                    <a:pt x="6081394" y="5618225"/>
                    <a:pt x="5622417" y="5618225"/>
                  </a:cubicBezTo>
                  <a:cubicBezTo>
                    <a:pt x="5622417" y="6115049"/>
                    <a:pt x="5622417" y="6573773"/>
                    <a:pt x="5660644" y="6994143"/>
                  </a:cubicBezTo>
                  <a:cubicBezTo>
                    <a:pt x="5660644" y="7108825"/>
                    <a:pt x="5775452" y="7185278"/>
                    <a:pt x="5851906" y="7299959"/>
                  </a:cubicBezTo>
                  <a:cubicBezTo>
                    <a:pt x="6004940" y="7529321"/>
                    <a:pt x="5966714" y="7720329"/>
                    <a:pt x="5813678" y="7911465"/>
                  </a:cubicBezTo>
                  <a:cubicBezTo>
                    <a:pt x="5622417" y="8064372"/>
                    <a:pt x="5354700" y="8102600"/>
                    <a:pt x="5201665" y="7911465"/>
                  </a:cubicBezTo>
                  <a:cubicBezTo>
                    <a:pt x="5125212" y="7758557"/>
                    <a:pt x="5086857" y="7452868"/>
                    <a:pt x="5163438" y="7299959"/>
                  </a:cubicBezTo>
                  <a:cubicBezTo>
                    <a:pt x="5507735" y="6764908"/>
                    <a:pt x="5431154" y="5656452"/>
                    <a:pt x="4972176" y="5159628"/>
                  </a:cubicBezTo>
                  <a:cubicBezTo>
                    <a:pt x="4742687" y="4930266"/>
                    <a:pt x="4513198" y="4701031"/>
                    <a:pt x="4283709" y="4471669"/>
                  </a:cubicBezTo>
                  <a:cubicBezTo>
                    <a:pt x="4245482" y="4471669"/>
                    <a:pt x="4207256" y="4509896"/>
                    <a:pt x="4168901" y="45098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28420" y="337914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7140" y="281268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1. مطالب در اینجا </a:t>
            </a:r>
            <a:r>
              <a:rPr lang="en-US" sz="2800" spc="28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28420" y="507690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17140" y="450990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2. مطالب در اینجا </a:t>
            </a:r>
            <a:r>
              <a:rPr lang="en-US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28420" y="677412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17140" y="620766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3. مطالب در اینجا ج</a:t>
            </a:r>
            <a:endParaRPr lang="en-US" sz="2800" spc="28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028420" y="844272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17140" y="787572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4. مطالب در اینجا </a:t>
            </a:r>
            <a:r>
              <a:rPr lang="en-US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D</a:t>
            </a: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0503540" y="4569480"/>
            <a:ext cx="5793660" cy="2648160"/>
            <a:chOff x="0" y="0"/>
            <a:chExt cx="7724880" cy="3530880"/>
          </a:xfrm>
        </p:grpSpPr>
        <p:sp>
          <p:nvSpPr>
            <p:cNvPr id="22" name="Freeform 22"/>
            <p:cNvSpPr/>
            <p:nvPr/>
          </p:nvSpPr>
          <p:spPr>
            <a:xfrm>
              <a:off x="-128" y="0"/>
              <a:ext cx="7725030" cy="3530854"/>
            </a:xfrm>
            <a:custGeom>
              <a:avLst/>
              <a:gdLst/>
              <a:ahLst/>
              <a:cxnLst/>
              <a:rect l="l" t="t" r="r" b="b"/>
              <a:pathLst>
                <a:path w="7725030" h="3530854">
                  <a:moveTo>
                    <a:pt x="128" y="3213989"/>
                  </a:moveTo>
                  <a:cubicBezTo>
                    <a:pt x="128" y="3123438"/>
                    <a:pt x="128" y="3032887"/>
                    <a:pt x="128" y="2897124"/>
                  </a:cubicBezTo>
                  <a:cubicBezTo>
                    <a:pt x="128" y="2082292"/>
                    <a:pt x="128" y="1222248"/>
                    <a:pt x="128" y="362204"/>
                  </a:cubicBezTo>
                  <a:cubicBezTo>
                    <a:pt x="128" y="135763"/>
                    <a:pt x="89917" y="0"/>
                    <a:pt x="359411" y="0"/>
                  </a:cubicBezTo>
                  <a:cubicBezTo>
                    <a:pt x="1392429" y="0"/>
                    <a:pt x="2425320" y="0"/>
                    <a:pt x="3503296" y="0"/>
                  </a:cubicBezTo>
                  <a:cubicBezTo>
                    <a:pt x="4760850" y="0"/>
                    <a:pt x="6063235" y="0"/>
                    <a:pt x="7320789" y="0"/>
                  </a:cubicBezTo>
                  <a:cubicBezTo>
                    <a:pt x="7590283" y="0"/>
                    <a:pt x="7725030" y="90551"/>
                    <a:pt x="7725030" y="407416"/>
                  </a:cubicBezTo>
                  <a:cubicBezTo>
                    <a:pt x="7725030" y="1312799"/>
                    <a:pt x="7725030" y="2218182"/>
                    <a:pt x="7725030" y="3168777"/>
                  </a:cubicBezTo>
                  <a:cubicBezTo>
                    <a:pt x="7725030" y="3304540"/>
                    <a:pt x="7680072" y="3440430"/>
                    <a:pt x="7545325" y="3485642"/>
                  </a:cubicBezTo>
                  <a:cubicBezTo>
                    <a:pt x="7455536" y="3530854"/>
                    <a:pt x="7410578" y="3530854"/>
                    <a:pt x="7365620" y="3530854"/>
                  </a:cubicBezTo>
                  <a:cubicBezTo>
                    <a:pt x="5120005" y="3530854"/>
                    <a:pt x="2919349" y="3530854"/>
                    <a:pt x="718566" y="3530854"/>
                  </a:cubicBezTo>
                  <a:cubicBezTo>
                    <a:pt x="628777" y="3530854"/>
                    <a:pt x="538861" y="3530854"/>
                    <a:pt x="449072" y="3530854"/>
                  </a:cubicBezTo>
                  <a:cubicBezTo>
                    <a:pt x="404114" y="3530854"/>
                    <a:pt x="359283" y="3485642"/>
                    <a:pt x="359283" y="3485642"/>
                  </a:cubicBezTo>
                  <a:cubicBezTo>
                    <a:pt x="314325" y="3485642"/>
                    <a:pt x="269494" y="3485642"/>
                    <a:pt x="269494" y="3485642"/>
                  </a:cubicBezTo>
                  <a:cubicBezTo>
                    <a:pt x="224536" y="3485642"/>
                    <a:pt x="179705" y="3530854"/>
                    <a:pt x="179705" y="3485642"/>
                  </a:cubicBezTo>
                  <a:cubicBezTo>
                    <a:pt x="134747" y="3485642"/>
                    <a:pt x="89916" y="3440430"/>
                    <a:pt x="44958" y="3395091"/>
                  </a:cubicBezTo>
                  <a:cubicBezTo>
                    <a:pt x="0" y="3349752"/>
                    <a:pt x="128" y="3304540"/>
                    <a:pt x="89917" y="3304540"/>
                  </a:cubicBezTo>
                  <a:cubicBezTo>
                    <a:pt x="134875" y="3304540"/>
                    <a:pt x="134875" y="3259328"/>
                    <a:pt x="179706" y="3259328"/>
                  </a:cubicBezTo>
                  <a:cubicBezTo>
                    <a:pt x="134748" y="3259328"/>
                    <a:pt x="89917" y="3214116"/>
                    <a:pt x="89917" y="3214116"/>
                  </a:cubicBezTo>
                  <a:cubicBezTo>
                    <a:pt x="44959" y="3214116"/>
                    <a:pt x="44959" y="3214116"/>
                    <a:pt x="128" y="3214116"/>
                  </a:cubicBezTo>
                  <a:close/>
                  <a:moveTo>
                    <a:pt x="3099055" y="1765427"/>
                  </a:moveTo>
                  <a:cubicBezTo>
                    <a:pt x="3099055" y="2172843"/>
                    <a:pt x="3413380" y="2489708"/>
                    <a:pt x="3862579" y="2534920"/>
                  </a:cubicBezTo>
                  <a:cubicBezTo>
                    <a:pt x="4266820" y="2534920"/>
                    <a:pt x="4581145" y="2172716"/>
                    <a:pt x="4581145" y="1765427"/>
                  </a:cubicBezTo>
                  <a:cubicBezTo>
                    <a:pt x="4581145" y="1358138"/>
                    <a:pt x="4266820" y="1041146"/>
                    <a:pt x="3862579" y="1041146"/>
                  </a:cubicBezTo>
                  <a:cubicBezTo>
                    <a:pt x="3413507" y="995934"/>
                    <a:pt x="3099055" y="1403350"/>
                    <a:pt x="3099055" y="17654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694320" y="3926880"/>
            <a:ext cx="571320" cy="542700"/>
            <a:chOff x="0" y="0"/>
            <a:chExt cx="761760" cy="723600"/>
          </a:xfrm>
        </p:grpSpPr>
        <p:sp>
          <p:nvSpPr>
            <p:cNvPr id="24" name="Freeform 24"/>
            <p:cNvSpPr/>
            <p:nvPr/>
          </p:nvSpPr>
          <p:spPr>
            <a:xfrm>
              <a:off x="-127" y="0"/>
              <a:ext cx="761873" cy="723646"/>
            </a:xfrm>
            <a:custGeom>
              <a:avLst/>
              <a:gdLst/>
              <a:ahLst/>
              <a:cxnLst/>
              <a:rect l="l" t="t" r="r" b="b"/>
              <a:pathLst>
                <a:path w="761873" h="723646">
                  <a:moveTo>
                    <a:pt x="224155" y="361823"/>
                  </a:moveTo>
                  <a:cubicBezTo>
                    <a:pt x="224155" y="271399"/>
                    <a:pt x="179324" y="180975"/>
                    <a:pt x="224155" y="45212"/>
                  </a:cubicBezTo>
                  <a:cubicBezTo>
                    <a:pt x="224155" y="45212"/>
                    <a:pt x="224155" y="0"/>
                    <a:pt x="268986" y="0"/>
                  </a:cubicBezTo>
                  <a:cubicBezTo>
                    <a:pt x="358648" y="0"/>
                    <a:pt x="493014" y="0"/>
                    <a:pt x="582676" y="0"/>
                  </a:cubicBezTo>
                  <a:cubicBezTo>
                    <a:pt x="582676" y="135636"/>
                    <a:pt x="582676" y="226187"/>
                    <a:pt x="582676" y="361823"/>
                  </a:cubicBezTo>
                  <a:cubicBezTo>
                    <a:pt x="582676" y="361823"/>
                    <a:pt x="627507" y="361823"/>
                    <a:pt x="627507" y="361823"/>
                  </a:cubicBezTo>
                  <a:cubicBezTo>
                    <a:pt x="672338" y="361823"/>
                    <a:pt x="761873" y="407035"/>
                    <a:pt x="761873" y="407035"/>
                  </a:cubicBezTo>
                  <a:cubicBezTo>
                    <a:pt x="761873" y="497459"/>
                    <a:pt x="761873" y="587883"/>
                    <a:pt x="761873" y="678434"/>
                  </a:cubicBezTo>
                  <a:cubicBezTo>
                    <a:pt x="761873" y="678434"/>
                    <a:pt x="717042" y="723646"/>
                    <a:pt x="672211" y="723646"/>
                  </a:cubicBezTo>
                  <a:cubicBezTo>
                    <a:pt x="493014" y="723646"/>
                    <a:pt x="313690" y="723646"/>
                    <a:pt x="89662" y="723646"/>
                  </a:cubicBezTo>
                  <a:cubicBezTo>
                    <a:pt x="44831" y="723646"/>
                    <a:pt x="0" y="678434"/>
                    <a:pt x="44831" y="633222"/>
                  </a:cubicBezTo>
                  <a:cubicBezTo>
                    <a:pt x="44831" y="633222"/>
                    <a:pt x="44831" y="588010"/>
                    <a:pt x="44831" y="588010"/>
                  </a:cubicBezTo>
                  <a:cubicBezTo>
                    <a:pt x="44831" y="407162"/>
                    <a:pt x="44831" y="407162"/>
                    <a:pt x="224028" y="3618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2658680" y="7319700"/>
            <a:ext cx="574020" cy="542700"/>
            <a:chOff x="0" y="0"/>
            <a:chExt cx="765360" cy="7236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65302" cy="723646"/>
            </a:xfrm>
            <a:custGeom>
              <a:avLst/>
              <a:gdLst/>
              <a:ahLst/>
              <a:cxnLst/>
              <a:rect l="l" t="t" r="r" b="b"/>
              <a:pathLst>
                <a:path w="765302" h="723646">
                  <a:moveTo>
                    <a:pt x="765302" y="316611"/>
                  </a:moveTo>
                  <a:cubicBezTo>
                    <a:pt x="720344" y="316611"/>
                    <a:pt x="630301" y="361823"/>
                    <a:pt x="585216" y="361823"/>
                  </a:cubicBezTo>
                  <a:cubicBezTo>
                    <a:pt x="585216" y="497459"/>
                    <a:pt x="585216" y="588010"/>
                    <a:pt x="585216" y="723646"/>
                  </a:cubicBezTo>
                  <a:cubicBezTo>
                    <a:pt x="450215" y="723646"/>
                    <a:pt x="315087" y="723646"/>
                    <a:pt x="180086" y="723646"/>
                  </a:cubicBezTo>
                  <a:cubicBezTo>
                    <a:pt x="180086" y="633222"/>
                    <a:pt x="180086" y="542798"/>
                    <a:pt x="180086" y="497459"/>
                  </a:cubicBezTo>
                  <a:cubicBezTo>
                    <a:pt x="225044" y="361823"/>
                    <a:pt x="180086" y="316611"/>
                    <a:pt x="45085" y="361823"/>
                  </a:cubicBezTo>
                  <a:cubicBezTo>
                    <a:pt x="45085" y="361823"/>
                    <a:pt x="45085" y="316611"/>
                    <a:pt x="127" y="316611"/>
                  </a:cubicBezTo>
                  <a:cubicBezTo>
                    <a:pt x="0" y="226187"/>
                    <a:pt x="0" y="135636"/>
                    <a:pt x="0" y="45212"/>
                  </a:cubicBezTo>
                  <a:cubicBezTo>
                    <a:pt x="0" y="45212"/>
                    <a:pt x="44958" y="0"/>
                    <a:pt x="90043" y="0"/>
                  </a:cubicBezTo>
                  <a:cubicBezTo>
                    <a:pt x="270129" y="0"/>
                    <a:pt x="495173" y="0"/>
                    <a:pt x="720344" y="0"/>
                  </a:cubicBezTo>
                  <a:cubicBezTo>
                    <a:pt x="720344" y="0"/>
                    <a:pt x="765302" y="45212"/>
                    <a:pt x="765302" y="90424"/>
                  </a:cubicBezTo>
                  <a:cubicBezTo>
                    <a:pt x="765302" y="135636"/>
                    <a:pt x="765302" y="226060"/>
                    <a:pt x="765302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3501620" y="7319700"/>
            <a:ext cx="571320" cy="542700"/>
            <a:chOff x="0" y="0"/>
            <a:chExt cx="761760" cy="7236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61746" cy="723646"/>
            </a:xfrm>
            <a:custGeom>
              <a:avLst/>
              <a:gdLst/>
              <a:ahLst/>
              <a:cxnLst/>
              <a:rect l="l" t="t" r="r" b="b"/>
              <a:pathLst>
                <a:path w="761746" h="723646">
                  <a:moveTo>
                    <a:pt x="761746" y="316611"/>
                  </a:moveTo>
                  <a:cubicBezTo>
                    <a:pt x="672084" y="316611"/>
                    <a:pt x="627380" y="361823"/>
                    <a:pt x="582549" y="361823"/>
                  </a:cubicBezTo>
                  <a:cubicBezTo>
                    <a:pt x="582549" y="452247"/>
                    <a:pt x="582549" y="588010"/>
                    <a:pt x="582549" y="723646"/>
                  </a:cubicBezTo>
                  <a:cubicBezTo>
                    <a:pt x="448183" y="723646"/>
                    <a:pt x="313690" y="723646"/>
                    <a:pt x="179324" y="723646"/>
                  </a:cubicBezTo>
                  <a:cubicBezTo>
                    <a:pt x="179324" y="588010"/>
                    <a:pt x="179324" y="497459"/>
                    <a:pt x="179324" y="361823"/>
                  </a:cubicBezTo>
                  <a:cubicBezTo>
                    <a:pt x="179324" y="361823"/>
                    <a:pt x="179324" y="361823"/>
                    <a:pt x="179324" y="361823"/>
                  </a:cubicBezTo>
                  <a:cubicBezTo>
                    <a:pt x="89662" y="316611"/>
                    <a:pt x="0" y="316611"/>
                    <a:pt x="0" y="316611"/>
                  </a:cubicBezTo>
                  <a:cubicBezTo>
                    <a:pt x="0" y="226187"/>
                    <a:pt x="0" y="135636"/>
                    <a:pt x="0" y="45212"/>
                  </a:cubicBezTo>
                  <a:cubicBezTo>
                    <a:pt x="0" y="0"/>
                    <a:pt x="44831" y="0"/>
                    <a:pt x="89662" y="0"/>
                  </a:cubicBezTo>
                  <a:cubicBezTo>
                    <a:pt x="313690" y="0"/>
                    <a:pt x="492887" y="0"/>
                    <a:pt x="761746" y="0"/>
                  </a:cubicBezTo>
                  <a:cubicBezTo>
                    <a:pt x="761746" y="135636"/>
                    <a:pt x="761746" y="226187"/>
                    <a:pt x="761746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974960" y="7319700"/>
            <a:ext cx="574020" cy="542700"/>
            <a:chOff x="0" y="0"/>
            <a:chExt cx="765360" cy="7236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65302" cy="723646"/>
            </a:xfrm>
            <a:custGeom>
              <a:avLst/>
              <a:gdLst/>
              <a:ahLst/>
              <a:cxnLst/>
              <a:rect l="l" t="t" r="r" b="b"/>
              <a:pathLst>
                <a:path w="765302" h="723646">
                  <a:moveTo>
                    <a:pt x="44958" y="316611"/>
                  </a:moveTo>
                  <a:cubicBezTo>
                    <a:pt x="44958" y="316611"/>
                    <a:pt x="44958" y="316611"/>
                    <a:pt x="44958" y="316611"/>
                  </a:cubicBezTo>
                  <a:cubicBezTo>
                    <a:pt x="0" y="0"/>
                    <a:pt x="0" y="0"/>
                    <a:pt x="315087" y="0"/>
                  </a:cubicBezTo>
                  <a:cubicBezTo>
                    <a:pt x="450215" y="0"/>
                    <a:pt x="540258" y="0"/>
                    <a:pt x="675259" y="0"/>
                  </a:cubicBezTo>
                  <a:cubicBezTo>
                    <a:pt x="765302" y="0"/>
                    <a:pt x="765302" y="0"/>
                    <a:pt x="765302" y="90424"/>
                  </a:cubicBezTo>
                  <a:cubicBezTo>
                    <a:pt x="765302" y="180848"/>
                    <a:pt x="765302" y="226060"/>
                    <a:pt x="765302" y="316611"/>
                  </a:cubicBezTo>
                  <a:cubicBezTo>
                    <a:pt x="765302" y="316611"/>
                    <a:pt x="765302" y="316611"/>
                    <a:pt x="765302" y="316611"/>
                  </a:cubicBezTo>
                  <a:cubicBezTo>
                    <a:pt x="585216" y="361823"/>
                    <a:pt x="585216" y="361823"/>
                    <a:pt x="585216" y="497459"/>
                  </a:cubicBezTo>
                  <a:cubicBezTo>
                    <a:pt x="585216" y="587883"/>
                    <a:pt x="585216" y="633095"/>
                    <a:pt x="585216" y="723646"/>
                  </a:cubicBezTo>
                  <a:cubicBezTo>
                    <a:pt x="450215" y="723646"/>
                    <a:pt x="360172" y="723646"/>
                    <a:pt x="225044" y="723646"/>
                  </a:cubicBezTo>
                  <a:cubicBezTo>
                    <a:pt x="225044" y="633222"/>
                    <a:pt x="225044" y="542798"/>
                    <a:pt x="225044" y="452247"/>
                  </a:cubicBezTo>
                  <a:cubicBezTo>
                    <a:pt x="225044" y="361696"/>
                    <a:pt x="225044" y="316611"/>
                    <a:pt x="90043" y="361823"/>
                  </a:cubicBezTo>
                  <a:cubicBezTo>
                    <a:pt x="90043" y="361823"/>
                    <a:pt x="45085" y="316611"/>
                    <a:pt x="45085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218820" y="3890700"/>
            <a:ext cx="571320" cy="578880"/>
            <a:chOff x="0" y="0"/>
            <a:chExt cx="761760" cy="7718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61746" cy="771779"/>
            </a:xfrm>
            <a:custGeom>
              <a:avLst/>
              <a:gdLst/>
              <a:ahLst/>
              <a:cxnLst/>
              <a:rect l="l" t="t" r="r" b="b"/>
              <a:pathLst>
                <a:path w="761746" h="771779">
                  <a:moveTo>
                    <a:pt x="582549" y="0"/>
                  </a:moveTo>
                  <a:cubicBezTo>
                    <a:pt x="582549" y="181610"/>
                    <a:pt x="582549" y="272415"/>
                    <a:pt x="582549" y="408559"/>
                  </a:cubicBezTo>
                  <a:cubicBezTo>
                    <a:pt x="582549" y="408559"/>
                    <a:pt x="582549" y="408559"/>
                    <a:pt x="582549" y="408559"/>
                  </a:cubicBezTo>
                  <a:cubicBezTo>
                    <a:pt x="627380" y="408559"/>
                    <a:pt x="716915" y="453898"/>
                    <a:pt x="761746" y="453898"/>
                  </a:cubicBezTo>
                  <a:cubicBezTo>
                    <a:pt x="761746" y="544703"/>
                    <a:pt x="761746" y="635508"/>
                    <a:pt x="761746" y="726313"/>
                  </a:cubicBezTo>
                  <a:cubicBezTo>
                    <a:pt x="761746" y="726313"/>
                    <a:pt x="716915" y="771652"/>
                    <a:pt x="672084" y="771652"/>
                  </a:cubicBezTo>
                  <a:cubicBezTo>
                    <a:pt x="492887" y="771652"/>
                    <a:pt x="268859" y="771652"/>
                    <a:pt x="89535" y="771652"/>
                  </a:cubicBezTo>
                  <a:cubicBezTo>
                    <a:pt x="0" y="771779"/>
                    <a:pt x="0" y="726440"/>
                    <a:pt x="0" y="680974"/>
                  </a:cubicBezTo>
                  <a:cubicBezTo>
                    <a:pt x="0" y="635508"/>
                    <a:pt x="0" y="590169"/>
                    <a:pt x="0" y="544830"/>
                  </a:cubicBezTo>
                  <a:cubicBezTo>
                    <a:pt x="0" y="454025"/>
                    <a:pt x="0" y="408686"/>
                    <a:pt x="134366" y="408686"/>
                  </a:cubicBezTo>
                  <a:cubicBezTo>
                    <a:pt x="134366" y="408686"/>
                    <a:pt x="179197" y="363347"/>
                    <a:pt x="179197" y="363347"/>
                  </a:cubicBezTo>
                  <a:cubicBezTo>
                    <a:pt x="179197" y="363347"/>
                    <a:pt x="179197" y="318008"/>
                    <a:pt x="179197" y="318008"/>
                  </a:cubicBezTo>
                  <a:cubicBezTo>
                    <a:pt x="179197" y="227203"/>
                    <a:pt x="179197" y="136398"/>
                    <a:pt x="224028" y="45593"/>
                  </a:cubicBezTo>
                  <a:cubicBezTo>
                    <a:pt x="313690" y="45593"/>
                    <a:pt x="448056" y="45593"/>
                    <a:pt x="582549" y="2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3535100" y="3926880"/>
            <a:ext cx="571320" cy="542700"/>
            <a:chOff x="0" y="0"/>
            <a:chExt cx="761760" cy="7236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61746" cy="723646"/>
            </a:xfrm>
            <a:custGeom>
              <a:avLst/>
              <a:gdLst/>
              <a:ahLst/>
              <a:cxnLst/>
              <a:rect l="l" t="t" r="r" b="b"/>
              <a:pathLst>
                <a:path w="761746" h="723646">
                  <a:moveTo>
                    <a:pt x="224028" y="361823"/>
                  </a:moveTo>
                  <a:cubicBezTo>
                    <a:pt x="224028" y="226187"/>
                    <a:pt x="224028" y="135636"/>
                    <a:pt x="224028" y="0"/>
                  </a:cubicBezTo>
                  <a:cubicBezTo>
                    <a:pt x="313690" y="0"/>
                    <a:pt x="403225" y="0"/>
                    <a:pt x="537718" y="0"/>
                  </a:cubicBezTo>
                  <a:cubicBezTo>
                    <a:pt x="537718" y="0"/>
                    <a:pt x="582549" y="0"/>
                    <a:pt x="582549" y="45212"/>
                  </a:cubicBezTo>
                  <a:cubicBezTo>
                    <a:pt x="582549" y="90424"/>
                    <a:pt x="582549" y="180848"/>
                    <a:pt x="582549" y="226060"/>
                  </a:cubicBezTo>
                  <a:cubicBezTo>
                    <a:pt x="582549" y="316484"/>
                    <a:pt x="582549" y="406908"/>
                    <a:pt x="716915" y="361696"/>
                  </a:cubicBezTo>
                  <a:cubicBezTo>
                    <a:pt x="716915" y="361696"/>
                    <a:pt x="761746" y="406908"/>
                    <a:pt x="761746" y="406908"/>
                  </a:cubicBezTo>
                  <a:cubicBezTo>
                    <a:pt x="761746" y="497332"/>
                    <a:pt x="761746" y="587756"/>
                    <a:pt x="761746" y="678307"/>
                  </a:cubicBezTo>
                  <a:cubicBezTo>
                    <a:pt x="761746" y="678307"/>
                    <a:pt x="716915" y="723519"/>
                    <a:pt x="672084" y="723519"/>
                  </a:cubicBezTo>
                  <a:cubicBezTo>
                    <a:pt x="492887" y="723519"/>
                    <a:pt x="268859" y="723519"/>
                    <a:pt x="89535" y="723519"/>
                  </a:cubicBezTo>
                  <a:cubicBezTo>
                    <a:pt x="44831" y="723646"/>
                    <a:pt x="0" y="678434"/>
                    <a:pt x="0" y="633095"/>
                  </a:cubicBezTo>
                  <a:cubicBezTo>
                    <a:pt x="0" y="633095"/>
                    <a:pt x="0" y="587883"/>
                    <a:pt x="0" y="587883"/>
                  </a:cubicBezTo>
                  <a:cubicBezTo>
                    <a:pt x="0" y="407035"/>
                    <a:pt x="0" y="407035"/>
                    <a:pt x="224028" y="3618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1851380" y="3926880"/>
            <a:ext cx="606960" cy="542700"/>
            <a:chOff x="0" y="0"/>
            <a:chExt cx="809280" cy="7236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09244" cy="723646"/>
            </a:xfrm>
            <a:custGeom>
              <a:avLst/>
              <a:gdLst/>
              <a:ahLst/>
              <a:cxnLst/>
              <a:rect l="l" t="t" r="r" b="b"/>
              <a:pathLst>
                <a:path w="809244" h="723646">
                  <a:moveTo>
                    <a:pt x="224790" y="0"/>
                  </a:moveTo>
                  <a:cubicBezTo>
                    <a:pt x="359664" y="0"/>
                    <a:pt x="449580" y="0"/>
                    <a:pt x="584454" y="0"/>
                  </a:cubicBezTo>
                  <a:cubicBezTo>
                    <a:pt x="584454" y="90424"/>
                    <a:pt x="584454" y="226187"/>
                    <a:pt x="584454" y="361823"/>
                  </a:cubicBezTo>
                  <a:cubicBezTo>
                    <a:pt x="584454" y="361823"/>
                    <a:pt x="584454" y="361823"/>
                    <a:pt x="629412" y="361823"/>
                  </a:cubicBezTo>
                  <a:cubicBezTo>
                    <a:pt x="674370" y="361823"/>
                    <a:pt x="764286" y="361823"/>
                    <a:pt x="764286" y="407035"/>
                  </a:cubicBezTo>
                  <a:cubicBezTo>
                    <a:pt x="809244" y="497459"/>
                    <a:pt x="764286" y="587883"/>
                    <a:pt x="764286" y="678434"/>
                  </a:cubicBezTo>
                  <a:cubicBezTo>
                    <a:pt x="764286" y="678434"/>
                    <a:pt x="719328" y="723646"/>
                    <a:pt x="719328" y="723646"/>
                  </a:cubicBezTo>
                  <a:cubicBezTo>
                    <a:pt x="494538" y="723646"/>
                    <a:pt x="314706" y="723646"/>
                    <a:pt x="89916" y="723646"/>
                  </a:cubicBezTo>
                  <a:cubicBezTo>
                    <a:pt x="89916" y="723646"/>
                    <a:pt x="89916" y="723646"/>
                    <a:pt x="89916" y="723646"/>
                  </a:cubicBezTo>
                  <a:cubicBezTo>
                    <a:pt x="0" y="633095"/>
                    <a:pt x="44958" y="542671"/>
                    <a:pt x="44958" y="452247"/>
                  </a:cubicBezTo>
                  <a:cubicBezTo>
                    <a:pt x="44958" y="452247"/>
                    <a:pt x="89916" y="361823"/>
                    <a:pt x="89916" y="361823"/>
                  </a:cubicBezTo>
                  <a:cubicBezTo>
                    <a:pt x="224790" y="407035"/>
                    <a:pt x="224790" y="316611"/>
                    <a:pt x="224790" y="226187"/>
                  </a:cubicBezTo>
                  <a:cubicBezTo>
                    <a:pt x="224790" y="180975"/>
                    <a:pt x="224790" y="90551"/>
                    <a:pt x="22479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1851380" y="7319700"/>
            <a:ext cx="538380" cy="542700"/>
            <a:chOff x="0" y="0"/>
            <a:chExt cx="717840" cy="7236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17804" cy="723646"/>
            </a:xfrm>
            <a:custGeom>
              <a:avLst/>
              <a:gdLst/>
              <a:ahLst/>
              <a:cxnLst/>
              <a:rect l="l" t="t" r="r" b="b"/>
              <a:pathLst>
                <a:path w="717804" h="723646">
                  <a:moveTo>
                    <a:pt x="717804" y="0"/>
                  </a:moveTo>
                  <a:cubicBezTo>
                    <a:pt x="717804" y="135636"/>
                    <a:pt x="717804" y="226187"/>
                    <a:pt x="717804" y="316611"/>
                  </a:cubicBezTo>
                  <a:cubicBezTo>
                    <a:pt x="672973" y="316611"/>
                    <a:pt x="672973" y="361823"/>
                    <a:pt x="628015" y="361823"/>
                  </a:cubicBezTo>
                  <a:cubicBezTo>
                    <a:pt x="538226" y="316611"/>
                    <a:pt x="538226" y="361823"/>
                    <a:pt x="538226" y="452247"/>
                  </a:cubicBezTo>
                  <a:cubicBezTo>
                    <a:pt x="538226" y="542671"/>
                    <a:pt x="538226" y="633095"/>
                    <a:pt x="538226" y="723646"/>
                  </a:cubicBezTo>
                  <a:cubicBezTo>
                    <a:pt x="403606" y="723646"/>
                    <a:pt x="268986" y="723646"/>
                    <a:pt x="179324" y="723646"/>
                  </a:cubicBezTo>
                  <a:cubicBezTo>
                    <a:pt x="179324" y="633222"/>
                    <a:pt x="134493" y="542798"/>
                    <a:pt x="179324" y="452247"/>
                  </a:cubicBezTo>
                  <a:cubicBezTo>
                    <a:pt x="179324" y="361823"/>
                    <a:pt x="134493" y="316611"/>
                    <a:pt x="44704" y="361823"/>
                  </a:cubicBezTo>
                  <a:cubicBezTo>
                    <a:pt x="0" y="361823"/>
                    <a:pt x="0" y="316611"/>
                    <a:pt x="0" y="316611"/>
                  </a:cubicBezTo>
                  <a:cubicBezTo>
                    <a:pt x="0" y="226187"/>
                    <a:pt x="0" y="135636"/>
                    <a:pt x="0" y="0"/>
                  </a:cubicBezTo>
                  <a:cubicBezTo>
                    <a:pt x="224282" y="0"/>
                    <a:pt x="448691" y="0"/>
                    <a:pt x="71780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5185340" y="7319700"/>
            <a:ext cx="538380" cy="542700"/>
            <a:chOff x="0" y="0"/>
            <a:chExt cx="717840" cy="7236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17804" cy="723646"/>
            </a:xfrm>
            <a:custGeom>
              <a:avLst/>
              <a:gdLst/>
              <a:ahLst/>
              <a:cxnLst/>
              <a:rect l="l" t="t" r="r" b="b"/>
              <a:pathLst>
                <a:path w="717804" h="723646">
                  <a:moveTo>
                    <a:pt x="538353" y="723646"/>
                  </a:moveTo>
                  <a:cubicBezTo>
                    <a:pt x="403733" y="723646"/>
                    <a:pt x="314071" y="723646"/>
                    <a:pt x="179451" y="723646"/>
                  </a:cubicBezTo>
                  <a:cubicBezTo>
                    <a:pt x="179451" y="588010"/>
                    <a:pt x="179451" y="497459"/>
                    <a:pt x="179451" y="361823"/>
                  </a:cubicBezTo>
                  <a:cubicBezTo>
                    <a:pt x="89662" y="361823"/>
                    <a:pt x="44831" y="316611"/>
                    <a:pt x="0" y="316611"/>
                  </a:cubicBezTo>
                  <a:cubicBezTo>
                    <a:pt x="0" y="226187"/>
                    <a:pt x="0" y="135636"/>
                    <a:pt x="0" y="0"/>
                  </a:cubicBezTo>
                  <a:cubicBezTo>
                    <a:pt x="269240" y="0"/>
                    <a:pt x="493522" y="0"/>
                    <a:pt x="717804" y="0"/>
                  </a:cubicBezTo>
                  <a:cubicBezTo>
                    <a:pt x="717804" y="135636"/>
                    <a:pt x="717804" y="226187"/>
                    <a:pt x="717804" y="316611"/>
                  </a:cubicBezTo>
                  <a:cubicBezTo>
                    <a:pt x="717804" y="316611"/>
                    <a:pt x="717804" y="316611"/>
                    <a:pt x="717804" y="316611"/>
                  </a:cubicBezTo>
                  <a:cubicBezTo>
                    <a:pt x="538353" y="361823"/>
                    <a:pt x="538353" y="361823"/>
                    <a:pt x="538353" y="542798"/>
                  </a:cubicBezTo>
                  <a:cubicBezTo>
                    <a:pt x="538353" y="588010"/>
                    <a:pt x="538353" y="678434"/>
                    <a:pt x="538353" y="7236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342400" y="7319700"/>
            <a:ext cx="540540" cy="542700"/>
            <a:chOff x="0" y="0"/>
            <a:chExt cx="720720" cy="7236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20725" cy="723646"/>
            </a:xfrm>
            <a:custGeom>
              <a:avLst/>
              <a:gdLst/>
              <a:ahLst/>
              <a:cxnLst/>
              <a:rect l="l" t="t" r="r" b="b"/>
              <a:pathLst>
                <a:path w="720725" h="723646">
                  <a:moveTo>
                    <a:pt x="720725" y="316611"/>
                  </a:moveTo>
                  <a:cubicBezTo>
                    <a:pt x="675640" y="361823"/>
                    <a:pt x="630682" y="361823"/>
                    <a:pt x="585597" y="361823"/>
                  </a:cubicBezTo>
                  <a:cubicBezTo>
                    <a:pt x="585597" y="497459"/>
                    <a:pt x="585597" y="588010"/>
                    <a:pt x="585597" y="723646"/>
                  </a:cubicBezTo>
                  <a:cubicBezTo>
                    <a:pt x="450469" y="723646"/>
                    <a:pt x="315341" y="723646"/>
                    <a:pt x="180213" y="723646"/>
                  </a:cubicBezTo>
                  <a:cubicBezTo>
                    <a:pt x="180213" y="678434"/>
                    <a:pt x="180213" y="588010"/>
                    <a:pt x="180213" y="542798"/>
                  </a:cubicBezTo>
                  <a:cubicBezTo>
                    <a:pt x="180213" y="361950"/>
                    <a:pt x="180213" y="361950"/>
                    <a:pt x="0" y="316611"/>
                  </a:cubicBezTo>
                  <a:cubicBezTo>
                    <a:pt x="0" y="226187"/>
                    <a:pt x="0" y="135636"/>
                    <a:pt x="0" y="0"/>
                  </a:cubicBezTo>
                  <a:cubicBezTo>
                    <a:pt x="225171" y="0"/>
                    <a:pt x="495554" y="0"/>
                    <a:pt x="720725" y="0"/>
                  </a:cubicBezTo>
                  <a:cubicBezTo>
                    <a:pt x="720725" y="135636"/>
                    <a:pt x="720725" y="226187"/>
                    <a:pt x="720725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1044080" y="3890700"/>
            <a:ext cx="538380" cy="578880"/>
            <a:chOff x="0" y="0"/>
            <a:chExt cx="717840" cy="77184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17804" cy="771652"/>
            </a:xfrm>
            <a:custGeom>
              <a:avLst/>
              <a:gdLst/>
              <a:ahLst/>
              <a:cxnLst/>
              <a:rect l="l" t="t" r="r" b="b"/>
              <a:pathLst>
                <a:path w="717804" h="771652">
                  <a:moveTo>
                    <a:pt x="179451" y="45339"/>
                  </a:moveTo>
                  <a:cubicBezTo>
                    <a:pt x="314071" y="45339"/>
                    <a:pt x="403733" y="0"/>
                    <a:pt x="493522" y="45339"/>
                  </a:cubicBezTo>
                  <a:cubicBezTo>
                    <a:pt x="493522" y="45339"/>
                    <a:pt x="538353" y="90678"/>
                    <a:pt x="538353" y="90678"/>
                  </a:cubicBezTo>
                  <a:cubicBezTo>
                    <a:pt x="583184" y="136017"/>
                    <a:pt x="538353" y="226822"/>
                    <a:pt x="538353" y="272288"/>
                  </a:cubicBezTo>
                  <a:cubicBezTo>
                    <a:pt x="538353" y="363093"/>
                    <a:pt x="583184" y="453898"/>
                    <a:pt x="672973" y="408432"/>
                  </a:cubicBezTo>
                  <a:cubicBezTo>
                    <a:pt x="672973" y="408432"/>
                    <a:pt x="717804" y="408432"/>
                    <a:pt x="717804" y="408432"/>
                  </a:cubicBezTo>
                  <a:cubicBezTo>
                    <a:pt x="717804" y="544576"/>
                    <a:pt x="717804" y="635381"/>
                    <a:pt x="717804" y="771652"/>
                  </a:cubicBezTo>
                  <a:cubicBezTo>
                    <a:pt x="493522" y="771652"/>
                    <a:pt x="269113" y="771652"/>
                    <a:pt x="0" y="771652"/>
                  </a:cubicBezTo>
                  <a:cubicBezTo>
                    <a:pt x="0" y="635635"/>
                    <a:pt x="0" y="544830"/>
                    <a:pt x="0" y="454025"/>
                  </a:cubicBezTo>
                  <a:cubicBezTo>
                    <a:pt x="0" y="454025"/>
                    <a:pt x="0" y="408686"/>
                    <a:pt x="0" y="408686"/>
                  </a:cubicBezTo>
                  <a:cubicBezTo>
                    <a:pt x="179451" y="408686"/>
                    <a:pt x="179451" y="408686"/>
                    <a:pt x="179451" y="227076"/>
                  </a:cubicBezTo>
                  <a:cubicBezTo>
                    <a:pt x="179451" y="181737"/>
                    <a:pt x="179451" y="90932"/>
                    <a:pt x="179451" y="4546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4411520" y="3890700"/>
            <a:ext cx="538380" cy="578880"/>
            <a:chOff x="0" y="0"/>
            <a:chExt cx="717840" cy="771840"/>
          </a:xfrm>
        </p:grpSpPr>
        <p:sp>
          <p:nvSpPr>
            <p:cNvPr id="46" name="Freeform 46"/>
            <p:cNvSpPr/>
            <p:nvPr/>
          </p:nvSpPr>
          <p:spPr>
            <a:xfrm>
              <a:off x="0" y="127"/>
              <a:ext cx="717931" cy="771652"/>
            </a:xfrm>
            <a:custGeom>
              <a:avLst/>
              <a:gdLst/>
              <a:ahLst/>
              <a:cxnLst/>
              <a:rect l="l" t="t" r="r" b="b"/>
              <a:pathLst>
                <a:path w="717931" h="771652">
                  <a:moveTo>
                    <a:pt x="0" y="771652"/>
                  </a:moveTo>
                  <a:cubicBezTo>
                    <a:pt x="0" y="635508"/>
                    <a:pt x="0" y="544703"/>
                    <a:pt x="0" y="453898"/>
                  </a:cubicBezTo>
                  <a:cubicBezTo>
                    <a:pt x="134620" y="408559"/>
                    <a:pt x="134620" y="408559"/>
                    <a:pt x="134620" y="226949"/>
                  </a:cubicBezTo>
                  <a:cubicBezTo>
                    <a:pt x="134620" y="0"/>
                    <a:pt x="134620" y="45339"/>
                    <a:pt x="358902" y="45339"/>
                  </a:cubicBezTo>
                  <a:cubicBezTo>
                    <a:pt x="403733" y="45339"/>
                    <a:pt x="448691" y="45339"/>
                    <a:pt x="538353" y="45339"/>
                  </a:cubicBezTo>
                  <a:cubicBezTo>
                    <a:pt x="538353" y="136144"/>
                    <a:pt x="538353" y="181483"/>
                    <a:pt x="538353" y="272288"/>
                  </a:cubicBezTo>
                  <a:cubicBezTo>
                    <a:pt x="493522" y="363093"/>
                    <a:pt x="538353" y="453898"/>
                    <a:pt x="628142" y="408432"/>
                  </a:cubicBezTo>
                  <a:cubicBezTo>
                    <a:pt x="672973" y="408432"/>
                    <a:pt x="672973" y="408432"/>
                    <a:pt x="717931" y="408432"/>
                  </a:cubicBezTo>
                  <a:cubicBezTo>
                    <a:pt x="717931" y="499237"/>
                    <a:pt x="717931" y="544576"/>
                    <a:pt x="717931" y="590042"/>
                  </a:cubicBezTo>
                  <a:cubicBezTo>
                    <a:pt x="717931" y="635508"/>
                    <a:pt x="717931" y="680847"/>
                    <a:pt x="717931" y="771652"/>
                  </a:cubicBezTo>
                  <a:cubicBezTo>
                    <a:pt x="448691" y="771652"/>
                    <a:pt x="224409" y="771652"/>
                    <a:pt x="127" y="7716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4457430" y="3743550"/>
            <a:ext cx="785700" cy="785700"/>
            <a:chOff x="0" y="0"/>
            <a:chExt cx="1047600" cy="1047600"/>
          </a:xfrm>
        </p:grpSpPr>
        <p:sp>
          <p:nvSpPr>
            <p:cNvPr id="6" name="Freeform 6"/>
            <p:cNvSpPr/>
            <p:nvPr/>
          </p:nvSpPr>
          <p:spPr>
            <a:xfrm>
              <a:off x="502158" y="502158"/>
              <a:ext cx="504825" cy="247523"/>
            </a:xfrm>
            <a:custGeom>
              <a:avLst/>
              <a:gdLst/>
              <a:ahLst/>
              <a:cxnLst/>
              <a:rect l="l" t="t" r="r" b="b"/>
              <a:pathLst>
                <a:path w="504825" h="247523">
                  <a:moveTo>
                    <a:pt x="475361" y="243459"/>
                  </a:moveTo>
                  <a:lnTo>
                    <a:pt x="13970" y="39116"/>
                  </a:lnTo>
                  <a:lnTo>
                    <a:pt x="21717" y="21717"/>
                  </a:lnTo>
                  <a:lnTo>
                    <a:pt x="29464" y="4318"/>
                  </a:lnTo>
                  <a:lnTo>
                    <a:pt x="490855" y="208534"/>
                  </a:lnTo>
                  <a:lnTo>
                    <a:pt x="483108" y="225933"/>
                  </a:lnTo>
                  <a:lnTo>
                    <a:pt x="475361" y="243332"/>
                  </a:lnTo>
                  <a:moveTo>
                    <a:pt x="490855" y="208407"/>
                  </a:moveTo>
                  <a:cubicBezTo>
                    <a:pt x="500507" y="212725"/>
                    <a:pt x="504825" y="223901"/>
                    <a:pt x="500634" y="233553"/>
                  </a:cubicBezTo>
                  <a:cubicBezTo>
                    <a:pt x="496443" y="243205"/>
                    <a:pt x="485140" y="247523"/>
                    <a:pt x="475488" y="243332"/>
                  </a:cubicBezTo>
                  <a:lnTo>
                    <a:pt x="13970" y="39116"/>
                  </a:lnTo>
                  <a:cubicBezTo>
                    <a:pt x="4318" y="34798"/>
                    <a:pt x="0" y="23622"/>
                    <a:pt x="4191" y="13970"/>
                  </a:cubicBezTo>
                  <a:cubicBezTo>
                    <a:pt x="8382" y="4318"/>
                    <a:pt x="19685" y="0"/>
                    <a:pt x="29337" y="4191"/>
                  </a:cubicBezTo>
                  <a:lnTo>
                    <a:pt x="490855" y="20853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206330" y="3379050"/>
            <a:ext cx="1371600" cy="1371600"/>
            <a:chOff x="0" y="0"/>
            <a:chExt cx="1828800" cy="1828800"/>
          </a:xfrm>
        </p:grpSpPr>
        <p:sp>
          <p:nvSpPr>
            <p:cNvPr id="8" name="Freeform 8"/>
            <p:cNvSpPr/>
            <p:nvPr/>
          </p:nvSpPr>
          <p:spPr>
            <a:xfrm>
              <a:off x="892683" y="892683"/>
              <a:ext cx="862076" cy="405892"/>
            </a:xfrm>
            <a:custGeom>
              <a:avLst/>
              <a:gdLst/>
              <a:ahLst/>
              <a:cxnLst/>
              <a:rect l="l" t="t" r="r" b="b"/>
              <a:pathLst>
                <a:path w="862076" h="405892">
                  <a:moveTo>
                    <a:pt x="832612" y="401701"/>
                  </a:moveTo>
                  <a:lnTo>
                    <a:pt x="13970" y="39116"/>
                  </a:lnTo>
                  <a:lnTo>
                    <a:pt x="21717" y="21717"/>
                  </a:lnTo>
                  <a:lnTo>
                    <a:pt x="29464" y="4318"/>
                  </a:lnTo>
                  <a:lnTo>
                    <a:pt x="848106" y="366903"/>
                  </a:lnTo>
                  <a:lnTo>
                    <a:pt x="840359" y="384302"/>
                  </a:lnTo>
                  <a:lnTo>
                    <a:pt x="832612" y="401701"/>
                  </a:lnTo>
                  <a:moveTo>
                    <a:pt x="848106" y="366776"/>
                  </a:moveTo>
                  <a:cubicBezTo>
                    <a:pt x="857758" y="371094"/>
                    <a:pt x="862076" y="382270"/>
                    <a:pt x="857885" y="391922"/>
                  </a:cubicBezTo>
                  <a:cubicBezTo>
                    <a:pt x="853694" y="401574"/>
                    <a:pt x="842391" y="405892"/>
                    <a:pt x="832739" y="401701"/>
                  </a:cubicBezTo>
                  <a:lnTo>
                    <a:pt x="13970" y="39116"/>
                  </a:lnTo>
                  <a:cubicBezTo>
                    <a:pt x="4318" y="34798"/>
                    <a:pt x="0" y="23622"/>
                    <a:pt x="4191" y="13970"/>
                  </a:cubicBezTo>
                  <a:cubicBezTo>
                    <a:pt x="8382" y="4318"/>
                    <a:pt x="19685" y="0"/>
                    <a:pt x="29337" y="4191"/>
                  </a:cubicBezTo>
                  <a:lnTo>
                    <a:pt x="847979" y="36677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3970890" y="2943270"/>
            <a:ext cx="2043360" cy="2043360"/>
            <a:chOff x="0" y="0"/>
            <a:chExt cx="2724480" cy="2724480"/>
          </a:xfrm>
        </p:grpSpPr>
        <p:sp>
          <p:nvSpPr>
            <p:cNvPr id="10" name="Freeform 10"/>
            <p:cNvSpPr/>
            <p:nvPr/>
          </p:nvSpPr>
          <p:spPr>
            <a:xfrm>
              <a:off x="1340739" y="1340612"/>
              <a:ext cx="1271397" cy="587121"/>
            </a:xfrm>
            <a:custGeom>
              <a:avLst/>
              <a:gdLst/>
              <a:ahLst/>
              <a:cxnLst/>
              <a:rect l="l" t="t" r="r" b="b"/>
              <a:pathLst>
                <a:path w="1271397" h="587121">
                  <a:moveTo>
                    <a:pt x="1241933" y="582930"/>
                  </a:moveTo>
                  <a:lnTo>
                    <a:pt x="13843" y="39116"/>
                  </a:lnTo>
                  <a:lnTo>
                    <a:pt x="21590" y="21717"/>
                  </a:lnTo>
                  <a:lnTo>
                    <a:pt x="29337" y="4318"/>
                  </a:lnTo>
                  <a:lnTo>
                    <a:pt x="1257427" y="548132"/>
                  </a:lnTo>
                  <a:lnTo>
                    <a:pt x="1249680" y="565531"/>
                  </a:lnTo>
                  <a:lnTo>
                    <a:pt x="1241933" y="582930"/>
                  </a:lnTo>
                  <a:moveTo>
                    <a:pt x="1257427" y="548005"/>
                  </a:moveTo>
                  <a:cubicBezTo>
                    <a:pt x="1267079" y="552323"/>
                    <a:pt x="1271397" y="563499"/>
                    <a:pt x="1267206" y="573151"/>
                  </a:cubicBezTo>
                  <a:cubicBezTo>
                    <a:pt x="1263015" y="582803"/>
                    <a:pt x="1251712" y="587121"/>
                    <a:pt x="1242060" y="582930"/>
                  </a:cubicBezTo>
                  <a:lnTo>
                    <a:pt x="13970" y="39116"/>
                  </a:lnTo>
                  <a:cubicBezTo>
                    <a:pt x="4318" y="34798"/>
                    <a:pt x="0" y="23622"/>
                    <a:pt x="4191" y="13970"/>
                  </a:cubicBezTo>
                  <a:cubicBezTo>
                    <a:pt x="8382" y="4318"/>
                    <a:pt x="19685" y="0"/>
                    <a:pt x="29337" y="4191"/>
                  </a:cubicBezTo>
                  <a:lnTo>
                    <a:pt x="1257427" y="54800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303200" y="512820"/>
            <a:ext cx="646920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6959"/>
              </a:lnSpc>
            </a:pPr>
            <a:r>
              <a:rPr lang="fa-IR" sz="5799" spc="84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سبک دستور کار</a:t>
            </a:r>
            <a:endParaRPr lang="en-US" sz="5799" spc="84" dirty="0">
              <a:solidFill>
                <a:srgbClr val="00206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174320" y="291744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162800" y="227071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75780" y="215206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174320" y="465570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162800" y="400951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075780" y="389032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174320" y="639396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162800" y="574777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075780" y="562912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174320" y="813222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162800" y="748603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075780" y="736738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442880" y="2097900"/>
            <a:ext cx="6548580" cy="7405560"/>
            <a:chOff x="0" y="0"/>
            <a:chExt cx="8731440" cy="9874080"/>
          </a:xfrm>
        </p:grpSpPr>
        <p:sp>
          <p:nvSpPr>
            <p:cNvPr id="25" name="Freeform 25"/>
            <p:cNvSpPr/>
            <p:nvPr/>
          </p:nvSpPr>
          <p:spPr>
            <a:xfrm>
              <a:off x="127" y="0"/>
              <a:ext cx="8731503" cy="9873613"/>
            </a:xfrm>
            <a:custGeom>
              <a:avLst/>
              <a:gdLst/>
              <a:ahLst/>
              <a:cxnLst/>
              <a:rect l="l" t="t" r="r" b="b"/>
              <a:pathLst>
                <a:path w="8731503" h="9873613">
                  <a:moveTo>
                    <a:pt x="1600581" y="3146171"/>
                  </a:moveTo>
                  <a:cubicBezTo>
                    <a:pt x="1697609" y="2371725"/>
                    <a:pt x="1697609" y="2371725"/>
                    <a:pt x="2473706" y="2274951"/>
                  </a:cubicBezTo>
                  <a:cubicBezTo>
                    <a:pt x="2473706" y="1839341"/>
                    <a:pt x="2473706" y="1403731"/>
                    <a:pt x="2473706" y="968121"/>
                  </a:cubicBezTo>
                  <a:cubicBezTo>
                    <a:pt x="2522220" y="871347"/>
                    <a:pt x="2619248" y="726059"/>
                    <a:pt x="2667762" y="629285"/>
                  </a:cubicBezTo>
                  <a:cubicBezTo>
                    <a:pt x="2716276" y="726059"/>
                    <a:pt x="2813304" y="822833"/>
                    <a:pt x="2813304" y="968121"/>
                  </a:cubicBezTo>
                  <a:cubicBezTo>
                    <a:pt x="2861818" y="1403731"/>
                    <a:pt x="2813304" y="1790954"/>
                    <a:pt x="2813304" y="2274951"/>
                  </a:cubicBezTo>
                  <a:cubicBezTo>
                    <a:pt x="3055874" y="2274951"/>
                    <a:pt x="3249930" y="2274951"/>
                    <a:pt x="3443859" y="2274951"/>
                  </a:cubicBezTo>
                  <a:cubicBezTo>
                    <a:pt x="3443859" y="1839341"/>
                    <a:pt x="3443859" y="1403731"/>
                    <a:pt x="3443859" y="968121"/>
                  </a:cubicBezTo>
                  <a:cubicBezTo>
                    <a:pt x="3492373" y="871347"/>
                    <a:pt x="3589401" y="726059"/>
                    <a:pt x="3637915" y="629285"/>
                  </a:cubicBezTo>
                  <a:cubicBezTo>
                    <a:pt x="3686429" y="726059"/>
                    <a:pt x="3831971" y="871347"/>
                    <a:pt x="3831971" y="1016508"/>
                  </a:cubicBezTo>
                  <a:cubicBezTo>
                    <a:pt x="3831971" y="1403731"/>
                    <a:pt x="3831971" y="1839341"/>
                    <a:pt x="3831971" y="2274951"/>
                  </a:cubicBezTo>
                  <a:cubicBezTo>
                    <a:pt x="4026027" y="2274951"/>
                    <a:pt x="4220083" y="2274951"/>
                    <a:pt x="4462526" y="2274951"/>
                  </a:cubicBezTo>
                  <a:cubicBezTo>
                    <a:pt x="4462526" y="1694180"/>
                    <a:pt x="4414012" y="1064895"/>
                    <a:pt x="4462526" y="484124"/>
                  </a:cubicBezTo>
                  <a:cubicBezTo>
                    <a:pt x="4462653" y="338836"/>
                    <a:pt x="4559681" y="0"/>
                    <a:pt x="4608195" y="0"/>
                  </a:cubicBezTo>
                  <a:cubicBezTo>
                    <a:pt x="4947793" y="48387"/>
                    <a:pt x="4753737" y="338836"/>
                    <a:pt x="4802251" y="483997"/>
                  </a:cubicBezTo>
                  <a:cubicBezTo>
                    <a:pt x="4802251" y="1064768"/>
                    <a:pt x="4802251" y="1694053"/>
                    <a:pt x="4802251" y="2274824"/>
                  </a:cubicBezTo>
                  <a:cubicBezTo>
                    <a:pt x="4996307" y="2274824"/>
                    <a:pt x="5190363" y="2274824"/>
                    <a:pt x="5432806" y="2274824"/>
                  </a:cubicBezTo>
                  <a:cubicBezTo>
                    <a:pt x="5432806" y="1887601"/>
                    <a:pt x="5384292" y="1500378"/>
                    <a:pt x="5432806" y="1113155"/>
                  </a:cubicBezTo>
                  <a:cubicBezTo>
                    <a:pt x="5432806" y="967994"/>
                    <a:pt x="5529834" y="871093"/>
                    <a:pt x="5578348" y="774319"/>
                  </a:cubicBezTo>
                  <a:cubicBezTo>
                    <a:pt x="5675376" y="871093"/>
                    <a:pt x="5772404" y="967867"/>
                    <a:pt x="5772404" y="1113155"/>
                  </a:cubicBezTo>
                  <a:cubicBezTo>
                    <a:pt x="5820918" y="1500378"/>
                    <a:pt x="5772404" y="1887601"/>
                    <a:pt x="5772404" y="2274824"/>
                  </a:cubicBezTo>
                  <a:cubicBezTo>
                    <a:pt x="6548500" y="2371598"/>
                    <a:pt x="6548500" y="2371598"/>
                    <a:pt x="6645529" y="3146044"/>
                  </a:cubicBezTo>
                  <a:cubicBezTo>
                    <a:pt x="7082155" y="3146044"/>
                    <a:pt x="7470140" y="3146044"/>
                    <a:pt x="7906766" y="3146044"/>
                  </a:cubicBezTo>
                  <a:cubicBezTo>
                    <a:pt x="8003794" y="3146044"/>
                    <a:pt x="8100822" y="3242818"/>
                    <a:pt x="8246363" y="3339592"/>
                  </a:cubicBezTo>
                  <a:cubicBezTo>
                    <a:pt x="8100821" y="3387979"/>
                    <a:pt x="8003794" y="3484753"/>
                    <a:pt x="7858251" y="3533140"/>
                  </a:cubicBezTo>
                  <a:cubicBezTo>
                    <a:pt x="7470140" y="3533140"/>
                    <a:pt x="7082155" y="3533140"/>
                    <a:pt x="6645529" y="3533140"/>
                  </a:cubicBezTo>
                  <a:cubicBezTo>
                    <a:pt x="6645529" y="3726688"/>
                    <a:pt x="6645529" y="3920363"/>
                    <a:pt x="6645529" y="4113911"/>
                  </a:cubicBezTo>
                  <a:cubicBezTo>
                    <a:pt x="7130669" y="4113911"/>
                    <a:pt x="7567168" y="4113911"/>
                    <a:pt x="8052308" y="4113911"/>
                  </a:cubicBezTo>
                  <a:cubicBezTo>
                    <a:pt x="8149336" y="4113911"/>
                    <a:pt x="8294878" y="4113911"/>
                    <a:pt x="8391906" y="4113911"/>
                  </a:cubicBezTo>
                  <a:cubicBezTo>
                    <a:pt x="8537448" y="4162298"/>
                    <a:pt x="8634475" y="4259072"/>
                    <a:pt x="8731504" y="4307459"/>
                  </a:cubicBezTo>
                  <a:cubicBezTo>
                    <a:pt x="8634475" y="4404233"/>
                    <a:pt x="8537447" y="4452620"/>
                    <a:pt x="8391906" y="4501007"/>
                  </a:cubicBezTo>
                  <a:cubicBezTo>
                    <a:pt x="7858379" y="4501007"/>
                    <a:pt x="7276211" y="4501007"/>
                    <a:pt x="6645656" y="4501007"/>
                  </a:cubicBezTo>
                  <a:cubicBezTo>
                    <a:pt x="6645656" y="4694555"/>
                    <a:pt x="6645656" y="4888230"/>
                    <a:pt x="6645656" y="5130292"/>
                  </a:cubicBezTo>
                  <a:cubicBezTo>
                    <a:pt x="7227697" y="5130292"/>
                    <a:pt x="7761350" y="5081905"/>
                    <a:pt x="8343392" y="5130292"/>
                  </a:cubicBezTo>
                  <a:cubicBezTo>
                    <a:pt x="8440420" y="5130292"/>
                    <a:pt x="8585961" y="5227065"/>
                    <a:pt x="8731504" y="5275452"/>
                  </a:cubicBezTo>
                  <a:cubicBezTo>
                    <a:pt x="8585961" y="5323839"/>
                    <a:pt x="8440420" y="5469000"/>
                    <a:pt x="8294878" y="5469000"/>
                  </a:cubicBezTo>
                  <a:cubicBezTo>
                    <a:pt x="7761350" y="5469000"/>
                    <a:pt x="7227697" y="5469000"/>
                    <a:pt x="6645656" y="5469000"/>
                  </a:cubicBezTo>
                  <a:cubicBezTo>
                    <a:pt x="6645656" y="5662548"/>
                    <a:pt x="6645656" y="5856223"/>
                    <a:pt x="6645656" y="6098285"/>
                  </a:cubicBezTo>
                  <a:cubicBezTo>
                    <a:pt x="7082282" y="6098285"/>
                    <a:pt x="7567295" y="6049898"/>
                    <a:pt x="8003921" y="6098285"/>
                  </a:cubicBezTo>
                  <a:cubicBezTo>
                    <a:pt x="8149463" y="6098285"/>
                    <a:pt x="8246491" y="6195059"/>
                    <a:pt x="8392033" y="6243446"/>
                  </a:cubicBezTo>
                  <a:cubicBezTo>
                    <a:pt x="8246491" y="6291833"/>
                    <a:pt x="8149463" y="6436994"/>
                    <a:pt x="8003921" y="6436994"/>
                  </a:cubicBezTo>
                  <a:cubicBezTo>
                    <a:pt x="7567295" y="6436994"/>
                    <a:pt x="7130796" y="6436994"/>
                    <a:pt x="6694170" y="6436994"/>
                  </a:cubicBezTo>
                  <a:cubicBezTo>
                    <a:pt x="6500114" y="7259827"/>
                    <a:pt x="6500114" y="7259827"/>
                    <a:pt x="5772531" y="7308214"/>
                  </a:cubicBezTo>
                  <a:cubicBezTo>
                    <a:pt x="5772531" y="7647050"/>
                    <a:pt x="5772531" y="8034272"/>
                    <a:pt x="5772531" y="8373108"/>
                  </a:cubicBezTo>
                  <a:cubicBezTo>
                    <a:pt x="5772531" y="8518269"/>
                    <a:pt x="5821045" y="8615170"/>
                    <a:pt x="5772531" y="8760331"/>
                  </a:cubicBezTo>
                  <a:cubicBezTo>
                    <a:pt x="5724017" y="8808718"/>
                    <a:pt x="5626989" y="8905492"/>
                    <a:pt x="5578475" y="8953879"/>
                  </a:cubicBezTo>
                  <a:cubicBezTo>
                    <a:pt x="5529961" y="8905492"/>
                    <a:pt x="5432933" y="8808718"/>
                    <a:pt x="5432933" y="8760331"/>
                  </a:cubicBezTo>
                  <a:cubicBezTo>
                    <a:pt x="5432933" y="8276334"/>
                    <a:pt x="5432933" y="7792337"/>
                    <a:pt x="5432933" y="7308213"/>
                  </a:cubicBezTo>
                  <a:cubicBezTo>
                    <a:pt x="5190363" y="7308213"/>
                    <a:pt x="5044821" y="7308213"/>
                    <a:pt x="4802378" y="7308213"/>
                  </a:cubicBezTo>
                  <a:cubicBezTo>
                    <a:pt x="4802378" y="7840597"/>
                    <a:pt x="4802378" y="8373108"/>
                    <a:pt x="4802378" y="8857105"/>
                  </a:cubicBezTo>
                  <a:cubicBezTo>
                    <a:pt x="4802378" y="9002266"/>
                    <a:pt x="4802378" y="9099167"/>
                    <a:pt x="4802378" y="9195941"/>
                  </a:cubicBezTo>
                  <a:cubicBezTo>
                    <a:pt x="4753864" y="9292715"/>
                    <a:pt x="4705350" y="9341102"/>
                    <a:pt x="4656836" y="9438003"/>
                  </a:cubicBezTo>
                  <a:cubicBezTo>
                    <a:pt x="4559808" y="9341229"/>
                    <a:pt x="4462780" y="9244455"/>
                    <a:pt x="4462780" y="9195941"/>
                  </a:cubicBezTo>
                  <a:cubicBezTo>
                    <a:pt x="4414266" y="8711944"/>
                    <a:pt x="4462780" y="8276334"/>
                    <a:pt x="4462780" y="7792210"/>
                  </a:cubicBezTo>
                  <a:cubicBezTo>
                    <a:pt x="4462780" y="7647049"/>
                    <a:pt x="4462780" y="7501761"/>
                    <a:pt x="4462780" y="7308213"/>
                  </a:cubicBezTo>
                  <a:cubicBezTo>
                    <a:pt x="4220210" y="7308213"/>
                    <a:pt x="4074668" y="7308213"/>
                    <a:pt x="3832225" y="7308213"/>
                  </a:cubicBezTo>
                  <a:cubicBezTo>
                    <a:pt x="3832225" y="7937498"/>
                    <a:pt x="3832225" y="8566655"/>
                    <a:pt x="3832225" y="9195941"/>
                  </a:cubicBezTo>
                  <a:cubicBezTo>
                    <a:pt x="3832225" y="9292715"/>
                    <a:pt x="3832225" y="9438003"/>
                    <a:pt x="3832225" y="9534777"/>
                  </a:cubicBezTo>
                  <a:cubicBezTo>
                    <a:pt x="3783711" y="9631551"/>
                    <a:pt x="3686683" y="9776839"/>
                    <a:pt x="3638169" y="9873613"/>
                  </a:cubicBezTo>
                  <a:cubicBezTo>
                    <a:pt x="3589655" y="9776839"/>
                    <a:pt x="3444113" y="9631551"/>
                    <a:pt x="3444113" y="9534777"/>
                  </a:cubicBezTo>
                  <a:cubicBezTo>
                    <a:pt x="3444113" y="8954006"/>
                    <a:pt x="3444113" y="8324721"/>
                    <a:pt x="3444113" y="7743950"/>
                  </a:cubicBezTo>
                  <a:cubicBezTo>
                    <a:pt x="3444113" y="7598789"/>
                    <a:pt x="3444113" y="7453501"/>
                    <a:pt x="3444113" y="7308340"/>
                  </a:cubicBezTo>
                  <a:cubicBezTo>
                    <a:pt x="3250057" y="7308340"/>
                    <a:pt x="3056001" y="7308340"/>
                    <a:pt x="2813558" y="7308340"/>
                  </a:cubicBezTo>
                  <a:cubicBezTo>
                    <a:pt x="2813558" y="7598789"/>
                    <a:pt x="2862072" y="7889111"/>
                    <a:pt x="2813558" y="8179560"/>
                  </a:cubicBezTo>
                  <a:cubicBezTo>
                    <a:pt x="2813558" y="8373108"/>
                    <a:pt x="2716530" y="8615169"/>
                    <a:pt x="2668016" y="8808844"/>
                  </a:cubicBezTo>
                  <a:cubicBezTo>
                    <a:pt x="2328418" y="8663684"/>
                    <a:pt x="2522474" y="8373235"/>
                    <a:pt x="2473960" y="8131173"/>
                  </a:cubicBezTo>
                  <a:cubicBezTo>
                    <a:pt x="2473960" y="7889111"/>
                    <a:pt x="2473960" y="7598789"/>
                    <a:pt x="2473960" y="7356727"/>
                  </a:cubicBezTo>
                  <a:cubicBezTo>
                    <a:pt x="1649349" y="7211566"/>
                    <a:pt x="1697863" y="7308340"/>
                    <a:pt x="1600835" y="6437120"/>
                  </a:cubicBezTo>
                  <a:cubicBezTo>
                    <a:pt x="1212723" y="6437120"/>
                    <a:pt x="776224" y="6437120"/>
                    <a:pt x="388112" y="6437120"/>
                  </a:cubicBezTo>
                  <a:cubicBezTo>
                    <a:pt x="291084" y="6437120"/>
                    <a:pt x="194056" y="6340346"/>
                    <a:pt x="48514" y="6291959"/>
                  </a:cubicBezTo>
                  <a:cubicBezTo>
                    <a:pt x="145542" y="6195185"/>
                    <a:pt x="291084" y="6098411"/>
                    <a:pt x="388112" y="6098411"/>
                  </a:cubicBezTo>
                  <a:cubicBezTo>
                    <a:pt x="776224" y="6050024"/>
                    <a:pt x="1212723" y="6098411"/>
                    <a:pt x="1600835" y="6098411"/>
                  </a:cubicBezTo>
                  <a:cubicBezTo>
                    <a:pt x="1600835" y="5856349"/>
                    <a:pt x="1600835" y="5662801"/>
                    <a:pt x="1600835" y="5469126"/>
                  </a:cubicBezTo>
                  <a:cubicBezTo>
                    <a:pt x="1261237" y="5469126"/>
                    <a:pt x="921766" y="5469126"/>
                    <a:pt x="582168" y="5469126"/>
                  </a:cubicBezTo>
                  <a:cubicBezTo>
                    <a:pt x="485140" y="5469126"/>
                    <a:pt x="388112" y="5323965"/>
                    <a:pt x="291084" y="5275578"/>
                  </a:cubicBezTo>
                  <a:cubicBezTo>
                    <a:pt x="388112" y="5227191"/>
                    <a:pt x="485140" y="5130417"/>
                    <a:pt x="582168" y="5130417"/>
                  </a:cubicBezTo>
                  <a:cubicBezTo>
                    <a:pt x="921766" y="5082030"/>
                    <a:pt x="1261237" y="5130417"/>
                    <a:pt x="1600835" y="5130417"/>
                  </a:cubicBezTo>
                  <a:cubicBezTo>
                    <a:pt x="1600835" y="4888355"/>
                    <a:pt x="1600835" y="4694808"/>
                    <a:pt x="1600835" y="4501133"/>
                  </a:cubicBezTo>
                  <a:cubicBezTo>
                    <a:pt x="1261237" y="4501133"/>
                    <a:pt x="873252" y="4501133"/>
                    <a:pt x="533654" y="4501133"/>
                  </a:cubicBezTo>
                  <a:cubicBezTo>
                    <a:pt x="388112" y="4452746"/>
                    <a:pt x="242570" y="4355972"/>
                    <a:pt x="97028" y="4307585"/>
                  </a:cubicBezTo>
                  <a:cubicBezTo>
                    <a:pt x="242570" y="4259198"/>
                    <a:pt x="388112" y="4162424"/>
                    <a:pt x="533654" y="4114037"/>
                  </a:cubicBezTo>
                  <a:cubicBezTo>
                    <a:pt x="873252" y="4114037"/>
                    <a:pt x="1261237" y="4114037"/>
                    <a:pt x="1600835" y="4114037"/>
                  </a:cubicBezTo>
                  <a:cubicBezTo>
                    <a:pt x="1600835" y="3920489"/>
                    <a:pt x="1600835" y="3775201"/>
                    <a:pt x="1600835" y="3533266"/>
                  </a:cubicBezTo>
                  <a:cubicBezTo>
                    <a:pt x="1212723" y="3533266"/>
                    <a:pt x="776224" y="3533266"/>
                    <a:pt x="339598" y="3533266"/>
                  </a:cubicBezTo>
                  <a:cubicBezTo>
                    <a:pt x="242570" y="3533266"/>
                    <a:pt x="97028" y="3388105"/>
                    <a:pt x="0" y="3339718"/>
                  </a:cubicBezTo>
                  <a:cubicBezTo>
                    <a:pt x="97028" y="3291331"/>
                    <a:pt x="194056" y="3146170"/>
                    <a:pt x="339598" y="3146170"/>
                  </a:cubicBezTo>
                  <a:cubicBezTo>
                    <a:pt x="727710" y="3146170"/>
                    <a:pt x="1164209" y="3146170"/>
                    <a:pt x="1600835" y="3146170"/>
                  </a:cubicBezTo>
                  <a:close/>
                  <a:moveTo>
                    <a:pt x="4123055" y="6776339"/>
                  </a:moveTo>
                  <a:cubicBezTo>
                    <a:pt x="4608195" y="6776339"/>
                    <a:pt x="5141722" y="6776339"/>
                    <a:pt x="5626862" y="6776339"/>
                  </a:cubicBezTo>
                  <a:cubicBezTo>
                    <a:pt x="5966460" y="6776339"/>
                    <a:pt x="6112002" y="6631178"/>
                    <a:pt x="6112002" y="6292342"/>
                  </a:cubicBezTo>
                  <a:cubicBezTo>
                    <a:pt x="6112002" y="5324348"/>
                    <a:pt x="6112002" y="4307840"/>
                    <a:pt x="6112002" y="3339847"/>
                  </a:cubicBezTo>
                  <a:cubicBezTo>
                    <a:pt x="6112002" y="3001011"/>
                    <a:pt x="6014974" y="2807463"/>
                    <a:pt x="5626862" y="2807463"/>
                  </a:cubicBezTo>
                  <a:cubicBezTo>
                    <a:pt x="4608195" y="2855850"/>
                    <a:pt x="3638042" y="2855850"/>
                    <a:pt x="2619375" y="2807463"/>
                  </a:cubicBezTo>
                  <a:cubicBezTo>
                    <a:pt x="2279777" y="2807463"/>
                    <a:pt x="2134235" y="2952624"/>
                    <a:pt x="2134235" y="3291460"/>
                  </a:cubicBezTo>
                  <a:cubicBezTo>
                    <a:pt x="2134235" y="4307968"/>
                    <a:pt x="2134235" y="5275962"/>
                    <a:pt x="2134235" y="6292342"/>
                  </a:cubicBezTo>
                  <a:cubicBezTo>
                    <a:pt x="2134235" y="6631178"/>
                    <a:pt x="2279777" y="6776339"/>
                    <a:pt x="2619375" y="6776339"/>
                  </a:cubicBezTo>
                  <a:cubicBezTo>
                    <a:pt x="3152902" y="6776339"/>
                    <a:pt x="3638042" y="6776339"/>
                    <a:pt x="4123182" y="67763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3843180" y="5003100"/>
            <a:ext cx="1419120" cy="1416960"/>
            <a:chOff x="0" y="0"/>
            <a:chExt cx="1892160" cy="1889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147600" y="1096740"/>
            <a:ext cx="7139340" cy="7139340"/>
            <a:chOff x="0" y="0"/>
            <a:chExt cx="9519120" cy="95191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FB5DD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61620" y="471780"/>
            <a:ext cx="6825240" cy="779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4000" spc="7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سرمایه گذاری در رسانه های اجتماعی</a:t>
            </a:r>
            <a:endParaRPr lang="en-US" sz="4000" spc="78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3103920" y="7496820"/>
            <a:ext cx="2892266" cy="574645"/>
            <a:chOff x="0" y="0"/>
            <a:chExt cx="3856355" cy="7661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56355" cy="615569"/>
            </a:xfrm>
            <a:custGeom>
              <a:avLst/>
              <a:gdLst/>
              <a:ahLst/>
              <a:cxnLst/>
              <a:rect l="l" t="t" r="r" b="b"/>
              <a:pathLst>
                <a:path w="3856355" h="615569">
                  <a:moveTo>
                    <a:pt x="0" y="0"/>
                  </a:moveTo>
                  <a:lnTo>
                    <a:pt x="3856355" y="0"/>
                  </a:lnTo>
                  <a:lnTo>
                    <a:pt x="3856355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35" y="150593"/>
              <a:ext cx="3856320" cy="61560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2800" spc="19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پاورپوینت مدرن</a:t>
              </a:r>
              <a:endParaRPr lang="en-US" sz="2800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71574" y="1963799"/>
            <a:ext cx="7615225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</a:t>
            </a:r>
          </a:p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. من امیدوارم و معتقدم که این الگو زمان، پول و اعتبار شما را جلب کند.</a:t>
            </a:r>
          </a:p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کنید.ارائه پاورپوینت مدرنی را دریافت کنید که به زیبایی طراحی شده است. آسان برای تغییر رنگ، عکس و متن.</a:t>
            </a:r>
            <a:endParaRPr lang="en-US" sz="20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188520" y="8650620"/>
            <a:ext cx="5422860" cy="353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400"/>
              </a:lnSpc>
            </a:pPr>
            <a:r>
              <a:rPr lang="fa-IR" sz="3200" spc="28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3200" spc="28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9851220" y="1888380"/>
            <a:ext cx="5986440" cy="5584140"/>
            <a:chOff x="0" y="0"/>
            <a:chExt cx="7981920" cy="74455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981950" cy="7445502"/>
            </a:xfrm>
            <a:custGeom>
              <a:avLst/>
              <a:gdLst/>
              <a:ahLst/>
              <a:cxnLst/>
              <a:rect l="l" t="t" r="r" b="b"/>
              <a:pathLst>
                <a:path w="7981950" h="7445502">
                  <a:moveTo>
                    <a:pt x="3840734" y="33401"/>
                  </a:moveTo>
                  <a:cubicBezTo>
                    <a:pt x="5911342" y="33401"/>
                    <a:pt x="7547864" y="1702816"/>
                    <a:pt x="7514463" y="3772916"/>
                  </a:cubicBezTo>
                  <a:cubicBezTo>
                    <a:pt x="7481062" y="5843016"/>
                    <a:pt x="5811139" y="7445502"/>
                    <a:pt x="3740531" y="7445502"/>
                  </a:cubicBezTo>
                  <a:cubicBezTo>
                    <a:pt x="1703197" y="7445502"/>
                    <a:pt x="66802" y="5742686"/>
                    <a:pt x="100203" y="3672713"/>
                  </a:cubicBezTo>
                  <a:cubicBezTo>
                    <a:pt x="100203" y="1636014"/>
                    <a:pt x="1769999" y="0"/>
                    <a:pt x="3840734" y="33401"/>
                  </a:cubicBezTo>
                  <a:close/>
                  <a:moveTo>
                    <a:pt x="6011545" y="6377051"/>
                  </a:moveTo>
                  <a:cubicBezTo>
                    <a:pt x="5811139" y="6243447"/>
                    <a:pt x="5610733" y="6176772"/>
                    <a:pt x="5477129" y="6043168"/>
                  </a:cubicBezTo>
                  <a:cubicBezTo>
                    <a:pt x="5176520" y="5776087"/>
                    <a:pt x="4909439" y="5475605"/>
                    <a:pt x="4575429" y="5175123"/>
                  </a:cubicBezTo>
                  <a:cubicBezTo>
                    <a:pt x="4375023" y="5008245"/>
                    <a:pt x="4308221" y="4807839"/>
                    <a:pt x="4308221" y="4540758"/>
                  </a:cubicBezTo>
                  <a:cubicBezTo>
                    <a:pt x="4308221" y="4307078"/>
                    <a:pt x="4274820" y="4039997"/>
                    <a:pt x="4174617" y="3839591"/>
                  </a:cubicBezTo>
                  <a:cubicBezTo>
                    <a:pt x="4074414" y="3639185"/>
                    <a:pt x="4007612" y="3405505"/>
                    <a:pt x="4208018" y="3305429"/>
                  </a:cubicBezTo>
                  <a:cubicBezTo>
                    <a:pt x="4341622" y="3205226"/>
                    <a:pt x="4575429" y="3205226"/>
                    <a:pt x="4709033" y="3272028"/>
                  </a:cubicBezTo>
                  <a:cubicBezTo>
                    <a:pt x="4909439" y="3405632"/>
                    <a:pt x="4876038" y="3639312"/>
                    <a:pt x="4742435" y="3839591"/>
                  </a:cubicBezTo>
                  <a:cubicBezTo>
                    <a:pt x="4675632" y="3939794"/>
                    <a:pt x="4642231" y="4106672"/>
                    <a:pt x="4608831" y="4240276"/>
                  </a:cubicBezTo>
                  <a:cubicBezTo>
                    <a:pt x="4542029" y="4640961"/>
                    <a:pt x="4675633" y="4941443"/>
                    <a:pt x="4976242" y="5208524"/>
                  </a:cubicBezTo>
                  <a:cubicBezTo>
                    <a:pt x="5243450" y="5408802"/>
                    <a:pt x="5443856" y="5642609"/>
                    <a:pt x="5677536" y="5876289"/>
                  </a:cubicBezTo>
                  <a:cubicBezTo>
                    <a:pt x="5944744" y="6143370"/>
                    <a:pt x="6312028" y="6109969"/>
                    <a:pt x="6545835" y="5776086"/>
                  </a:cubicBezTo>
                  <a:cubicBezTo>
                    <a:pt x="7981950" y="3906393"/>
                    <a:pt x="7113651" y="1168527"/>
                    <a:pt x="4876038" y="467487"/>
                  </a:cubicBezTo>
                  <a:cubicBezTo>
                    <a:pt x="4775835" y="434086"/>
                    <a:pt x="4709033" y="434086"/>
                    <a:pt x="4642231" y="434086"/>
                  </a:cubicBezTo>
                  <a:cubicBezTo>
                    <a:pt x="4508627" y="868172"/>
                    <a:pt x="4608830" y="1168654"/>
                    <a:pt x="4942840" y="1435735"/>
                  </a:cubicBezTo>
                  <a:cubicBezTo>
                    <a:pt x="5210048" y="1636014"/>
                    <a:pt x="5377053" y="1903222"/>
                    <a:pt x="5610733" y="2070100"/>
                  </a:cubicBezTo>
                  <a:cubicBezTo>
                    <a:pt x="5811139" y="2270379"/>
                    <a:pt x="5911342" y="2470785"/>
                    <a:pt x="5911342" y="2737866"/>
                  </a:cubicBezTo>
                  <a:cubicBezTo>
                    <a:pt x="5877941" y="3138551"/>
                    <a:pt x="5777738" y="3539236"/>
                    <a:pt x="6111748" y="3906393"/>
                  </a:cubicBezTo>
                  <a:cubicBezTo>
                    <a:pt x="6178550" y="3939794"/>
                    <a:pt x="6078347" y="4273677"/>
                    <a:pt x="5978144" y="4307078"/>
                  </a:cubicBezTo>
                  <a:cubicBezTo>
                    <a:pt x="5844541" y="4373880"/>
                    <a:pt x="5577332" y="4340479"/>
                    <a:pt x="5510530" y="4273677"/>
                  </a:cubicBezTo>
                  <a:cubicBezTo>
                    <a:pt x="5410327" y="4173474"/>
                    <a:pt x="5376926" y="3906393"/>
                    <a:pt x="5477129" y="3772916"/>
                  </a:cubicBezTo>
                  <a:cubicBezTo>
                    <a:pt x="5777738" y="3272155"/>
                    <a:pt x="5710936" y="2570988"/>
                    <a:pt x="5276723" y="2136902"/>
                  </a:cubicBezTo>
                  <a:cubicBezTo>
                    <a:pt x="4775708" y="1636141"/>
                    <a:pt x="4141216" y="1202055"/>
                    <a:pt x="4308221" y="334010"/>
                  </a:cubicBezTo>
                  <a:cubicBezTo>
                    <a:pt x="3573526" y="200406"/>
                    <a:pt x="2905506" y="334010"/>
                    <a:pt x="2237613" y="667893"/>
                  </a:cubicBezTo>
                  <a:cubicBezTo>
                    <a:pt x="2037207" y="734695"/>
                    <a:pt x="1970405" y="868172"/>
                    <a:pt x="1970405" y="1068578"/>
                  </a:cubicBezTo>
                  <a:cubicBezTo>
                    <a:pt x="2003806" y="2137028"/>
                    <a:pt x="1970405" y="3172079"/>
                    <a:pt x="2003806" y="4240402"/>
                  </a:cubicBezTo>
                  <a:cubicBezTo>
                    <a:pt x="2003806" y="4407281"/>
                    <a:pt x="2137410" y="4574286"/>
                    <a:pt x="2137410" y="4741163"/>
                  </a:cubicBezTo>
                  <a:cubicBezTo>
                    <a:pt x="2170811" y="4908042"/>
                    <a:pt x="2170811" y="5141848"/>
                    <a:pt x="2104009" y="5241924"/>
                  </a:cubicBezTo>
                  <a:cubicBezTo>
                    <a:pt x="2003806" y="5342127"/>
                    <a:pt x="1703197" y="5342127"/>
                    <a:pt x="1636395" y="5275325"/>
                  </a:cubicBezTo>
                  <a:cubicBezTo>
                    <a:pt x="1536192" y="5175122"/>
                    <a:pt x="1469390" y="4874640"/>
                    <a:pt x="1536192" y="4807838"/>
                  </a:cubicBezTo>
                  <a:cubicBezTo>
                    <a:pt x="1736598" y="4574158"/>
                    <a:pt x="1703197" y="4307077"/>
                    <a:pt x="1703197" y="4039869"/>
                  </a:cubicBezTo>
                  <a:cubicBezTo>
                    <a:pt x="1703197" y="3171824"/>
                    <a:pt x="1703197" y="2270251"/>
                    <a:pt x="1703197" y="1368805"/>
                  </a:cubicBezTo>
                  <a:cubicBezTo>
                    <a:pt x="1703197" y="1268602"/>
                    <a:pt x="1703197" y="1168526"/>
                    <a:pt x="1703197" y="1068323"/>
                  </a:cubicBezTo>
                  <a:cubicBezTo>
                    <a:pt x="467614" y="1836293"/>
                    <a:pt x="0" y="3706114"/>
                    <a:pt x="667893" y="5141722"/>
                  </a:cubicBezTo>
                  <a:cubicBezTo>
                    <a:pt x="1235710" y="6443853"/>
                    <a:pt x="2838704" y="7412101"/>
                    <a:pt x="3940810" y="7078218"/>
                  </a:cubicBezTo>
                  <a:cubicBezTo>
                    <a:pt x="3707003" y="6877939"/>
                    <a:pt x="3506597" y="6677533"/>
                    <a:pt x="3306318" y="6510655"/>
                  </a:cubicBezTo>
                  <a:cubicBezTo>
                    <a:pt x="3072511" y="6310376"/>
                    <a:pt x="3005709" y="6076569"/>
                    <a:pt x="3005709" y="5809488"/>
                  </a:cubicBezTo>
                  <a:cubicBezTo>
                    <a:pt x="3039110" y="4841241"/>
                    <a:pt x="3039110" y="3906393"/>
                    <a:pt x="3005709" y="2938145"/>
                  </a:cubicBezTo>
                  <a:cubicBezTo>
                    <a:pt x="3005709" y="2804541"/>
                    <a:pt x="2938907" y="2637663"/>
                    <a:pt x="2872105" y="2537460"/>
                  </a:cubicBezTo>
                  <a:cubicBezTo>
                    <a:pt x="2738501" y="2303781"/>
                    <a:pt x="2705100" y="2103374"/>
                    <a:pt x="2905506" y="1969897"/>
                  </a:cubicBezTo>
                  <a:cubicBezTo>
                    <a:pt x="3039110" y="1903095"/>
                    <a:pt x="3272917" y="1903095"/>
                    <a:pt x="3406521" y="1969897"/>
                  </a:cubicBezTo>
                  <a:cubicBezTo>
                    <a:pt x="3606927" y="2103501"/>
                    <a:pt x="3573526" y="2303780"/>
                    <a:pt x="3439922" y="2504059"/>
                  </a:cubicBezTo>
                  <a:cubicBezTo>
                    <a:pt x="3373120" y="2637663"/>
                    <a:pt x="3306318" y="2771140"/>
                    <a:pt x="3306318" y="2904744"/>
                  </a:cubicBezTo>
                  <a:cubicBezTo>
                    <a:pt x="3306318" y="3872992"/>
                    <a:pt x="3306318" y="4874641"/>
                    <a:pt x="3306318" y="5876290"/>
                  </a:cubicBezTo>
                  <a:cubicBezTo>
                    <a:pt x="3306318" y="5976493"/>
                    <a:pt x="3306318" y="6109970"/>
                    <a:pt x="3406522" y="6210173"/>
                  </a:cubicBezTo>
                  <a:cubicBezTo>
                    <a:pt x="3673730" y="6510655"/>
                    <a:pt x="3940938" y="6777736"/>
                    <a:pt x="4241419" y="7044817"/>
                  </a:cubicBezTo>
                  <a:cubicBezTo>
                    <a:pt x="4308222" y="7111619"/>
                    <a:pt x="4408424" y="7111619"/>
                    <a:pt x="4475226" y="7111619"/>
                  </a:cubicBezTo>
                  <a:cubicBezTo>
                    <a:pt x="5042917" y="6978015"/>
                    <a:pt x="5577332" y="6777737"/>
                    <a:pt x="6011545" y="63770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8041860" y="445860"/>
            <a:ext cx="6144724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78" dirty="0">
                <a:solidFill>
                  <a:srgbClr val="3B3838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5400" spc="78" dirty="0">
              <a:solidFill>
                <a:srgbClr val="3B3838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33220" y="1766160"/>
            <a:ext cx="906246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20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3556160" y="3211920"/>
            <a:ext cx="749520" cy="1279260"/>
            <a:chOff x="0" y="0"/>
            <a:chExt cx="999360" cy="1705680"/>
          </a:xfrm>
        </p:grpSpPr>
        <p:sp>
          <p:nvSpPr>
            <p:cNvPr id="8" name="Freeform 8"/>
            <p:cNvSpPr/>
            <p:nvPr/>
          </p:nvSpPr>
          <p:spPr>
            <a:xfrm>
              <a:off x="15875" y="15875"/>
              <a:ext cx="967740" cy="1673860"/>
            </a:xfrm>
            <a:custGeom>
              <a:avLst/>
              <a:gdLst/>
              <a:ahLst/>
              <a:cxnLst/>
              <a:rect l="l" t="t" r="r" b="b"/>
              <a:pathLst>
                <a:path w="967740" h="1673860">
                  <a:moveTo>
                    <a:pt x="483743" y="1473708"/>
                  </a:moveTo>
                  <a:cubicBezTo>
                    <a:pt x="445262" y="1473708"/>
                    <a:pt x="414020" y="1504950"/>
                    <a:pt x="414020" y="1543431"/>
                  </a:cubicBezTo>
                  <a:cubicBezTo>
                    <a:pt x="414020" y="1581912"/>
                    <a:pt x="445262" y="1613154"/>
                    <a:pt x="483743" y="1613154"/>
                  </a:cubicBezTo>
                  <a:cubicBezTo>
                    <a:pt x="522224" y="1613154"/>
                    <a:pt x="553466" y="1581912"/>
                    <a:pt x="553466" y="1543431"/>
                  </a:cubicBezTo>
                  <a:cubicBezTo>
                    <a:pt x="553466" y="1504950"/>
                    <a:pt x="522224" y="1473708"/>
                    <a:pt x="483743" y="1473708"/>
                  </a:cubicBezTo>
                  <a:close/>
                  <a:moveTo>
                    <a:pt x="74422" y="166878"/>
                  </a:moveTo>
                  <a:lnTo>
                    <a:pt x="74422" y="1394587"/>
                  </a:lnTo>
                  <a:lnTo>
                    <a:pt x="893191" y="1394587"/>
                  </a:lnTo>
                  <a:lnTo>
                    <a:pt x="893191" y="166878"/>
                  </a:lnTo>
                  <a:close/>
                  <a:moveTo>
                    <a:pt x="372110" y="55245"/>
                  </a:moveTo>
                  <a:cubicBezTo>
                    <a:pt x="356743" y="55245"/>
                    <a:pt x="344170" y="67691"/>
                    <a:pt x="344170" y="83185"/>
                  </a:cubicBezTo>
                  <a:cubicBezTo>
                    <a:pt x="344170" y="98679"/>
                    <a:pt x="356616" y="111125"/>
                    <a:pt x="372110" y="111125"/>
                  </a:cubicBezTo>
                  <a:lnTo>
                    <a:pt x="595503" y="111125"/>
                  </a:lnTo>
                  <a:cubicBezTo>
                    <a:pt x="610870" y="111125"/>
                    <a:pt x="623443" y="98679"/>
                    <a:pt x="623443" y="83185"/>
                  </a:cubicBezTo>
                  <a:cubicBezTo>
                    <a:pt x="623443" y="67691"/>
                    <a:pt x="610997" y="55245"/>
                    <a:pt x="595503" y="55245"/>
                  </a:cubicBezTo>
                  <a:close/>
                  <a:moveTo>
                    <a:pt x="161290" y="0"/>
                  </a:moveTo>
                  <a:lnTo>
                    <a:pt x="806450" y="0"/>
                  </a:lnTo>
                  <a:cubicBezTo>
                    <a:pt x="895477" y="0"/>
                    <a:pt x="967740" y="72136"/>
                    <a:pt x="967740" y="161163"/>
                  </a:cubicBezTo>
                  <a:lnTo>
                    <a:pt x="967740" y="1512697"/>
                  </a:lnTo>
                  <a:cubicBezTo>
                    <a:pt x="967740" y="1601724"/>
                    <a:pt x="895477" y="1673860"/>
                    <a:pt x="806450" y="1673860"/>
                  </a:cubicBezTo>
                  <a:lnTo>
                    <a:pt x="161290" y="1673860"/>
                  </a:lnTo>
                  <a:cubicBezTo>
                    <a:pt x="72263" y="1673860"/>
                    <a:pt x="0" y="1601724"/>
                    <a:pt x="0" y="1512697"/>
                  </a:cubicBezTo>
                  <a:lnTo>
                    <a:pt x="0" y="161163"/>
                  </a:lnTo>
                  <a:cubicBezTo>
                    <a:pt x="0" y="72136"/>
                    <a:pt x="72263" y="0"/>
                    <a:pt x="161290" y="0"/>
                  </a:cubicBezTo>
                  <a:close/>
                </a:path>
              </a:pathLst>
            </a:custGeom>
            <a:solidFill>
              <a:srgbClr val="767171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999490" cy="1705737"/>
            </a:xfrm>
            <a:custGeom>
              <a:avLst/>
              <a:gdLst/>
              <a:ahLst/>
              <a:cxnLst/>
              <a:rect l="l" t="t" r="r" b="b"/>
              <a:pathLst>
                <a:path w="999490" h="1705737">
                  <a:moveTo>
                    <a:pt x="499618" y="1505458"/>
                  </a:moveTo>
                  <a:cubicBezTo>
                    <a:pt x="469900" y="1505458"/>
                    <a:pt x="445770" y="1529588"/>
                    <a:pt x="445770" y="1559306"/>
                  </a:cubicBezTo>
                  <a:lnTo>
                    <a:pt x="429895" y="1559306"/>
                  </a:lnTo>
                  <a:lnTo>
                    <a:pt x="445770" y="1559306"/>
                  </a:lnTo>
                  <a:cubicBezTo>
                    <a:pt x="445770" y="1589024"/>
                    <a:pt x="469900" y="1613154"/>
                    <a:pt x="499618" y="1613154"/>
                  </a:cubicBezTo>
                  <a:lnTo>
                    <a:pt x="499618" y="1629029"/>
                  </a:lnTo>
                  <a:lnTo>
                    <a:pt x="499618" y="1613154"/>
                  </a:lnTo>
                  <a:cubicBezTo>
                    <a:pt x="529336" y="1613154"/>
                    <a:pt x="553466" y="1589024"/>
                    <a:pt x="553466" y="1559306"/>
                  </a:cubicBezTo>
                  <a:lnTo>
                    <a:pt x="569341" y="1559306"/>
                  </a:lnTo>
                  <a:lnTo>
                    <a:pt x="553466" y="1559306"/>
                  </a:lnTo>
                  <a:cubicBezTo>
                    <a:pt x="553466" y="1529588"/>
                    <a:pt x="529336" y="1505458"/>
                    <a:pt x="499618" y="1505458"/>
                  </a:cubicBezTo>
                  <a:lnTo>
                    <a:pt x="499618" y="1489583"/>
                  </a:lnTo>
                  <a:lnTo>
                    <a:pt x="499618" y="1505458"/>
                  </a:lnTo>
                  <a:moveTo>
                    <a:pt x="499618" y="1473835"/>
                  </a:moveTo>
                  <a:cubicBezTo>
                    <a:pt x="546862" y="1473835"/>
                    <a:pt x="585216" y="1512062"/>
                    <a:pt x="585216" y="1559433"/>
                  </a:cubicBezTo>
                  <a:cubicBezTo>
                    <a:pt x="585216" y="1606804"/>
                    <a:pt x="546862" y="1645031"/>
                    <a:pt x="499618" y="1645031"/>
                  </a:cubicBezTo>
                  <a:cubicBezTo>
                    <a:pt x="452374" y="1645031"/>
                    <a:pt x="414020" y="1606804"/>
                    <a:pt x="414020" y="1559433"/>
                  </a:cubicBezTo>
                  <a:cubicBezTo>
                    <a:pt x="414020" y="1512062"/>
                    <a:pt x="452374" y="1473835"/>
                    <a:pt x="499618" y="1473835"/>
                  </a:cubicBezTo>
                  <a:close/>
                  <a:moveTo>
                    <a:pt x="106172" y="182753"/>
                  </a:moveTo>
                  <a:lnTo>
                    <a:pt x="106172" y="1410462"/>
                  </a:lnTo>
                  <a:lnTo>
                    <a:pt x="90297" y="1410462"/>
                  </a:lnTo>
                  <a:lnTo>
                    <a:pt x="90297" y="1394587"/>
                  </a:lnTo>
                  <a:lnTo>
                    <a:pt x="909066" y="1394587"/>
                  </a:lnTo>
                  <a:lnTo>
                    <a:pt x="909066" y="1410462"/>
                  </a:lnTo>
                  <a:lnTo>
                    <a:pt x="893191" y="1410462"/>
                  </a:lnTo>
                  <a:lnTo>
                    <a:pt x="893191" y="182753"/>
                  </a:lnTo>
                  <a:lnTo>
                    <a:pt x="909066" y="182753"/>
                  </a:lnTo>
                  <a:lnTo>
                    <a:pt x="909066" y="198628"/>
                  </a:lnTo>
                  <a:lnTo>
                    <a:pt x="90297" y="198628"/>
                  </a:lnTo>
                  <a:lnTo>
                    <a:pt x="90297" y="182753"/>
                  </a:lnTo>
                  <a:lnTo>
                    <a:pt x="106172" y="182753"/>
                  </a:lnTo>
                  <a:moveTo>
                    <a:pt x="74549" y="182753"/>
                  </a:moveTo>
                  <a:cubicBezTo>
                    <a:pt x="74549" y="173990"/>
                    <a:pt x="81661" y="166878"/>
                    <a:pt x="90424" y="166878"/>
                  </a:cubicBezTo>
                  <a:lnTo>
                    <a:pt x="909066" y="166878"/>
                  </a:lnTo>
                  <a:cubicBezTo>
                    <a:pt x="917829" y="166878"/>
                    <a:pt x="924941" y="173990"/>
                    <a:pt x="924941" y="182753"/>
                  </a:cubicBezTo>
                  <a:lnTo>
                    <a:pt x="924941" y="1410462"/>
                  </a:lnTo>
                  <a:cubicBezTo>
                    <a:pt x="924941" y="1419225"/>
                    <a:pt x="917829" y="1426337"/>
                    <a:pt x="909066" y="1426337"/>
                  </a:cubicBezTo>
                  <a:lnTo>
                    <a:pt x="90297" y="1426337"/>
                  </a:lnTo>
                  <a:cubicBezTo>
                    <a:pt x="81534" y="1426337"/>
                    <a:pt x="74422" y="1419225"/>
                    <a:pt x="74422" y="1410462"/>
                  </a:cubicBezTo>
                  <a:lnTo>
                    <a:pt x="74422" y="182753"/>
                  </a:lnTo>
                  <a:close/>
                  <a:moveTo>
                    <a:pt x="387985" y="86995"/>
                  </a:moveTo>
                  <a:cubicBezTo>
                    <a:pt x="381254" y="86995"/>
                    <a:pt x="375920" y="92456"/>
                    <a:pt x="375920" y="99060"/>
                  </a:cubicBezTo>
                  <a:lnTo>
                    <a:pt x="360172" y="99060"/>
                  </a:lnTo>
                  <a:lnTo>
                    <a:pt x="375920" y="99060"/>
                  </a:lnTo>
                  <a:cubicBezTo>
                    <a:pt x="375920" y="105664"/>
                    <a:pt x="381381" y="111125"/>
                    <a:pt x="387985" y="111125"/>
                  </a:cubicBezTo>
                  <a:lnTo>
                    <a:pt x="387985" y="127000"/>
                  </a:lnTo>
                  <a:lnTo>
                    <a:pt x="387985" y="111125"/>
                  </a:lnTo>
                  <a:lnTo>
                    <a:pt x="611378" y="111125"/>
                  </a:lnTo>
                  <a:lnTo>
                    <a:pt x="611378" y="127000"/>
                  </a:lnTo>
                  <a:lnTo>
                    <a:pt x="611378" y="111125"/>
                  </a:lnTo>
                  <a:cubicBezTo>
                    <a:pt x="618109" y="111125"/>
                    <a:pt x="623443" y="105664"/>
                    <a:pt x="623443" y="99060"/>
                  </a:cubicBezTo>
                  <a:lnTo>
                    <a:pt x="639318" y="99060"/>
                  </a:lnTo>
                  <a:lnTo>
                    <a:pt x="623443" y="99060"/>
                  </a:lnTo>
                  <a:cubicBezTo>
                    <a:pt x="623443" y="92456"/>
                    <a:pt x="617982" y="86995"/>
                    <a:pt x="611378" y="86995"/>
                  </a:cubicBezTo>
                  <a:lnTo>
                    <a:pt x="611378" y="71120"/>
                  </a:lnTo>
                  <a:lnTo>
                    <a:pt x="611378" y="86995"/>
                  </a:lnTo>
                  <a:lnTo>
                    <a:pt x="387985" y="86995"/>
                  </a:lnTo>
                  <a:lnTo>
                    <a:pt x="387985" y="71120"/>
                  </a:lnTo>
                  <a:lnTo>
                    <a:pt x="387985" y="86995"/>
                  </a:lnTo>
                  <a:moveTo>
                    <a:pt x="387985" y="55372"/>
                  </a:moveTo>
                  <a:lnTo>
                    <a:pt x="611378" y="55372"/>
                  </a:lnTo>
                  <a:cubicBezTo>
                    <a:pt x="635508" y="55372"/>
                    <a:pt x="655066" y="74930"/>
                    <a:pt x="655066" y="99060"/>
                  </a:cubicBezTo>
                  <a:cubicBezTo>
                    <a:pt x="655066" y="123190"/>
                    <a:pt x="635508" y="142748"/>
                    <a:pt x="611378" y="142748"/>
                  </a:cubicBezTo>
                  <a:lnTo>
                    <a:pt x="387985" y="142748"/>
                  </a:lnTo>
                  <a:cubicBezTo>
                    <a:pt x="363855" y="142748"/>
                    <a:pt x="344297" y="123190"/>
                    <a:pt x="344297" y="99060"/>
                  </a:cubicBezTo>
                  <a:cubicBezTo>
                    <a:pt x="344297" y="74930"/>
                    <a:pt x="363855" y="55372"/>
                    <a:pt x="387985" y="55372"/>
                  </a:cubicBezTo>
                  <a:close/>
                  <a:moveTo>
                    <a:pt x="177165" y="0"/>
                  </a:moveTo>
                  <a:lnTo>
                    <a:pt x="822325" y="0"/>
                  </a:lnTo>
                  <a:lnTo>
                    <a:pt x="822325" y="15875"/>
                  </a:lnTo>
                  <a:lnTo>
                    <a:pt x="822325" y="0"/>
                  </a:lnTo>
                  <a:cubicBezTo>
                    <a:pt x="920115" y="0"/>
                    <a:pt x="999490" y="79248"/>
                    <a:pt x="999490" y="177038"/>
                  </a:cubicBezTo>
                  <a:lnTo>
                    <a:pt x="983488" y="177038"/>
                  </a:lnTo>
                  <a:lnTo>
                    <a:pt x="999363" y="177038"/>
                  </a:lnTo>
                  <a:lnTo>
                    <a:pt x="999363" y="1528572"/>
                  </a:lnTo>
                  <a:lnTo>
                    <a:pt x="983488" y="1528572"/>
                  </a:lnTo>
                  <a:lnTo>
                    <a:pt x="999363" y="1528572"/>
                  </a:lnTo>
                  <a:cubicBezTo>
                    <a:pt x="999363" y="1626362"/>
                    <a:pt x="920115" y="1705610"/>
                    <a:pt x="822198" y="1705610"/>
                  </a:cubicBezTo>
                  <a:lnTo>
                    <a:pt x="822198" y="1689735"/>
                  </a:lnTo>
                  <a:lnTo>
                    <a:pt x="822198" y="1705610"/>
                  </a:lnTo>
                  <a:lnTo>
                    <a:pt x="177165" y="1705610"/>
                  </a:lnTo>
                  <a:lnTo>
                    <a:pt x="177165" y="1689735"/>
                  </a:lnTo>
                  <a:lnTo>
                    <a:pt x="177165" y="1705610"/>
                  </a:lnTo>
                  <a:cubicBezTo>
                    <a:pt x="79248" y="1705737"/>
                    <a:pt x="0" y="1626362"/>
                    <a:pt x="0" y="1528572"/>
                  </a:cubicBezTo>
                  <a:lnTo>
                    <a:pt x="15875" y="1528572"/>
                  </a:lnTo>
                  <a:lnTo>
                    <a:pt x="0" y="1528572"/>
                  </a:lnTo>
                  <a:lnTo>
                    <a:pt x="0" y="177038"/>
                  </a:lnTo>
                  <a:lnTo>
                    <a:pt x="15875" y="177038"/>
                  </a:lnTo>
                  <a:lnTo>
                    <a:pt x="0" y="177038"/>
                  </a:lnTo>
                  <a:cubicBezTo>
                    <a:pt x="0" y="79248"/>
                    <a:pt x="79248" y="0"/>
                    <a:pt x="177165" y="0"/>
                  </a:cubicBezTo>
                  <a:lnTo>
                    <a:pt x="177165" y="15875"/>
                  </a:lnTo>
                  <a:lnTo>
                    <a:pt x="177165" y="0"/>
                  </a:lnTo>
                  <a:moveTo>
                    <a:pt x="177165" y="31623"/>
                  </a:moveTo>
                  <a:cubicBezTo>
                    <a:pt x="96774" y="31623"/>
                    <a:pt x="31623" y="96774"/>
                    <a:pt x="31623" y="177038"/>
                  </a:cubicBezTo>
                  <a:lnTo>
                    <a:pt x="31623" y="1528572"/>
                  </a:lnTo>
                  <a:cubicBezTo>
                    <a:pt x="31623" y="1608836"/>
                    <a:pt x="96774" y="1673987"/>
                    <a:pt x="177038" y="1673987"/>
                  </a:cubicBezTo>
                  <a:lnTo>
                    <a:pt x="822198" y="1673987"/>
                  </a:lnTo>
                  <a:cubicBezTo>
                    <a:pt x="902589" y="1673987"/>
                    <a:pt x="967613" y="1608836"/>
                    <a:pt x="967613" y="1528572"/>
                  </a:cubicBezTo>
                  <a:lnTo>
                    <a:pt x="967613" y="177038"/>
                  </a:lnTo>
                  <a:cubicBezTo>
                    <a:pt x="967613" y="96774"/>
                    <a:pt x="902462" y="31623"/>
                    <a:pt x="822198" y="31623"/>
                  </a:cubicBezTo>
                  <a:lnTo>
                    <a:pt x="177165" y="3162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0915560" y="3211920"/>
            <a:ext cx="1603800" cy="1279260"/>
            <a:chOff x="0" y="0"/>
            <a:chExt cx="2138400" cy="1705680"/>
          </a:xfrm>
        </p:grpSpPr>
        <p:sp>
          <p:nvSpPr>
            <p:cNvPr id="11" name="Freeform 11"/>
            <p:cNvSpPr/>
            <p:nvPr/>
          </p:nvSpPr>
          <p:spPr>
            <a:xfrm>
              <a:off x="15875" y="15875"/>
              <a:ext cx="2106676" cy="1674114"/>
            </a:xfrm>
            <a:custGeom>
              <a:avLst/>
              <a:gdLst/>
              <a:ahLst/>
              <a:cxnLst/>
              <a:rect l="l" t="t" r="r" b="b"/>
              <a:pathLst>
                <a:path w="2106676" h="1674114">
                  <a:moveTo>
                    <a:pt x="1556258" y="1179703"/>
                  </a:moveTo>
                  <a:cubicBezTo>
                    <a:pt x="1536827" y="1179703"/>
                    <a:pt x="1521206" y="1195451"/>
                    <a:pt x="1521206" y="1214882"/>
                  </a:cubicBezTo>
                  <a:cubicBezTo>
                    <a:pt x="1521206" y="1234313"/>
                    <a:pt x="1536954" y="1250061"/>
                    <a:pt x="1556258" y="1250061"/>
                  </a:cubicBezTo>
                  <a:lnTo>
                    <a:pt x="1673225" y="1250061"/>
                  </a:lnTo>
                  <a:cubicBezTo>
                    <a:pt x="1692656" y="1250061"/>
                    <a:pt x="1708277" y="1234313"/>
                    <a:pt x="1708277" y="1214882"/>
                  </a:cubicBezTo>
                  <a:cubicBezTo>
                    <a:pt x="1708277" y="1195451"/>
                    <a:pt x="1692529" y="1179703"/>
                    <a:pt x="1673225" y="1179703"/>
                  </a:cubicBezTo>
                  <a:close/>
                  <a:moveTo>
                    <a:pt x="112776" y="1179703"/>
                  </a:moveTo>
                  <a:cubicBezTo>
                    <a:pt x="93345" y="1179703"/>
                    <a:pt x="77724" y="1195451"/>
                    <a:pt x="77724" y="1214882"/>
                  </a:cubicBezTo>
                  <a:cubicBezTo>
                    <a:pt x="77724" y="1234313"/>
                    <a:pt x="93472" y="1250061"/>
                    <a:pt x="112776" y="1250061"/>
                  </a:cubicBezTo>
                  <a:lnTo>
                    <a:pt x="229870" y="1250061"/>
                  </a:lnTo>
                  <a:cubicBezTo>
                    <a:pt x="249301" y="1250061"/>
                    <a:pt x="264922" y="1234313"/>
                    <a:pt x="264922" y="1214882"/>
                  </a:cubicBezTo>
                  <a:cubicBezTo>
                    <a:pt x="264922" y="1195451"/>
                    <a:pt x="249174" y="1179703"/>
                    <a:pt x="229870" y="1179703"/>
                  </a:cubicBezTo>
                  <a:close/>
                  <a:moveTo>
                    <a:pt x="1907540" y="1168019"/>
                  </a:moveTo>
                  <a:cubicBezTo>
                    <a:pt x="1881632" y="1168019"/>
                    <a:pt x="1860677" y="1188974"/>
                    <a:pt x="1860677" y="1214882"/>
                  </a:cubicBezTo>
                  <a:cubicBezTo>
                    <a:pt x="1860677" y="1240790"/>
                    <a:pt x="1881632" y="1261745"/>
                    <a:pt x="1907540" y="1261745"/>
                  </a:cubicBezTo>
                  <a:cubicBezTo>
                    <a:pt x="1933448" y="1261745"/>
                    <a:pt x="1954403" y="1240790"/>
                    <a:pt x="1954403" y="1214882"/>
                  </a:cubicBezTo>
                  <a:cubicBezTo>
                    <a:pt x="1954403" y="1188974"/>
                    <a:pt x="1933448" y="1168019"/>
                    <a:pt x="1907540" y="1168019"/>
                  </a:cubicBezTo>
                  <a:close/>
                  <a:moveTo>
                    <a:pt x="77597" y="79883"/>
                  </a:moveTo>
                  <a:lnTo>
                    <a:pt x="77597" y="1123823"/>
                  </a:lnTo>
                  <a:lnTo>
                    <a:pt x="2029079" y="1123823"/>
                  </a:lnTo>
                  <a:lnTo>
                    <a:pt x="2029079" y="79883"/>
                  </a:lnTo>
                  <a:close/>
                  <a:moveTo>
                    <a:pt x="0" y="0"/>
                  </a:moveTo>
                  <a:lnTo>
                    <a:pt x="2106676" y="0"/>
                  </a:lnTo>
                  <a:lnTo>
                    <a:pt x="2106676" y="1311148"/>
                  </a:lnTo>
                  <a:lnTo>
                    <a:pt x="1178179" y="1311148"/>
                  </a:lnTo>
                  <a:lnTo>
                    <a:pt x="1207516" y="1508760"/>
                  </a:lnTo>
                  <a:lnTo>
                    <a:pt x="1532636" y="1508760"/>
                  </a:lnTo>
                  <a:cubicBezTo>
                    <a:pt x="1578229" y="1508760"/>
                    <a:pt x="1615186" y="1545717"/>
                    <a:pt x="1615186" y="1591437"/>
                  </a:cubicBezTo>
                  <a:lnTo>
                    <a:pt x="1615186" y="1674114"/>
                  </a:lnTo>
                  <a:lnTo>
                    <a:pt x="491490" y="1674114"/>
                  </a:lnTo>
                  <a:lnTo>
                    <a:pt x="491490" y="1591437"/>
                  </a:lnTo>
                  <a:cubicBezTo>
                    <a:pt x="491490" y="1545844"/>
                    <a:pt x="528447" y="1508760"/>
                    <a:pt x="574040" y="1508760"/>
                  </a:cubicBezTo>
                  <a:lnTo>
                    <a:pt x="899160" y="1508760"/>
                  </a:lnTo>
                  <a:lnTo>
                    <a:pt x="928497" y="1311148"/>
                  </a:lnTo>
                  <a:lnTo>
                    <a:pt x="0" y="1311148"/>
                  </a:lnTo>
                  <a:close/>
                </a:path>
              </a:pathLst>
            </a:custGeom>
            <a:solidFill>
              <a:srgbClr val="767171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2138426" cy="1705737"/>
            </a:xfrm>
            <a:custGeom>
              <a:avLst/>
              <a:gdLst/>
              <a:ahLst/>
              <a:cxnLst/>
              <a:rect l="l" t="t" r="r" b="b"/>
              <a:pathLst>
                <a:path w="2138426" h="1705737">
                  <a:moveTo>
                    <a:pt x="1572133" y="1211326"/>
                  </a:moveTo>
                  <a:cubicBezTo>
                    <a:pt x="1561465" y="1211326"/>
                    <a:pt x="1552829" y="1219962"/>
                    <a:pt x="1552829" y="1230630"/>
                  </a:cubicBezTo>
                  <a:lnTo>
                    <a:pt x="1536954" y="1230630"/>
                  </a:lnTo>
                  <a:lnTo>
                    <a:pt x="1552829" y="1230630"/>
                  </a:lnTo>
                  <a:cubicBezTo>
                    <a:pt x="1552829" y="1241298"/>
                    <a:pt x="1561465" y="1249934"/>
                    <a:pt x="1572133" y="1249934"/>
                  </a:cubicBezTo>
                  <a:lnTo>
                    <a:pt x="1572133" y="1265809"/>
                  </a:lnTo>
                  <a:lnTo>
                    <a:pt x="1572133" y="1249934"/>
                  </a:lnTo>
                  <a:lnTo>
                    <a:pt x="1689100" y="1249934"/>
                  </a:lnTo>
                  <a:lnTo>
                    <a:pt x="1689100" y="1265809"/>
                  </a:lnTo>
                  <a:lnTo>
                    <a:pt x="1689100" y="1249934"/>
                  </a:lnTo>
                  <a:cubicBezTo>
                    <a:pt x="1699768" y="1249934"/>
                    <a:pt x="1708404" y="1241298"/>
                    <a:pt x="1708404" y="1230630"/>
                  </a:cubicBezTo>
                  <a:lnTo>
                    <a:pt x="1724279" y="1230630"/>
                  </a:lnTo>
                  <a:lnTo>
                    <a:pt x="1708404" y="1230630"/>
                  </a:lnTo>
                  <a:cubicBezTo>
                    <a:pt x="1708404" y="1219962"/>
                    <a:pt x="1699768" y="1211326"/>
                    <a:pt x="1689100" y="1211326"/>
                  </a:cubicBezTo>
                  <a:lnTo>
                    <a:pt x="1689100" y="1195578"/>
                  </a:lnTo>
                  <a:lnTo>
                    <a:pt x="1689100" y="1211453"/>
                  </a:lnTo>
                  <a:lnTo>
                    <a:pt x="1572006" y="1211453"/>
                  </a:lnTo>
                  <a:lnTo>
                    <a:pt x="1572006" y="1195578"/>
                  </a:lnTo>
                  <a:lnTo>
                    <a:pt x="1572006" y="1211453"/>
                  </a:lnTo>
                  <a:moveTo>
                    <a:pt x="1572006" y="1179830"/>
                  </a:moveTo>
                  <a:lnTo>
                    <a:pt x="1689100" y="1179830"/>
                  </a:lnTo>
                  <a:cubicBezTo>
                    <a:pt x="1717294" y="1179830"/>
                    <a:pt x="1740027" y="1202690"/>
                    <a:pt x="1740027" y="1230757"/>
                  </a:cubicBezTo>
                  <a:cubicBezTo>
                    <a:pt x="1740027" y="1258824"/>
                    <a:pt x="1717167" y="1281684"/>
                    <a:pt x="1689100" y="1281684"/>
                  </a:cubicBezTo>
                  <a:lnTo>
                    <a:pt x="1572006" y="1281684"/>
                  </a:lnTo>
                  <a:cubicBezTo>
                    <a:pt x="1543812" y="1281684"/>
                    <a:pt x="1521079" y="1258824"/>
                    <a:pt x="1521079" y="1230757"/>
                  </a:cubicBezTo>
                  <a:cubicBezTo>
                    <a:pt x="1521079" y="1202690"/>
                    <a:pt x="1543939" y="1179830"/>
                    <a:pt x="1572006" y="1179830"/>
                  </a:cubicBezTo>
                  <a:close/>
                  <a:moveTo>
                    <a:pt x="128524" y="1211326"/>
                  </a:moveTo>
                  <a:cubicBezTo>
                    <a:pt x="117856" y="1211326"/>
                    <a:pt x="109220" y="1219962"/>
                    <a:pt x="109220" y="1230630"/>
                  </a:cubicBezTo>
                  <a:lnTo>
                    <a:pt x="93472" y="1230630"/>
                  </a:lnTo>
                  <a:lnTo>
                    <a:pt x="109220" y="1230630"/>
                  </a:lnTo>
                  <a:cubicBezTo>
                    <a:pt x="109220" y="1241298"/>
                    <a:pt x="117856" y="1249934"/>
                    <a:pt x="128524" y="1249934"/>
                  </a:cubicBezTo>
                  <a:lnTo>
                    <a:pt x="128524" y="1265809"/>
                  </a:lnTo>
                  <a:lnTo>
                    <a:pt x="128524" y="1249934"/>
                  </a:lnTo>
                  <a:lnTo>
                    <a:pt x="245618" y="1249934"/>
                  </a:lnTo>
                  <a:lnTo>
                    <a:pt x="245618" y="1265809"/>
                  </a:lnTo>
                  <a:lnTo>
                    <a:pt x="245618" y="1249934"/>
                  </a:lnTo>
                  <a:cubicBezTo>
                    <a:pt x="256286" y="1249934"/>
                    <a:pt x="264922" y="1241298"/>
                    <a:pt x="264922" y="1230630"/>
                  </a:cubicBezTo>
                  <a:lnTo>
                    <a:pt x="280670" y="1230630"/>
                  </a:lnTo>
                  <a:lnTo>
                    <a:pt x="264922" y="1230630"/>
                  </a:lnTo>
                  <a:cubicBezTo>
                    <a:pt x="264922" y="1219962"/>
                    <a:pt x="256286" y="1211326"/>
                    <a:pt x="245618" y="1211326"/>
                  </a:cubicBezTo>
                  <a:lnTo>
                    <a:pt x="245618" y="1195578"/>
                  </a:lnTo>
                  <a:lnTo>
                    <a:pt x="245618" y="1211453"/>
                  </a:lnTo>
                  <a:lnTo>
                    <a:pt x="128524" y="1211453"/>
                  </a:lnTo>
                  <a:lnTo>
                    <a:pt x="128524" y="1195578"/>
                  </a:lnTo>
                  <a:lnTo>
                    <a:pt x="128524" y="1211453"/>
                  </a:lnTo>
                  <a:moveTo>
                    <a:pt x="128524" y="1179830"/>
                  </a:moveTo>
                  <a:lnTo>
                    <a:pt x="245618" y="1179830"/>
                  </a:lnTo>
                  <a:cubicBezTo>
                    <a:pt x="273812" y="1179830"/>
                    <a:pt x="296545" y="1202690"/>
                    <a:pt x="296545" y="1230757"/>
                  </a:cubicBezTo>
                  <a:cubicBezTo>
                    <a:pt x="296545" y="1258824"/>
                    <a:pt x="273685" y="1281684"/>
                    <a:pt x="245618" y="1281684"/>
                  </a:cubicBezTo>
                  <a:lnTo>
                    <a:pt x="128524" y="1281684"/>
                  </a:lnTo>
                  <a:cubicBezTo>
                    <a:pt x="100330" y="1281684"/>
                    <a:pt x="77597" y="1258824"/>
                    <a:pt x="77597" y="1230757"/>
                  </a:cubicBezTo>
                  <a:cubicBezTo>
                    <a:pt x="77597" y="1202690"/>
                    <a:pt x="100457" y="1179830"/>
                    <a:pt x="128524" y="1179830"/>
                  </a:cubicBezTo>
                  <a:close/>
                  <a:moveTo>
                    <a:pt x="1923288" y="1199769"/>
                  </a:moveTo>
                  <a:cubicBezTo>
                    <a:pt x="1906143" y="1199769"/>
                    <a:pt x="1892300" y="1213612"/>
                    <a:pt x="1892300" y="1230757"/>
                  </a:cubicBezTo>
                  <a:lnTo>
                    <a:pt x="1876425" y="1230757"/>
                  </a:lnTo>
                  <a:lnTo>
                    <a:pt x="1892300" y="1230757"/>
                  </a:lnTo>
                  <a:cubicBezTo>
                    <a:pt x="1892300" y="1247902"/>
                    <a:pt x="1906143" y="1261745"/>
                    <a:pt x="1923288" y="1261745"/>
                  </a:cubicBezTo>
                  <a:lnTo>
                    <a:pt x="1923288" y="1277620"/>
                  </a:lnTo>
                  <a:lnTo>
                    <a:pt x="1923288" y="1261745"/>
                  </a:lnTo>
                  <a:cubicBezTo>
                    <a:pt x="1940433" y="1261745"/>
                    <a:pt x="1954276" y="1247902"/>
                    <a:pt x="1954276" y="1230757"/>
                  </a:cubicBezTo>
                  <a:lnTo>
                    <a:pt x="1970151" y="1230757"/>
                  </a:lnTo>
                  <a:lnTo>
                    <a:pt x="1954276" y="1230757"/>
                  </a:lnTo>
                  <a:cubicBezTo>
                    <a:pt x="1954276" y="1213612"/>
                    <a:pt x="1940433" y="1199769"/>
                    <a:pt x="1923288" y="1199769"/>
                  </a:cubicBezTo>
                  <a:lnTo>
                    <a:pt x="1923288" y="1183767"/>
                  </a:lnTo>
                  <a:lnTo>
                    <a:pt x="1923288" y="1199642"/>
                  </a:lnTo>
                  <a:moveTo>
                    <a:pt x="1923288" y="1168019"/>
                  </a:moveTo>
                  <a:cubicBezTo>
                    <a:pt x="1957959" y="1168019"/>
                    <a:pt x="1985899" y="1196086"/>
                    <a:pt x="1985899" y="1230630"/>
                  </a:cubicBezTo>
                  <a:cubicBezTo>
                    <a:pt x="1985899" y="1265174"/>
                    <a:pt x="1957832" y="1293241"/>
                    <a:pt x="1923288" y="1293241"/>
                  </a:cubicBezTo>
                  <a:cubicBezTo>
                    <a:pt x="1888744" y="1293241"/>
                    <a:pt x="1860677" y="1265174"/>
                    <a:pt x="1860677" y="1230630"/>
                  </a:cubicBezTo>
                  <a:cubicBezTo>
                    <a:pt x="1860677" y="1196086"/>
                    <a:pt x="1888744" y="1168019"/>
                    <a:pt x="1923288" y="1168019"/>
                  </a:cubicBezTo>
                  <a:close/>
                  <a:moveTo>
                    <a:pt x="109220" y="95758"/>
                  </a:moveTo>
                  <a:lnTo>
                    <a:pt x="109220" y="1139698"/>
                  </a:lnTo>
                  <a:lnTo>
                    <a:pt x="93472" y="1139698"/>
                  </a:lnTo>
                  <a:lnTo>
                    <a:pt x="93472" y="1123823"/>
                  </a:lnTo>
                  <a:lnTo>
                    <a:pt x="2044954" y="1123823"/>
                  </a:lnTo>
                  <a:lnTo>
                    <a:pt x="2044954" y="1139698"/>
                  </a:lnTo>
                  <a:lnTo>
                    <a:pt x="2029079" y="1139698"/>
                  </a:lnTo>
                  <a:lnTo>
                    <a:pt x="2029079" y="95758"/>
                  </a:lnTo>
                  <a:lnTo>
                    <a:pt x="2044954" y="95758"/>
                  </a:lnTo>
                  <a:lnTo>
                    <a:pt x="2044954" y="111633"/>
                  </a:lnTo>
                  <a:lnTo>
                    <a:pt x="93472" y="111633"/>
                  </a:lnTo>
                  <a:lnTo>
                    <a:pt x="93472" y="95758"/>
                  </a:lnTo>
                  <a:lnTo>
                    <a:pt x="109220" y="95758"/>
                  </a:lnTo>
                  <a:moveTo>
                    <a:pt x="77597" y="95758"/>
                  </a:moveTo>
                  <a:cubicBezTo>
                    <a:pt x="77597" y="86995"/>
                    <a:pt x="84709" y="79883"/>
                    <a:pt x="93472" y="79883"/>
                  </a:cubicBezTo>
                  <a:lnTo>
                    <a:pt x="2044954" y="79883"/>
                  </a:lnTo>
                  <a:cubicBezTo>
                    <a:pt x="2053717" y="79883"/>
                    <a:pt x="2060829" y="86995"/>
                    <a:pt x="2060829" y="95758"/>
                  </a:cubicBezTo>
                  <a:lnTo>
                    <a:pt x="2060829" y="1139698"/>
                  </a:lnTo>
                  <a:cubicBezTo>
                    <a:pt x="2060829" y="1148461"/>
                    <a:pt x="2053717" y="1155573"/>
                    <a:pt x="2044954" y="1155573"/>
                  </a:cubicBezTo>
                  <a:lnTo>
                    <a:pt x="93472" y="1155573"/>
                  </a:lnTo>
                  <a:cubicBezTo>
                    <a:pt x="84709" y="1155573"/>
                    <a:pt x="77597" y="1148461"/>
                    <a:pt x="77597" y="1139698"/>
                  </a:cubicBezTo>
                  <a:lnTo>
                    <a:pt x="77597" y="95758"/>
                  </a:lnTo>
                  <a:close/>
                  <a:moveTo>
                    <a:pt x="15875" y="0"/>
                  </a:moveTo>
                  <a:lnTo>
                    <a:pt x="2122551" y="0"/>
                  </a:lnTo>
                  <a:cubicBezTo>
                    <a:pt x="2131314" y="0"/>
                    <a:pt x="2138426" y="7112"/>
                    <a:pt x="2138426" y="15875"/>
                  </a:cubicBezTo>
                  <a:lnTo>
                    <a:pt x="2138426" y="1327023"/>
                  </a:lnTo>
                  <a:cubicBezTo>
                    <a:pt x="2138426" y="1335786"/>
                    <a:pt x="2131314" y="1342898"/>
                    <a:pt x="2122551" y="1342898"/>
                  </a:cubicBezTo>
                  <a:lnTo>
                    <a:pt x="1194054" y="1342898"/>
                  </a:lnTo>
                  <a:lnTo>
                    <a:pt x="1194054" y="1327023"/>
                  </a:lnTo>
                  <a:lnTo>
                    <a:pt x="1209675" y="1324737"/>
                  </a:lnTo>
                  <a:lnTo>
                    <a:pt x="1239012" y="1522349"/>
                  </a:lnTo>
                  <a:lnTo>
                    <a:pt x="1223391" y="1524635"/>
                  </a:lnTo>
                  <a:lnTo>
                    <a:pt x="1223391" y="1508760"/>
                  </a:lnTo>
                  <a:lnTo>
                    <a:pt x="1548511" y="1508760"/>
                  </a:lnTo>
                  <a:lnTo>
                    <a:pt x="1548511" y="1524635"/>
                  </a:lnTo>
                  <a:lnTo>
                    <a:pt x="1548511" y="1508760"/>
                  </a:lnTo>
                  <a:cubicBezTo>
                    <a:pt x="1602867" y="1508760"/>
                    <a:pt x="1646936" y="1552829"/>
                    <a:pt x="1646936" y="1607185"/>
                  </a:cubicBezTo>
                  <a:lnTo>
                    <a:pt x="1631061" y="1607185"/>
                  </a:lnTo>
                  <a:lnTo>
                    <a:pt x="1646936" y="1607185"/>
                  </a:lnTo>
                  <a:lnTo>
                    <a:pt x="1646936" y="1689862"/>
                  </a:lnTo>
                  <a:cubicBezTo>
                    <a:pt x="1646936" y="1698625"/>
                    <a:pt x="1639824" y="1705737"/>
                    <a:pt x="1631061" y="1705737"/>
                  </a:cubicBezTo>
                  <a:lnTo>
                    <a:pt x="507365" y="1705737"/>
                  </a:lnTo>
                  <a:cubicBezTo>
                    <a:pt x="498602" y="1705737"/>
                    <a:pt x="491490" y="1698625"/>
                    <a:pt x="491490" y="1689862"/>
                  </a:cubicBezTo>
                  <a:lnTo>
                    <a:pt x="491490" y="1607185"/>
                  </a:lnTo>
                  <a:lnTo>
                    <a:pt x="507365" y="1607185"/>
                  </a:lnTo>
                  <a:lnTo>
                    <a:pt x="491490" y="1607185"/>
                  </a:lnTo>
                  <a:cubicBezTo>
                    <a:pt x="491490" y="1552829"/>
                    <a:pt x="535559" y="1508760"/>
                    <a:pt x="589915" y="1508760"/>
                  </a:cubicBezTo>
                  <a:lnTo>
                    <a:pt x="589915" y="1524635"/>
                  </a:lnTo>
                  <a:lnTo>
                    <a:pt x="589915" y="1508760"/>
                  </a:lnTo>
                  <a:lnTo>
                    <a:pt x="915035" y="1508760"/>
                  </a:lnTo>
                  <a:lnTo>
                    <a:pt x="915035" y="1524635"/>
                  </a:lnTo>
                  <a:lnTo>
                    <a:pt x="899414" y="1522349"/>
                  </a:lnTo>
                  <a:lnTo>
                    <a:pt x="928751" y="1324737"/>
                  </a:lnTo>
                  <a:lnTo>
                    <a:pt x="944372" y="1327023"/>
                  </a:lnTo>
                  <a:lnTo>
                    <a:pt x="944372" y="1342898"/>
                  </a:lnTo>
                  <a:lnTo>
                    <a:pt x="15875" y="1342898"/>
                  </a:lnTo>
                  <a:cubicBezTo>
                    <a:pt x="7112" y="1342898"/>
                    <a:pt x="0" y="1335786"/>
                    <a:pt x="0" y="1327023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1327023"/>
                  </a:lnTo>
                  <a:lnTo>
                    <a:pt x="15875" y="1327023"/>
                  </a:lnTo>
                  <a:lnTo>
                    <a:pt x="15875" y="1311148"/>
                  </a:lnTo>
                  <a:lnTo>
                    <a:pt x="944245" y="1311148"/>
                  </a:lnTo>
                  <a:cubicBezTo>
                    <a:pt x="948817" y="1311148"/>
                    <a:pt x="953262" y="1313180"/>
                    <a:pt x="956183" y="1316609"/>
                  </a:cubicBezTo>
                  <a:cubicBezTo>
                    <a:pt x="959104" y="1320038"/>
                    <a:pt x="960501" y="1324737"/>
                    <a:pt x="959866" y="1329309"/>
                  </a:cubicBezTo>
                  <a:lnTo>
                    <a:pt x="930529" y="1526921"/>
                  </a:lnTo>
                  <a:cubicBezTo>
                    <a:pt x="929386" y="1534668"/>
                    <a:pt x="922655" y="1540383"/>
                    <a:pt x="914908" y="1540383"/>
                  </a:cubicBezTo>
                  <a:lnTo>
                    <a:pt x="590042" y="1540383"/>
                  </a:lnTo>
                  <a:cubicBezTo>
                    <a:pt x="553212" y="1540383"/>
                    <a:pt x="523240" y="1570228"/>
                    <a:pt x="523240" y="1607185"/>
                  </a:cubicBezTo>
                  <a:lnTo>
                    <a:pt x="523240" y="1689862"/>
                  </a:lnTo>
                  <a:lnTo>
                    <a:pt x="507365" y="1689862"/>
                  </a:lnTo>
                  <a:lnTo>
                    <a:pt x="507365" y="1673987"/>
                  </a:lnTo>
                  <a:lnTo>
                    <a:pt x="1631061" y="1673987"/>
                  </a:lnTo>
                  <a:lnTo>
                    <a:pt x="1631061" y="1689862"/>
                  </a:lnTo>
                  <a:lnTo>
                    <a:pt x="1615186" y="1689862"/>
                  </a:lnTo>
                  <a:lnTo>
                    <a:pt x="1615186" y="1607185"/>
                  </a:lnTo>
                  <a:cubicBezTo>
                    <a:pt x="1615186" y="1570355"/>
                    <a:pt x="1585341" y="1540383"/>
                    <a:pt x="1548384" y="1540383"/>
                  </a:cubicBezTo>
                  <a:lnTo>
                    <a:pt x="1223391" y="1540383"/>
                  </a:lnTo>
                  <a:cubicBezTo>
                    <a:pt x="1215517" y="1540383"/>
                    <a:pt x="1208913" y="1534668"/>
                    <a:pt x="1207770" y="1526921"/>
                  </a:cubicBezTo>
                  <a:lnTo>
                    <a:pt x="1178433" y="1329309"/>
                  </a:lnTo>
                  <a:cubicBezTo>
                    <a:pt x="1177798" y="1324737"/>
                    <a:pt x="1179068" y="1320165"/>
                    <a:pt x="1182116" y="1316609"/>
                  </a:cubicBezTo>
                  <a:cubicBezTo>
                    <a:pt x="1185164" y="1313053"/>
                    <a:pt x="1189482" y="1311148"/>
                    <a:pt x="1194054" y="1311148"/>
                  </a:cubicBezTo>
                  <a:lnTo>
                    <a:pt x="2122551" y="1311148"/>
                  </a:lnTo>
                  <a:lnTo>
                    <a:pt x="2122551" y="1327023"/>
                  </a:lnTo>
                  <a:lnTo>
                    <a:pt x="2106676" y="1327023"/>
                  </a:lnTo>
                  <a:lnTo>
                    <a:pt x="2106676" y="15875"/>
                  </a:lnTo>
                  <a:lnTo>
                    <a:pt x="2122551" y="15875"/>
                  </a:lnTo>
                  <a:lnTo>
                    <a:pt x="2122551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8583300" y="5535000"/>
            <a:ext cx="1121580" cy="1140480"/>
            <a:chOff x="0" y="0"/>
            <a:chExt cx="1495440" cy="15206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95425" cy="1520698"/>
            </a:xfrm>
            <a:custGeom>
              <a:avLst/>
              <a:gdLst/>
              <a:ahLst/>
              <a:cxnLst/>
              <a:rect l="l" t="t" r="r" b="b"/>
              <a:pathLst>
                <a:path w="1495425" h="1520698">
                  <a:moveTo>
                    <a:pt x="490728" y="1339723"/>
                  </a:moveTo>
                  <a:lnTo>
                    <a:pt x="997585" y="1339723"/>
                  </a:lnTo>
                  <a:lnTo>
                    <a:pt x="997585" y="1393317"/>
                  </a:lnTo>
                  <a:lnTo>
                    <a:pt x="490728" y="1393317"/>
                  </a:lnTo>
                  <a:close/>
                  <a:moveTo>
                    <a:pt x="490728" y="1197483"/>
                  </a:moveTo>
                  <a:lnTo>
                    <a:pt x="997585" y="1197483"/>
                  </a:lnTo>
                  <a:lnTo>
                    <a:pt x="997585" y="1251077"/>
                  </a:lnTo>
                  <a:lnTo>
                    <a:pt x="490728" y="1251077"/>
                  </a:lnTo>
                  <a:close/>
                  <a:moveTo>
                    <a:pt x="490728" y="1055243"/>
                  </a:moveTo>
                  <a:lnTo>
                    <a:pt x="997585" y="1055243"/>
                  </a:lnTo>
                  <a:lnTo>
                    <a:pt x="997585" y="1108837"/>
                  </a:lnTo>
                  <a:lnTo>
                    <a:pt x="490728" y="1108837"/>
                  </a:lnTo>
                  <a:close/>
                  <a:moveTo>
                    <a:pt x="423418" y="972058"/>
                  </a:moveTo>
                  <a:lnTo>
                    <a:pt x="423418" y="1047750"/>
                  </a:lnTo>
                  <a:lnTo>
                    <a:pt x="423418" y="1085596"/>
                  </a:lnTo>
                  <a:lnTo>
                    <a:pt x="423418" y="1180465"/>
                  </a:lnTo>
                  <a:lnTo>
                    <a:pt x="423418" y="1477391"/>
                  </a:lnTo>
                  <a:lnTo>
                    <a:pt x="1071880" y="1477391"/>
                  </a:lnTo>
                  <a:lnTo>
                    <a:pt x="1071880" y="1180465"/>
                  </a:lnTo>
                  <a:lnTo>
                    <a:pt x="1071880" y="1085723"/>
                  </a:lnTo>
                  <a:lnTo>
                    <a:pt x="1071880" y="1047877"/>
                  </a:lnTo>
                  <a:lnTo>
                    <a:pt x="1071880" y="972058"/>
                  </a:lnTo>
                  <a:close/>
                  <a:moveTo>
                    <a:pt x="220218" y="858520"/>
                  </a:moveTo>
                  <a:lnTo>
                    <a:pt x="220218" y="1085723"/>
                  </a:lnTo>
                  <a:lnTo>
                    <a:pt x="359918" y="1085723"/>
                  </a:lnTo>
                  <a:lnTo>
                    <a:pt x="359918" y="1047877"/>
                  </a:lnTo>
                  <a:lnTo>
                    <a:pt x="255905" y="1047877"/>
                  </a:lnTo>
                  <a:lnTo>
                    <a:pt x="255905" y="896366"/>
                  </a:lnTo>
                  <a:lnTo>
                    <a:pt x="1239520" y="896366"/>
                  </a:lnTo>
                  <a:lnTo>
                    <a:pt x="1239520" y="1047877"/>
                  </a:lnTo>
                  <a:lnTo>
                    <a:pt x="1135507" y="1047877"/>
                  </a:lnTo>
                  <a:lnTo>
                    <a:pt x="1135507" y="1085723"/>
                  </a:lnTo>
                  <a:lnTo>
                    <a:pt x="1275334" y="1085723"/>
                  </a:lnTo>
                  <a:lnTo>
                    <a:pt x="1275334" y="858520"/>
                  </a:lnTo>
                  <a:close/>
                  <a:moveTo>
                    <a:pt x="1322832" y="671068"/>
                  </a:moveTo>
                  <a:cubicBezTo>
                    <a:pt x="1299464" y="671068"/>
                    <a:pt x="1280541" y="691134"/>
                    <a:pt x="1280541" y="715772"/>
                  </a:cubicBezTo>
                  <a:cubicBezTo>
                    <a:pt x="1280541" y="740410"/>
                    <a:pt x="1299464" y="760476"/>
                    <a:pt x="1322832" y="760476"/>
                  </a:cubicBezTo>
                  <a:cubicBezTo>
                    <a:pt x="1346200" y="760476"/>
                    <a:pt x="1365123" y="740410"/>
                    <a:pt x="1365123" y="715772"/>
                  </a:cubicBezTo>
                  <a:cubicBezTo>
                    <a:pt x="1365123" y="691134"/>
                    <a:pt x="1346200" y="671068"/>
                    <a:pt x="1322832" y="671068"/>
                  </a:cubicBezTo>
                  <a:close/>
                  <a:moveTo>
                    <a:pt x="1177671" y="671068"/>
                  </a:moveTo>
                  <a:cubicBezTo>
                    <a:pt x="1154303" y="671068"/>
                    <a:pt x="1135380" y="691134"/>
                    <a:pt x="1135380" y="715772"/>
                  </a:cubicBezTo>
                  <a:cubicBezTo>
                    <a:pt x="1135380" y="740410"/>
                    <a:pt x="1154303" y="760476"/>
                    <a:pt x="1177671" y="760476"/>
                  </a:cubicBezTo>
                  <a:cubicBezTo>
                    <a:pt x="1201039" y="760476"/>
                    <a:pt x="1219962" y="740410"/>
                    <a:pt x="1219962" y="715772"/>
                  </a:cubicBezTo>
                  <a:cubicBezTo>
                    <a:pt x="1219962" y="691134"/>
                    <a:pt x="1201039" y="671068"/>
                    <a:pt x="1177671" y="671068"/>
                  </a:cubicBezTo>
                  <a:close/>
                  <a:moveTo>
                    <a:pt x="91948" y="596265"/>
                  </a:moveTo>
                  <a:lnTo>
                    <a:pt x="1403477" y="596265"/>
                  </a:lnTo>
                  <a:cubicBezTo>
                    <a:pt x="1454277" y="596265"/>
                    <a:pt x="1495425" y="639826"/>
                    <a:pt x="1495425" y="693674"/>
                  </a:cubicBezTo>
                  <a:lnTo>
                    <a:pt x="1495425" y="1083183"/>
                  </a:lnTo>
                  <a:cubicBezTo>
                    <a:pt x="1495425" y="1136904"/>
                    <a:pt x="1454277" y="1180592"/>
                    <a:pt x="1403477" y="1180592"/>
                  </a:cubicBezTo>
                  <a:lnTo>
                    <a:pt x="1135507" y="1180592"/>
                  </a:lnTo>
                  <a:lnTo>
                    <a:pt x="1135507" y="1520698"/>
                  </a:lnTo>
                  <a:lnTo>
                    <a:pt x="359918" y="1520698"/>
                  </a:lnTo>
                  <a:lnTo>
                    <a:pt x="359918" y="1180465"/>
                  </a:lnTo>
                  <a:lnTo>
                    <a:pt x="91948" y="1180465"/>
                  </a:lnTo>
                  <a:cubicBezTo>
                    <a:pt x="41148" y="1180465"/>
                    <a:pt x="0" y="1136904"/>
                    <a:pt x="0" y="1083056"/>
                  </a:cubicBezTo>
                  <a:lnTo>
                    <a:pt x="0" y="693674"/>
                  </a:lnTo>
                  <a:cubicBezTo>
                    <a:pt x="0" y="639953"/>
                    <a:pt x="41148" y="596265"/>
                    <a:pt x="91948" y="596265"/>
                  </a:cubicBezTo>
                  <a:close/>
                  <a:moveTo>
                    <a:pt x="359918" y="0"/>
                  </a:moveTo>
                  <a:lnTo>
                    <a:pt x="1135507" y="0"/>
                  </a:lnTo>
                  <a:lnTo>
                    <a:pt x="1135507" y="94742"/>
                  </a:lnTo>
                  <a:lnTo>
                    <a:pt x="1203833" y="94742"/>
                  </a:lnTo>
                  <a:cubicBezTo>
                    <a:pt x="1243330" y="94742"/>
                    <a:pt x="1275334" y="128651"/>
                    <a:pt x="1275334" y="170434"/>
                  </a:cubicBezTo>
                  <a:lnTo>
                    <a:pt x="1275334" y="548894"/>
                  </a:lnTo>
                  <a:lnTo>
                    <a:pt x="1071880" y="548894"/>
                  </a:lnTo>
                  <a:lnTo>
                    <a:pt x="1071880" y="548513"/>
                  </a:lnTo>
                  <a:lnTo>
                    <a:pt x="1071880" y="94742"/>
                  </a:lnTo>
                  <a:lnTo>
                    <a:pt x="1071880" y="48006"/>
                  </a:lnTo>
                  <a:lnTo>
                    <a:pt x="423545" y="48006"/>
                  </a:lnTo>
                  <a:lnTo>
                    <a:pt x="423545" y="94742"/>
                  </a:lnTo>
                  <a:lnTo>
                    <a:pt x="423545" y="548513"/>
                  </a:lnTo>
                  <a:lnTo>
                    <a:pt x="423545" y="548894"/>
                  </a:lnTo>
                  <a:lnTo>
                    <a:pt x="220218" y="548894"/>
                  </a:lnTo>
                  <a:lnTo>
                    <a:pt x="220218" y="170434"/>
                  </a:lnTo>
                  <a:cubicBezTo>
                    <a:pt x="220218" y="128651"/>
                    <a:pt x="252222" y="94742"/>
                    <a:pt x="291719" y="94742"/>
                  </a:cubicBezTo>
                  <a:lnTo>
                    <a:pt x="360045" y="94742"/>
                  </a:lnTo>
                  <a:close/>
                </a:path>
              </a:pathLst>
            </a:custGeom>
            <a:solidFill>
              <a:srgbClr val="767171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1035440" y="7731720"/>
            <a:ext cx="1364040" cy="1140480"/>
            <a:chOff x="0" y="0"/>
            <a:chExt cx="1818720" cy="15206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818767" cy="1520698"/>
            </a:xfrm>
            <a:custGeom>
              <a:avLst/>
              <a:gdLst/>
              <a:ahLst/>
              <a:cxnLst/>
              <a:rect l="l" t="t" r="r" b="b"/>
              <a:pathLst>
                <a:path w="1818767" h="1520698">
                  <a:moveTo>
                    <a:pt x="1497711" y="1356360"/>
                  </a:moveTo>
                  <a:lnTo>
                    <a:pt x="1497711" y="1438529"/>
                  </a:lnTo>
                  <a:lnTo>
                    <a:pt x="1684909" y="1438529"/>
                  </a:lnTo>
                  <a:lnTo>
                    <a:pt x="1684909" y="1356360"/>
                  </a:lnTo>
                  <a:close/>
                  <a:moveTo>
                    <a:pt x="120269" y="1356360"/>
                  </a:moveTo>
                  <a:lnTo>
                    <a:pt x="120269" y="1438529"/>
                  </a:lnTo>
                  <a:lnTo>
                    <a:pt x="307594" y="1438529"/>
                  </a:lnTo>
                  <a:lnTo>
                    <a:pt x="307594" y="1356360"/>
                  </a:lnTo>
                  <a:close/>
                  <a:moveTo>
                    <a:pt x="1497711" y="1196086"/>
                  </a:moveTo>
                  <a:lnTo>
                    <a:pt x="1497711" y="1278255"/>
                  </a:lnTo>
                  <a:lnTo>
                    <a:pt x="1684909" y="1278255"/>
                  </a:lnTo>
                  <a:lnTo>
                    <a:pt x="1684909" y="1196086"/>
                  </a:lnTo>
                  <a:close/>
                  <a:moveTo>
                    <a:pt x="120269" y="1196086"/>
                  </a:moveTo>
                  <a:lnTo>
                    <a:pt x="120269" y="1278255"/>
                  </a:lnTo>
                  <a:lnTo>
                    <a:pt x="307594" y="1278255"/>
                  </a:lnTo>
                  <a:lnTo>
                    <a:pt x="307594" y="1196086"/>
                  </a:lnTo>
                  <a:close/>
                  <a:moveTo>
                    <a:pt x="1497711" y="1035685"/>
                  </a:moveTo>
                  <a:lnTo>
                    <a:pt x="1497711" y="1117854"/>
                  </a:lnTo>
                  <a:lnTo>
                    <a:pt x="1684909" y="1117854"/>
                  </a:lnTo>
                  <a:lnTo>
                    <a:pt x="1684909" y="1035685"/>
                  </a:lnTo>
                  <a:close/>
                  <a:moveTo>
                    <a:pt x="120269" y="1035685"/>
                  </a:moveTo>
                  <a:lnTo>
                    <a:pt x="120269" y="1117854"/>
                  </a:lnTo>
                  <a:lnTo>
                    <a:pt x="307594" y="1117854"/>
                  </a:lnTo>
                  <a:lnTo>
                    <a:pt x="307594" y="1035685"/>
                  </a:lnTo>
                  <a:close/>
                  <a:moveTo>
                    <a:pt x="1497711" y="875411"/>
                  </a:moveTo>
                  <a:lnTo>
                    <a:pt x="1497711" y="957580"/>
                  </a:lnTo>
                  <a:lnTo>
                    <a:pt x="1684909" y="957580"/>
                  </a:lnTo>
                  <a:lnTo>
                    <a:pt x="1684909" y="875411"/>
                  </a:lnTo>
                  <a:close/>
                  <a:moveTo>
                    <a:pt x="120269" y="875411"/>
                  </a:moveTo>
                  <a:lnTo>
                    <a:pt x="120269" y="957580"/>
                  </a:lnTo>
                  <a:lnTo>
                    <a:pt x="307594" y="957580"/>
                  </a:lnTo>
                  <a:lnTo>
                    <a:pt x="307594" y="875411"/>
                  </a:lnTo>
                  <a:close/>
                  <a:moveTo>
                    <a:pt x="1497711" y="715137"/>
                  </a:moveTo>
                  <a:lnTo>
                    <a:pt x="1497711" y="797306"/>
                  </a:lnTo>
                  <a:lnTo>
                    <a:pt x="1684909" y="797306"/>
                  </a:lnTo>
                  <a:lnTo>
                    <a:pt x="1684909" y="715137"/>
                  </a:lnTo>
                  <a:close/>
                  <a:moveTo>
                    <a:pt x="120269" y="715137"/>
                  </a:moveTo>
                  <a:lnTo>
                    <a:pt x="120269" y="797306"/>
                  </a:lnTo>
                  <a:lnTo>
                    <a:pt x="307594" y="797306"/>
                  </a:lnTo>
                  <a:lnTo>
                    <a:pt x="307594" y="715137"/>
                  </a:lnTo>
                  <a:close/>
                  <a:moveTo>
                    <a:pt x="1497711" y="554863"/>
                  </a:moveTo>
                  <a:lnTo>
                    <a:pt x="1497711" y="637032"/>
                  </a:lnTo>
                  <a:lnTo>
                    <a:pt x="1684909" y="637032"/>
                  </a:lnTo>
                  <a:lnTo>
                    <a:pt x="1684909" y="554863"/>
                  </a:lnTo>
                  <a:close/>
                  <a:moveTo>
                    <a:pt x="120269" y="554863"/>
                  </a:moveTo>
                  <a:lnTo>
                    <a:pt x="120269" y="637032"/>
                  </a:lnTo>
                  <a:lnTo>
                    <a:pt x="307594" y="637032"/>
                  </a:lnTo>
                  <a:lnTo>
                    <a:pt x="307594" y="554863"/>
                  </a:lnTo>
                  <a:close/>
                  <a:moveTo>
                    <a:pt x="1497711" y="394462"/>
                  </a:moveTo>
                  <a:lnTo>
                    <a:pt x="1497711" y="476631"/>
                  </a:lnTo>
                  <a:lnTo>
                    <a:pt x="1684909" y="476631"/>
                  </a:lnTo>
                  <a:lnTo>
                    <a:pt x="1684909" y="394462"/>
                  </a:lnTo>
                  <a:close/>
                  <a:moveTo>
                    <a:pt x="120269" y="394462"/>
                  </a:moveTo>
                  <a:lnTo>
                    <a:pt x="120269" y="476631"/>
                  </a:lnTo>
                  <a:lnTo>
                    <a:pt x="307594" y="476631"/>
                  </a:lnTo>
                  <a:lnTo>
                    <a:pt x="307594" y="394462"/>
                  </a:lnTo>
                  <a:close/>
                  <a:moveTo>
                    <a:pt x="563880" y="315341"/>
                  </a:moveTo>
                  <a:lnTo>
                    <a:pt x="563880" y="1205357"/>
                  </a:lnTo>
                  <a:lnTo>
                    <a:pt x="1330960" y="760349"/>
                  </a:lnTo>
                  <a:close/>
                  <a:moveTo>
                    <a:pt x="1497838" y="234188"/>
                  </a:moveTo>
                  <a:lnTo>
                    <a:pt x="1497838" y="316357"/>
                  </a:lnTo>
                  <a:lnTo>
                    <a:pt x="1685036" y="316357"/>
                  </a:lnTo>
                  <a:lnTo>
                    <a:pt x="1685036" y="234188"/>
                  </a:lnTo>
                  <a:close/>
                  <a:moveTo>
                    <a:pt x="120396" y="234188"/>
                  </a:moveTo>
                  <a:lnTo>
                    <a:pt x="120396" y="316357"/>
                  </a:lnTo>
                  <a:lnTo>
                    <a:pt x="307594" y="316357"/>
                  </a:lnTo>
                  <a:lnTo>
                    <a:pt x="307594" y="234188"/>
                  </a:lnTo>
                  <a:close/>
                  <a:moveTo>
                    <a:pt x="1497711" y="73914"/>
                  </a:moveTo>
                  <a:lnTo>
                    <a:pt x="1497711" y="156083"/>
                  </a:lnTo>
                  <a:lnTo>
                    <a:pt x="1684909" y="156083"/>
                  </a:lnTo>
                  <a:lnTo>
                    <a:pt x="1684909" y="73914"/>
                  </a:lnTo>
                  <a:close/>
                  <a:moveTo>
                    <a:pt x="120396" y="73914"/>
                  </a:moveTo>
                  <a:lnTo>
                    <a:pt x="120396" y="156083"/>
                  </a:lnTo>
                  <a:lnTo>
                    <a:pt x="307594" y="156083"/>
                  </a:lnTo>
                  <a:lnTo>
                    <a:pt x="307594" y="73914"/>
                  </a:lnTo>
                  <a:close/>
                  <a:moveTo>
                    <a:pt x="0" y="0"/>
                  </a:moveTo>
                  <a:lnTo>
                    <a:pt x="1818767" y="0"/>
                  </a:lnTo>
                  <a:lnTo>
                    <a:pt x="1818767" y="1520698"/>
                  </a:lnTo>
                  <a:lnTo>
                    <a:pt x="0" y="1520698"/>
                  </a:lnTo>
                  <a:close/>
                </a:path>
              </a:pathLst>
            </a:custGeom>
            <a:solidFill>
              <a:srgbClr val="767171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3214340" y="7831080"/>
            <a:ext cx="1432080" cy="941220"/>
            <a:chOff x="0" y="0"/>
            <a:chExt cx="1909440" cy="12549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09445" cy="1255014"/>
            </a:xfrm>
            <a:custGeom>
              <a:avLst/>
              <a:gdLst/>
              <a:ahLst/>
              <a:cxnLst/>
              <a:rect l="l" t="t" r="r" b="b"/>
              <a:pathLst>
                <a:path w="1909445" h="1255014">
                  <a:moveTo>
                    <a:pt x="1129665" y="267843"/>
                  </a:moveTo>
                  <a:cubicBezTo>
                    <a:pt x="1189482" y="267843"/>
                    <a:pt x="1238123" y="316357"/>
                    <a:pt x="1238123" y="376301"/>
                  </a:cubicBezTo>
                  <a:cubicBezTo>
                    <a:pt x="1238123" y="436245"/>
                    <a:pt x="1189609" y="484759"/>
                    <a:pt x="1129665" y="484759"/>
                  </a:cubicBezTo>
                  <a:cubicBezTo>
                    <a:pt x="1069721" y="484759"/>
                    <a:pt x="1021207" y="436245"/>
                    <a:pt x="1021207" y="376301"/>
                  </a:cubicBezTo>
                  <a:cubicBezTo>
                    <a:pt x="1021207" y="316357"/>
                    <a:pt x="1069721" y="267843"/>
                    <a:pt x="1129665" y="267843"/>
                  </a:cubicBezTo>
                  <a:close/>
                  <a:moveTo>
                    <a:pt x="705739" y="160782"/>
                  </a:moveTo>
                  <a:lnTo>
                    <a:pt x="1097280" y="859536"/>
                  </a:lnTo>
                  <a:lnTo>
                    <a:pt x="1333627" y="500126"/>
                  </a:lnTo>
                  <a:lnTo>
                    <a:pt x="1720596" y="1088390"/>
                  </a:lnTo>
                  <a:lnTo>
                    <a:pt x="1225550" y="1088390"/>
                  </a:lnTo>
                  <a:lnTo>
                    <a:pt x="946785" y="1088390"/>
                  </a:lnTo>
                  <a:lnTo>
                    <a:pt x="186055" y="1088390"/>
                  </a:lnTo>
                  <a:close/>
                  <a:moveTo>
                    <a:pt x="106045" y="97028"/>
                  </a:moveTo>
                  <a:lnTo>
                    <a:pt x="106045" y="1157859"/>
                  </a:lnTo>
                  <a:lnTo>
                    <a:pt x="1803400" y="1157859"/>
                  </a:lnTo>
                  <a:lnTo>
                    <a:pt x="1803400" y="97028"/>
                  </a:lnTo>
                  <a:close/>
                  <a:moveTo>
                    <a:pt x="0" y="0"/>
                  </a:moveTo>
                  <a:lnTo>
                    <a:pt x="1909445" y="0"/>
                  </a:lnTo>
                  <a:lnTo>
                    <a:pt x="1909445" y="1255014"/>
                  </a:lnTo>
                  <a:lnTo>
                    <a:pt x="0" y="1255014"/>
                  </a:lnTo>
                  <a:close/>
                </a:path>
              </a:pathLst>
            </a:custGeom>
            <a:solidFill>
              <a:srgbClr val="767171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14969441" y="2996820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927920" y="2996820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5088860" y="7231330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954259" y="7336865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018880" y="5404680"/>
            <a:ext cx="63338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اسلاید متن پاک طرح بندی </a:t>
            </a:r>
            <a:r>
              <a:rPr lang="en-US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ALLPPT </a:t>
            </a:r>
            <a:r>
              <a:rPr lang="fa-IR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US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ALLPPT </a:t>
            </a:r>
            <a:r>
              <a:rPr lang="fa-IR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برای ارائه شما.</a:t>
            </a:r>
            <a:endParaRPr lang="en-US" sz="2400" spc="25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3454380" y="2412720"/>
            <a:ext cx="1532520" cy="1551420"/>
            <a:chOff x="0" y="0"/>
            <a:chExt cx="2043360" cy="2068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043303" cy="2068322"/>
            </a:xfrm>
            <a:custGeom>
              <a:avLst/>
              <a:gdLst/>
              <a:ahLst/>
              <a:cxnLst/>
              <a:rect l="l" t="t" r="r" b="b"/>
              <a:pathLst>
                <a:path w="2043303" h="2068322">
                  <a:moveTo>
                    <a:pt x="1228344" y="1512951"/>
                  </a:moveTo>
                  <a:cubicBezTo>
                    <a:pt x="1251966" y="1619377"/>
                    <a:pt x="1275588" y="1725676"/>
                    <a:pt x="1299210" y="1820291"/>
                  </a:cubicBezTo>
                  <a:cubicBezTo>
                    <a:pt x="1299210" y="1832102"/>
                    <a:pt x="1311021" y="1843913"/>
                    <a:pt x="1334643" y="1855724"/>
                  </a:cubicBezTo>
                  <a:cubicBezTo>
                    <a:pt x="1381887" y="1867535"/>
                    <a:pt x="1452753" y="1879346"/>
                    <a:pt x="1499997" y="1891157"/>
                  </a:cubicBezTo>
                  <a:cubicBezTo>
                    <a:pt x="1535430" y="1902968"/>
                    <a:pt x="1547241" y="1926590"/>
                    <a:pt x="1570863" y="1950212"/>
                  </a:cubicBezTo>
                  <a:cubicBezTo>
                    <a:pt x="1547241" y="1962023"/>
                    <a:pt x="1535430" y="1997456"/>
                    <a:pt x="1511808" y="1997456"/>
                  </a:cubicBezTo>
                  <a:cubicBezTo>
                    <a:pt x="1429131" y="2021078"/>
                    <a:pt x="1334643" y="2044700"/>
                    <a:pt x="1251966" y="2056511"/>
                  </a:cubicBezTo>
                  <a:cubicBezTo>
                    <a:pt x="1039368" y="2068322"/>
                    <a:pt x="826770" y="2068322"/>
                    <a:pt x="602361" y="2021078"/>
                  </a:cubicBezTo>
                  <a:cubicBezTo>
                    <a:pt x="566928" y="2021078"/>
                    <a:pt x="531495" y="1997456"/>
                    <a:pt x="496062" y="1985645"/>
                  </a:cubicBezTo>
                  <a:cubicBezTo>
                    <a:pt x="448818" y="1962023"/>
                    <a:pt x="448818" y="1926590"/>
                    <a:pt x="496062" y="1902841"/>
                  </a:cubicBezTo>
                  <a:cubicBezTo>
                    <a:pt x="566928" y="1879219"/>
                    <a:pt x="637794" y="1867408"/>
                    <a:pt x="708660" y="1855597"/>
                  </a:cubicBezTo>
                  <a:cubicBezTo>
                    <a:pt x="720471" y="1843786"/>
                    <a:pt x="744093" y="1843786"/>
                    <a:pt x="744093" y="1831975"/>
                  </a:cubicBezTo>
                  <a:cubicBezTo>
                    <a:pt x="767715" y="1725549"/>
                    <a:pt x="791337" y="1619250"/>
                    <a:pt x="814959" y="1512824"/>
                  </a:cubicBezTo>
                  <a:cubicBezTo>
                    <a:pt x="791337" y="1512824"/>
                    <a:pt x="767715" y="1512824"/>
                    <a:pt x="744093" y="1512824"/>
                  </a:cubicBezTo>
                  <a:cubicBezTo>
                    <a:pt x="519684" y="1512824"/>
                    <a:pt x="307086" y="1512824"/>
                    <a:pt x="82677" y="1512824"/>
                  </a:cubicBezTo>
                  <a:cubicBezTo>
                    <a:pt x="11811" y="1512824"/>
                    <a:pt x="0" y="1489202"/>
                    <a:pt x="0" y="1418209"/>
                  </a:cubicBezTo>
                  <a:cubicBezTo>
                    <a:pt x="0" y="969264"/>
                    <a:pt x="0" y="531876"/>
                    <a:pt x="0" y="82804"/>
                  </a:cubicBezTo>
                  <a:cubicBezTo>
                    <a:pt x="0" y="11811"/>
                    <a:pt x="11811" y="0"/>
                    <a:pt x="82677" y="0"/>
                  </a:cubicBezTo>
                  <a:cubicBezTo>
                    <a:pt x="708660" y="0"/>
                    <a:pt x="1322832" y="0"/>
                    <a:pt x="1948815" y="0"/>
                  </a:cubicBezTo>
                  <a:cubicBezTo>
                    <a:pt x="2031492" y="0"/>
                    <a:pt x="2043303" y="11811"/>
                    <a:pt x="2043303" y="94615"/>
                  </a:cubicBezTo>
                  <a:cubicBezTo>
                    <a:pt x="2043303" y="532003"/>
                    <a:pt x="2043303" y="969264"/>
                    <a:pt x="2043303" y="1418463"/>
                  </a:cubicBezTo>
                  <a:cubicBezTo>
                    <a:pt x="2043303" y="1489329"/>
                    <a:pt x="2031492" y="1513078"/>
                    <a:pt x="1948815" y="1513078"/>
                  </a:cubicBezTo>
                  <a:cubicBezTo>
                    <a:pt x="1724406" y="1513078"/>
                    <a:pt x="1511808" y="1513078"/>
                    <a:pt x="1287399" y="1513078"/>
                  </a:cubicBezTo>
                  <a:cubicBezTo>
                    <a:pt x="1275588" y="1513078"/>
                    <a:pt x="1251966" y="1513078"/>
                    <a:pt x="1228344" y="1513078"/>
                  </a:cubicBezTo>
                  <a:close/>
                  <a:moveTo>
                    <a:pt x="1027557" y="70866"/>
                  </a:moveTo>
                  <a:cubicBezTo>
                    <a:pt x="1027557" y="70866"/>
                    <a:pt x="1027557" y="70866"/>
                    <a:pt x="1027557" y="70866"/>
                  </a:cubicBezTo>
                  <a:cubicBezTo>
                    <a:pt x="744093" y="70866"/>
                    <a:pt x="460629" y="70866"/>
                    <a:pt x="177165" y="70866"/>
                  </a:cubicBezTo>
                  <a:cubicBezTo>
                    <a:pt x="94488" y="70866"/>
                    <a:pt x="70866" y="94488"/>
                    <a:pt x="70866" y="165481"/>
                  </a:cubicBezTo>
                  <a:cubicBezTo>
                    <a:pt x="70866" y="508254"/>
                    <a:pt x="70866" y="851027"/>
                    <a:pt x="70866" y="1181989"/>
                  </a:cubicBezTo>
                  <a:cubicBezTo>
                    <a:pt x="70866" y="1264793"/>
                    <a:pt x="94488" y="1288415"/>
                    <a:pt x="177165" y="1288415"/>
                  </a:cubicBezTo>
                  <a:cubicBezTo>
                    <a:pt x="578739" y="1288415"/>
                    <a:pt x="968502" y="1288415"/>
                    <a:pt x="1370076" y="1288415"/>
                  </a:cubicBezTo>
                  <a:cubicBezTo>
                    <a:pt x="1547241" y="1288415"/>
                    <a:pt x="1712595" y="1288415"/>
                    <a:pt x="1889760" y="1288415"/>
                  </a:cubicBezTo>
                  <a:cubicBezTo>
                    <a:pt x="1948815" y="1288415"/>
                    <a:pt x="1972437" y="1264793"/>
                    <a:pt x="1972437" y="1217549"/>
                  </a:cubicBezTo>
                  <a:cubicBezTo>
                    <a:pt x="1972437" y="862965"/>
                    <a:pt x="1972437" y="496570"/>
                    <a:pt x="1972437" y="141859"/>
                  </a:cubicBezTo>
                  <a:cubicBezTo>
                    <a:pt x="1972437" y="94615"/>
                    <a:pt x="1948815" y="70993"/>
                    <a:pt x="1901571" y="70993"/>
                  </a:cubicBezTo>
                  <a:cubicBezTo>
                    <a:pt x="1606296" y="70993"/>
                    <a:pt x="1322832" y="70993"/>
                    <a:pt x="1027557" y="70993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6039900" y="6167880"/>
            <a:ext cx="1540620" cy="1551420"/>
            <a:chOff x="0" y="0"/>
            <a:chExt cx="2054160" cy="2068560"/>
          </a:xfrm>
        </p:grpSpPr>
        <p:sp>
          <p:nvSpPr>
            <p:cNvPr id="27" name="Freeform 27"/>
            <p:cNvSpPr/>
            <p:nvPr/>
          </p:nvSpPr>
          <p:spPr>
            <a:xfrm>
              <a:off x="-127" y="0"/>
              <a:ext cx="2054352" cy="2068322"/>
            </a:xfrm>
            <a:custGeom>
              <a:avLst/>
              <a:gdLst/>
              <a:ahLst/>
              <a:cxnLst/>
              <a:rect l="l" t="t" r="r" b="b"/>
              <a:pathLst>
                <a:path w="2054352" h="2068322">
                  <a:moveTo>
                    <a:pt x="814705" y="1512951"/>
                  </a:moveTo>
                  <a:cubicBezTo>
                    <a:pt x="791083" y="1512951"/>
                    <a:pt x="767461" y="1512951"/>
                    <a:pt x="743839" y="1512951"/>
                  </a:cubicBezTo>
                  <a:cubicBezTo>
                    <a:pt x="519557" y="1512951"/>
                    <a:pt x="307086" y="1512951"/>
                    <a:pt x="82677" y="1512951"/>
                  </a:cubicBezTo>
                  <a:cubicBezTo>
                    <a:pt x="23622" y="1512951"/>
                    <a:pt x="0" y="1489329"/>
                    <a:pt x="0" y="1430147"/>
                  </a:cubicBezTo>
                  <a:cubicBezTo>
                    <a:pt x="127" y="981075"/>
                    <a:pt x="127" y="543687"/>
                    <a:pt x="127" y="94615"/>
                  </a:cubicBezTo>
                  <a:cubicBezTo>
                    <a:pt x="127" y="11811"/>
                    <a:pt x="11938" y="0"/>
                    <a:pt x="94615" y="0"/>
                  </a:cubicBezTo>
                  <a:cubicBezTo>
                    <a:pt x="708533" y="0"/>
                    <a:pt x="1334135" y="0"/>
                    <a:pt x="1948053" y="0"/>
                  </a:cubicBezTo>
                  <a:cubicBezTo>
                    <a:pt x="1959864" y="0"/>
                    <a:pt x="1959864" y="0"/>
                    <a:pt x="1971675" y="0"/>
                  </a:cubicBezTo>
                  <a:cubicBezTo>
                    <a:pt x="2030730" y="0"/>
                    <a:pt x="2054352" y="11811"/>
                    <a:pt x="2054352" y="70866"/>
                  </a:cubicBezTo>
                  <a:cubicBezTo>
                    <a:pt x="2054352" y="236347"/>
                    <a:pt x="2054352" y="390017"/>
                    <a:pt x="2054352" y="543687"/>
                  </a:cubicBezTo>
                  <a:cubicBezTo>
                    <a:pt x="2054352" y="839216"/>
                    <a:pt x="2054352" y="1134745"/>
                    <a:pt x="2054352" y="1418336"/>
                  </a:cubicBezTo>
                  <a:cubicBezTo>
                    <a:pt x="2054352" y="1501140"/>
                    <a:pt x="2030730" y="1512951"/>
                    <a:pt x="1959864" y="1512951"/>
                  </a:cubicBezTo>
                  <a:cubicBezTo>
                    <a:pt x="1735582" y="1512951"/>
                    <a:pt x="1523111" y="1512951"/>
                    <a:pt x="1298702" y="1512951"/>
                  </a:cubicBezTo>
                  <a:cubicBezTo>
                    <a:pt x="1275080" y="1512951"/>
                    <a:pt x="1263269" y="1512951"/>
                    <a:pt x="1227836" y="1512951"/>
                  </a:cubicBezTo>
                  <a:cubicBezTo>
                    <a:pt x="1251458" y="1619377"/>
                    <a:pt x="1275080" y="1725676"/>
                    <a:pt x="1298702" y="1832102"/>
                  </a:cubicBezTo>
                  <a:cubicBezTo>
                    <a:pt x="1310513" y="1843913"/>
                    <a:pt x="1322324" y="1855724"/>
                    <a:pt x="1334135" y="1855724"/>
                  </a:cubicBezTo>
                  <a:cubicBezTo>
                    <a:pt x="1393190" y="1867535"/>
                    <a:pt x="1464056" y="1879346"/>
                    <a:pt x="1511173" y="1902968"/>
                  </a:cubicBezTo>
                  <a:cubicBezTo>
                    <a:pt x="1546606" y="1902968"/>
                    <a:pt x="1558417" y="1926590"/>
                    <a:pt x="1582039" y="1950212"/>
                  </a:cubicBezTo>
                  <a:cubicBezTo>
                    <a:pt x="1558417" y="1962023"/>
                    <a:pt x="1546606" y="1997456"/>
                    <a:pt x="1522984" y="1997456"/>
                  </a:cubicBezTo>
                  <a:cubicBezTo>
                    <a:pt x="1416685" y="2021078"/>
                    <a:pt x="1310513" y="2056511"/>
                    <a:pt x="1204214" y="2056511"/>
                  </a:cubicBezTo>
                  <a:cubicBezTo>
                    <a:pt x="1003554" y="2068322"/>
                    <a:pt x="791083" y="2068322"/>
                    <a:pt x="590296" y="2021078"/>
                  </a:cubicBezTo>
                  <a:cubicBezTo>
                    <a:pt x="554863" y="2009267"/>
                    <a:pt x="531241" y="1997456"/>
                    <a:pt x="495808" y="1985645"/>
                  </a:cubicBezTo>
                  <a:cubicBezTo>
                    <a:pt x="460375" y="1962023"/>
                    <a:pt x="460375" y="1926590"/>
                    <a:pt x="495808" y="1914779"/>
                  </a:cubicBezTo>
                  <a:cubicBezTo>
                    <a:pt x="566674" y="1891157"/>
                    <a:pt x="637413" y="1879346"/>
                    <a:pt x="720090" y="1855724"/>
                  </a:cubicBezTo>
                  <a:cubicBezTo>
                    <a:pt x="731901" y="1855724"/>
                    <a:pt x="755523" y="1843913"/>
                    <a:pt x="755523" y="1832102"/>
                  </a:cubicBezTo>
                  <a:cubicBezTo>
                    <a:pt x="779145" y="1725676"/>
                    <a:pt x="790956" y="1619377"/>
                    <a:pt x="814578" y="1512951"/>
                  </a:cubicBezTo>
                  <a:close/>
                  <a:moveTo>
                    <a:pt x="1027176" y="70866"/>
                  </a:moveTo>
                  <a:cubicBezTo>
                    <a:pt x="743839" y="70866"/>
                    <a:pt x="460502" y="70866"/>
                    <a:pt x="177165" y="70866"/>
                  </a:cubicBezTo>
                  <a:cubicBezTo>
                    <a:pt x="94488" y="70866"/>
                    <a:pt x="82677" y="94488"/>
                    <a:pt x="82677" y="165481"/>
                  </a:cubicBezTo>
                  <a:cubicBezTo>
                    <a:pt x="82677" y="508254"/>
                    <a:pt x="82677" y="862838"/>
                    <a:pt x="82677" y="1205611"/>
                  </a:cubicBezTo>
                  <a:cubicBezTo>
                    <a:pt x="82677" y="1264666"/>
                    <a:pt x="106299" y="1288415"/>
                    <a:pt x="165354" y="1288415"/>
                  </a:cubicBezTo>
                  <a:cubicBezTo>
                    <a:pt x="200787" y="1288415"/>
                    <a:pt x="224409" y="1288415"/>
                    <a:pt x="259842" y="1288415"/>
                  </a:cubicBezTo>
                  <a:cubicBezTo>
                    <a:pt x="791083" y="1288415"/>
                    <a:pt x="1334135" y="1288415"/>
                    <a:pt x="1865376" y="1288415"/>
                  </a:cubicBezTo>
                  <a:cubicBezTo>
                    <a:pt x="1971675" y="1288415"/>
                    <a:pt x="1983486" y="1276604"/>
                    <a:pt x="1983486" y="1181989"/>
                  </a:cubicBezTo>
                  <a:cubicBezTo>
                    <a:pt x="1983486" y="839216"/>
                    <a:pt x="1983486" y="508254"/>
                    <a:pt x="1971675" y="177292"/>
                  </a:cubicBezTo>
                  <a:cubicBezTo>
                    <a:pt x="1971675" y="94488"/>
                    <a:pt x="1959864" y="70866"/>
                    <a:pt x="1877187" y="70866"/>
                  </a:cubicBezTo>
                  <a:cubicBezTo>
                    <a:pt x="1593850" y="70866"/>
                    <a:pt x="1310513" y="70866"/>
                    <a:pt x="1027176" y="70866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858600" y="6167880"/>
            <a:ext cx="1543320" cy="1560060"/>
            <a:chOff x="0" y="0"/>
            <a:chExt cx="2057760" cy="2080080"/>
          </a:xfrm>
        </p:grpSpPr>
        <p:sp>
          <p:nvSpPr>
            <p:cNvPr id="29" name="Freeform 29"/>
            <p:cNvSpPr/>
            <p:nvPr/>
          </p:nvSpPr>
          <p:spPr>
            <a:xfrm>
              <a:off x="-127" y="0"/>
              <a:ext cx="2057908" cy="2079879"/>
            </a:xfrm>
            <a:custGeom>
              <a:avLst/>
              <a:gdLst/>
              <a:ahLst/>
              <a:cxnLst/>
              <a:rect l="l" t="t" r="r" b="b"/>
              <a:pathLst>
                <a:path w="2057908" h="2079879">
                  <a:moveTo>
                    <a:pt x="816102" y="1512824"/>
                  </a:moveTo>
                  <a:cubicBezTo>
                    <a:pt x="792480" y="1512824"/>
                    <a:pt x="768858" y="1512824"/>
                    <a:pt x="756920" y="1512824"/>
                  </a:cubicBezTo>
                  <a:cubicBezTo>
                    <a:pt x="532257" y="1512824"/>
                    <a:pt x="307467" y="1512824"/>
                    <a:pt x="82804" y="1512824"/>
                  </a:cubicBezTo>
                  <a:cubicBezTo>
                    <a:pt x="11811" y="1512824"/>
                    <a:pt x="0" y="1489202"/>
                    <a:pt x="0" y="1430147"/>
                  </a:cubicBezTo>
                  <a:cubicBezTo>
                    <a:pt x="127" y="980948"/>
                    <a:pt x="127" y="531876"/>
                    <a:pt x="127" y="82677"/>
                  </a:cubicBezTo>
                  <a:cubicBezTo>
                    <a:pt x="127" y="11811"/>
                    <a:pt x="11938" y="0"/>
                    <a:pt x="94742" y="0"/>
                  </a:cubicBezTo>
                  <a:cubicBezTo>
                    <a:pt x="721487" y="0"/>
                    <a:pt x="1348359" y="0"/>
                    <a:pt x="1975104" y="0"/>
                  </a:cubicBezTo>
                  <a:cubicBezTo>
                    <a:pt x="2034286" y="0"/>
                    <a:pt x="2057908" y="23622"/>
                    <a:pt x="2057908" y="70866"/>
                  </a:cubicBezTo>
                  <a:cubicBezTo>
                    <a:pt x="2057908" y="519938"/>
                    <a:pt x="2057908" y="980948"/>
                    <a:pt x="2057908" y="1441831"/>
                  </a:cubicBezTo>
                  <a:cubicBezTo>
                    <a:pt x="2057908" y="1489075"/>
                    <a:pt x="2034286" y="1512697"/>
                    <a:pt x="1975104" y="1512697"/>
                  </a:cubicBezTo>
                  <a:cubicBezTo>
                    <a:pt x="1750441" y="1512697"/>
                    <a:pt x="1525651" y="1512697"/>
                    <a:pt x="1300988" y="1512697"/>
                  </a:cubicBezTo>
                  <a:cubicBezTo>
                    <a:pt x="1289177" y="1512697"/>
                    <a:pt x="1265555" y="1512697"/>
                    <a:pt x="1229995" y="1512697"/>
                  </a:cubicBezTo>
                  <a:cubicBezTo>
                    <a:pt x="1253617" y="1619123"/>
                    <a:pt x="1277239" y="1725422"/>
                    <a:pt x="1300988" y="1831848"/>
                  </a:cubicBezTo>
                  <a:cubicBezTo>
                    <a:pt x="1300988" y="1843659"/>
                    <a:pt x="1324610" y="1855470"/>
                    <a:pt x="1336421" y="1855470"/>
                  </a:cubicBezTo>
                  <a:cubicBezTo>
                    <a:pt x="1407414" y="1867281"/>
                    <a:pt x="1466469" y="1890903"/>
                    <a:pt x="1525651" y="1902714"/>
                  </a:cubicBezTo>
                  <a:cubicBezTo>
                    <a:pt x="1549273" y="1914525"/>
                    <a:pt x="1561084" y="1938147"/>
                    <a:pt x="1584833" y="1949958"/>
                  </a:cubicBezTo>
                  <a:cubicBezTo>
                    <a:pt x="1561211" y="1961769"/>
                    <a:pt x="1549400" y="1985391"/>
                    <a:pt x="1537589" y="1997202"/>
                  </a:cubicBezTo>
                  <a:cubicBezTo>
                    <a:pt x="1466596" y="2020824"/>
                    <a:pt x="1407541" y="2032635"/>
                    <a:pt x="1336548" y="2044446"/>
                  </a:cubicBezTo>
                  <a:cubicBezTo>
                    <a:pt x="1088136" y="2068068"/>
                    <a:pt x="839851" y="2079879"/>
                    <a:pt x="591439" y="2020824"/>
                  </a:cubicBezTo>
                  <a:cubicBezTo>
                    <a:pt x="567817" y="2020824"/>
                    <a:pt x="544195" y="2009013"/>
                    <a:pt x="520446" y="1997202"/>
                  </a:cubicBezTo>
                  <a:cubicBezTo>
                    <a:pt x="508635" y="1985391"/>
                    <a:pt x="485013" y="1973580"/>
                    <a:pt x="473202" y="1949958"/>
                  </a:cubicBezTo>
                  <a:cubicBezTo>
                    <a:pt x="485013" y="1938147"/>
                    <a:pt x="508635" y="1914525"/>
                    <a:pt x="532384" y="1902714"/>
                  </a:cubicBezTo>
                  <a:cubicBezTo>
                    <a:pt x="567817" y="1890903"/>
                    <a:pt x="615188" y="1879092"/>
                    <a:pt x="650621" y="1867281"/>
                  </a:cubicBezTo>
                  <a:cubicBezTo>
                    <a:pt x="757047" y="1843659"/>
                    <a:pt x="757047" y="1855470"/>
                    <a:pt x="768858" y="1749044"/>
                  </a:cubicBezTo>
                  <a:cubicBezTo>
                    <a:pt x="780669" y="1678178"/>
                    <a:pt x="804291" y="1595374"/>
                    <a:pt x="816102" y="1512697"/>
                  </a:cubicBezTo>
                  <a:close/>
                  <a:moveTo>
                    <a:pt x="1028954" y="70866"/>
                  </a:moveTo>
                  <a:cubicBezTo>
                    <a:pt x="745109" y="70866"/>
                    <a:pt x="461264" y="70866"/>
                    <a:pt x="189230" y="70866"/>
                  </a:cubicBezTo>
                  <a:cubicBezTo>
                    <a:pt x="94615" y="70866"/>
                    <a:pt x="82804" y="94488"/>
                    <a:pt x="82804" y="177292"/>
                  </a:cubicBezTo>
                  <a:cubicBezTo>
                    <a:pt x="82804" y="520065"/>
                    <a:pt x="82804" y="850900"/>
                    <a:pt x="82804" y="1193673"/>
                  </a:cubicBezTo>
                  <a:cubicBezTo>
                    <a:pt x="82804" y="1276350"/>
                    <a:pt x="94615" y="1288161"/>
                    <a:pt x="177419" y="1288161"/>
                  </a:cubicBezTo>
                  <a:cubicBezTo>
                    <a:pt x="319278" y="1288161"/>
                    <a:pt x="449453" y="1288161"/>
                    <a:pt x="591312" y="1288161"/>
                  </a:cubicBezTo>
                  <a:cubicBezTo>
                    <a:pt x="1017016" y="1288161"/>
                    <a:pt x="1442847" y="1288161"/>
                    <a:pt x="1880362" y="1288161"/>
                  </a:cubicBezTo>
                  <a:cubicBezTo>
                    <a:pt x="1963166" y="1288161"/>
                    <a:pt x="1974977" y="1276350"/>
                    <a:pt x="1974977" y="1193673"/>
                  </a:cubicBezTo>
                  <a:cubicBezTo>
                    <a:pt x="1974977" y="850900"/>
                    <a:pt x="1974977" y="520065"/>
                    <a:pt x="1974977" y="189103"/>
                  </a:cubicBezTo>
                  <a:cubicBezTo>
                    <a:pt x="1974977" y="82677"/>
                    <a:pt x="1974977" y="70866"/>
                    <a:pt x="1868551" y="70866"/>
                  </a:cubicBezTo>
                  <a:cubicBezTo>
                    <a:pt x="1584706" y="70866"/>
                    <a:pt x="1312672" y="70866"/>
                    <a:pt x="1028827" y="70866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2692980" y="4322160"/>
            <a:ext cx="3112560" cy="3090960"/>
            <a:chOff x="0" y="0"/>
            <a:chExt cx="4150080" cy="4121280"/>
          </a:xfrm>
        </p:grpSpPr>
        <p:sp>
          <p:nvSpPr>
            <p:cNvPr id="67" name="Freeform 67"/>
            <p:cNvSpPr/>
            <p:nvPr/>
          </p:nvSpPr>
          <p:spPr>
            <a:xfrm>
              <a:off x="0" y="-127"/>
              <a:ext cx="4150359" cy="4121404"/>
            </a:xfrm>
            <a:custGeom>
              <a:avLst/>
              <a:gdLst/>
              <a:ahLst/>
              <a:cxnLst/>
              <a:rect l="l" t="t" r="r" b="b"/>
              <a:pathLst>
                <a:path w="4150359" h="4121404">
                  <a:moveTo>
                    <a:pt x="830072" y="127"/>
                  </a:moveTo>
                  <a:cubicBezTo>
                    <a:pt x="830072" y="118745"/>
                    <a:pt x="830072" y="237363"/>
                    <a:pt x="830072" y="355981"/>
                  </a:cubicBezTo>
                  <a:cubicBezTo>
                    <a:pt x="918972" y="355981"/>
                    <a:pt x="1007872" y="355981"/>
                    <a:pt x="1096899" y="355981"/>
                  </a:cubicBezTo>
                  <a:cubicBezTo>
                    <a:pt x="1096899" y="237363"/>
                    <a:pt x="1096899" y="118745"/>
                    <a:pt x="1096899" y="127"/>
                  </a:cubicBezTo>
                  <a:cubicBezTo>
                    <a:pt x="1185799" y="127"/>
                    <a:pt x="1274699" y="127"/>
                    <a:pt x="1393317" y="127"/>
                  </a:cubicBezTo>
                  <a:cubicBezTo>
                    <a:pt x="1393317" y="118745"/>
                    <a:pt x="1393317" y="237363"/>
                    <a:pt x="1393317" y="355981"/>
                  </a:cubicBezTo>
                  <a:cubicBezTo>
                    <a:pt x="1482217" y="355981"/>
                    <a:pt x="1571117" y="355981"/>
                    <a:pt x="1660144" y="355981"/>
                  </a:cubicBezTo>
                  <a:cubicBezTo>
                    <a:pt x="1660144" y="237363"/>
                    <a:pt x="1660144" y="118745"/>
                    <a:pt x="1660144" y="127"/>
                  </a:cubicBezTo>
                  <a:cubicBezTo>
                    <a:pt x="1749044" y="127"/>
                    <a:pt x="1837944" y="127"/>
                    <a:pt x="1926971" y="127"/>
                  </a:cubicBezTo>
                  <a:cubicBezTo>
                    <a:pt x="1926971" y="118745"/>
                    <a:pt x="1926971" y="237363"/>
                    <a:pt x="1926971" y="355981"/>
                  </a:cubicBezTo>
                  <a:cubicBezTo>
                    <a:pt x="2015871" y="355981"/>
                    <a:pt x="2104771" y="355981"/>
                    <a:pt x="2193798" y="355981"/>
                  </a:cubicBezTo>
                  <a:cubicBezTo>
                    <a:pt x="2193798" y="237363"/>
                    <a:pt x="2193798" y="118745"/>
                    <a:pt x="2193798" y="127"/>
                  </a:cubicBezTo>
                  <a:cubicBezTo>
                    <a:pt x="2312416" y="127"/>
                    <a:pt x="2401316" y="127"/>
                    <a:pt x="2490216" y="127"/>
                  </a:cubicBezTo>
                  <a:cubicBezTo>
                    <a:pt x="2490216" y="118745"/>
                    <a:pt x="2490216" y="237363"/>
                    <a:pt x="2490216" y="355981"/>
                  </a:cubicBezTo>
                  <a:cubicBezTo>
                    <a:pt x="2579116" y="355981"/>
                    <a:pt x="2668016" y="355981"/>
                    <a:pt x="2757043" y="355981"/>
                  </a:cubicBezTo>
                  <a:cubicBezTo>
                    <a:pt x="2757043" y="267081"/>
                    <a:pt x="2757043" y="148463"/>
                    <a:pt x="2757043" y="59436"/>
                  </a:cubicBezTo>
                  <a:cubicBezTo>
                    <a:pt x="2757043" y="127"/>
                    <a:pt x="2757043" y="127"/>
                    <a:pt x="2845943" y="127"/>
                  </a:cubicBezTo>
                  <a:cubicBezTo>
                    <a:pt x="3053461" y="127"/>
                    <a:pt x="3053461" y="127"/>
                    <a:pt x="3053461" y="207645"/>
                  </a:cubicBezTo>
                  <a:cubicBezTo>
                    <a:pt x="3053461" y="237236"/>
                    <a:pt x="3053461" y="296545"/>
                    <a:pt x="3053461" y="355854"/>
                  </a:cubicBezTo>
                  <a:cubicBezTo>
                    <a:pt x="3142361" y="355854"/>
                    <a:pt x="3231261" y="355854"/>
                    <a:pt x="3320288" y="355854"/>
                  </a:cubicBezTo>
                  <a:cubicBezTo>
                    <a:pt x="3320288" y="296545"/>
                    <a:pt x="3320288" y="237236"/>
                    <a:pt x="3320288" y="177927"/>
                  </a:cubicBezTo>
                  <a:cubicBezTo>
                    <a:pt x="3320288" y="118618"/>
                    <a:pt x="3320288" y="59309"/>
                    <a:pt x="3320288" y="0"/>
                  </a:cubicBezTo>
                  <a:cubicBezTo>
                    <a:pt x="3498088" y="0"/>
                    <a:pt x="3705606" y="0"/>
                    <a:pt x="3883533" y="0"/>
                  </a:cubicBezTo>
                  <a:cubicBezTo>
                    <a:pt x="3942842" y="0"/>
                    <a:pt x="3972433" y="0"/>
                    <a:pt x="4002151" y="29591"/>
                  </a:cubicBezTo>
                  <a:cubicBezTo>
                    <a:pt x="4091051" y="59182"/>
                    <a:pt x="4120769" y="118491"/>
                    <a:pt x="4120769" y="237109"/>
                  </a:cubicBezTo>
                  <a:cubicBezTo>
                    <a:pt x="4150359" y="415036"/>
                    <a:pt x="4120769" y="592963"/>
                    <a:pt x="4120769" y="770763"/>
                  </a:cubicBezTo>
                  <a:cubicBezTo>
                    <a:pt x="4150359" y="830072"/>
                    <a:pt x="4120769" y="830072"/>
                    <a:pt x="4061459" y="830072"/>
                  </a:cubicBezTo>
                  <a:cubicBezTo>
                    <a:pt x="3972559" y="830072"/>
                    <a:pt x="3883659" y="830072"/>
                    <a:pt x="3794632" y="830072"/>
                  </a:cubicBezTo>
                  <a:cubicBezTo>
                    <a:pt x="3794632" y="918972"/>
                    <a:pt x="3794632" y="1007999"/>
                    <a:pt x="3794632" y="1096899"/>
                  </a:cubicBezTo>
                  <a:cubicBezTo>
                    <a:pt x="3913250" y="1096899"/>
                    <a:pt x="4002150" y="1096899"/>
                    <a:pt x="4120768" y="1096899"/>
                  </a:cubicBezTo>
                  <a:cubicBezTo>
                    <a:pt x="4120768" y="1185799"/>
                    <a:pt x="4120768" y="1274826"/>
                    <a:pt x="4120768" y="1363726"/>
                  </a:cubicBezTo>
                  <a:cubicBezTo>
                    <a:pt x="4031868" y="1363726"/>
                    <a:pt x="3913250" y="1363726"/>
                    <a:pt x="3824350" y="1363726"/>
                  </a:cubicBezTo>
                  <a:cubicBezTo>
                    <a:pt x="3765041" y="1363726"/>
                    <a:pt x="3765041" y="1363726"/>
                    <a:pt x="3765041" y="1423035"/>
                  </a:cubicBezTo>
                  <a:cubicBezTo>
                    <a:pt x="3765041" y="1482344"/>
                    <a:pt x="3765041" y="1541653"/>
                    <a:pt x="3765041" y="1600962"/>
                  </a:cubicBezTo>
                  <a:cubicBezTo>
                    <a:pt x="3765041" y="1630553"/>
                    <a:pt x="3794632" y="1660271"/>
                    <a:pt x="3794632" y="1660271"/>
                  </a:cubicBezTo>
                  <a:cubicBezTo>
                    <a:pt x="3913250" y="1660271"/>
                    <a:pt x="4002150" y="1660271"/>
                    <a:pt x="4120768" y="1660271"/>
                  </a:cubicBezTo>
                  <a:cubicBezTo>
                    <a:pt x="4120768" y="1749171"/>
                    <a:pt x="4120768" y="1838198"/>
                    <a:pt x="4120768" y="1927098"/>
                  </a:cubicBezTo>
                  <a:cubicBezTo>
                    <a:pt x="4002150" y="1927098"/>
                    <a:pt x="3913250" y="1927098"/>
                    <a:pt x="3794632" y="1927098"/>
                  </a:cubicBezTo>
                  <a:cubicBezTo>
                    <a:pt x="3794632" y="2015998"/>
                    <a:pt x="3794632" y="2105025"/>
                    <a:pt x="3794632" y="2193925"/>
                  </a:cubicBezTo>
                  <a:cubicBezTo>
                    <a:pt x="3913250" y="2193925"/>
                    <a:pt x="4002150" y="2193925"/>
                    <a:pt x="4120768" y="2193925"/>
                  </a:cubicBezTo>
                  <a:cubicBezTo>
                    <a:pt x="4120768" y="2282825"/>
                    <a:pt x="4120768" y="2371852"/>
                    <a:pt x="4120768" y="2490470"/>
                  </a:cubicBezTo>
                  <a:cubicBezTo>
                    <a:pt x="4031868" y="2490470"/>
                    <a:pt x="3942968" y="2490470"/>
                    <a:pt x="3853941" y="2490470"/>
                  </a:cubicBezTo>
                  <a:cubicBezTo>
                    <a:pt x="3794632" y="2490470"/>
                    <a:pt x="3765041" y="2490470"/>
                    <a:pt x="3765041" y="2549779"/>
                  </a:cubicBezTo>
                  <a:cubicBezTo>
                    <a:pt x="3794632" y="2609088"/>
                    <a:pt x="3765041" y="2668397"/>
                    <a:pt x="3765041" y="2757297"/>
                  </a:cubicBezTo>
                  <a:cubicBezTo>
                    <a:pt x="3883659" y="2757297"/>
                    <a:pt x="3972559" y="2757297"/>
                    <a:pt x="4061459" y="2757297"/>
                  </a:cubicBezTo>
                  <a:cubicBezTo>
                    <a:pt x="4120768" y="2757297"/>
                    <a:pt x="4150359" y="2757297"/>
                    <a:pt x="4150359" y="2816606"/>
                  </a:cubicBezTo>
                  <a:cubicBezTo>
                    <a:pt x="4120768" y="2875915"/>
                    <a:pt x="4120768" y="2964815"/>
                    <a:pt x="4120768" y="3024124"/>
                  </a:cubicBezTo>
                  <a:cubicBezTo>
                    <a:pt x="4002150" y="3024124"/>
                    <a:pt x="3913250" y="3024124"/>
                    <a:pt x="3794632" y="3024124"/>
                  </a:cubicBezTo>
                  <a:cubicBezTo>
                    <a:pt x="3794632" y="3113024"/>
                    <a:pt x="3794632" y="3202051"/>
                    <a:pt x="3794632" y="3290951"/>
                  </a:cubicBezTo>
                  <a:cubicBezTo>
                    <a:pt x="3913250" y="3290951"/>
                    <a:pt x="4002150" y="3290951"/>
                    <a:pt x="4120768" y="3290951"/>
                  </a:cubicBezTo>
                  <a:cubicBezTo>
                    <a:pt x="4120768" y="3350260"/>
                    <a:pt x="4120768" y="3409569"/>
                    <a:pt x="4120768" y="3468878"/>
                  </a:cubicBezTo>
                  <a:cubicBezTo>
                    <a:pt x="4120768" y="3587496"/>
                    <a:pt x="4150359" y="3735705"/>
                    <a:pt x="4120768" y="3854323"/>
                  </a:cubicBezTo>
                  <a:cubicBezTo>
                    <a:pt x="4120768" y="4032250"/>
                    <a:pt x="4031868" y="4121150"/>
                    <a:pt x="3853941" y="4121150"/>
                  </a:cubicBezTo>
                  <a:cubicBezTo>
                    <a:pt x="3705732" y="4121150"/>
                    <a:pt x="3557523" y="4121150"/>
                    <a:pt x="3379596" y="4121150"/>
                  </a:cubicBezTo>
                  <a:cubicBezTo>
                    <a:pt x="3320286" y="4121150"/>
                    <a:pt x="3320286" y="4091559"/>
                    <a:pt x="3320286" y="4061841"/>
                  </a:cubicBezTo>
                  <a:cubicBezTo>
                    <a:pt x="3320286" y="3972941"/>
                    <a:pt x="3320286" y="3913632"/>
                    <a:pt x="3320286" y="3824605"/>
                  </a:cubicBezTo>
                  <a:cubicBezTo>
                    <a:pt x="3320286" y="3795014"/>
                    <a:pt x="3290696" y="3765296"/>
                    <a:pt x="3260977" y="3765296"/>
                  </a:cubicBezTo>
                  <a:cubicBezTo>
                    <a:pt x="3201668" y="3765296"/>
                    <a:pt x="3142359" y="3765296"/>
                    <a:pt x="3083177" y="3765296"/>
                  </a:cubicBezTo>
                  <a:cubicBezTo>
                    <a:pt x="3053586" y="3765296"/>
                    <a:pt x="3053586" y="3794887"/>
                    <a:pt x="3053586" y="3824605"/>
                  </a:cubicBezTo>
                  <a:cubicBezTo>
                    <a:pt x="3053586" y="3883914"/>
                    <a:pt x="3053586" y="3972814"/>
                    <a:pt x="3053586" y="4061841"/>
                  </a:cubicBezTo>
                  <a:cubicBezTo>
                    <a:pt x="3053586" y="4091432"/>
                    <a:pt x="3023995" y="4121150"/>
                    <a:pt x="2964686" y="4121150"/>
                  </a:cubicBezTo>
                  <a:cubicBezTo>
                    <a:pt x="2935095" y="4121150"/>
                    <a:pt x="2875786" y="4121150"/>
                    <a:pt x="2816477" y="4121150"/>
                  </a:cubicBezTo>
                  <a:cubicBezTo>
                    <a:pt x="2757168" y="4121150"/>
                    <a:pt x="2757168" y="4091559"/>
                    <a:pt x="2757168" y="4061841"/>
                  </a:cubicBezTo>
                  <a:cubicBezTo>
                    <a:pt x="2757168" y="3972941"/>
                    <a:pt x="2757168" y="3913632"/>
                    <a:pt x="2757168" y="3824605"/>
                  </a:cubicBezTo>
                  <a:cubicBezTo>
                    <a:pt x="2757168" y="3795014"/>
                    <a:pt x="2757168" y="3765296"/>
                    <a:pt x="2697859" y="3765296"/>
                  </a:cubicBezTo>
                  <a:cubicBezTo>
                    <a:pt x="2638550" y="3765296"/>
                    <a:pt x="2608959" y="3765296"/>
                    <a:pt x="2549650" y="3765296"/>
                  </a:cubicBezTo>
                  <a:cubicBezTo>
                    <a:pt x="2490341" y="3765296"/>
                    <a:pt x="2490341" y="3794887"/>
                    <a:pt x="2490341" y="3824605"/>
                  </a:cubicBezTo>
                  <a:cubicBezTo>
                    <a:pt x="2490341" y="3913505"/>
                    <a:pt x="2490341" y="4002532"/>
                    <a:pt x="2490341" y="4061841"/>
                  </a:cubicBezTo>
                  <a:cubicBezTo>
                    <a:pt x="2490341" y="4121150"/>
                    <a:pt x="2460750" y="4121150"/>
                    <a:pt x="2431032" y="4121150"/>
                  </a:cubicBezTo>
                  <a:cubicBezTo>
                    <a:pt x="2371723" y="4121150"/>
                    <a:pt x="2312414" y="4121150"/>
                    <a:pt x="2253232" y="4121150"/>
                  </a:cubicBezTo>
                  <a:cubicBezTo>
                    <a:pt x="2223641" y="4121150"/>
                    <a:pt x="2193923" y="4121150"/>
                    <a:pt x="2223641" y="4061841"/>
                  </a:cubicBezTo>
                  <a:cubicBezTo>
                    <a:pt x="2223641" y="4002532"/>
                    <a:pt x="2194050" y="3913632"/>
                    <a:pt x="2223641" y="3824605"/>
                  </a:cubicBezTo>
                  <a:cubicBezTo>
                    <a:pt x="2223641" y="3795014"/>
                    <a:pt x="2194050" y="3765296"/>
                    <a:pt x="2134741" y="3765296"/>
                  </a:cubicBezTo>
                  <a:cubicBezTo>
                    <a:pt x="1927223" y="3765296"/>
                    <a:pt x="1927223" y="3765296"/>
                    <a:pt x="1927223" y="3972814"/>
                  </a:cubicBezTo>
                  <a:cubicBezTo>
                    <a:pt x="1927223" y="4121023"/>
                    <a:pt x="1927223" y="4121023"/>
                    <a:pt x="1779014" y="4121023"/>
                  </a:cubicBezTo>
                  <a:cubicBezTo>
                    <a:pt x="1630805" y="4121023"/>
                    <a:pt x="1660397" y="4121023"/>
                    <a:pt x="1660397" y="4002405"/>
                  </a:cubicBezTo>
                  <a:cubicBezTo>
                    <a:pt x="1660397" y="3913505"/>
                    <a:pt x="1660397" y="3854196"/>
                    <a:pt x="1660397" y="3765169"/>
                  </a:cubicBezTo>
                  <a:cubicBezTo>
                    <a:pt x="1571497" y="3765169"/>
                    <a:pt x="1512188" y="3765169"/>
                    <a:pt x="1423288" y="3765169"/>
                  </a:cubicBezTo>
                  <a:cubicBezTo>
                    <a:pt x="1423288" y="3765169"/>
                    <a:pt x="1393697" y="3794760"/>
                    <a:pt x="1393697" y="3824478"/>
                  </a:cubicBezTo>
                  <a:cubicBezTo>
                    <a:pt x="1393697" y="3913378"/>
                    <a:pt x="1393697" y="4002406"/>
                    <a:pt x="1393697" y="4121024"/>
                  </a:cubicBezTo>
                  <a:cubicBezTo>
                    <a:pt x="1304797" y="4121024"/>
                    <a:pt x="1215897" y="4121024"/>
                    <a:pt x="1126869" y="4121024"/>
                  </a:cubicBezTo>
                  <a:cubicBezTo>
                    <a:pt x="1126869" y="4121024"/>
                    <a:pt x="1097278" y="4091433"/>
                    <a:pt x="1097278" y="4061714"/>
                  </a:cubicBezTo>
                  <a:cubicBezTo>
                    <a:pt x="1097278" y="3972814"/>
                    <a:pt x="1097278" y="3913505"/>
                    <a:pt x="1097278" y="3824478"/>
                  </a:cubicBezTo>
                  <a:cubicBezTo>
                    <a:pt x="1097278" y="3794888"/>
                    <a:pt x="1097278" y="3765169"/>
                    <a:pt x="1037969" y="3765169"/>
                  </a:cubicBezTo>
                  <a:cubicBezTo>
                    <a:pt x="830451" y="3765169"/>
                    <a:pt x="830451" y="3765169"/>
                    <a:pt x="830451" y="3972687"/>
                  </a:cubicBezTo>
                  <a:cubicBezTo>
                    <a:pt x="830451" y="4120896"/>
                    <a:pt x="830451" y="4120896"/>
                    <a:pt x="682242" y="4120896"/>
                  </a:cubicBezTo>
                  <a:cubicBezTo>
                    <a:pt x="534033" y="4120896"/>
                    <a:pt x="415415" y="4120896"/>
                    <a:pt x="267206" y="4120896"/>
                  </a:cubicBezTo>
                  <a:cubicBezTo>
                    <a:pt x="148209" y="4121404"/>
                    <a:pt x="0" y="4002786"/>
                    <a:pt x="0" y="3854577"/>
                  </a:cubicBezTo>
                  <a:cubicBezTo>
                    <a:pt x="29591" y="3676650"/>
                    <a:pt x="0" y="3498723"/>
                    <a:pt x="0" y="3291205"/>
                  </a:cubicBezTo>
                  <a:cubicBezTo>
                    <a:pt x="118618" y="3291205"/>
                    <a:pt x="237109" y="3291205"/>
                    <a:pt x="355727" y="3291205"/>
                  </a:cubicBezTo>
                  <a:cubicBezTo>
                    <a:pt x="355727" y="3202305"/>
                    <a:pt x="355727" y="3113278"/>
                    <a:pt x="355727" y="3024378"/>
                  </a:cubicBezTo>
                  <a:cubicBezTo>
                    <a:pt x="237109" y="3024378"/>
                    <a:pt x="148209" y="3024378"/>
                    <a:pt x="29591" y="3024378"/>
                  </a:cubicBezTo>
                  <a:cubicBezTo>
                    <a:pt x="29591" y="2935478"/>
                    <a:pt x="29591" y="2846451"/>
                    <a:pt x="29591" y="2757551"/>
                  </a:cubicBezTo>
                  <a:cubicBezTo>
                    <a:pt x="118491" y="2757551"/>
                    <a:pt x="237109" y="2757551"/>
                    <a:pt x="355727" y="2757551"/>
                  </a:cubicBezTo>
                  <a:cubicBezTo>
                    <a:pt x="355727" y="2668651"/>
                    <a:pt x="355727" y="2579624"/>
                    <a:pt x="355727" y="2490724"/>
                  </a:cubicBezTo>
                  <a:cubicBezTo>
                    <a:pt x="237109" y="2490724"/>
                    <a:pt x="148209" y="2490724"/>
                    <a:pt x="29591" y="2490724"/>
                  </a:cubicBezTo>
                  <a:cubicBezTo>
                    <a:pt x="29591" y="2372106"/>
                    <a:pt x="29591" y="2283206"/>
                    <a:pt x="29591" y="2194179"/>
                  </a:cubicBezTo>
                  <a:cubicBezTo>
                    <a:pt x="118491" y="2194179"/>
                    <a:pt x="237109" y="2194179"/>
                    <a:pt x="355727" y="2194179"/>
                  </a:cubicBezTo>
                  <a:cubicBezTo>
                    <a:pt x="355727" y="2105279"/>
                    <a:pt x="355727" y="2016252"/>
                    <a:pt x="355727" y="1927352"/>
                  </a:cubicBezTo>
                  <a:cubicBezTo>
                    <a:pt x="237109" y="1927352"/>
                    <a:pt x="148209" y="1927352"/>
                    <a:pt x="29591" y="1927352"/>
                  </a:cubicBezTo>
                  <a:cubicBezTo>
                    <a:pt x="29591" y="1838452"/>
                    <a:pt x="29591" y="1749425"/>
                    <a:pt x="29591" y="1630807"/>
                  </a:cubicBezTo>
                  <a:cubicBezTo>
                    <a:pt x="118491" y="1630807"/>
                    <a:pt x="237109" y="1630807"/>
                    <a:pt x="355727" y="1630807"/>
                  </a:cubicBezTo>
                  <a:cubicBezTo>
                    <a:pt x="355727" y="1541907"/>
                    <a:pt x="355727" y="1482598"/>
                    <a:pt x="355727" y="1363980"/>
                  </a:cubicBezTo>
                  <a:cubicBezTo>
                    <a:pt x="237109" y="1363980"/>
                    <a:pt x="148209" y="1363980"/>
                    <a:pt x="29591" y="1363980"/>
                  </a:cubicBezTo>
                  <a:cubicBezTo>
                    <a:pt x="29591" y="1275080"/>
                    <a:pt x="29591" y="1186053"/>
                    <a:pt x="29591" y="1097153"/>
                  </a:cubicBezTo>
                  <a:cubicBezTo>
                    <a:pt x="118491" y="1097153"/>
                    <a:pt x="237109" y="1097153"/>
                    <a:pt x="355727" y="1097153"/>
                  </a:cubicBezTo>
                  <a:cubicBezTo>
                    <a:pt x="355727" y="1008253"/>
                    <a:pt x="355727" y="919226"/>
                    <a:pt x="355727" y="830326"/>
                  </a:cubicBezTo>
                  <a:cubicBezTo>
                    <a:pt x="237109" y="830326"/>
                    <a:pt x="148209" y="830326"/>
                    <a:pt x="0" y="830326"/>
                  </a:cubicBezTo>
                  <a:cubicBezTo>
                    <a:pt x="0" y="741426"/>
                    <a:pt x="0" y="652399"/>
                    <a:pt x="0" y="563499"/>
                  </a:cubicBezTo>
                  <a:cubicBezTo>
                    <a:pt x="0" y="444881"/>
                    <a:pt x="0" y="326263"/>
                    <a:pt x="0" y="237363"/>
                  </a:cubicBezTo>
                  <a:cubicBezTo>
                    <a:pt x="0" y="118745"/>
                    <a:pt x="118618" y="127"/>
                    <a:pt x="237109" y="127"/>
                  </a:cubicBezTo>
                  <a:cubicBezTo>
                    <a:pt x="414909" y="127"/>
                    <a:pt x="622427" y="127"/>
                    <a:pt x="829945" y="127"/>
                  </a:cubicBezTo>
                  <a:close/>
                  <a:moveTo>
                    <a:pt x="3201543" y="1601216"/>
                  </a:moveTo>
                  <a:cubicBezTo>
                    <a:pt x="3142234" y="1601216"/>
                    <a:pt x="3112643" y="1601216"/>
                    <a:pt x="3082925" y="1601216"/>
                  </a:cubicBezTo>
                  <a:cubicBezTo>
                    <a:pt x="2994025" y="1601216"/>
                    <a:pt x="2994025" y="1601216"/>
                    <a:pt x="2994025" y="1690116"/>
                  </a:cubicBezTo>
                  <a:cubicBezTo>
                    <a:pt x="2964434" y="1868043"/>
                    <a:pt x="2994025" y="2045970"/>
                    <a:pt x="2964434" y="2223770"/>
                  </a:cubicBezTo>
                  <a:cubicBezTo>
                    <a:pt x="2934843" y="2283079"/>
                    <a:pt x="2934843" y="2312670"/>
                    <a:pt x="2875534" y="2342388"/>
                  </a:cubicBezTo>
                  <a:cubicBezTo>
                    <a:pt x="2786634" y="2342388"/>
                    <a:pt x="2727325" y="2312797"/>
                    <a:pt x="2697734" y="2253488"/>
                  </a:cubicBezTo>
                  <a:cubicBezTo>
                    <a:pt x="2668143" y="2194179"/>
                    <a:pt x="2668143" y="2134870"/>
                    <a:pt x="2668143" y="2075561"/>
                  </a:cubicBezTo>
                  <a:cubicBezTo>
                    <a:pt x="2668143" y="1956943"/>
                    <a:pt x="2668143" y="1838325"/>
                    <a:pt x="2668143" y="1719707"/>
                  </a:cubicBezTo>
                  <a:cubicBezTo>
                    <a:pt x="2668143" y="1571498"/>
                    <a:pt x="2697734" y="1601089"/>
                    <a:pt x="2549525" y="1601089"/>
                  </a:cubicBezTo>
                  <a:cubicBezTo>
                    <a:pt x="2490216" y="1601089"/>
                    <a:pt x="2460625" y="1601089"/>
                    <a:pt x="2460625" y="1660398"/>
                  </a:cubicBezTo>
                  <a:cubicBezTo>
                    <a:pt x="2460625" y="1808607"/>
                    <a:pt x="2460625" y="1956943"/>
                    <a:pt x="2460625" y="2105152"/>
                  </a:cubicBezTo>
                  <a:cubicBezTo>
                    <a:pt x="2460625" y="2194052"/>
                    <a:pt x="2490216" y="2283079"/>
                    <a:pt x="2549525" y="2371979"/>
                  </a:cubicBezTo>
                  <a:cubicBezTo>
                    <a:pt x="2638425" y="2490597"/>
                    <a:pt x="2786634" y="2520188"/>
                    <a:pt x="2934843" y="2460879"/>
                  </a:cubicBezTo>
                  <a:cubicBezTo>
                    <a:pt x="3053461" y="2431288"/>
                    <a:pt x="3142361" y="2371979"/>
                    <a:pt x="3171952" y="2253361"/>
                  </a:cubicBezTo>
                  <a:cubicBezTo>
                    <a:pt x="3201543" y="2164461"/>
                    <a:pt x="3201543" y="2075434"/>
                    <a:pt x="3201543" y="1986534"/>
                  </a:cubicBezTo>
                  <a:cubicBezTo>
                    <a:pt x="3201543" y="1986534"/>
                    <a:pt x="3201543" y="1956943"/>
                    <a:pt x="3201543" y="1927225"/>
                  </a:cubicBezTo>
                  <a:cubicBezTo>
                    <a:pt x="3201543" y="1927225"/>
                    <a:pt x="3171952" y="1897634"/>
                    <a:pt x="3201543" y="1897634"/>
                  </a:cubicBezTo>
                  <a:cubicBezTo>
                    <a:pt x="3231134" y="1779016"/>
                    <a:pt x="3171952" y="1690116"/>
                    <a:pt x="3201543" y="1601089"/>
                  </a:cubicBezTo>
                  <a:close/>
                  <a:moveTo>
                    <a:pt x="1897253" y="2194179"/>
                  </a:moveTo>
                  <a:cubicBezTo>
                    <a:pt x="2015871" y="2164588"/>
                    <a:pt x="2104771" y="2134870"/>
                    <a:pt x="2193671" y="2105279"/>
                  </a:cubicBezTo>
                  <a:cubicBezTo>
                    <a:pt x="2312289" y="2075688"/>
                    <a:pt x="2341880" y="1957070"/>
                    <a:pt x="2341880" y="1838452"/>
                  </a:cubicBezTo>
                  <a:cubicBezTo>
                    <a:pt x="2341880" y="1749552"/>
                    <a:pt x="2282571" y="1660525"/>
                    <a:pt x="2164080" y="1630934"/>
                  </a:cubicBezTo>
                  <a:cubicBezTo>
                    <a:pt x="2045462" y="1571625"/>
                    <a:pt x="1897253" y="1571625"/>
                    <a:pt x="1778762" y="1601343"/>
                  </a:cubicBezTo>
                  <a:cubicBezTo>
                    <a:pt x="1719453" y="1601343"/>
                    <a:pt x="1689862" y="1630934"/>
                    <a:pt x="1689862" y="1660652"/>
                  </a:cubicBezTo>
                  <a:cubicBezTo>
                    <a:pt x="1719453" y="1897888"/>
                    <a:pt x="1689862" y="2134997"/>
                    <a:pt x="1689862" y="2342642"/>
                  </a:cubicBezTo>
                  <a:cubicBezTo>
                    <a:pt x="1719453" y="2490851"/>
                    <a:pt x="1689862" y="2461260"/>
                    <a:pt x="1838071" y="2490851"/>
                  </a:cubicBezTo>
                  <a:cubicBezTo>
                    <a:pt x="1897380" y="2490851"/>
                    <a:pt x="1897380" y="2461260"/>
                    <a:pt x="1897380" y="2431542"/>
                  </a:cubicBezTo>
                  <a:cubicBezTo>
                    <a:pt x="1897380" y="2342642"/>
                    <a:pt x="1897380" y="2253615"/>
                    <a:pt x="1897380" y="2194306"/>
                  </a:cubicBezTo>
                  <a:close/>
                  <a:moveTo>
                    <a:pt x="1541526" y="2461006"/>
                  </a:moveTo>
                  <a:cubicBezTo>
                    <a:pt x="1571117" y="2312797"/>
                    <a:pt x="1571117" y="2312797"/>
                    <a:pt x="1422908" y="2312797"/>
                  </a:cubicBezTo>
                  <a:cubicBezTo>
                    <a:pt x="1274699" y="2342388"/>
                    <a:pt x="1156081" y="2283206"/>
                    <a:pt x="1126490" y="2164588"/>
                  </a:cubicBezTo>
                  <a:cubicBezTo>
                    <a:pt x="1067181" y="2016379"/>
                    <a:pt x="1096899" y="1838452"/>
                    <a:pt x="1215390" y="1779143"/>
                  </a:cubicBezTo>
                  <a:cubicBezTo>
                    <a:pt x="1304290" y="1719834"/>
                    <a:pt x="1393190" y="1719834"/>
                    <a:pt x="1482217" y="1749552"/>
                  </a:cubicBezTo>
                  <a:cubicBezTo>
                    <a:pt x="1571244" y="1779270"/>
                    <a:pt x="1541526" y="1719961"/>
                    <a:pt x="1571117" y="1660652"/>
                  </a:cubicBezTo>
                  <a:cubicBezTo>
                    <a:pt x="1600708" y="1601343"/>
                    <a:pt x="1541526" y="1601343"/>
                    <a:pt x="1511808" y="1601343"/>
                  </a:cubicBezTo>
                  <a:cubicBezTo>
                    <a:pt x="1215390" y="1512443"/>
                    <a:pt x="889254" y="1660652"/>
                    <a:pt x="889254" y="2016379"/>
                  </a:cubicBezTo>
                  <a:cubicBezTo>
                    <a:pt x="889254" y="2194306"/>
                    <a:pt x="918845" y="2342515"/>
                    <a:pt x="1096772" y="2431415"/>
                  </a:cubicBezTo>
                  <a:cubicBezTo>
                    <a:pt x="1244981" y="2520315"/>
                    <a:pt x="1393190" y="2490724"/>
                    <a:pt x="1541399" y="24610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4114800" y="5612760"/>
            <a:ext cx="178740" cy="221400"/>
            <a:chOff x="0" y="0"/>
            <a:chExt cx="238320" cy="295200"/>
          </a:xfrm>
        </p:grpSpPr>
        <p:sp>
          <p:nvSpPr>
            <p:cNvPr id="69" name="Freeform 69"/>
            <p:cNvSpPr/>
            <p:nvPr/>
          </p:nvSpPr>
          <p:spPr>
            <a:xfrm>
              <a:off x="-127" y="0"/>
              <a:ext cx="238379" cy="295148"/>
            </a:xfrm>
            <a:custGeom>
              <a:avLst/>
              <a:gdLst/>
              <a:ahLst/>
              <a:cxnLst/>
              <a:rect l="l" t="t" r="r" b="b"/>
              <a:pathLst>
                <a:path w="238379" h="295148">
                  <a:moveTo>
                    <a:pt x="127" y="29464"/>
                  </a:moveTo>
                  <a:cubicBezTo>
                    <a:pt x="59690" y="29464"/>
                    <a:pt x="89535" y="0"/>
                    <a:pt x="119253" y="29464"/>
                  </a:cubicBezTo>
                  <a:cubicBezTo>
                    <a:pt x="149098" y="29464"/>
                    <a:pt x="208661" y="58928"/>
                    <a:pt x="238379" y="88519"/>
                  </a:cubicBezTo>
                  <a:cubicBezTo>
                    <a:pt x="238379" y="147574"/>
                    <a:pt x="238379" y="206629"/>
                    <a:pt x="208534" y="236093"/>
                  </a:cubicBezTo>
                  <a:cubicBezTo>
                    <a:pt x="148971" y="265557"/>
                    <a:pt x="89408" y="265557"/>
                    <a:pt x="29845" y="295148"/>
                  </a:cubicBezTo>
                  <a:cubicBezTo>
                    <a:pt x="29845" y="295148"/>
                    <a:pt x="0" y="265684"/>
                    <a:pt x="0" y="265684"/>
                  </a:cubicBezTo>
                  <a:cubicBezTo>
                    <a:pt x="127" y="177165"/>
                    <a:pt x="127" y="88519"/>
                    <a:pt x="127" y="294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51" b="-18639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56200" y="563085"/>
            <a:ext cx="9651960" cy="1027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776"/>
              </a:lnSpc>
            </a:pPr>
            <a:r>
              <a:rPr lang="fa-IR" sz="6600" spc="105" dirty="0">
                <a:solidFill>
                  <a:srgbClr val="00B0F0"/>
                </a:solidFill>
                <a:latin typeface="Montserrat"/>
                <a:cs typeface="B Nazanin" panose="00000400000000000000" pitchFamily="2" charset="-78"/>
              </a:rPr>
              <a:t>کلمات فوق العاده</a:t>
            </a:r>
            <a:endParaRPr lang="en-US" sz="6600" spc="105" dirty="0">
              <a:solidFill>
                <a:srgbClr val="00B0F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97900" y="8689875"/>
            <a:ext cx="75335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anose="00000400000000000000" pitchFamily="2" charset="-78"/>
              </a:rPr>
              <a:t>زیرا کلمات کلیدی برای جلب توجه مخاطبان شما عالی هستند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470325"/>
            <a:ext cx="17177040" cy="653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06200" y="2665260"/>
            <a:ext cx="46971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ارائه پاورپوینت مدرن</a:t>
            </a:r>
            <a:endParaRPr lang="en-US" sz="2800" spc="28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06200" y="3901860"/>
            <a:ext cx="4697100" cy="3662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</a:t>
            </a:r>
          </a:p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886180" y="3901860"/>
            <a:ext cx="4697100" cy="3662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</a:t>
            </a:r>
          </a:p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1213640" y="2982960"/>
            <a:ext cx="6317460" cy="6322320"/>
            <a:chOff x="0" y="0"/>
            <a:chExt cx="8423280" cy="8429760"/>
          </a:xfrm>
        </p:grpSpPr>
        <p:sp>
          <p:nvSpPr>
            <p:cNvPr id="9" name="Freeform 9"/>
            <p:cNvSpPr/>
            <p:nvPr/>
          </p:nvSpPr>
          <p:spPr>
            <a:xfrm>
              <a:off x="254" y="-127"/>
              <a:ext cx="8423275" cy="8429751"/>
            </a:xfrm>
            <a:custGeom>
              <a:avLst/>
              <a:gdLst/>
              <a:ahLst/>
              <a:cxnLst/>
              <a:rect l="l" t="t" r="r" b="b"/>
              <a:pathLst>
                <a:path w="8423275" h="8429751">
                  <a:moveTo>
                    <a:pt x="7536307" y="5767832"/>
                  </a:moveTo>
                  <a:cubicBezTo>
                    <a:pt x="7487031" y="5866384"/>
                    <a:pt x="7388479" y="5915660"/>
                    <a:pt x="7290054" y="6014339"/>
                  </a:cubicBezTo>
                  <a:cubicBezTo>
                    <a:pt x="7142226" y="5817108"/>
                    <a:pt x="6945248" y="5669280"/>
                    <a:pt x="6797421" y="5472049"/>
                  </a:cubicBezTo>
                  <a:cubicBezTo>
                    <a:pt x="6649593" y="5324221"/>
                    <a:pt x="6501892" y="5225542"/>
                    <a:pt x="6255512" y="5274818"/>
                  </a:cubicBezTo>
                  <a:cubicBezTo>
                    <a:pt x="6206236" y="5274818"/>
                    <a:pt x="6107684" y="5274818"/>
                    <a:pt x="6009259" y="5274818"/>
                  </a:cubicBezTo>
                  <a:cubicBezTo>
                    <a:pt x="5615178" y="5274818"/>
                    <a:pt x="5615178" y="5274818"/>
                    <a:pt x="5615178" y="5669153"/>
                  </a:cubicBezTo>
                  <a:cubicBezTo>
                    <a:pt x="5467350" y="5669153"/>
                    <a:pt x="5368925" y="5718429"/>
                    <a:pt x="5221097" y="5718429"/>
                  </a:cubicBezTo>
                  <a:cubicBezTo>
                    <a:pt x="5221097" y="6063488"/>
                    <a:pt x="5221097" y="6359271"/>
                    <a:pt x="5221097" y="6704329"/>
                  </a:cubicBezTo>
                  <a:cubicBezTo>
                    <a:pt x="5073269" y="6753605"/>
                    <a:pt x="5024120" y="6753605"/>
                    <a:pt x="4876292" y="6753605"/>
                  </a:cubicBezTo>
                  <a:cubicBezTo>
                    <a:pt x="4876292" y="6408546"/>
                    <a:pt x="4876292" y="6063488"/>
                    <a:pt x="4876292" y="5718428"/>
                  </a:cubicBezTo>
                  <a:cubicBezTo>
                    <a:pt x="4728464" y="5718428"/>
                    <a:pt x="4580763" y="5718428"/>
                    <a:pt x="4432935" y="5718428"/>
                  </a:cubicBezTo>
                  <a:cubicBezTo>
                    <a:pt x="4432935" y="6162039"/>
                    <a:pt x="4432935" y="6605777"/>
                    <a:pt x="4432935" y="7049388"/>
                  </a:cubicBezTo>
                  <a:cubicBezTo>
                    <a:pt x="4432935" y="7246620"/>
                    <a:pt x="4383659" y="7394447"/>
                    <a:pt x="4235958" y="7542402"/>
                  </a:cubicBezTo>
                  <a:cubicBezTo>
                    <a:pt x="4038981" y="7690230"/>
                    <a:pt x="3891153" y="7887461"/>
                    <a:pt x="3694049" y="8133969"/>
                  </a:cubicBezTo>
                  <a:cubicBezTo>
                    <a:pt x="3595497" y="8035416"/>
                    <a:pt x="3546221" y="7936737"/>
                    <a:pt x="3447796" y="7887462"/>
                  </a:cubicBezTo>
                  <a:cubicBezTo>
                    <a:pt x="3497072" y="7788910"/>
                    <a:pt x="3546348" y="7739634"/>
                    <a:pt x="3595624" y="7690230"/>
                  </a:cubicBezTo>
                  <a:cubicBezTo>
                    <a:pt x="4088257" y="7394448"/>
                    <a:pt x="4186682" y="6950836"/>
                    <a:pt x="4088257" y="6457822"/>
                  </a:cubicBezTo>
                  <a:cubicBezTo>
                    <a:pt x="4088257" y="6211315"/>
                    <a:pt x="4088257" y="5964808"/>
                    <a:pt x="4088257" y="5718428"/>
                  </a:cubicBezTo>
                  <a:cubicBezTo>
                    <a:pt x="3940429" y="5718428"/>
                    <a:pt x="3792728" y="5718428"/>
                    <a:pt x="3644900" y="5718428"/>
                  </a:cubicBezTo>
                  <a:cubicBezTo>
                    <a:pt x="3644900" y="6112763"/>
                    <a:pt x="3644900" y="6507225"/>
                    <a:pt x="3644900" y="6901560"/>
                  </a:cubicBezTo>
                  <a:cubicBezTo>
                    <a:pt x="3694176" y="7197343"/>
                    <a:pt x="3595624" y="7443850"/>
                    <a:pt x="3349371" y="7640954"/>
                  </a:cubicBezTo>
                  <a:cubicBezTo>
                    <a:pt x="3103118" y="7887460"/>
                    <a:pt x="2856738" y="8133968"/>
                    <a:pt x="2610485" y="8429750"/>
                  </a:cubicBezTo>
                  <a:cubicBezTo>
                    <a:pt x="2511934" y="8331198"/>
                    <a:pt x="2462657" y="8281922"/>
                    <a:pt x="2364232" y="8183244"/>
                  </a:cubicBezTo>
                  <a:cubicBezTo>
                    <a:pt x="2610485" y="7887461"/>
                    <a:pt x="2906141" y="7640954"/>
                    <a:pt x="3152394" y="7345171"/>
                  </a:cubicBezTo>
                  <a:cubicBezTo>
                    <a:pt x="3250946" y="7246619"/>
                    <a:pt x="3300222" y="7098664"/>
                    <a:pt x="3300222" y="6950836"/>
                  </a:cubicBezTo>
                  <a:cubicBezTo>
                    <a:pt x="3349499" y="6556501"/>
                    <a:pt x="3349499" y="6162039"/>
                    <a:pt x="3349499" y="5718428"/>
                  </a:cubicBezTo>
                  <a:cubicBezTo>
                    <a:pt x="3201671" y="5718428"/>
                    <a:pt x="3053969" y="5669152"/>
                    <a:pt x="2955418" y="5669152"/>
                  </a:cubicBezTo>
                  <a:cubicBezTo>
                    <a:pt x="2906141" y="5521324"/>
                    <a:pt x="2906141" y="5422645"/>
                    <a:pt x="2906141" y="5274817"/>
                  </a:cubicBezTo>
                  <a:cubicBezTo>
                    <a:pt x="2315083" y="5274817"/>
                    <a:pt x="1723899" y="5274817"/>
                    <a:pt x="1132840" y="5274817"/>
                  </a:cubicBezTo>
                  <a:cubicBezTo>
                    <a:pt x="1083564" y="5274817"/>
                    <a:pt x="985012" y="5373369"/>
                    <a:pt x="935863" y="5422645"/>
                  </a:cubicBezTo>
                  <a:cubicBezTo>
                    <a:pt x="738886" y="5669152"/>
                    <a:pt x="393954" y="5669152"/>
                    <a:pt x="196977" y="5471921"/>
                  </a:cubicBezTo>
                  <a:cubicBezTo>
                    <a:pt x="0" y="5274690"/>
                    <a:pt x="0" y="4929631"/>
                    <a:pt x="196977" y="4732527"/>
                  </a:cubicBezTo>
                  <a:cubicBezTo>
                    <a:pt x="393954" y="4535423"/>
                    <a:pt x="738886" y="4584699"/>
                    <a:pt x="935863" y="4831079"/>
                  </a:cubicBezTo>
                  <a:cubicBezTo>
                    <a:pt x="985139" y="4880355"/>
                    <a:pt x="1083691" y="4929632"/>
                    <a:pt x="1132840" y="4929632"/>
                  </a:cubicBezTo>
                  <a:cubicBezTo>
                    <a:pt x="1625474" y="4929632"/>
                    <a:pt x="2167255" y="4929632"/>
                    <a:pt x="2659888" y="4929632"/>
                  </a:cubicBezTo>
                  <a:cubicBezTo>
                    <a:pt x="2758440" y="4929632"/>
                    <a:pt x="2807716" y="4929632"/>
                    <a:pt x="2906141" y="4929632"/>
                  </a:cubicBezTo>
                  <a:cubicBezTo>
                    <a:pt x="2906141" y="4781803"/>
                    <a:pt x="2906141" y="4633848"/>
                    <a:pt x="2906141" y="4486021"/>
                  </a:cubicBezTo>
                  <a:cubicBezTo>
                    <a:pt x="2462784" y="4486021"/>
                    <a:pt x="1970278" y="4486021"/>
                    <a:pt x="1526921" y="4486021"/>
                  </a:cubicBezTo>
                  <a:cubicBezTo>
                    <a:pt x="1428369" y="4486021"/>
                    <a:pt x="1280668" y="4436745"/>
                    <a:pt x="1182116" y="4338192"/>
                  </a:cubicBezTo>
                  <a:cubicBezTo>
                    <a:pt x="886587" y="4091685"/>
                    <a:pt x="640207" y="3795902"/>
                    <a:pt x="344678" y="3549396"/>
                  </a:cubicBezTo>
                  <a:cubicBezTo>
                    <a:pt x="443230" y="3450844"/>
                    <a:pt x="492506" y="3352165"/>
                    <a:pt x="590931" y="3253613"/>
                  </a:cubicBezTo>
                  <a:cubicBezTo>
                    <a:pt x="837184" y="3500120"/>
                    <a:pt x="1034288" y="3746627"/>
                    <a:pt x="1280541" y="3993007"/>
                  </a:cubicBezTo>
                  <a:cubicBezTo>
                    <a:pt x="1379093" y="4042283"/>
                    <a:pt x="1576070" y="4140835"/>
                    <a:pt x="1723898" y="4140835"/>
                  </a:cubicBezTo>
                  <a:cubicBezTo>
                    <a:pt x="2117979" y="4190111"/>
                    <a:pt x="2512060" y="4140835"/>
                    <a:pt x="2906141" y="4140835"/>
                  </a:cubicBezTo>
                  <a:cubicBezTo>
                    <a:pt x="2906141" y="3993007"/>
                    <a:pt x="2906141" y="3845052"/>
                    <a:pt x="2906141" y="3697224"/>
                  </a:cubicBezTo>
                  <a:cubicBezTo>
                    <a:pt x="2512060" y="3697224"/>
                    <a:pt x="2117979" y="3697224"/>
                    <a:pt x="1674622" y="3697224"/>
                  </a:cubicBezTo>
                  <a:cubicBezTo>
                    <a:pt x="1674622" y="3598672"/>
                    <a:pt x="1674622" y="3499993"/>
                    <a:pt x="1674622" y="3401441"/>
                  </a:cubicBezTo>
                  <a:cubicBezTo>
                    <a:pt x="2117979" y="3401441"/>
                    <a:pt x="2462784" y="3401441"/>
                    <a:pt x="2906141" y="3401441"/>
                  </a:cubicBezTo>
                  <a:cubicBezTo>
                    <a:pt x="2906141" y="3253613"/>
                    <a:pt x="2955417" y="3154934"/>
                    <a:pt x="2955417" y="3007106"/>
                  </a:cubicBezTo>
                  <a:cubicBezTo>
                    <a:pt x="3053969" y="3007106"/>
                    <a:pt x="3201670" y="3007106"/>
                    <a:pt x="3349499" y="2957830"/>
                  </a:cubicBezTo>
                  <a:cubicBezTo>
                    <a:pt x="3300222" y="2514219"/>
                    <a:pt x="3497327" y="1971929"/>
                    <a:pt x="2955418" y="1626870"/>
                  </a:cubicBezTo>
                  <a:cubicBezTo>
                    <a:pt x="2856866" y="1577594"/>
                    <a:pt x="2807590" y="1479042"/>
                    <a:pt x="2709165" y="1380363"/>
                  </a:cubicBezTo>
                  <a:cubicBezTo>
                    <a:pt x="2610740" y="1281683"/>
                    <a:pt x="2561337" y="1232535"/>
                    <a:pt x="2364360" y="1281810"/>
                  </a:cubicBezTo>
                  <a:cubicBezTo>
                    <a:pt x="2167383" y="1331086"/>
                    <a:pt x="1970279" y="1183258"/>
                    <a:pt x="1921003" y="986027"/>
                  </a:cubicBezTo>
                  <a:cubicBezTo>
                    <a:pt x="1871727" y="838199"/>
                    <a:pt x="1871727" y="640969"/>
                    <a:pt x="1921003" y="493013"/>
                  </a:cubicBezTo>
                  <a:cubicBezTo>
                    <a:pt x="2019554" y="295783"/>
                    <a:pt x="2216532" y="246506"/>
                    <a:pt x="2413635" y="295783"/>
                  </a:cubicBezTo>
                  <a:cubicBezTo>
                    <a:pt x="2659888" y="295783"/>
                    <a:pt x="2856993" y="542289"/>
                    <a:pt x="2807716" y="838073"/>
                  </a:cubicBezTo>
                  <a:cubicBezTo>
                    <a:pt x="2807716" y="936625"/>
                    <a:pt x="2856993" y="1084580"/>
                    <a:pt x="2906268" y="1133856"/>
                  </a:cubicBezTo>
                  <a:cubicBezTo>
                    <a:pt x="3398901" y="1528191"/>
                    <a:pt x="3743707" y="2021205"/>
                    <a:pt x="3645154" y="2711323"/>
                  </a:cubicBezTo>
                  <a:cubicBezTo>
                    <a:pt x="3645154" y="2809874"/>
                    <a:pt x="3645154" y="2859151"/>
                    <a:pt x="3645154" y="2957830"/>
                  </a:cubicBezTo>
                  <a:cubicBezTo>
                    <a:pt x="3792983" y="2957830"/>
                    <a:pt x="3940683" y="2957830"/>
                    <a:pt x="4088512" y="2957830"/>
                  </a:cubicBezTo>
                  <a:cubicBezTo>
                    <a:pt x="4088512" y="1971929"/>
                    <a:pt x="4088512" y="985901"/>
                    <a:pt x="4088512" y="0"/>
                  </a:cubicBezTo>
                  <a:cubicBezTo>
                    <a:pt x="4236340" y="0"/>
                    <a:pt x="4285489" y="0"/>
                    <a:pt x="4433316" y="0"/>
                  </a:cubicBezTo>
                  <a:cubicBezTo>
                    <a:pt x="4433316" y="985901"/>
                    <a:pt x="4433316" y="1971929"/>
                    <a:pt x="4433316" y="2957830"/>
                  </a:cubicBezTo>
                  <a:cubicBezTo>
                    <a:pt x="4581145" y="2957830"/>
                    <a:pt x="4728845" y="2957830"/>
                    <a:pt x="4876674" y="2957830"/>
                  </a:cubicBezTo>
                  <a:cubicBezTo>
                    <a:pt x="4876674" y="2612771"/>
                    <a:pt x="4925950" y="2218436"/>
                    <a:pt x="4876674" y="1823974"/>
                  </a:cubicBezTo>
                  <a:cubicBezTo>
                    <a:pt x="4876674" y="1478915"/>
                    <a:pt x="4925950" y="1183132"/>
                    <a:pt x="5221478" y="985901"/>
                  </a:cubicBezTo>
                  <a:cubicBezTo>
                    <a:pt x="5418456" y="838073"/>
                    <a:pt x="5566283" y="640842"/>
                    <a:pt x="5763387" y="443611"/>
                  </a:cubicBezTo>
                  <a:cubicBezTo>
                    <a:pt x="5861939" y="542163"/>
                    <a:pt x="5911215" y="591439"/>
                    <a:pt x="6009640" y="739394"/>
                  </a:cubicBezTo>
                  <a:cubicBezTo>
                    <a:pt x="5763387" y="936625"/>
                    <a:pt x="5566283" y="1133729"/>
                    <a:pt x="5369307" y="1330960"/>
                  </a:cubicBezTo>
                  <a:cubicBezTo>
                    <a:pt x="5270754" y="1429512"/>
                    <a:pt x="5221478" y="1528191"/>
                    <a:pt x="5221478" y="1676019"/>
                  </a:cubicBezTo>
                  <a:cubicBezTo>
                    <a:pt x="5221478" y="2070354"/>
                    <a:pt x="5221478" y="2514092"/>
                    <a:pt x="5221478" y="2957703"/>
                  </a:cubicBezTo>
                  <a:cubicBezTo>
                    <a:pt x="5320031" y="2957703"/>
                    <a:pt x="5467732" y="3006979"/>
                    <a:pt x="5615559" y="3006979"/>
                  </a:cubicBezTo>
                  <a:cubicBezTo>
                    <a:pt x="5615559" y="3105531"/>
                    <a:pt x="5615559" y="3253486"/>
                    <a:pt x="5615559" y="3401314"/>
                  </a:cubicBezTo>
                  <a:cubicBezTo>
                    <a:pt x="5960364" y="3401314"/>
                    <a:pt x="6305169" y="3401314"/>
                    <a:pt x="6649974" y="3401314"/>
                  </a:cubicBezTo>
                  <a:cubicBezTo>
                    <a:pt x="6649974" y="3499866"/>
                    <a:pt x="6649974" y="3598545"/>
                    <a:pt x="6649974" y="3697097"/>
                  </a:cubicBezTo>
                  <a:cubicBezTo>
                    <a:pt x="6305169" y="3697097"/>
                    <a:pt x="6009640" y="3697097"/>
                    <a:pt x="5615559" y="3697097"/>
                  </a:cubicBezTo>
                  <a:cubicBezTo>
                    <a:pt x="5615559" y="3844925"/>
                    <a:pt x="5615559" y="3992880"/>
                    <a:pt x="5615559" y="4140708"/>
                  </a:cubicBezTo>
                  <a:cubicBezTo>
                    <a:pt x="6206617" y="4140708"/>
                    <a:pt x="6748526" y="4140708"/>
                    <a:pt x="7339584" y="4140708"/>
                  </a:cubicBezTo>
                  <a:cubicBezTo>
                    <a:pt x="7388860" y="4140708"/>
                    <a:pt x="7438136" y="4042155"/>
                    <a:pt x="7487412" y="3992879"/>
                  </a:cubicBezTo>
                  <a:cubicBezTo>
                    <a:pt x="7733665" y="3795648"/>
                    <a:pt x="8029321" y="3746372"/>
                    <a:pt x="8226298" y="3992879"/>
                  </a:cubicBezTo>
                  <a:cubicBezTo>
                    <a:pt x="8423275" y="4190110"/>
                    <a:pt x="8423275" y="4485894"/>
                    <a:pt x="8226298" y="4682997"/>
                  </a:cubicBezTo>
                  <a:cubicBezTo>
                    <a:pt x="8029321" y="4880101"/>
                    <a:pt x="7684389" y="4880228"/>
                    <a:pt x="7536688" y="4633721"/>
                  </a:cubicBezTo>
                  <a:cubicBezTo>
                    <a:pt x="7388860" y="4485893"/>
                    <a:pt x="7290435" y="4485893"/>
                    <a:pt x="7093332" y="4485893"/>
                  </a:cubicBezTo>
                  <a:cubicBezTo>
                    <a:pt x="6649975" y="4485893"/>
                    <a:pt x="6157469" y="4485893"/>
                    <a:pt x="5615560" y="4485893"/>
                  </a:cubicBezTo>
                  <a:cubicBezTo>
                    <a:pt x="5615560" y="4633721"/>
                    <a:pt x="5615560" y="4781676"/>
                    <a:pt x="5615560" y="4929504"/>
                  </a:cubicBezTo>
                  <a:cubicBezTo>
                    <a:pt x="5911089" y="4929504"/>
                    <a:pt x="6206618" y="4929504"/>
                    <a:pt x="6502274" y="4978780"/>
                  </a:cubicBezTo>
                  <a:cubicBezTo>
                    <a:pt x="6650102" y="4978780"/>
                    <a:pt x="6797803" y="5028056"/>
                    <a:pt x="6896355" y="5126608"/>
                  </a:cubicBezTo>
                  <a:cubicBezTo>
                    <a:pt x="7142608" y="5323839"/>
                    <a:pt x="7339712" y="5520943"/>
                    <a:pt x="7536689" y="5767450"/>
                  </a:cubicBezTo>
                  <a:close/>
                  <a:moveTo>
                    <a:pt x="5270500" y="3303016"/>
                  </a:moveTo>
                  <a:cubicBezTo>
                    <a:pt x="4580890" y="3303016"/>
                    <a:pt x="3940556" y="3303016"/>
                    <a:pt x="3250946" y="3303016"/>
                  </a:cubicBezTo>
                  <a:cubicBezTo>
                    <a:pt x="3250946" y="3993134"/>
                    <a:pt x="3250946" y="4683379"/>
                    <a:pt x="3250946" y="5324221"/>
                  </a:cubicBezTo>
                  <a:cubicBezTo>
                    <a:pt x="3940556" y="5324221"/>
                    <a:pt x="4580890" y="5324221"/>
                    <a:pt x="5270500" y="5324221"/>
                  </a:cubicBezTo>
                  <a:cubicBezTo>
                    <a:pt x="5270500" y="4683379"/>
                    <a:pt x="5270500" y="3993261"/>
                    <a:pt x="5270500" y="3303016"/>
                  </a:cubicBezTo>
                  <a:close/>
                  <a:moveTo>
                    <a:pt x="2314956" y="1035304"/>
                  </a:moveTo>
                  <a:cubicBezTo>
                    <a:pt x="2413508" y="936752"/>
                    <a:pt x="2511933" y="838073"/>
                    <a:pt x="2511933" y="788797"/>
                  </a:cubicBezTo>
                  <a:cubicBezTo>
                    <a:pt x="2511933" y="739521"/>
                    <a:pt x="2364105" y="591566"/>
                    <a:pt x="2364105" y="640969"/>
                  </a:cubicBezTo>
                  <a:cubicBezTo>
                    <a:pt x="2265553" y="640969"/>
                    <a:pt x="2167128" y="739521"/>
                    <a:pt x="2167128" y="788797"/>
                  </a:cubicBezTo>
                  <a:cubicBezTo>
                    <a:pt x="2117852" y="838073"/>
                    <a:pt x="2216404" y="936625"/>
                    <a:pt x="2314956" y="1035304"/>
                  </a:cubicBezTo>
                  <a:close/>
                  <a:moveTo>
                    <a:pt x="541655" y="4880483"/>
                  </a:moveTo>
                  <a:cubicBezTo>
                    <a:pt x="492379" y="4979035"/>
                    <a:pt x="344678" y="5028311"/>
                    <a:pt x="393827" y="5077714"/>
                  </a:cubicBezTo>
                  <a:cubicBezTo>
                    <a:pt x="393827" y="5176266"/>
                    <a:pt x="492379" y="5225542"/>
                    <a:pt x="541655" y="5274945"/>
                  </a:cubicBezTo>
                  <a:cubicBezTo>
                    <a:pt x="590931" y="5225669"/>
                    <a:pt x="689483" y="5176393"/>
                    <a:pt x="689483" y="5127117"/>
                  </a:cubicBezTo>
                  <a:cubicBezTo>
                    <a:pt x="689483" y="5028565"/>
                    <a:pt x="640207" y="4979289"/>
                    <a:pt x="541655" y="4880610"/>
                  </a:cubicBezTo>
                  <a:close/>
                  <a:moveTo>
                    <a:pt x="8127492" y="4338193"/>
                  </a:moveTo>
                  <a:cubicBezTo>
                    <a:pt x="8028940" y="4239641"/>
                    <a:pt x="7930515" y="4140962"/>
                    <a:pt x="7881239" y="4140962"/>
                  </a:cubicBezTo>
                  <a:cubicBezTo>
                    <a:pt x="7831963" y="4190238"/>
                    <a:pt x="7782686" y="4288790"/>
                    <a:pt x="7733410" y="4338193"/>
                  </a:cubicBezTo>
                  <a:cubicBezTo>
                    <a:pt x="7782686" y="4387469"/>
                    <a:pt x="7831963" y="4486021"/>
                    <a:pt x="7930388" y="4486021"/>
                  </a:cubicBezTo>
                  <a:cubicBezTo>
                    <a:pt x="7979664" y="4486021"/>
                    <a:pt x="8028940" y="4387469"/>
                    <a:pt x="8127365" y="4338193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7197660" y="4626180"/>
            <a:ext cx="3892860" cy="2561760"/>
            <a:chOff x="0" y="0"/>
            <a:chExt cx="5190480" cy="3415680"/>
          </a:xfrm>
        </p:grpSpPr>
        <p:sp>
          <p:nvSpPr>
            <p:cNvPr id="6" name="Freeform 6"/>
            <p:cNvSpPr/>
            <p:nvPr/>
          </p:nvSpPr>
          <p:spPr>
            <a:xfrm>
              <a:off x="-254" y="0"/>
              <a:ext cx="5190998" cy="3415411"/>
            </a:xfrm>
            <a:custGeom>
              <a:avLst/>
              <a:gdLst/>
              <a:ahLst/>
              <a:cxnLst/>
              <a:rect l="l" t="t" r="r" b="b"/>
              <a:pathLst>
                <a:path w="5190998" h="3415411">
                  <a:moveTo>
                    <a:pt x="2679827" y="0"/>
                  </a:moveTo>
                  <a:cubicBezTo>
                    <a:pt x="3041904" y="0"/>
                    <a:pt x="3358134" y="200406"/>
                    <a:pt x="3487547" y="495681"/>
                  </a:cubicBezTo>
                  <a:lnTo>
                    <a:pt x="3417697" y="526288"/>
                  </a:lnTo>
                  <a:lnTo>
                    <a:pt x="3383661" y="457962"/>
                  </a:lnTo>
                  <a:cubicBezTo>
                    <a:pt x="3485769" y="407035"/>
                    <a:pt x="3600450" y="380111"/>
                    <a:pt x="3720719" y="380111"/>
                  </a:cubicBezTo>
                  <a:lnTo>
                    <a:pt x="3720719" y="456438"/>
                  </a:lnTo>
                  <a:lnTo>
                    <a:pt x="3720719" y="380111"/>
                  </a:lnTo>
                  <a:cubicBezTo>
                    <a:pt x="4085209" y="380111"/>
                    <a:pt x="4392168" y="627126"/>
                    <a:pt x="4479925" y="964311"/>
                  </a:cubicBezTo>
                  <a:lnTo>
                    <a:pt x="4406011" y="983488"/>
                  </a:lnTo>
                  <a:lnTo>
                    <a:pt x="4413504" y="907542"/>
                  </a:lnTo>
                  <a:cubicBezTo>
                    <a:pt x="4845558" y="950341"/>
                    <a:pt x="5190744" y="1285367"/>
                    <a:pt x="5190744" y="1703324"/>
                  </a:cubicBezTo>
                  <a:cubicBezTo>
                    <a:pt x="5190744" y="1706118"/>
                    <a:pt x="5190617" y="1708912"/>
                    <a:pt x="5190236" y="1711706"/>
                  </a:cubicBezTo>
                  <a:lnTo>
                    <a:pt x="5189728" y="1716024"/>
                  </a:lnTo>
                  <a:lnTo>
                    <a:pt x="5113909" y="1707642"/>
                  </a:lnTo>
                  <a:lnTo>
                    <a:pt x="5186299" y="1683639"/>
                  </a:lnTo>
                  <a:cubicBezTo>
                    <a:pt x="5190998" y="1697609"/>
                    <a:pt x="5190617" y="1709928"/>
                    <a:pt x="5190617" y="1711452"/>
                  </a:cubicBezTo>
                  <a:cubicBezTo>
                    <a:pt x="5190617" y="1711706"/>
                    <a:pt x="5190617" y="1711833"/>
                    <a:pt x="5190617" y="1711960"/>
                  </a:cubicBezTo>
                  <a:lnTo>
                    <a:pt x="5114290" y="1711960"/>
                  </a:lnTo>
                  <a:lnTo>
                    <a:pt x="5190617" y="1711960"/>
                  </a:lnTo>
                  <a:cubicBezTo>
                    <a:pt x="5190617" y="2163445"/>
                    <a:pt x="4788916" y="2516886"/>
                    <a:pt x="4309618" y="2516886"/>
                  </a:cubicBezTo>
                  <a:cubicBezTo>
                    <a:pt x="4307713" y="2516886"/>
                    <a:pt x="4305808" y="2516759"/>
                    <a:pt x="4303903" y="2516632"/>
                  </a:cubicBezTo>
                  <a:lnTo>
                    <a:pt x="4211574" y="2509774"/>
                  </a:lnTo>
                  <a:lnTo>
                    <a:pt x="4217289" y="2433701"/>
                  </a:lnTo>
                  <a:lnTo>
                    <a:pt x="4235831" y="2507742"/>
                  </a:lnTo>
                  <a:cubicBezTo>
                    <a:pt x="4226306" y="2510155"/>
                    <a:pt x="4217797" y="2510917"/>
                    <a:pt x="4211574" y="2511171"/>
                  </a:cubicBezTo>
                  <a:cubicBezTo>
                    <a:pt x="4207764" y="2511298"/>
                    <a:pt x="4204335" y="2511425"/>
                    <a:pt x="4202049" y="2511425"/>
                  </a:cubicBezTo>
                  <a:lnTo>
                    <a:pt x="4202049" y="2435098"/>
                  </a:lnTo>
                  <a:lnTo>
                    <a:pt x="4202049" y="2511425"/>
                  </a:lnTo>
                  <a:lnTo>
                    <a:pt x="4152011" y="2511425"/>
                  </a:lnTo>
                  <a:lnTo>
                    <a:pt x="4152011" y="2435098"/>
                  </a:lnTo>
                  <a:lnTo>
                    <a:pt x="4226179" y="2453005"/>
                  </a:lnTo>
                  <a:cubicBezTo>
                    <a:pt x="4152138" y="2760599"/>
                    <a:pt x="3852799" y="2981579"/>
                    <a:pt x="3504819" y="2981579"/>
                  </a:cubicBezTo>
                  <a:lnTo>
                    <a:pt x="3504819" y="2905252"/>
                  </a:lnTo>
                  <a:lnTo>
                    <a:pt x="3504819" y="2981579"/>
                  </a:lnTo>
                  <a:cubicBezTo>
                    <a:pt x="3410712" y="2981579"/>
                    <a:pt x="3319780" y="2965450"/>
                    <a:pt x="3236341" y="2934208"/>
                  </a:cubicBezTo>
                  <a:lnTo>
                    <a:pt x="3263138" y="2862707"/>
                  </a:lnTo>
                  <a:lnTo>
                    <a:pt x="3334004" y="2891028"/>
                  </a:lnTo>
                  <a:cubicBezTo>
                    <a:pt x="3210306" y="3201162"/>
                    <a:pt x="2885313" y="3415411"/>
                    <a:pt x="2510917" y="3415411"/>
                  </a:cubicBezTo>
                  <a:lnTo>
                    <a:pt x="2510917" y="3339084"/>
                  </a:lnTo>
                  <a:lnTo>
                    <a:pt x="2510917" y="3415411"/>
                  </a:lnTo>
                  <a:cubicBezTo>
                    <a:pt x="2062861" y="3415411"/>
                    <a:pt x="1682877" y="3107055"/>
                    <a:pt x="1639062" y="2696464"/>
                  </a:cubicBezTo>
                  <a:lnTo>
                    <a:pt x="1715008" y="2688336"/>
                  </a:lnTo>
                  <a:lnTo>
                    <a:pt x="1733931" y="2762250"/>
                  </a:lnTo>
                  <a:cubicBezTo>
                    <a:pt x="1733423" y="2762377"/>
                    <a:pt x="1732915" y="2762504"/>
                    <a:pt x="1732407" y="2762631"/>
                  </a:cubicBezTo>
                  <a:cubicBezTo>
                    <a:pt x="1712087" y="2767584"/>
                    <a:pt x="1693037" y="2767584"/>
                    <a:pt x="1682115" y="2767584"/>
                  </a:cubicBezTo>
                  <a:lnTo>
                    <a:pt x="1682115" y="2691257"/>
                  </a:lnTo>
                  <a:lnTo>
                    <a:pt x="1682115" y="2767584"/>
                  </a:lnTo>
                  <a:cubicBezTo>
                    <a:pt x="1436243" y="2767584"/>
                    <a:pt x="1214755" y="2657729"/>
                    <a:pt x="1084199" y="2480183"/>
                  </a:cubicBezTo>
                  <a:lnTo>
                    <a:pt x="1145667" y="2434971"/>
                  </a:lnTo>
                  <a:lnTo>
                    <a:pt x="1145667" y="2511298"/>
                  </a:lnTo>
                  <a:lnTo>
                    <a:pt x="978789" y="2511298"/>
                  </a:lnTo>
                  <a:cubicBezTo>
                    <a:pt x="976503" y="2511298"/>
                    <a:pt x="974217" y="2511171"/>
                    <a:pt x="971804" y="2511044"/>
                  </a:cubicBezTo>
                  <a:lnTo>
                    <a:pt x="953135" y="2509393"/>
                  </a:lnTo>
                  <a:lnTo>
                    <a:pt x="960120" y="2433447"/>
                  </a:lnTo>
                  <a:lnTo>
                    <a:pt x="977519" y="2507742"/>
                  </a:lnTo>
                  <a:cubicBezTo>
                    <a:pt x="943102" y="2515743"/>
                    <a:pt x="909701" y="2516886"/>
                    <a:pt x="881253" y="2516886"/>
                  </a:cubicBezTo>
                  <a:lnTo>
                    <a:pt x="881253" y="2440559"/>
                  </a:lnTo>
                  <a:lnTo>
                    <a:pt x="881253" y="2516886"/>
                  </a:lnTo>
                  <a:cubicBezTo>
                    <a:pt x="401955" y="2517140"/>
                    <a:pt x="254" y="2163699"/>
                    <a:pt x="254" y="1712214"/>
                  </a:cubicBezTo>
                  <a:cubicBezTo>
                    <a:pt x="254" y="1709420"/>
                    <a:pt x="381" y="1706626"/>
                    <a:pt x="762" y="1703832"/>
                  </a:cubicBezTo>
                  <a:lnTo>
                    <a:pt x="1270" y="1699514"/>
                  </a:lnTo>
                  <a:lnTo>
                    <a:pt x="77089" y="1707896"/>
                  </a:lnTo>
                  <a:lnTo>
                    <a:pt x="4699" y="1731899"/>
                  </a:lnTo>
                  <a:cubicBezTo>
                    <a:pt x="0" y="1717929"/>
                    <a:pt x="381" y="1705610"/>
                    <a:pt x="381" y="1704086"/>
                  </a:cubicBezTo>
                  <a:cubicBezTo>
                    <a:pt x="381" y="1704086"/>
                    <a:pt x="381" y="1704086"/>
                    <a:pt x="381" y="1704086"/>
                  </a:cubicBezTo>
                  <a:lnTo>
                    <a:pt x="381" y="1703832"/>
                  </a:lnTo>
                  <a:lnTo>
                    <a:pt x="381" y="1704086"/>
                  </a:lnTo>
                  <a:cubicBezTo>
                    <a:pt x="381" y="1703832"/>
                    <a:pt x="381" y="1703705"/>
                    <a:pt x="381" y="1703578"/>
                  </a:cubicBezTo>
                  <a:lnTo>
                    <a:pt x="76581" y="1703578"/>
                  </a:lnTo>
                  <a:lnTo>
                    <a:pt x="254" y="1703578"/>
                  </a:lnTo>
                  <a:cubicBezTo>
                    <a:pt x="254" y="1251966"/>
                    <a:pt x="401955" y="898525"/>
                    <a:pt x="881253" y="898525"/>
                  </a:cubicBezTo>
                  <a:cubicBezTo>
                    <a:pt x="883158" y="898525"/>
                    <a:pt x="885063" y="898652"/>
                    <a:pt x="886968" y="898779"/>
                  </a:cubicBezTo>
                  <a:lnTo>
                    <a:pt x="938149" y="902589"/>
                  </a:lnTo>
                  <a:lnTo>
                    <a:pt x="932434" y="978662"/>
                  </a:lnTo>
                  <a:lnTo>
                    <a:pt x="859409" y="1000633"/>
                  </a:lnTo>
                  <a:cubicBezTo>
                    <a:pt x="855472" y="987806"/>
                    <a:pt x="855853" y="976503"/>
                    <a:pt x="855853" y="975614"/>
                  </a:cubicBezTo>
                  <a:cubicBezTo>
                    <a:pt x="855853" y="975487"/>
                    <a:pt x="855853" y="975360"/>
                    <a:pt x="855853" y="975233"/>
                  </a:cubicBezTo>
                  <a:lnTo>
                    <a:pt x="932180" y="975233"/>
                  </a:lnTo>
                  <a:lnTo>
                    <a:pt x="855853" y="975233"/>
                  </a:lnTo>
                  <a:cubicBezTo>
                    <a:pt x="855853" y="539369"/>
                    <a:pt x="1209167" y="186055"/>
                    <a:pt x="1645031" y="186055"/>
                  </a:cubicBezTo>
                  <a:lnTo>
                    <a:pt x="1645031" y="262382"/>
                  </a:lnTo>
                  <a:lnTo>
                    <a:pt x="1645031" y="186055"/>
                  </a:lnTo>
                  <a:cubicBezTo>
                    <a:pt x="1802892" y="186055"/>
                    <a:pt x="1950339" y="232410"/>
                    <a:pt x="2073402" y="313817"/>
                  </a:cubicBezTo>
                  <a:lnTo>
                    <a:pt x="2031365" y="377444"/>
                  </a:lnTo>
                  <a:lnTo>
                    <a:pt x="1971421" y="330200"/>
                  </a:lnTo>
                  <a:cubicBezTo>
                    <a:pt x="2130552" y="128016"/>
                    <a:pt x="2390013" y="0"/>
                    <a:pt x="2679827" y="0"/>
                  </a:cubicBezTo>
                  <a:lnTo>
                    <a:pt x="2679827" y="76327"/>
                  </a:lnTo>
                  <a:lnTo>
                    <a:pt x="2679827" y="0"/>
                  </a:lnTo>
                  <a:moveTo>
                    <a:pt x="2679827" y="152654"/>
                  </a:moveTo>
                  <a:cubicBezTo>
                    <a:pt x="2434717" y="152654"/>
                    <a:pt x="2220214" y="260858"/>
                    <a:pt x="2091309" y="424688"/>
                  </a:cubicBezTo>
                  <a:cubicBezTo>
                    <a:pt x="2066798" y="455930"/>
                    <a:pt x="2022348" y="463042"/>
                    <a:pt x="1989328" y="441198"/>
                  </a:cubicBezTo>
                  <a:cubicBezTo>
                    <a:pt x="1890903" y="376174"/>
                    <a:pt x="1772539" y="338709"/>
                    <a:pt x="1645031" y="338709"/>
                  </a:cubicBezTo>
                  <a:cubicBezTo>
                    <a:pt x="1293495" y="338709"/>
                    <a:pt x="1008507" y="623697"/>
                    <a:pt x="1008507" y="975233"/>
                  </a:cubicBezTo>
                  <a:cubicBezTo>
                    <a:pt x="1008507" y="975360"/>
                    <a:pt x="1008507" y="975360"/>
                    <a:pt x="1008507" y="975360"/>
                  </a:cubicBezTo>
                  <a:cubicBezTo>
                    <a:pt x="1008507" y="976503"/>
                    <a:pt x="1008888" y="967359"/>
                    <a:pt x="1005586" y="956691"/>
                  </a:cubicBezTo>
                  <a:cubicBezTo>
                    <a:pt x="1012825" y="980821"/>
                    <a:pt x="1007745" y="1006856"/>
                    <a:pt x="991997" y="1026414"/>
                  </a:cubicBezTo>
                  <a:cubicBezTo>
                    <a:pt x="976249" y="1045972"/>
                    <a:pt x="951865" y="1056640"/>
                    <a:pt x="926846" y="1054735"/>
                  </a:cubicBezTo>
                  <a:lnTo>
                    <a:pt x="875665" y="1050925"/>
                  </a:lnTo>
                  <a:lnTo>
                    <a:pt x="881380" y="974852"/>
                  </a:lnTo>
                  <a:lnTo>
                    <a:pt x="881380" y="1051179"/>
                  </a:lnTo>
                  <a:cubicBezTo>
                    <a:pt x="471805" y="1051179"/>
                    <a:pt x="153035" y="1350137"/>
                    <a:pt x="153035" y="1703578"/>
                  </a:cubicBezTo>
                  <a:cubicBezTo>
                    <a:pt x="153035" y="1703705"/>
                    <a:pt x="153035" y="1703705"/>
                    <a:pt x="153035" y="1703705"/>
                  </a:cubicBezTo>
                  <a:lnTo>
                    <a:pt x="153035" y="1703959"/>
                  </a:lnTo>
                  <a:lnTo>
                    <a:pt x="153035" y="1703705"/>
                  </a:lnTo>
                  <a:cubicBezTo>
                    <a:pt x="153035" y="1703705"/>
                    <a:pt x="153035" y="1703705"/>
                    <a:pt x="153035" y="1703705"/>
                  </a:cubicBezTo>
                  <a:cubicBezTo>
                    <a:pt x="153035" y="1704848"/>
                    <a:pt x="153416" y="1695196"/>
                    <a:pt x="149606" y="1683893"/>
                  </a:cubicBezTo>
                  <a:cubicBezTo>
                    <a:pt x="153035" y="1694307"/>
                    <a:pt x="154178" y="1705483"/>
                    <a:pt x="153035" y="1716405"/>
                  </a:cubicBezTo>
                  <a:lnTo>
                    <a:pt x="152527" y="1720723"/>
                  </a:lnTo>
                  <a:lnTo>
                    <a:pt x="76708" y="1712341"/>
                  </a:lnTo>
                  <a:lnTo>
                    <a:pt x="153035" y="1712341"/>
                  </a:lnTo>
                  <a:cubicBezTo>
                    <a:pt x="153035" y="2065655"/>
                    <a:pt x="471805" y="2364740"/>
                    <a:pt x="881380" y="2364740"/>
                  </a:cubicBezTo>
                  <a:cubicBezTo>
                    <a:pt x="906526" y="2364740"/>
                    <a:pt x="925830" y="2363470"/>
                    <a:pt x="942848" y="2359533"/>
                  </a:cubicBezTo>
                  <a:cubicBezTo>
                    <a:pt x="950849" y="2357628"/>
                    <a:pt x="958977" y="2357120"/>
                    <a:pt x="967105" y="2357882"/>
                  </a:cubicBezTo>
                  <a:lnTo>
                    <a:pt x="985774" y="2359533"/>
                  </a:lnTo>
                  <a:lnTo>
                    <a:pt x="978789" y="2435479"/>
                  </a:lnTo>
                  <a:lnTo>
                    <a:pt x="978789" y="2359152"/>
                  </a:lnTo>
                  <a:lnTo>
                    <a:pt x="1145921" y="2359152"/>
                  </a:lnTo>
                  <a:cubicBezTo>
                    <a:pt x="1170178" y="2359152"/>
                    <a:pt x="1193038" y="2370709"/>
                    <a:pt x="1207389" y="2390267"/>
                  </a:cubicBezTo>
                  <a:cubicBezTo>
                    <a:pt x="1307084" y="2525649"/>
                    <a:pt x="1481201" y="2615438"/>
                    <a:pt x="1682369" y="2615438"/>
                  </a:cubicBezTo>
                  <a:cubicBezTo>
                    <a:pt x="1693037" y="2615438"/>
                    <a:pt x="1695577" y="2614930"/>
                    <a:pt x="1696339" y="2614803"/>
                  </a:cubicBezTo>
                  <a:cubicBezTo>
                    <a:pt x="1696339" y="2614803"/>
                    <a:pt x="1696339" y="2614803"/>
                    <a:pt x="1696339" y="2614803"/>
                  </a:cubicBezTo>
                  <a:cubicBezTo>
                    <a:pt x="1717802" y="2609342"/>
                    <a:pt x="1740535" y="2613406"/>
                    <a:pt x="1758696" y="2626106"/>
                  </a:cubicBezTo>
                  <a:cubicBezTo>
                    <a:pt x="1776857" y="2638806"/>
                    <a:pt x="1788668" y="2658618"/>
                    <a:pt x="1791081" y="2680716"/>
                  </a:cubicBezTo>
                  <a:cubicBezTo>
                    <a:pt x="1825371" y="3002026"/>
                    <a:pt x="2128901" y="3263138"/>
                    <a:pt x="2511171" y="3263138"/>
                  </a:cubicBezTo>
                  <a:cubicBezTo>
                    <a:pt x="2829052" y="3263138"/>
                    <a:pt x="3094101" y="3081655"/>
                    <a:pt x="3192399" y="2834894"/>
                  </a:cubicBezTo>
                  <a:cubicBezTo>
                    <a:pt x="3207766" y="2796286"/>
                    <a:pt x="3251200" y="2777109"/>
                    <a:pt x="3290062" y="2791714"/>
                  </a:cubicBezTo>
                  <a:cubicBezTo>
                    <a:pt x="3355594" y="2816225"/>
                    <a:pt x="3428238" y="2829306"/>
                    <a:pt x="3505073" y="2829306"/>
                  </a:cubicBezTo>
                  <a:cubicBezTo>
                    <a:pt x="3791331" y="2829306"/>
                    <a:pt x="4022471" y="2648585"/>
                    <a:pt x="4077970" y="2417699"/>
                  </a:cubicBezTo>
                  <a:cubicBezTo>
                    <a:pt x="4086225" y="2383409"/>
                    <a:pt x="4116959" y="2359279"/>
                    <a:pt x="4152138" y="2359279"/>
                  </a:cubicBezTo>
                  <a:lnTo>
                    <a:pt x="4202176" y="2359279"/>
                  </a:lnTo>
                  <a:cubicBezTo>
                    <a:pt x="4203700" y="2359279"/>
                    <a:pt x="4204208" y="2359279"/>
                    <a:pt x="4204335" y="2359279"/>
                  </a:cubicBezTo>
                  <a:cubicBezTo>
                    <a:pt x="4204462" y="2359279"/>
                    <a:pt x="4202303" y="2359406"/>
                    <a:pt x="4198874" y="2360168"/>
                  </a:cubicBezTo>
                  <a:cubicBezTo>
                    <a:pt x="4206748" y="2358136"/>
                    <a:pt x="4215003" y="2357501"/>
                    <a:pt x="4223132" y="2358136"/>
                  </a:cubicBezTo>
                  <a:lnTo>
                    <a:pt x="4315460" y="2364994"/>
                  </a:lnTo>
                  <a:lnTo>
                    <a:pt x="4309745" y="2441067"/>
                  </a:lnTo>
                  <a:lnTo>
                    <a:pt x="4309745" y="2364740"/>
                  </a:lnTo>
                  <a:cubicBezTo>
                    <a:pt x="4719320" y="2364740"/>
                    <a:pt x="5038090" y="2065782"/>
                    <a:pt x="5038090" y="1712341"/>
                  </a:cubicBezTo>
                  <a:cubicBezTo>
                    <a:pt x="5038090" y="1712214"/>
                    <a:pt x="5038090" y="1712214"/>
                    <a:pt x="5038090" y="1712214"/>
                  </a:cubicBezTo>
                  <a:cubicBezTo>
                    <a:pt x="5038090" y="1711071"/>
                    <a:pt x="5037709" y="1720723"/>
                    <a:pt x="5041519" y="1732026"/>
                  </a:cubicBezTo>
                  <a:cubicBezTo>
                    <a:pt x="5038090" y="1721612"/>
                    <a:pt x="5036947" y="1710436"/>
                    <a:pt x="5038090" y="1699514"/>
                  </a:cubicBezTo>
                  <a:lnTo>
                    <a:pt x="5038598" y="1695196"/>
                  </a:lnTo>
                  <a:lnTo>
                    <a:pt x="5114417" y="1703578"/>
                  </a:lnTo>
                  <a:lnTo>
                    <a:pt x="5038090" y="1703578"/>
                  </a:lnTo>
                  <a:cubicBezTo>
                    <a:pt x="5038090" y="1375918"/>
                    <a:pt x="4764913" y="1096010"/>
                    <a:pt x="4398391" y="1059688"/>
                  </a:cubicBezTo>
                  <a:cubicBezTo>
                    <a:pt x="4366641" y="1056513"/>
                    <a:pt x="4340098" y="1033907"/>
                    <a:pt x="4332097" y="1002919"/>
                  </a:cubicBezTo>
                  <a:cubicBezTo>
                    <a:pt x="4261612" y="732028"/>
                    <a:pt x="4014470" y="532892"/>
                    <a:pt x="3720592" y="532892"/>
                  </a:cubicBezTo>
                  <a:cubicBezTo>
                    <a:pt x="3623310" y="532892"/>
                    <a:pt x="3531997" y="554609"/>
                    <a:pt x="3451733" y="594741"/>
                  </a:cubicBezTo>
                  <a:cubicBezTo>
                    <a:pt x="3433064" y="604012"/>
                    <a:pt x="3411347" y="605282"/>
                    <a:pt x="3391662" y="598170"/>
                  </a:cubicBezTo>
                  <a:cubicBezTo>
                    <a:pt x="3371977" y="591058"/>
                    <a:pt x="3356102" y="576199"/>
                    <a:pt x="3347720" y="557022"/>
                  </a:cubicBezTo>
                  <a:cubicBezTo>
                    <a:pt x="3244977" y="322453"/>
                    <a:pt x="2987167" y="152654"/>
                    <a:pt x="2679827" y="152654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3060000">
            <a:off x="7036740" y="5091120"/>
            <a:ext cx="180360" cy="180360"/>
            <a:chOff x="0" y="0"/>
            <a:chExt cx="240480" cy="2404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3060000">
            <a:off x="6848280" y="4938300"/>
            <a:ext cx="180360" cy="180360"/>
            <a:chOff x="0" y="0"/>
            <a:chExt cx="240480" cy="2404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3060000">
            <a:off x="6659820" y="4785480"/>
            <a:ext cx="180360" cy="180360"/>
            <a:chOff x="0" y="0"/>
            <a:chExt cx="240480" cy="2404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493960" y="3615300"/>
            <a:ext cx="1311660" cy="1311660"/>
            <a:chOff x="0" y="0"/>
            <a:chExt cx="1748880" cy="17488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8456940" y="2556900"/>
            <a:ext cx="1311660" cy="1311660"/>
            <a:chOff x="0" y="0"/>
            <a:chExt cx="1748880" cy="17488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1139120" y="3494880"/>
            <a:ext cx="1311660" cy="1311660"/>
            <a:chOff x="0" y="0"/>
            <a:chExt cx="1748880" cy="17488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246560" y="7372080"/>
            <a:ext cx="1311660" cy="1311660"/>
            <a:chOff x="0" y="0"/>
            <a:chExt cx="1748880" cy="17488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074000" y="7372080"/>
            <a:ext cx="1311660" cy="1311660"/>
            <a:chOff x="0" y="0"/>
            <a:chExt cx="1748880" cy="17488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9902520" y="7372080"/>
            <a:ext cx="1311660" cy="1311660"/>
            <a:chOff x="0" y="0"/>
            <a:chExt cx="1748880" cy="17488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2734820" y="7372080"/>
            <a:ext cx="1311660" cy="1311660"/>
            <a:chOff x="0" y="0"/>
            <a:chExt cx="1748880" cy="17488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3060000">
            <a:off x="10666620" y="4948020"/>
            <a:ext cx="180360" cy="180900"/>
            <a:chOff x="0" y="0"/>
            <a:chExt cx="240480" cy="2412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3060000">
            <a:off x="10855080" y="4795740"/>
            <a:ext cx="180360" cy="180900"/>
            <a:chOff x="0" y="0"/>
            <a:chExt cx="240480" cy="2412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3060000">
            <a:off x="11044080" y="4642920"/>
            <a:ext cx="180360" cy="180900"/>
            <a:chOff x="0" y="0"/>
            <a:chExt cx="240480" cy="2412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9022320" y="4428000"/>
            <a:ext cx="180360" cy="180360"/>
            <a:chOff x="0" y="0"/>
            <a:chExt cx="240480" cy="2404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9022320" y="4185540"/>
            <a:ext cx="180360" cy="180360"/>
            <a:chOff x="0" y="0"/>
            <a:chExt cx="240480" cy="2404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9022320" y="3943080"/>
            <a:ext cx="180360" cy="180360"/>
            <a:chOff x="0" y="0"/>
            <a:chExt cx="240480" cy="2404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2880000">
            <a:off x="6593940" y="6727860"/>
            <a:ext cx="180360" cy="180360"/>
            <a:chOff x="0" y="0"/>
            <a:chExt cx="240480" cy="2404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2880000">
            <a:off x="6774300" y="6565320"/>
            <a:ext cx="180360" cy="180360"/>
            <a:chOff x="0" y="0"/>
            <a:chExt cx="240480" cy="2404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2880000">
            <a:off x="6954120" y="6402780"/>
            <a:ext cx="180360" cy="180360"/>
            <a:chOff x="0" y="0"/>
            <a:chExt cx="240480" cy="2404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2880000">
            <a:off x="11594880" y="6637680"/>
            <a:ext cx="180360" cy="180360"/>
            <a:chOff x="0" y="0"/>
            <a:chExt cx="240480" cy="2404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 rot="-2880000">
            <a:off x="11414520" y="6475140"/>
            <a:ext cx="180360" cy="180360"/>
            <a:chOff x="0" y="0"/>
            <a:chExt cx="240480" cy="2404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-2880000">
            <a:off x="11234160" y="6313140"/>
            <a:ext cx="180360" cy="180360"/>
            <a:chOff x="0" y="0"/>
            <a:chExt cx="240480" cy="2404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1380000">
            <a:off x="7950420" y="7211700"/>
            <a:ext cx="180360" cy="180360"/>
            <a:chOff x="0" y="0"/>
            <a:chExt cx="240480" cy="2404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1380000">
            <a:off x="8044920" y="6988140"/>
            <a:ext cx="180360" cy="180360"/>
            <a:chOff x="0" y="0"/>
            <a:chExt cx="240480" cy="2404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 rot="1380000">
            <a:off x="8139960" y="6765120"/>
            <a:ext cx="180360" cy="180360"/>
            <a:chOff x="0" y="0"/>
            <a:chExt cx="240480" cy="2404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 rot="-1680000">
            <a:off x="9992160" y="7322940"/>
            <a:ext cx="180360" cy="180360"/>
            <a:chOff x="0" y="0"/>
            <a:chExt cx="240480" cy="2404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 rot="-1680000">
            <a:off x="9878220" y="7109100"/>
            <a:ext cx="180360" cy="180360"/>
            <a:chOff x="0" y="0"/>
            <a:chExt cx="240480" cy="24048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 rot="-1680000">
            <a:off x="9764280" y="6894720"/>
            <a:ext cx="180360" cy="180360"/>
            <a:chOff x="0" y="0"/>
            <a:chExt cx="240480" cy="2404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63" name="TextBox 63"/>
          <p:cNvSpPr txBox="1"/>
          <p:nvPr/>
        </p:nvSpPr>
        <p:spPr>
          <a:xfrm>
            <a:off x="7889040" y="5912280"/>
            <a:ext cx="248364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محتوااینجا</a:t>
            </a:r>
            <a:endParaRPr lang="en-US" sz="2000" spc="22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9999720" y="303084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5" name="TextBox 65"/>
          <p:cNvSpPr txBox="1"/>
          <p:nvPr/>
        </p:nvSpPr>
        <p:spPr>
          <a:xfrm>
            <a:off x="12708360" y="393642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3256200" y="408924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7" name="TextBox 67"/>
          <p:cNvSpPr txBox="1"/>
          <p:nvPr/>
        </p:nvSpPr>
        <p:spPr>
          <a:xfrm>
            <a:off x="390690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8" name="TextBox 68"/>
          <p:cNvSpPr txBox="1"/>
          <p:nvPr/>
        </p:nvSpPr>
        <p:spPr>
          <a:xfrm>
            <a:off x="673650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956610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0" name="TextBox 70"/>
          <p:cNvSpPr txBox="1"/>
          <p:nvPr/>
        </p:nvSpPr>
        <p:spPr>
          <a:xfrm>
            <a:off x="1239516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12354300" y="5058000"/>
            <a:ext cx="462312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1367460" y="5058000"/>
            <a:ext cx="462312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5876820" y="4009500"/>
            <a:ext cx="542700" cy="542700"/>
            <a:chOff x="0" y="0"/>
            <a:chExt cx="723600" cy="723600"/>
          </a:xfrm>
        </p:grpSpPr>
        <p:sp>
          <p:nvSpPr>
            <p:cNvPr id="74" name="Freeform 74"/>
            <p:cNvSpPr/>
            <p:nvPr/>
          </p:nvSpPr>
          <p:spPr>
            <a:xfrm>
              <a:off x="13589" y="0"/>
              <a:ext cx="723646" cy="723646"/>
            </a:xfrm>
            <a:custGeom>
              <a:avLst/>
              <a:gdLst/>
              <a:ahLst/>
              <a:cxnLst/>
              <a:rect l="l" t="t" r="r" b="b"/>
              <a:pathLst>
                <a:path w="723646" h="723646">
                  <a:moveTo>
                    <a:pt x="361696" y="233934"/>
                  </a:moveTo>
                  <a:cubicBezTo>
                    <a:pt x="375539" y="233934"/>
                    <a:pt x="386715" y="245618"/>
                    <a:pt x="386715" y="259969"/>
                  </a:cubicBezTo>
                  <a:lnTo>
                    <a:pt x="386715" y="364363"/>
                  </a:lnTo>
                  <a:lnTo>
                    <a:pt x="488061" y="364363"/>
                  </a:lnTo>
                  <a:cubicBezTo>
                    <a:pt x="501904" y="364363"/>
                    <a:pt x="513080" y="376047"/>
                    <a:pt x="513080" y="390398"/>
                  </a:cubicBezTo>
                  <a:cubicBezTo>
                    <a:pt x="513080" y="404749"/>
                    <a:pt x="501904" y="416433"/>
                    <a:pt x="488061" y="416433"/>
                  </a:cubicBezTo>
                  <a:lnTo>
                    <a:pt x="363220" y="416433"/>
                  </a:lnTo>
                  <a:lnTo>
                    <a:pt x="362077" y="416179"/>
                  </a:lnTo>
                  <a:cubicBezTo>
                    <a:pt x="361950" y="416306"/>
                    <a:pt x="361823" y="416306"/>
                    <a:pt x="361696" y="416306"/>
                  </a:cubicBezTo>
                  <a:cubicBezTo>
                    <a:pt x="347853" y="416306"/>
                    <a:pt x="336677" y="404622"/>
                    <a:pt x="336677" y="390271"/>
                  </a:cubicBezTo>
                  <a:lnTo>
                    <a:pt x="336677" y="259969"/>
                  </a:lnTo>
                  <a:cubicBezTo>
                    <a:pt x="336677" y="245618"/>
                    <a:pt x="347853" y="233934"/>
                    <a:pt x="361696" y="233934"/>
                  </a:cubicBezTo>
                  <a:close/>
                  <a:moveTo>
                    <a:pt x="361696" y="140970"/>
                  </a:moveTo>
                  <a:cubicBezTo>
                    <a:pt x="235966" y="140970"/>
                    <a:pt x="133985" y="247396"/>
                    <a:pt x="133985" y="378587"/>
                  </a:cubicBezTo>
                  <a:cubicBezTo>
                    <a:pt x="133985" y="509778"/>
                    <a:pt x="235966" y="616204"/>
                    <a:pt x="361696" y="616204"/>
                  </a:cubicBezTo>
                  <a:cubicBezTo>
                    <a:pt x="487426" y="616204"/>
                    <a:pt x="589407" y="509778"/>
                    <a:pt x="589407" y="378587"/>
                  </a:cubicBezTo>
                  <a:cubicBezTo>
                    <a:pt x="589407" y="247396"/>
                    <a:pt x="487553" y="140970"/>
                    <a:pt x="361696" y="140970"/>
                  </a:cubicBezTo>
                  <a:close/>
                  <a:moveTo>
                    <a:pt x="361696" y="95250"/>
                  </a:moveTo>
                  <a:cubicBezTo>
                    <a:pt x="511683" y="95250"/>
                    <a:pt x="633222" y="222123"/>
                    <a:pt x="633222" y="378714"/>
                  </a:cubicBezTo>
                  <a:cubicBezTo>
                    <a:pt x="633222" y="477266"/>
                    <a:pt x="584962" y="564134"/>
                    <a:pt x="511810" y="614807"/>
                  </a:cubicBezTo>
                  <a:lnTo>
                    <a:pt x="569595" y="723646"/>
                  </a:lnTo>
                  <a:lnTo>
                    <a:pt x="514096" y="723646"/>
                  </a:lnTo>
                  <a:lnTo>
                    <a:pt x="469138" y="638937"/>
                  </a:lnTo>
                  <a:cubicBezTo>
                    <a:pt x="436245" y="653796"/>
                    <a:pt x="399923" y="662051"/>
                    <a:pt x="361696" y="662051"/>
                  </a:cubicBezTo>
                  <a:cubicBezTo>
                    <a:pt x="323469" y="662051"/>
                    <a:pt x="287147" y="653796"/>
                    <a:pt x="254254" y="638937"/>
                  </a:cubicBezTo>
                  <a:lnTo>
                    <a:pt x="209296" y="723646"/>
                  </a:lnTo>
                  <a:lnTo>
                    <a:pt x="153670" y="723646"/>
                  </a:lnTo>
                  <a:lnTo>
                    <a:pt x="211455" y="614807"/>
                  </a:lnTo>
                  <a:cubicBezTo>
                    <a:pt x="138303" y="564134"/>
                    <a:pt x="90043" y="477266"/>
                    <a:pt x="90043" y="378714"/>
                  </a:cubicBezTo>
                  <a:cubicBezTo>
                    <a:pt x="90043" y="222123"/>
                    <a:pt x="211582" y="95250"/>
                    <a:pt x="361569" y="95250"/>
                  </a:cubicBezTo>
                  <a:close/>
                  <a:moveTo>
                    <a:pt x="151638" y="27686"/>
                  </a:moveTo>
                  <a:cubicBezTo>
                    <a:pt x="187071" y="27178"/>
                    <a:pt x="222758" y="40513"/>
                    <a:pt x="250444" y="68072"/>
                  </a:cubicBezTo>
                  <a:lnTo>
                    <a:pt x="53340" y="276225"/>
                  </a:lnTo>
                  <a:cubicBezTo>
                    <a:pt x="0" y="219075"/>
                    <a:pt x="254" y="127889"/>
                    <a:pt x="53975" y="71120"/>
                  </a:cubicBezTo>
                  <a:cubicBezTo>
                    <a:pt x="80899" y="42799"/>
                    <a:pt x="116078" y="28194"/>
                    <a:pt x="151638" y="27686"/>
                  </a:cubicBezTo>
                  <a:close/>
                  <a:moveTo>
                    <a:pt x="572008" y="27686"/>
                  </a:moveTo>
                  <a:cubicBezTo>
                    <a:pt x="607441" y="28194"/>
                    <a:pt x="642747" y="42799"/>
                    <a:pt x="669671" y="71120"/>
                  </a:cubicBezTo>
                  <a:cubicBezTo>
                    <a:pt x="723392" y="127889"/>
                    <a:pt x="723646" y="219075"/>
                    <a:pt x="670306" y="276225"/>
                  </a:cubicBezTo>
                  <a:lnTo>
                    <a:pt x="473075" y="67945"/>
                  </a:lnTo>
                  <a:cubicBezTo>
                    <a:pt x="500761" y="40386"/>
                    <a:pt x="536448" y="27051"/>
                    <a:pt x="571881" y="27559"/>
                  </a:cubicBezTo>
                  <a:close/>
                  <a:moveTo>
                    <a:pt x="339979" y="0"/>
                  </a:moveTo>
                  <a:lnTo>
                    <a:pt x="383540" y="0"/>
                  </a:lnTo>
                  <a:cubicBezTo>
                    <a:pt x="400685" y="0"/>
                    <a:pt x="414655" y="14478"/>
                    <a:pt x="414655" y="32385"/>
                  </a:cubicBezTo>
                  <a:lnTo>
                    <a:pt x="414655" y="64897"/>
                  </a:lnTo>
                  <a:lnTo>
                    <a:pt x="308864" y="64897"/>
                  </a:lnTo>
                  <a:lnTo>
                    <a:pt x="308864" y="32385"/>
                  </a:lnTo>
                  <a:cubicBezTo>
                    <a:pt x="308864" y="14478"/>
                    <a:pt x="322834" y="0"/>
                    <a:pt x="339979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7491960" y="7790580"/>
            <a:ext cx="475740" cy="474660"/>
            <a:chOff x="0" y="0"/>
            <a:chExt cx="634320" cy="6328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634492" cy="632841"/>
            </a:xfrm>
            <a:custGeom>
              <a:avLst/>
              <a:gdLst/>
              <a:ahLst/>
              <a:cxnLst/>
              <a:rect l="l" t="t" r="r" b="b"/>
              <a:pathLst>
                <a:path w="634492" h="632841">
                  <a:moveTo>
                    <a:pt x="140970" y="528574"/>
                  </a:moveTo>
                  <a:cubicBezTo>
                    <a:pt x="133223" y="528574"/>
                    <a:pt x="126873" y="534924"/>
                    <a:pt x="126873" y="542671"/>
                  </a:cubicBezTo>
                  <a:cubicBezTo>
                    <a:pt x="126873" y="550418"/>
                    <a:pt x="133223" y="556768"/>
                    <a:pt x="140970" y="556768"/>
                  </a:cubicBezTo>
                  <a:lnTo>
                    <a:pt x="493395" y="556768"/>
                  </a:lnTo>
                  <a:cubicBezTo>
                    <a:pt x="501142" y="556768"/>
                    <a:pt x="507492" y="550418"/>
                    <a:pt x="507492" y="542671"/>
                  </a:cubicBezTo>
                  <a:cubicBezTo>
                    <a:pt x="507492" y="534924"/>
                    <a:pt x="501142" y="528574"/>
                    <a:pt x="493395" y="528574"/>
                  </a:cubicBezTo>
                  <a:close/>
                  <a:moveTo>
                    <a:pt x="140970" y="463677"/>
                  </a:moveTo>
                  <a:cubicBezTo>
                    <a:pt x="133223" y="463677"/>
                    <a:pt x="126873" y="470027"/>
                    <a:pt x="126873" y="477774"/>
                  </a:cubicBezTo>
                  <a:cubicBezTo>
                    <a:pt x="126873" y="485521"/>
                    <a:pt x="133223" y="491871"/>
                    <a:pt x="140970" y="491871"/>
                  </a:cubicBezTo>
                  <a:lnTo>
                    <a:pt x="493395" y="491871"/>
                  </a:lnTo>
                  <a:cubicBezTo>
                    <a:pt x="501142" y="491871"/>
                    <a:pt x="507492" y="485521"/>
                    <a:pt x="507492" y="477774"/>
                  </a:cubicBezTo>
                  <a:cubicBezTo>
                    <a:pt x="507492" y="470027"/>
                    <a:pt x="501142" y="463677"/>
                    <a:pt x="493395" y="463677"/>
                  </a:cubicBezTo>
                  <a:close/>
                  <a:moveTo>
                    <a:pt x="140970" y="398780"/>
                  </a:moveTo>
                  <a:cubicBezTo>
                    <a:pt x="133223" y="398780"/>
                    <a:pt x="126873" y="405130"/>
                    <a:pt x="126873" y="412877"/>
                  </a:cubicBezTo>
                  <a:cubicBezTo>
                    <a:pt x="126873" y="420624"/>
                    <a:pt x="133223" y="426974"/>
                    <a:pt x="140970" y="426974"/>
                  </a:cubicBezTo>
                  <a:lnTo>
                    <a:pt x="493395" y="426974"/>
                  </a:lnTo>
                  <a:cubicBezTo>
                    <a:pt x="501142" y="426974"/>
                    <a:pt x="507492" y="420624"/>
                    <a:pt x="507492" y="412877"/>
                  </a:cubicBezTo>
                  <a:cubicBezTo>
                    <a:pt x="507492" y="405130"/>
                    <a:pt x="501142" y="398780"/>
                    <a:pt x="493395" y="398780"/>
                  </a:cubicBezTo>
                  <a:close/>
                  <a:moveTo>
                    <a:pt x="140970" y="333883"/>
                  </a:moveTo>
                  <a:cubicBezTo>
                    <a:pt x="133223" y="333883"/>
                    <a:pt x="126873" y="340233"/>
                    <a:pt x="126873" y="347980"/>
                  </a:cubicBezTo>
                  <a:cubicBezTo>
                    <a:pt x="126873" y="355727"/>
                    <a:pt x="133223" y="362077"/>
                    <a:pt x="140970" y="362077"/>
                  </a:cubicBezTo>
                  <a:lnTo>
                    <a:pt x="493395" y="362077"/>
                  </a:lnTo>
                  <a:cubicBezTo>
                    <a:pt x="501142" y="362077"/>
                    <a:pt x="507492" y="355727"/>
                    <a:pt x="507492" y="347980"/>
                  </a:cubicBezTo>
                  <a:cubicBezTo>
                    <a:pt x="507492" y="340233"/>
                    <a:pt x="501142" y="333883"/>
                    <a:pt x="493395" y="333883"/>
                  </a:cubicBezTo>
                  <a:close/>
                  <a:moveTo>
                    <a:pt x="140970" y="268986"/>
                  </a:moveTo>
                  <a:cubicBezTo>
                    <a:pt x="133223" y="268986"/>
                    <a:pt x="126873" y="275336"/>
                    <a:pt x="126873" y="283083"/>
                  </a:cubicBezTo>
                  <a:cubicBezTo>
                    <a:pt x="126873" y="290830"/>
                    <a:pt x="133223" y="297180"/>
                    <a:pt x="140970" y="297180"/>
                  </a:cubicBezTo>
                  <a:lnTo>
                    <a:pt x="493395" y="297180"/>
                  </a:lnTo>
                  <a:cubicBezTo>
                    <a:pt x="501142" y="297180"/>
                    <a:pt x="507492" y="290830"/>
                    <a:pt x="507492" y="283083"/>
                  </a:cubicBezTo>
                  <a:cubicBezTo>
                    <a:pt x="507492" y="275336"/>
                    <a:pt x="501142" y="268986"/>
                    <a:pt x="493395" y="268986"/>
                  </a:cubicBezTo>
                  <a:close/>
                  <a:moveTo>
                    <a:pt x="140970" y="204089"/>
                  </a:moveTo>
                  <a:cubicBezTo>
                    <a:pt x="133223" y="204089"/>
                    <a:pt x="126873" y="210439"/>
                    <a:pt x="126873" y="218186"/>
                  </a:cubicBezTo>
                  <a:cubicBezTo>
                    <a:pt x="126873" y="225933"/>
                    <a:pt x="133223" y="232283"/>
                    <a:pt x="140970" y="232283"/>
                  </a:cubicBezTo>
                  <a:lnTo>
                    <a:pt x="493395" y="232283"/>
                  </a:lnTo>
                  <a:cubicBezTo>
                    <a:pt x="501142" y="232283"/>
                    <a:pt x="507492" y="225933"/>
                    <a:pt x="507492" y="218186"/>
                  </a:cubicBezTo>
                  <a:cubicBezTo>
                    <a:pt x="507492" y="210439"/>
                    <a:pt x="501142" y="204089"/>
                    <a:pt x="493395" y="204089"/>
                  </a:cubicBezTo>
                  <a:close/>
                  <a:moveTo>
                    <a:pt x="0" y="59944"/>
                  </a:moveTo>
                  <a:lnTo>
                    <a:pt x="35560" y="59944"/>
                  </a:lnTo>
                  <a:lnTo>
                    <a:pt x="35560" y="92075"/>
                  </a:lnTo>
                  <a:cubicBezTo>
                    <a:pt x="35560" y="117348"/>
                    <a:pt x="56134" y="137922"/>
                    <a:pt x="81407" y="137922"/>
                  </a:cubicBezTo>
                  <a:cubicBezTo>
                    <a:pt x="106680" y="137922"/>
                    <a:pt x="127254" y="117348"/>
                    <a:pt x="127254" y="92075"/>
                  </a:cubicBezTo>
                  <a:lnTo>
                    <a:pt x="127254" y="59944"/>
                  </a:lnTo>
                  <a:lnTo>
                    <a:pt x="157099" y="59944"/>
                  </a:lnTo>
                  <a:lnTo>
                    <a:pt x="157099" y="92075"/>
                  </a:lnTo>
                  <a:cubicBezTo>
                    <a:pt x="157099" y="117348"/>
                    <a:pt x="177673" y="137922"/>
                    <a:pt x="202946" y="137922"/>
                  </a:cubicBezTo>
                  <a:cubicBezTo>
                    <a:pt x="228219" y="137922"/>
                    <a:pt x="248793" y="117348"/>
                    <a:pt x="248793" y="92075"/>
                  </a:cubicBezTo>
                  <a:lnTo>
                    <a:pt x="248793" y="59944"/>
                  </a:lnTo>
                  <a:lnTo>
                    <a:pt x="278638" y="59944"/>
                  </a:lnTo>
                  <a:lnTo>
                    <a:pt x="278638" y="92075"/>
                  </a:lnTo>
                  <a:cubicBezTo>
                    <a:pt x="278638" y="117348"/>
                    <a:pt x="299212" y="137922"/>
                    <a:pt x="324485" y="137922"/>
                  </a:cubicBezTo>
                  <a:cubicBezTo>
                    <a:pt x="349758" y="137922"/>
                    <a:pt x="370332" y="117348"/>
                    <a:pt x="370332" y="92075"/>
                  </a:cubicBezTo>
                  <a:lnTo>
                    <a:pt x="370332" y="59944"/>
                  </a:lnTo>
                  <a:lnTo>
                    <a:pt x="400050" y="59944"/>
                  </a:lnTo>
                  <a:lnTo>
                    <a:pt x="400050" y="92075"/>
                  </a:lnTo>
                  <a:cubicBezTo>
                    <a:pt x="400050" y="117348"/>
                    <a:pt x="420624" y="137922"/>
                    <a:pt x="445897" y="137922"/>
                  </a:cubicBezTo>
                  <a:cubicBezTo>
                    <a:pt x="471170" y="137922"/>
                    <a:pt x="491744" y="117348"/>
                    <a:pt x="491744" y="92075"/>
                  </a:cubicBezTo>
                  <a:lnTo>
                    <a:pt x="491744" y="59944"/>
                  </a:lnTo>
                  <a:lnTo>
                    <a:pt x="521589" y="59944"/>
                  </a:lnTo>
                  <a:lnTo>
                    <a:pt x="521589" y="92075"/>
                  </a:lnTo>
                  <a:cubicBezTo>
                    <a:pt x="521589" y="117348"/>
                    <a:pt x="542163" y="137922"/>
                    <a:pt x="567436" y="137922"/>
                  </a:cubicBezTo>
                  <a:cubicBezTo>
                    <a:pt x="592709" y="137922"/>
                    <a:pt x="613283" y="117348"/>
                    <a:pt x="613283" y="92075"/>
                  </a:cubicBezTo>
                  <a:lnTo>
                    <a:pt x="613283" y="59944"/>
                  </a:lnTo>
                  <a:lnTo>
                    <a:pt x="634492" y="59944"/>
                  </a:lnTo>
                  <a:lnTo>
                    <a:pt x="634492" y="632841"/>
                  </a:lnTo>
                  <a:lnTo>
                    <a:pt x="0" y="632841"/>
                  </a:lnTo>
                  <a:close/>
                  <a:moveTo>
                    <a:pt x="81407" y="0"/>
                  </a:moveTo>
                  <a:cubicBezTo>
                    <a:pt x="94996" y="0"/>
                    <a:pt x="106045" y="11049"/>
                    <a:pt x="106045" y="24638"/>
                  </a:cubicBezTo>
                  <a:lnTo>
                    <a:pt x="106045" y="95250"/>
                  </a:lnTo>
                  <a:cubicBezTo>
                    <a:pt x="106045" y="108839"/>
                    <a:pt x="94996" y="119888"/>
                    <a:pt x="81407" y="119888"/>
                  </a:cubicBezTo>
                  <a:cubicBezTo>
                    <a:pt x="67818" y="119888"/>
                    <a:pt x="56769" y="108839"/>
                    <a:pt x="56769" y="95250"/>
                  </a:cubicBezTo>
                  <a:lnTo>
                    <a:pt x="56769" y="24638"/>
                  </a:lnTo>
                  <a:cubicBezTo>
                    <a:pt x="56769" y="11049"/>
                    <a:pt x="67818" y="0"/>
                    <a:pt x="81407" y="0"/>
                  </a:cubicBezTo>
                  <a:close/>
                  <a:moveTo>
                    <a:pt x="202819" y="0"/>
                  </a:moveTo>
                  <a:cubicBezTo>
                    <a:pt x="216408" y="0"/>
                    <a:pt x="227457" y="11049"/>
                    <a:pt x="227457" y="24638"/>
                  </a:cubicBezTo>
                  <a:lnTo>
                    <a:pt x="227457" y="95250"/>
                  </a:lnTo>
                  <a:cubicBezTo>
                    <a:pt x="227457" y="108839"/>
                    <a:pt x="216408" y="119888"/>
                    <a:pt x="202819" y="119888"/>
                  </a:cubicBezTo>
                  <a:cubicBezTo>
                    <a:pt x="189230" y="119888"/>
                    <a:pt x="178181" y="108839"/>
                    <a:pt x="178181" y="95250"/>
                  </a:cubicBezTo>
                  <a:lnTo>
                    <a:pt x="178181" y="24638"/>
                  </a:lnTo>
                  <a:cubicBezTo>
                    <a:pt x="178181" y="11049"/>
                    <a:pt x="189230" y="0"/>
                    <a:pt x="202946" y="0"/>
                  </a:cubicBezTo>
                  <a:close/>
                  <a:moveTo>
                    <a:pt x="324231" y="0"/>
                  </a:moveTo>
                  <a:cubicBezTo>
                    <a:pt x="337820" y="0"/>
                    <a:pt x="348869" y="11049"/>
                    <a:pt x="348869" y="24638"/>
                  </a:cubicBezTo>
                  <a:lnTo>
                    <a:pt x="348869" y="95250"/>
                  </a:lnTo>
                  <a:cubicBezTo>
                    <a:pt x="348869" y="108839"/>
                    <a:pt x="337820" y="119888"/>
                    <a:pt x="324231" y="119888"/>
                  </a:cubicBezTo>
                  <a:cubicBezTo>
                    <a:pt x="310642" y="119888"/>
                    <a:pt x="299720" y="108839"/>
                    <a:pt x="299720" y="95250"/>
                  </a:cubicBezTo>
                  <a:lnTo>
                    <a:pt x="299720" y="24638"/>
                  </a:lnTo>
                  <a:cubicBezTo>
                    <a:pt x="299720" y="11049"/>
                    <a:pt x="310769" y="0"/>
                    <a:pt x="324358" y="0"/>
                  </a:cubicBezTo>
                  <a:close/>
                  <a:moveTo>
                    <a:pt x="445770" y="0"/>
                  </a:moveTo>
                  <a:cubicBezTo>
                    <a:pt x="459359" y="0"/>
                    <a:pt x="470408" y="11049"/>
                    <a:pt x="470408" y="24638"/>
                  </a:cubicBezTo>
                  <a:lnTo>
                    <a:pt x="470408" y="95250"/>
                  </a:lnTo>
                  <a:cubicBezTo>
                    <a:pt x="470408" y="108839"/>
                    <a:pt x="459359" y="119888"/>
                    <a:pt x="445770" y="119888"/>
                  </a:cubicBezTo>
                  <a:cubicBezTo>
                    <a:pt x="432181" y="119888"/>
                    <a:pt x="421132" y="108839"/>
                    <a:pt x="421132" y="95250"/>
                  </a:cubicBezTo>
                  <a:lnTo>
                    <a:pt x="421132" y="24638"/>
                  </a:lnTo>
                  <a:cubicBezTo>
                    <a:pt x="421132" y="11049"/>
                    <a:pt x="432181" y="0"/>
                    <a:pt x="445770" y="0"/>
                  </a:cubicBezTo>
                  <a:close/>
                  <a:moveTo>
                    <a:pt x="567182" y="0"/>
                  </a:moveTo>
                  <a:cubicBezTo>
                    <a:pt x="580771" y="0"/>
                    <a:pt x="591820" y="11049"/>
                    <a:pt x="591820" y="24638"/>
                  </a:cubicBezTo>
                  <a:lnTo>
                    <a:pt x="591820" y="95250"/>
                  </a:lnTo>
                  <a:cubicBezTo>
                    <a:pt x="591820" y="108839"/>
                    <a:pt x="580771" y="119888"/>
                    <a:pt x="567182" y="119888"/>
                  </a:cubicBezTo>
                  <a:cubicBezTo>
                    <a:pt x="553593" y="119888"/>
                    <a:pt x="542544" y="108839"/>
                    <a:pt x="542544" y="95250"/>
                  </a:cubicBezTo>
                  <a:lnTo>
                    <a:pt x="542544" y="24638"/>
                  </a:lnTo>
                  <a:cubicBezTo>
                    <a:pt x="542671" y="11049"/>
                    <a:pt x="553593" y="0"/>
                    <a:pt x="567309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4644540" y="7770060"/>
            <a:ext cx="515700" cy="515700"/>
            <a:chOff x="0" y="0"/>
            <a:chExt cx="687600" cy="6876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687578" cy="687578"/>
            </a:xfrm>
            <a:custGeom>
              <a:avLst/>
              <a:gdLst/>
              <a:ahLst/>
              <a:cxnLst/>
              <a:rect l="l" t="t" r="r" b="b"/>
              <a:pathLst>
                <a:path w="687578" h="687578">
                  <a:moveTo>
                    <a:pt x="88138" y="80772"/>
                  </a:moveTo>
                  <a:lnTo>
                    <a:pt x="88138" y="81788"/>
                  </a:lnTo>
                  <a:lnTo>
                    <a:pt x="81788" y="81788"/>
                  </a:lnTo>
                  <a:lnTo>
                    <a:pt x="81788" y="605790"/>
                  </a:lnTo>
                  <a:lnTo>
                    <a:pt x="324485" y="605790"/>
                  </a:lnTo>
                  <a:cubicBezTo>
                    <a:pt x="268859" y="515874"/>
                    <a:pt x="211709" y="365379"/>
                    <a:pt x="92456" y="354965"/>
                  </a:cubicBezTo>
                  <a:lnTo>
                    <a:pt x="127254" y="251460"/>
                  </a:lnTo>
                  <a:cubicBezTo>
                    <a:pt x="240284" y="288544"/>
                    <a:pt x="271272" y="329057"/>
                    <a:pt x="327660" y="408305"/>
                  </a:cubicBezTo>
                  <a:cubicBezTo>
                    <a:pt x="379603" y="292735"/>
                    <a:pt x="408813" y="231013"/>
                    <a:pt x="473837" y="126619"/>
                  </a:cubicBezTo>
                  <a:lnTo>
                    <a:pt x="588010" y="126619"/>
                  </a:lnTo>
                  <a:cubicBezTo>
                    <a:pt x="494792" y="258953"/>
                    <a:pt x="404876" y="448564"/>
                    <a:pt x="335026" y="605790"/>
                  </a:cubicBezTo>
                  <a:lnTo>
                    <a:pt x="605790" y="605790"/>
                  </a:lnTo>
                  <a:lnTo>
                    <a:pt x="605790" y="126619"/>
                  </a:lnTo>
                  <a:lnTo>
                    <a:pt x="606552" y="126619"/>
                  </a:lnTo>
                  <a:lnTo>
                    <a:pt x="606552" y="80772"/>
                  </a:lnTo>
                  <a:close/>
                  <a:moveTo>
                    <a:pt x="0" y="0"/>
                  </a:moveTo>
                  <a:lnTo>
                    <a:pt x="687578" y="0"/>
                  </a:lnTo>
                  <a:lnTo>
                    <a:pt x="687578" y="687578"/>
                  </a:lnTo>
                  <a:lnTo>
                    <a:pt x="0" y="687578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0264320" y="7785720"/>
            <a:ext cx="587520" cy="484920"/>
            <a:chOff x="0" y="0"/>
            <a:chExt cx="783360" cy="646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83336" cy="646557"/>
            </a:xfrm>
            <a:custGeom>
              <a:avLst/>
              <a:gdLst/>
              <a:ahLst/>
              <a:cxnLst/>
              <a:rect l="l" t="t" r="r" b="b"/>
              <a:pathLst>
                <a:path w="783336" h="646557">
                  <a:moveTo>
                    <a:pt x="446405" y="161163"/>
                  </a:moveTo>
                  <a:cubicBezTo>
                    <a:pt x="420878" y="161163"/>
                    <a:pt x="400177" y="181864"/>
                    <a:pt x="400177" y="207391"/>
                  </a:cubicBezTo>
                  <a:cubicBezTo>
                    <a:pt x="400177" y="232918"/>
                    <a:pt x="420878" y="253619"/>
                    <a:pt x="446405" y="253619"/>
                  </a:cubicBezTo>
                  <a:cubicBezTo>
                    <a:pt x="471932" y="253619"/>
                    <a:pt x="492633" y="232918"/>
                    <a:pt x="492633" y="207391"/>
                  </a:cubicBezTo>
                  <a:cubicBezTo>
                    <a:pt x="492633" y="181864"/>
                    <a:pt x="471932" y="161163"/>
                    <a:pt x="446405" y="161163"/>
                  </a:cubicBezTo>
                  <a:close/>
                  <a:moveTo>
                    <a:pt x="298069" y="161163"/>
                  </a:moveTo>
                  <a:cubicBezTo>
                    <a:pt x="272542" y="161163"/>
                    <a:pt x="251841" y="181864"/>
                    <a:pt x="251841" y="207391"/>
                  </a:cubicBezTo>
                  <a:cubicBezTo>
                    <a:pt x="251841" y="232918"/>
                    <a:pt x="272542" y="253619"/>
                    <a:pt x="298069" y="253619"/>
                  </a:cubicBezTo>
                  <a:cubicBezTo>
                    <a:pt x="323596" y="253619"/>
                    <a:pt x="344297" y="232918"/>
                    <a:pt x="344297" y="207391"/>
                  </a:cubicBezTo>
                  <a:cubicBezTo>
                    <a:pt x="344297" y="181864"/>
                    <a:pt x="323596" y="161163"/>
                    <a:pt x="298069" y="161163"/>
                  </a:cubicBezTo>
                  <a:close/>
                  <a:moveTo>
                    <a:pt x="149733" y="161163"/>
                  </a:moveTo>
                  <a:cubicBezTo>
                    <a:pt x="124206" y="161163"/>
                    <a:pt x="103505" y="181864"/>
                    <a:pt x="103505" y="207391"/>
                  </a:cubicBezTo>
                  <a:cubicBezTo>
                    <a:pt x="103505" y="232918"/>
                    <a:pt x="124206" y="253619"/>
                    <a:pt x="149733" y="253619"/>
                  </a:cubicBezTo>
                  <a:cubicBezTo>
                    <a:pt x="175260" y="253619"/>
                    <a:pt x="195961" y="232918"/>
                    <a:pt x="195961" y="207391"/>
                  </a:cubicBezTo>
                  <a:cubicBezTo>
                    <a:pt x="195961" y="181864"/>
                    <a:pt x="175260" y="161163"/>
                    <a:pt x="149733" y="161163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329"/>
                  </a:cubicBezTo>
                  <a:lnTo>
                    <a:pt x="783336" y="475488"/>
                  </a:lnTo>
                  <a:cubicBezTo>
                    <a:pt x="783336" y="520065"/>
                    <a:pt x="747268" y="556133"/>
                    <a:pt x="702818" y="556133"/>
                  </a:cubicBezTo>
                  <a:lnTo>
                    <a:pt x="610108" y="556133"/>
                  </a:lnTo>
                  <a:cubicBezTo>
                    <a:pt x="627634" y="583311"/>
                    <a:pt x="625856" y="602996"/>
                    <a:pt x="716407" y="646557"/>
                  </a:cubicBezTo>
                  <a:cubicBezTo>
                    <a:pt x="564007" y="629412"/>
                    <a:pt x="540258" y="621792"/>
                    <a:pt x="468249" y="556133"/>
                  </a:cubicBezTo>
                  <a:lnTo>
                    <a:pt x="267843" y="556133"/>
                  </a:lnTo>
                  <a:cubicBezTo>
                    <a:pt x="235204" y="556133"/>
                    <a:pt x="207010" y="536702"/>
                    <a:pt x="194564" y="508635"/>
                  </a:cubicBezTo>
                  <a:cubicBezTo>
                    <a:pt x="246380" y="492760"/>
                    <a:pt x="288417" y="470789"/>
                    <a:pt x="337566" y="438277"/>
                  </a:cubicBezTo>
                  <a:lnTo>
                    <a:pt x="537972" y="438277"/>
                  </a:lnTo>
                  <a:cubicBezTo>
                    <a:pt x="582422" y="438277"/>
                    <a:pt x="618490" y="402209"/>
                    <a:pt x="618490" y="357632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645"/>
                  </a:cubicBezTo>
                  <a:lnTo>
                    <a:pt x="596011" y="336804"/>
                  </a:lnTo>
                  <a:cubicBezTo>
                    <a:pt x="596011" y="381381"/>
                    <a:pt x="559943" y="417449"/>
                    <a:pt x="515493" y="417449"/>
                  </a:cubicBezTo>
                  <a:lnTo>
                    <a:pt x="315214" y="417449"/>
                  </a:lnTo>
                  <a:cubicBezTo>
                    <a:pt x="223139" y="478155"/>
                    <a:pt x="186182" y="489077"/>
                    <a:pt x="33782" y="506222"/>
                  </a:cubicBezTo>
                  <a:cubicBezTo>
                    <a:pt x="122682" y="457708"/>
                    <a:pt x="132588" y="462915"/>
                    <a:pt x="173355" y="417449"/>
                  </a:cubicBezTo>
                  <a:lnTo>
                    <a:pt x="80518" y="417449"/>
                  </a:lnTo>
                  <a:cubicBezTo>
                    <a:pt x="36068" y="417322"/>
                    <a:pt x="0" y="381254"/>
                    <a:pt x="0" y="336804"/>
                  </a:cubicBezTo>
                  <a:lnTo>
                    <a:pt x="0" y="80645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 rot="9900000">
            <a:off x="13145760" y="7783020"/>
            <a:ext cx="594000" cy="504360"/>
            <a:chOff x="0" y="0"/>
            <a:chExt cx="792000" cy="672480"/>
          </a:xfrm>
        </p:grpSpPr>
        <p:sp>
          <p:nvSpPr>
            <p:cNvPr id="82" name="Freeform 82"/>
            <p:cNvSpPr/>
            <p:nvPr/>
          </p:nvSpPr>
          <p:spPr>
            <a:xfrm>
              <a:off x="-9144" y="0"/>
              <a:ext cx="792099" cy="672465"/>
            </a:xfrm>
            <a:custGeom>
              <a:avLst/>
              <a:gdLst/>
              <a:ahLst/>
              <a:cxnLst/>
              <a:rect l="l" t="t" r="r" b="b"/>
              <a:pathLst>
                <a:path w="792099" h="672465">
                  <a:moveTo>
                    <a:pt x="603250" y="361188"/>
                  </a:moveTo>
                  <a:lnTo>
                    <a:pt x="603250" y="330708"/>
                  </a:lnTo>
                  <a:cubicBezTo>
                    <a:pt x="603250" y="318389"/>
                    <a:pt x="609219" y="307467"/>
                    <a:pt x="618744" y="301244"/>
                  </a:cubicBezTo>
                  <a:lnTo>
                    <a:pt x="618744" y="37211"/>
                  </a:lnTo>
                  <a:cubicBezTo>
                    <a:pt x="618744" y="16637"/>
                    <a:pt x="635254" y="0"/>
                    <a:pt x="655701" y="0"/>
                  </a:cubicBezTo>
                  <a:lnTo>
                    <a:pt x="690372" y="0"/>
                  </a:lnTo>
                  <a:cubicBezTo>
                    <a:pt x="710692" y="0"/>
                    <a:pt x="727202" y="16637"/>
                    <a:pt x="727202" y="37211"/>
                  </a:cubicBezTo>
                  <a:lnTo>
                    <a:pt x="727202" y="297307"/>
                  </a:lnTo>
                  <a:cubicBezTo>
                    <a:pt x="739902" y="303022"/>
                    <a:pt x="748538" y="315849"/>
                    <a:pt x="748538" y="330708"/>
                  </a:cubicBezTo>
                  <a:lnTo>
                    <a:pt x="748538" y="400558"/>
                  </a:lnTo>
                  <a:close/>
                  <a:moveTo>
                    <a:pt x="73914" y="453390"/>
                  </a:moveTo>
                  <a:cubicBezTo>
                    <a:pt x="27686" y="441198"/>
                    <a:pt x="0" y="393573"/>
                    <a:pt x="11938" y="346837"/>
                  </a:cubicBezTo>
                  <a:cubicBezTo>
                    <a:pt x="23876" y="300101"/>
                    <a:pt x="70866" y="271907"/>
                    <a:pt x="117094" y="283718"/>
                  </a:cubicBezTo>
                  <a:cubicBezTo>
                    <a:pt x="102743" y="340233"/>
                    <a:pt x="88265" y="396875"/>
                    <a:pt x="73914" y="453390"/>
                  </a:cubicBezTo>
                  <a:close/>
                  <a:moveTo>
                    <a:pt x="699389" y="667512"/>
                  </a:moveTo>
                  <a:lnTo>
                    <a:pt x="533019" y="622427"/>
                  </a:lnTo>
                  <a:lnTo>
                    <a:pt x="596392" y="383540"/>
                  </a:lnTo>
                  <a:lnTo>
                    <a:pt x="762762" y="428625"/>
                  </a:lnTo>
                  <a:cubicBezTo>
                    <a:pt x="781177" y="433578"/>
                    <a:pt x="792099" y="452628"/>
                    <a:pt x="787146" y="471297"/>
                  </a:cubicBezTo>
                  <a:lnTo>
                    <a:pt x="741553" y="642874"/>
                  </a:lnTo>
                  <a:cubicBezTo>
                    <a:pt x="736600" y="661416"/>
                    <a:pt x="717804" y="672465"/>
                    <a:pt x="699389" y="667512"/>
                  </a:cubicBezTo>
                  <a:close/>
                  <a:moveTo>
                    <a:pt x="172466" y="618617"/>
                  </a:moveTo>
                  <a:lnTo>
                    <a:pt x="282194" y="204724"/>
                  </a:lnTo>
                  <a:lnTo>
                    <a:pt x="573151" y="378333"/>
                  </a:lnTo>
                  <a:lnTo>
                    <a:pt x="510286" y="615315"/>
                  </a:lnTo>
                  <a:close/>
                  <a:moveTo>
                    <a:pt x="123190" y="635508"/>
                  </a:moveTo>
                  <a:lnTo>
                    <a:pt x="74422" y="622300"/>
                  </a:lnTo>
                  <a:cubicBezTo>
                    <a:pt x="64008" y="619506"/>
                    <a:pt x="57785" y="608711"/>
                    <a:pt x="60579" y="598170"/>
                  </a:cubicBezTo>
                  <a:lnTo>
                    <a:pt x="175133" y="165862"/>
                  </a:lnTo>
                  <a:cubicBezTo>
                    <a:pt x="177927" y="155321"/>
                    <a:pt x="188595" y="149098"/>
                    <a:pt x="199009" y="151892"/>
                  </a:cubicBezTo>
                  <a:lnTo>
                    <a:pt x="247777" y="165100"/>
                  </a:lnTo>
                  <a:cubicBezTo>
                    <a:pt x="258191" y="167894"/>
                    <a:pt x="264414" y="178689"/>
                    <a:pt x="261620" y="189230"/>
                  </a:cubicBezTo>
                  <a:lnTo>
                    <a:pt x="147066" y="621538"/>
                  </a:lnTo>
                  <a:cubicBezTo>
                    <a:pt x="144272" y="632079"/>
                    <a:pt x="133604" y="638302"/>
                    <a:pt x="123190" y="635508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8851680" y="2974320"/>
            <a:ext cx="548100" cy="457920"/>
            <a:chOff x="0" y="0"/>
            <a:chExt cx="730800" cy="6105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30758" cy="610616"/>
            </a:xfrm>
            <a:custGeom>
              <a:avLst/>
              <a:gdLst/>
              <a:ahLst/>
              <a:cxnLst/>
              <a:rect l="l" t="t" r="r" b="b"/>
              <a:pathLst>
                <a:path w="730758" h="610616">
                  <a:moveTo>
                    <a:pt x="601853" y="544576"/>
                  </a:moveTo>
                  <a:lnTo>
                    <a:pt x="601853" y="577596"/>
                  </a:lnTo>
                  <a:lnTo>
                    <a:pt x="677037" y="577596"/>
                  </a:lnTo>
                  <a:lnTo>
                    <a:pt x="677037" y="544576"/>
                  </a:lnTo>
                  <a:close/>
                  <a:moveTo>
                    <a:pt x="48387" y="544576"/>
                  </a:moveTo>
                  <a:lnTo>
                    <a:pt x="48387" y="577596"/>
                  </a:lnTo>
                  <a:lnTo>
                    <a:pt x="123571" y="577596"/>
                  </a:lnTo>
                  <a:lnTo>
                    <a:pt x="123571" y="544576"/>
                  </a:lnTo>
                  <a:close/>
                  <a:moveTo>
                    <a:pt x="601853" y="480187"/>
                  </a:moveTo>
                  <a:lnTo>
                    <a:pt x="601853" y="513207"/>
                  </a:lnTo>
                  <a:lnTo>
                    <a:pt x="677037" y="513207"/>
                  </a:lnTo>
                  <a:lnTo>
                    <a:pt x="677037" y="480187"/>
                  </a:lnTo>
                  <a:close/>
                  <a:moveTo>
                    <a:pt x="48387" y="480187"/>
                  </a:moveTo>
                  <a:lnTo>
                    <a:pt x="48387" y="513207"/>
                  </a:lnTo>
                  <a:lnTo>
                    <a:pt x="123571" y="513207"/>
                  </a:lnTo>
                  <a:lnTo>
                    <a:pt x="123571" y="480187"/>
                  </a:lnTo>
                  <a:close/>
                  <a:moveTo>
                    <a:pt x="601853" y="415798"/>
                  </a:moveTo>
                  <a:lnTo>
                    <a:pt x="601853" y="448818"/>
                  </a:lnTo>
                  <a:lnTo>
                    <a:pt x="677037" y="448818"/>
                  </a:lnTo>
                  <a:lnTo>
                    <a:pt x="677037" y="415798"/>
                  </a:lnTo>
                  <a:close/>
                  <a:moveTo>
                    <a:pt x="48387" y="415798"/>
                  </a:moveTo>
                  <a:lnTo>
                    <a:pt x="48387" y="448818"/>
                  </a:lnTo>
                  <a:lnTo>
                    <a:pt x="123571" y="448818"/>
                  </a:lnTo>
                  <a:lnTo>
                    <a:pt x="123571" y="415798"/>
                  </a:lnTo>
                  <a:close/>
                  <a:moveTo>
                    <a:pt x="601853" y="351409"/>
                  </a:moveTo>
                  <a:lnTo>
                    <a:pt x="601853" y="384429"/>
                  </a:lnTo>
                  <a:lnTo>
                    <a:pt x="677037" y="384429"/>
                  </a:lnTo>
                  <a:lnTo>
                    <a:pt x="677037" y="351409"/>
                  </a:lnTo>
                  <a:close/>
                  <a:moveTo>
                    <a:pt x="48387" y="351409"/>
                  </a:moveTo>
                  <a:lnTo>
                    <a:pt x="48387" y="384429"/>
                  </a:lnTo>
                  <a:lnTo>
                    <a:pt x="123571" y="384429"/>
                  </a:lnTo>
                  <a:lnTo>
                    <a:pt x="123571" y="351409"/>
                  </a:lnTo>
                  <a:close/>
                  <a:moveTo>
                    <a:pt x="601853" y="287020"/>
                  </a:moveTo>
                  <a:lnTo>
                    <a:pt x="601853" y="320040"/>
                  </a:lnTo>
                  <a:lnTo>
                    <a:pt x="677037" y="320040"/>
                  </a:lnTo>
                  <a:lnTo>
                    <a:pt x="677037" y="287020"/>
                  </a:lnTo>
                  <a:close/>
                  <a:moveTo>
                    <a:pt x="48387" y="287020"/>
                  </a:moveTo>
                  <a:lnTo>
                    <a:pt x="48387" y="320040"/>
                  </a:lnTo>
                  <a:lnTo>
                    <a:pt x="123571" y="320040"/>
                  </a:lnTo>
                  <a:lnTo>
                    <a:pt x="123571" y="287020"/>
                  </a:lnTo>
                  <a:close/>
                  <a:moveTo>
                    <a:pt x="601853" y="222631"/>
                  </a:moveTo>
                  <a:lnTo>
                    <a:pt x="601853" y="255651"/>
                  </a:lnTo>
                  <a:lnTo>
                    <a:pt x="677037" y="255651"/>
                  </a:lnTo>
                  <a:lnTo>
                    <a:pt x="677037" y="222631"/>
                  </a:lnTo>
                  <a:close/>
                  <a:moveTo>
                    <a:pt x="48387" y="222631"/>
                  </a:moveTo>
                  <a:lnTo>
                    <a:pt x="48387" y="255651"/>
                  </a:lnTo>
                  <a:lnTo>
                    <a:pt x="123571" y="255651"/>
                  </a:lnTo>
                  <a:lnTo>
                    <a:pt x="123571" y="222631"/>
                  </a:lnTo>
                  <a:close/>
                  <a:moveTo>
                    <a:pt x="601853" y="158242"/>
                  </a:moveTo>
                  <a:lnTo>
                    <a:pt x="601853" y="191262"/>
                  </a:lnTo>
                  <a:lnTo>
                    <a:pt x="677037" y="191262"/>
                  </a:lnTo>
                  <a:lnTo>
                    <a:pt x="677037" y="158242"/>
                  </a:lnTo>
                  <a:close/>
                  <a:moveTo>
                    <a:pt x="48387" y="158242"/>
                  </a:moveTo>
                  <a:lnTo>
                    <a:pt x="48387" y="191262"/>
                  </a:lnTo>
                  <a:lnTo>
                    <a:pt x="123571" y="191262"/>
                  </a:lnTo>
                  <a:lnTo>
                    <a:pt x="123571" y="158242"/>
                  </a:lnTo>
                  <a:close/>
                  <a:moveTo>
                    <a:pt x="226568" y="126492"/>
                  </a:moveTo>
                  <a:lnTo>
                    <a:pt x="226568" y="483997"/>
                  </a:lnTo>
                  <a:lnTo>
                    <a:pt x="534797" y="305308"/>
                  </a:lnTo>
                  <a:close/>
                  <a:moveTo>
                    <a:pt x="601853" y="93980"/>
                  </a:moveTo>
                  <a:lnTo>
                    <a:pt x="601853" y="127000"/>
                  </a:lnTo>
                  <a:lnTo>
                    <a:pt x="677037" y="127000"/>
                  </a:lnTo>
                  <a:lnTo>
                    <a:pt x="677037" y="93980"/>
                  </a:lnTo>
                  <a:close/>
                  <a:moveTo>
                    <a:pt x="48387" y="93980"/>
                  </a:moveTo>
                  <a:lnTo>
                    <a:pt x="48387" y="127000"/>
                  </a:lnTo>
                  <a:lnTo>
                    <a:pt x="123571" y="127000"/>
                  </a:lnTo>
                  <a:lnTo>
                    <a:pt x="123571" y="93980"/>
                  </a:lnTo>
                  <a:close/>
                  <a:moveTo>
                    <a:pt x="601853" y="29718"/>
                  </a:moveTo>
                  <a:lnTo>
                    <a:pt x="601853" y="62738"/>
                  </a:lnTo>
                  <a:lnTo>
                    <a:pt x="677037" y="62738"/>
                  </a:lnTo>
                  <a:lnTo>
                    <a:pt x="677037" y="29718"/>
                  </a:lnTo>
                  <a:close/>
                  <a:moveTo>
                    <a:pt x="48387" y="29718"/>
                  </a:moveTo>
                  <a:lnTo>
                    <a:pt x="48387" y="62738"/>
                  </a:lnTo>
                  <a:lnTo>
                    <a:pt x="123571" y="62738"/>
                  </a:lnTo>
                  <a:lnTo>
                    <a:pt x="123571" y="29718"/>
                  </a:lnTo>
                  <a:close/>
                  <a:moveTo>
                    <a:pt x="0" y="0"/>
                  </a:moveTo>
                  <a:lnTo>
                    <a:pt x="730758" y="0"/>
                  </a:lnTo>
                  <a:lnTo>
                    <a:pt x="730758" y="610616"/>
                  </a:lnTo>
                  <a:lnTo>
                    <a:pt x="0" y="610616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1546820" y="3874500"/>
            <a:ext cx="531900" cy="536220"/>
            <a:chOff x="0" y="0"/>
            <a:chExt cx="709200" cy="71496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09295" cy="715010"/>
            </a:xfrm>
            <a:custGeom>
              <a:avLst/>
              <a:gdLst/>
              <a:ahLst/>
              <a:cxnLst/>
              <a:rect l="l" t="t" r="r" b="b"/>
              <a:pathLst>
                <a:path w="709295" h="715010">
                  <a:moveTo>
                    <a:pt x="385826" y="235204"/>
                  </a:moveTo>
                  <a:cubicBezTo>
                    <a:pt x="316865" y="216662"/>
                    <a:pt x="245872" y="257683"/>
                    <a:pt x="227457" y="326644"/>
                  </a:cubicBezTo>
                  <a:cubicBezTo>
                    <a:pt x="209042" y="395605"/>
                    <a:pt x="249936" y="466471"/>
                    <a:pt x="318897" y="485013"/>
                  </a:cubicBezTo>
                  <a:cubicBezTo>
                    <a:pt x="387858" y="503555"/>
                    <a:pt x="458851" y="462534"/>
                    <a:pt x="477266" y="393573"/>
                  </a:cubicBezTo>
                  <a:cubicBezTo>
                    <a:pt x="495681" y="324612"/>
                    <a:pt x="454787" y="253746"/>
                    <a:pt x="385826" y="235204"/>
                  </a:cubicBezTo>
                  <a:close/>
                  <a:moveTo>
                    <a:pt x="408813" y="149352"/>
                  </a:moveTo>
                  <a:cubicBezTo>
                    <a:pt x="525272" y="180467"/>
                    <a:pt x="594360" y="300101"/>
                    <a:pt x="563118" y="416560"/>
                  </a:cubicBezTo>
                  <a:cubicBezTo>
                    <a:pt x="531876" y="533019"/>
                    <a:pt x="412242" y="602107"/>
                    <a:pt x="295783" y="570865"/>
                  </a:cubicBezTo>
                  <a:cubicBezTo>
                    <a:pt x="179324" y="539623"/>
                    <a:pt x="110236" y="419989"/>
                    <a:pt x="141478" y="303657"/>
                  </a:cubicBezTo>
                  <a:cubicBezTo>
                    <a:pt x="172720" y="187325"/>
                    <a:pt x="292354" y="118110"/>
                    <a:pt x="408813" y="149352"/>
                  </a:cubicBezTo>
                  <a:close/>
                  <a:moveTo>
                    <a:pt x="417195" y="118110"/>
                  </a:moveTo>
                  <a:cubicBezTo>
                    <a:pt x="283464" y="82296"/>
                    <a:pt x="146050" y="161544"/>
                    <a:pt x="110236" y="295275"/>
                  </a:cubicBezTo>
                  <a:cubicBezTo>
                    <a:pt x="74422" y="429006"/>
                    <a:pt x="153797" y="566293"/>
                    <a:pt x="287401" y="602107"/>
                  </a:cubicBezTo>
                  <a:cubicBezTo>
                    <a:pt x="421005" y="637921"/>
                    <a:pt x="558546" y="558546"/>
                    <a:pt x="594360" y="424942"/>
                  </a:cubicBezTo>
                  <a:cubicBezTo>
                    <a:pt x="630174" y="291338"/>
                    <a:pt x="550799" y="153924"/>
                    <a:pt x="417195" y="118110"/>
                  </a:cubicBezTo>
                  <a:close/>
                  <a:moveTo>
                    <a:pt x="709295" y="169291"/>
                  </a:moveTo>
                  <a:lnTo>
                    <a:pt x="708279" y="173228"/>
                  </a:lnTo>
                  <a:lnTo>
                    <a:pt x="707136" y="171577"/>
                  </a:lnTo>
                  <a:close/>
                  <a:moveTo>
                    <a:pt x="497205" y="27940"/>
                  </a:moveTo>
                  <a:lnTo>
                    <a:pt x="495681" y="116586"/>
                  </a:lnTo>
                  <a:lnTo>
                    <a:pt x="493014" y="115824"/>
                  </a:lnTo>
                  <a:cubicBezTo>
                    <a:pt x="515239" y="128270"/>
                    <a:pt x="535305" y="143637"/>
                    <a:pt x="552196" y="161798"/>
                  </a:cubicBezTo>
                  <a:lnTo>
                    <a:pt x="631190" y="142240"/>
                  </a:lnTo>
                  <a:lnTo>
                    <a:pt x="681863" y="237490"/>
                  </a:lnTo>
                  <a:lnTo>
                    <a:pt x="625602" y="288163"/>
                  </a:lnTo>
                  <a:cubicBezTo>
                    <a:pt x="632714" y="313817"/>
                    <a:pt x="636016" y="340741"/>
                    <a:pt x="634746" y="368046"/>
                  </a:cubicBezTo>
                  <a:lnTo>
                    <a:pt x="705104" y="407035"/>
                  </a:lnTo>
                  <a:lnTo>
                    <a:pt x="677164" y="511175"/>
                  </a:lnTo>
                  <a:lnTo>
                    <a:pt x="591820" y="509778"/>
                  </a:lnTo>
                  <a:cubicBezTo>
                    <a:pt x="581025" y="527812"/>
                    <a:pt x="567944" y="544068"/>
                    <a:pt x="553339" y="558546"/>
                  </a:cubicBezTo>
                  <a:lnTo>
                    <a:pt x="581406" y="631698"/>
                  </a:lnTo>
                  <a:lnTo>
                    <a:pt x="493014" y="693547"/>
                  </a:lnTo>
                  <a:lnTo>
                    <a:pt x="425958" y="635381"/>
                  </a:lnTo>
                  <a:lnTo>
                    <a:pt x="434086" y="629666"/>
                  </a:lnTo>
                  <a:cubicBezTo>
                    <a:pt x="408432" y="637921"/>
                    <a:pt x="381254" y="641985"/>
                    <a:pt x="353568" y="641858"/>
                  </a:cubicBezTo>
                  <a:lnTo>
                    <a:pt x="312928" y="715010"/>
                  </a:lnTo>
                  <a:lnTo>
                    <a:pt x="208788" y="687070"/>
                  </a:lnTo>
                  <a:lnTo>
                    <a:pt x="210185" y="603377"/>
                  </a:lnTo>
                  <a:cubicBezTo>
                    <a:pt x="188087" y="590804"/>
                    <a:pt x="168148" y="575437"/>
                    <a:pt x="151257" y="557276"/>
                  </a:cubicBezTo>
                  <a:lnTo>
                    <a:pt x="152654" y="560197"/>
                  </a:lnTo>
                  <a:lnTo>
                    <a:pt x="65532" y="577088"/>
                  </a:lnTo>
                  <a:lnTo>
                    <a:pt x="19939" y="479425"/>
                  </a:lnTo>
                  <a:lnTo>
                    <a:pt x="78867" y="431673"/>
                  </a:lnTo>
                  <a:cubicBezTo>
                    <a:pt x="72517" y="408686"/>
                    <a:pt x="69342" y="384556"/>
                    <a:pt x="69342" y="360172"/>
                  </a:cubicBezTo>
                  <a:lnTo>
                    <a:pt x="0" y="321564"/>
                  </a:lnTo>
                  <a:lnTo>
                    <a:pt x="27940" y="217424"/>
                  </a:lnTo>
                  <a:lnTo>
                    <a:pt x="107442" y="218821"/>
                  </a:lnTo>
                  <a:cubicBezTo>
                    <a:pt x="118237" y="199771"/>
                    <a:pt x="131191" y="182499"/>
                    <a:pt x="145923" y="166878"/>
                  </a:cubicBezTo>
                  <a:lnTo>
                    <a:pt x="119380" y="84709"/>
                  </a:lnTo>
                  <a:lnTo>
                    <a:pt x="210820" y="27559"/>
                  </a:lnTo>
                  <a:lnTo>
                    <a:pt x="274701" y="89154"/>
                  </a:lnTo>
                  <a:lnTo>
                    <a:pt x="274066" y="89535"/>
                  </a:lnTo>
                  <a:cubicBezTo>
                    <a:pt x="299212" y="81661"/>
                    <a:pt x="325628" y="77978"/>
                    <a:pt x="352679" y="78232"/>
                  </a:cubicBezTo>
                  <a:lnTo>
                    <a:pt x="350012" y="77470"/>
                  </a:lnTo>
                  <a:lnTo>
                    <a:pt x="392938" y="0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8692650" y="5405670"/>
            <a:ext cx="244620" cy="400680"/>
            <a:chOff x="0" y="0"/>
            <a:chExt cx="326160" cy="534240"/>
          </a:xfrm>
        </p:grpSpPr>
        <p:sp>
          <p:nvSpPr>
            <p:cNvPr id="88" name="Freeform 88"/>
            <p:cNvSpPr/>
            <p:nvPr/>
          </p:nvSpPr>
          <p:spPr>
            <a:xfrm>
              <a:off x="19050" y="19050"/>
              <a:ext cx="288036" cy="496062"/>
            </a:xfrm>
            <a:custGeom>
              <a:avLst/>
              <a:gdLst/>
              <a:ahLst/>
              <a:cxnLst/>
              <a:rect l="l" t="t" r="r" b="b"/>
              <a:pathLst>
                <a:path w="288036" h="496062">
                  <a:moveTo>
                    <a:pt x="0" y="0"/>
                  </a:moveTo>
                  <a:lnTo>
                    <a:pt x="288036" y="0"/>
                  </a:lnTo>
                  <a:lnTo>
                    <a:pt x="288036" y="496062"/>
                  </a:lnTo>
                  <a:lnTo>
                    <a:pt x="0" y="496062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89" name="Freeform 89"/>
            <p:cNvSpPr/>
            <p:nvPr/>
          </p:nvSpPr>
          <p:spPr>
            <a:xfrm>
              <a:off x="0" y="0"/>
              <a:ext cx="326136" cy="534162"/>
            </a:xfrm>
            <a:custGeom>
              <a:avLst/>
              <a:gdLst/>
              <a:ahLst/>
              <a:cxnLst/>
              <a:rect l="l" t="t" r="r" b="b"/>
              <a:pathLst>
                <a:path w="326136" h="534162">
                  <a:moveTo>
                    <a:pt x="19050" y="0"/>
                  </a:moveTo>
                  <a:lnTo>
                    <a:pt x="307086" y="0"/>
                  </a:lnTo>
                  <a:cubicBezTo>
                    <a:pt x="317627" y="0"/>
                    <a:pt x="326136" y="8509"/>
                    <a:pt x="326136" y="19050"/>
                  </a:cubicBezTo>
                  <a:lnTo>
                    <a:pt x="326136" y="515112"/>
                  </a:lnTo>
                  <a:cubicBezTo>
                    <a:pt x="326136" y="525653"/>
                    <a:pt x="317627" y="534162"/>
                    <a:pt x="307086" y="534162"/>
                  </a:cubicBezTo>
                  <a:lnTo>
                    <a:pt x="19050" y="534162"/>
                  </a:lnTo>
                  <a:cubicBezTo>
                    <a:pt x="8509" y="534162"/>
                    <a:pt x="0" y="525653"/>
                    <a:pt x="0" y="515112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515112"/>
                  </a:lnTo>
                  <a:lnTo>
                    <a:pt x="19050" y="515112"/>
                  </a:lnTo>
                  <a:lnTo>
                    <a:pt x="19050" y="496062"/>
                  </a:lnTo>
                  <a:lnTo>
                    <a:pt x="307086" y="496062"/>
                  </a:lnTo>
                  <a:lnTo>
                    <a:pt x="307086" y="515112"/>
                  </a:lnTo>
                  <a:lnTo>
                    <a:pt x="288036" y="515112"/>
                  </a:lnTo>
                  <a:lnTo>
                    <a:pt x="288036" y="19050"/>
                  </a:lnTo>
                  <a:lnTo>
                    <a:pt x="307086" y="19050"/>
                  </a:lnTo>
                  <a:lnTo>
                    <a:pt x="307086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>
            <a:off x="8908650" y="5040090"/>
            <a:ext cx="676620" cy="794340"/>
            <a:chOff x="0" y="0"/>
            <a:chExt cx="902160" cy="1059120"/>
          </a:xfrm>
        </p:grpSpPr>
        <p:sp>
          <p:nvSpPr>
            <p:cNvPr id="91" name="Freeform 91"/>
            <p:cNvSpPr/>
            <p:nvPr/>
          </p:nvSpPr>
          <p:spPr>
            <a:xfrm>
              <a:off x="19050" y="17399"/>
              <a:ext cx="864108" cy="1021080"/>
            </a:xfrm>
            <a:custGeom>
              <a:avLst/>
              <a:gdLst/>
              <a:ahLst/>
              <a:cxnLst/>
              <a:rect l="l" t="t" r="r" b="b"/>
              <a:pathLst>
                <a:path w="864108" h="1021080">
                  <a:moveTo>
                    <a:pt x="362204" y="1778"/>
                  </a:moveTo>
                  <a:cubicBezTo>
                    <a:pt x="394589" y="0"/>
                    <a:pt x="437769" y="41910"/>
                    <a:pt x="454533" y="95504"/>
                  </a:cubicBezTo>
                  <a:cubicBezTo>
                    <a:pt x="484124" y="220345"/>
                    <a:pt x="281178" y="409956"/>
                    <a:pt x="422783" y="417957"/>
                  </a:cubicBezTo>
                  <a:cubicBezTo>
                    <a:pt x="522859" y="407797"/>
                    <a:pt x="576453" y="397764"/>
                    <a:pt x="685038" y="394208"/>
                  </a:cubicBezTo>
                  <a:cubicBezTo>
                    <a:pt x="783717" y="395605"/>
                    <a:pt x="799973" y="459867"/>
                    <a:pt x="750570" y="528320"/>
                  </a:cubicBezTo>
                  <a:cubicBezTo>
                    <a:pt x="812546" y="531876"/>
                    <a:pt x="864108" y="630809"/>
                    <a:pt x="756920" y="671195"/>
                  </a:cubicBezTo>
                  <a:cubicBezTo>
                    <a:pt x="859155" y="736092"/>
                    <a:pt x="800608" y="818388"/>
                    <a:pt x="742061" y="833501"/>
                  </a:cubicBezTo>
                  <a:cubicBezTo>
                    <a:pt x="791337" y="878967"/>
                    <a:pt x="785749" y="913511"/>
                    <a:pt x="735711" y="941705"/>
                  </a:cubicBezTo>
                  <a:cubicBezTo>
                    <a:pt x="624713" y="988568"/>
                    <a:pt x="337820" y="1021080"/>
                    <a:pt x="175387" y="950341"/>
                  </a:cubicBezTo>
                  <a:cubicBezTo>
                    <a:pt x="117475" y="930021"/>
                    <a:pt x="75311" y="909066"/>
                    <a:pt x="34417" y="899033"/>
                  </a:cubicBezTo>
                  <a:lnTo>
                    <a:pt x="0" y="893953"/>
                  </a:lnTo>
                  <a:lnTo>
                    <a:pt x="0" y="528701"/>
                  </a:lnTo>
                  <a:lnTo>
                    <a:pt x="5207" y="527177"/>
                  </a:lnTo>
                  <a:cubicBezTo>
                    <a:pt x="9652" y="525399"/>
                    <a:pt x="14859" y="522986"/>
                    <a:pt x="20955" y="519557"/>
                  </a:cubicBezTo>
                  <a:cubicBezTo>
                    <a:pt x="36449" y="479933"/>
                    <a:pt x="55880" y="447040"/>
                    <a:pt x="103378" y="402717"/>
                  </a:cubicBezTo>
                  <a:cubicBezTo>
                    <a:pt x="176657" y="288036"/>
                    <a:pt x="298577" y="229616"/>
                    <a:pt x="323342" y="58674"/>
                  </a:cubicBezTo>
                  <a:cubicBezTo>
                    <a:pt x="327025" y="19431"/>
                    <a:pt x="342646" y="2794"/>
                    <a:pt x="362077" y="177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2" name="Freeform 92"/>
            <p:cNvSpPr/>
            <p:nvPr/>
          </p:nvSpPr>
          <p:spPr>
            <a:xfrm>
              <a:off x="0" y="-2286"/>
              <a:ext cx="863600" cy="1060704"/>
            </a:xfrm>
            <a:custGeom>
              <a:avLst/>
              <a:gdLst/>
              <a:ahLst/>
              <a:cxnLst/>
              <a:rect l="l" t="t" r="r" b="b"/>
              <a:pathLst>
                <a:path w="863600" h="1060704">
                  <a:moveTo>
                    <a:pt x="380238" y="2413"/>
                  </a:moveTo>
                  <a:cubicBezTo>
                    <a:pt x="426466" y="0"/>
                    <a:pt x="474345" y="53594"/>
                    <a:pt x="491744" y="109474"/>
                  </a:cubicBezTo>
                  <a:lnTo>
                    <a:pt x="492125" y="110744"/>
                  </a:lnTo>
                  <a:cubicBezTo>
                    <a:pt x="506984" y="173355"/>
                    <a:pt x="470916" y="247523"/>
                    <a:pt x="444246" y="304038"/>
                  </a:cubicBezTo>
                  <a:cubicBezTo>
                    <a:pt x="420878" y="353568"/>
                    <a:pt x="406527" y="386588"/>
                    <a:pt x="410718" y="404241"/>
                  </a:cubicBezTo>
                  <a:cubicBezTo>
                    <a:pt x="411734" y="408686"/>
                    <a:pt x="415036" y="417068"/>
                    <a:pt x="442849" y="418592"/>
                  </a:cubicBezTo>
                  <a:lnTo>
                    <a:pt x="441833" y="437642"/>
                  </a:lnTo>
                  <a:lnTo>
                    <a:pt x="439928" y="418719"/>
                  </a:lnTo>
                  <a:cubicBezTo>
                    <a:pt x="469392" y="415798"/>
                    <a:pt x="494919" y="412750"/>
                    <a:pt x="519049" y="409956"/>
                  </a:cubicBezTo>
                  <a:cubicBezTo>
                    <a:pt x="540639" y="407416"/>
                    <a:pt x="561086" y="405003"/>
                    <a:pt x="582422" y="402844"/>
                  </a:cubicBezTo>
                  <a:cubicBezTo>
                    <a:pt x="617855" y="399288"/>
                    <a:pt x="655320" y="396367"/>
                    <a:pt x="703453" y="394843"/>
                  </a:cubicBezTo>
                  <a:lnTo>
                    <a:pt x="704342" y="394843"/>
                  </a:lnTo>
                  <a:cubicBezTo>
                    <a:pt x="772922" y="395859"/>
                    <a:pt x="816483" y="426847"/>
                    <a:pt x="815721" y="479806"/>
                  </a:cubicBezTo>
                  <a:cubicBezTo>
                    <a:pt x="815340" y="505587"/>
                    <a:pt x="803910" y="533019"/>
                    <a:pt x="785114" y="559181"/>
                  </a:cubicBezTo>
                  <a:lnTo>
                    <a:pt x="769620" y="548005"/>
                  </a:lnTo>
                  <a:lnTo>
                    <a:pt x="770763" y="528955"/>
                  </a:lnTo>
                  <a:cubicBezTo>
                    <a:pt x="818134" y="531749"/>
                    <a:pt x="859790" y="576707"/>
                    <a:pt x="856996" y="624967"/>
                  </a:cubicBezTo>
                  <a:cubicBezTo>
                    <a:pt x="854964" y="659765"/>
                    <a:pt x="830580" y="690626"/>
                    <a:pt x="782701" y="708660"/>
                  </a:cubicBezTo>
                  <a:lnTo>
                    <a:pt x="775970" y="690753"/>
                  </a:lnTo>
                  <a:lnTo>
                    <a:pt x="786257" y="674624"/>
                  </a:lnTo>
                  <a:cubicBezTo>
                    <a:pt x="856361" y="719074"/>
                    <a:pt x="863600" y="776859"/>
                    <a:pt x="835787" y="820547"/>
                  </a:cubicBezTo>
                  <a:cubicBezTo>
                    <a:pt x="819785" y="845693"/>
                    <a:pt x="793115" y="864489"/>
                    <a:pt x="765937" y="871474"/>
                  </a:cubicBezTo>
                  <a:lnTo>
                    <a:pt x="761111" y="853059"/>
                  </a:lnTo>
                  <a:lnTo>
                    <a:pt x="774065" y="838962"/>
                  </a:lnTo>
                  <a:cubicBezTo>
                    <a:pt x="814451" y="876173"/>
                    <a:pt x="829691" y="917194"/>
                    <a:pt x="796290" y="953516"/>
                  </a:cubicBezTo>
                  <a:cubicBezTo>
                    <a:pt x="787781" y="962660"/>
                    <a:pt x="776859" y="970788"/>
                    <a:pt x="764159" y="977900"/>
                  </a:cubicBezTo>
                  <a:cubicBezTo>
                    <a:pt x="763524" y="978281"/>
                    <a:pt x="762889" y="978535"/>
                    <a:pt x="762254" y="978789"/>
                  </a:cubicBezTo>
                  <a:cubicBezTo>
                    <a:pt x="647827" y="1027049"/>
                    <a:pt x="355346" y="1060704"/>
                    <a:pt x="186817" y="987425"/>
                  </a:cubicBezTo>
                  <a:lnTo>
                    <a:pt x="194437" y="969899"/>
                  </a:lnTo>
                  <a:lnTo>
                    <a:pt x="188087" y="987933"/>
                  </a:lnTo>
                  <a:cubicBezTo>
                    <a:pt x="164338" y="979678"/>
                    <a:pt x="143256" y="971169"/>
                    <a:pt x="124206" y="963549"/>
                  </a:cubicBezTo>
                  <a:cubicBezTo>
                    <a:pt x="107696" y="956945"/>
                    <a:pt x="92964" y="951103"/>
                    <a:pt x="78740" y="946150"/>
                  </a:cubicBezTo>
                  <a:cubicBezTo>
                    <a:pt x="68326" y="942467"/>
                    <a:pt x="58547" y="939419"/>
                    <a:pt x="48895" y="937133"/>
                  </a:cubicBezTo>
                  <a:lnTo>
                    <a:pt x="53467" y="918591"/>
                  </a:lnTo>
                  <a:lnTo>
                    <a:pt x="50800" y="937514"/>
                  </a:lnTo>
                  <a:lnTo>
                    <a:pt x="16383" y="932434"/>
                  </a:lnTo>
                  <a:cubicBezTo>
                    <a:pt x="6985" y="931037"/>
                    <a:pt x="0" y="923036"/>
                    <a:pt x="0" y="913511"/>
                  </a:cubicBezTo>
                  <a:lnTo>
                    <a:pt x="0" y="548386"/>
                  </a:lnTo>
                  <a:cubicBezTo>
                    <a:pt x="0" y="539877"/>
                    <a:pt x="5715" y="532384"/>
                    <a:pt x="13843" y="529971"/>
                  </a:cubicBezTo>
                  <a:lnTo>
                    <a:pt x="19050" y="528447"/>
                  </a:lnTo>
                  <a:lnTo>
                    <a:pt x="24257" y="546862"/>
                  </a:lnTo>
                  <a:lnTo>
                    <a:pt x="17399" y="529082"/>
                  </a:lnTo>
                  <a:cubicBezTo>
                    <a:pt x="20828" y="527685"/>
                    <a:pt x="25146" y="525653"/>
                    <a:pt x="30861" y="522605"/>
                  </a:cubicBezTo>
                  <a:lnTo>
                    <a:pt x="40132" y="539242"/>
                  </a:lnTo>
                  <a:lnTo>
                    <a:pt x="22352" y="532257"/>
                  </a:lnTo>
                  <a:cubicBezTo>
                    <a:pt x="38862" y="489839"/>
                    <a:pt x="59944" y="454660"/>
                    <a:pt x="109601" y="408432"/>
                  </a:cubicBezTo>
                  <a:lnTo>
                    <a:pt x="122555" y="422402"/>
                  </a:lnTo>
                  <a:lnTo>
                    <a:pt x="106426" y="412115"/>
                  </a:lnTo>
                  <a:cubicBezTo>
                    <a:pt x="131953" y="372237"/>
                    <a:pt x="162941" y="338963"/>
                    <a:pt x="192659" y="307213"/>
                  </a:cubicBezTo>
                  <a:cubicBezTo>
                    <a:pt x="222631" y="275082"/>
                    <a:pt x="251333" y="244348"/>
                    <a:pt x="274701" y="207772"/>
                  </a:cubicBezTo>
                  <a:cubicBezTo>
                    <a:pt x="297815" y="171577"/>
                    <a:pt x="315849" y="129667"/>
                    <a:pt x="323596" y="75565"/>
                  </a:cubicBezTo>
                  <a:lnTo>
                    <a:pt x="342519" y="78232"/>
                  </a:lnTo>
                  <a:lnTo>
                    <a:pt x="323469" y="76454"/>
                  </a:lnTo>
                  <a:cubicBezTo>
                    <a:pt x="327533" y="34036"/>
                    <a:pt x="346202" y="4064"/>
                    <a:pt x="380238" y="2286"/>
                  </a:cubicBezTo>
                  <a:lnTo>
                    <a:pt x="380238" y="2286"/>
                  </a:lnTo>
                  <a:moveTo>
                    <a:pt x="382270" y="40386"/>
                  </a:moveTo>
                  <a:lnTo>
                    <a:pt x="381254" y="21336"/>
                  </a:lnTo>
                  <a:lnTo>
                    <a:pt x="382270" y="40386"/>
                  </a:lnTo>
                  <a:cubicBezTo>
                    <a:pt x="377317" y="40640"/>
                    <a:pt x="364871" y="44069"/>
                    <a:pt x="361442" y="80137"/>
                  </a:cubicBezTo>
                  <a:lnTo>
                    <a:pt x="361315" y="81026"/>
                  </a:lnTo>
                  <a:cubicBezTo>
                    <a:pt x="352679" y="140970"/>
                    <a:pt x="332613" y="187960"/>
                    <a:pt x="306832" y="228219"/>
                  </a:cubicBezTo>
                  <a:cubicBezTo>
                    <a:pt x="281305" y="268097"/>
                    <a:pt x="250317" y="301371"/>
                    <a:pt x="220599" y="333121"/>
                  </a:cubicBezTo>
                  <a:cubicBezTo>
                    <a:pt x="190627" y="365252"/>
                    <a:pt x="161925" y="395986"/>
                    <a:pt x="138557" y="432562"/>
                  </a:cubicBezTo>
                  <a:cubicBezTo>
                    <a:pt x="137668" y="433959"/>
                    <a:pt x="136652" y="435102"/>
                    <a:pt x="135509" y="436245"/>
                  </a:cubicBezTo>
                  <a:cubicBezTo>
                    <a:pt x="90043" y="478663"/>
                    <a:pt x="72263" y="509143"/>
                    <a:pt x="57785" y="546100"/>
                  </a:cubicBezTo>
                  <a:cubicBezTo>
                    <a:pt x="56134" y="550291"/>
                    <a:pt x="53213" y="553720"/>
                    <a:pt x="49276" y="555879"/>
                  </a:cubicBezTo>
                  <a:cubicBezTo>
                    <a:pt x="42545" y="559562"/>
                    <a:pt x="36576" y="562483"/>
                    <a:pt x="31115" y="564642"/>
                  </a:cubicBezTo>
                  <a:cubicBezTo>
                    <a:pt x="30607" y="564896"/>
                    <a:pt x="29972" y="565023"/>
                    <a:pt x="29337" y="565277"/>
                  </a:cubicBezTo>
                  <a:lnTo>
                    <a:pt x="24130" y="566801"/>
                  </a:lnTo>
                  <a:lnTo>
                    <a:pt x="19050" y="548386"/>
                  </a:lnTo>
                  <a:lnTo>
                    <a:pt x="38100" y="548386"/>
                  </a:lnTo>
                  <a:lnTo>
                    <a:pt x="38100" y="913511"/>
                  </a:lnTo>
                  <a:lnTo>
                    <a:pt x="19050" y="913511"/>
                  </a:lnTo>
                  <a:lnTo>
                    <a:pt x="21844" y="894588"/>
                  </a:lnTo>
                  <a:lnTo>
                    <a:pt x="56261" y="899668"/>
                  </a:lnTo>
                  <a:cubicBezTo>
                    <a:pt x="56896" y="899795"/>
                    <a:pt x="57531" y="899922"/>
                    <a:pt x="58039" y="900049"/>
                  </a:cubicBezTo>
                  <a:cubicBezTo>
                    <a:pt x="69215" y="902843"/>
                    <a:pt x="80264" y="906272"/>
                    <a:pt x="91440" y="910209"/>
                  </a:cubicBezTo>
                  <a:cubicBezTo>
                    <a:pt x="106553" y="915543"/>
                    <a:pt x="122047" y="921766"/>
                    <a:pt x="138430" y="928243"/>
                  </a:cubicBezTo>
                  <a:cubicBezTo>
                    <a:pt x="157607" y="935863"/>
                    <a:pt x="177927" y="943991"/>
                    <a:pt x="200787" y="951992"/>
                  </a:cubicBezTo>
                  <a:lnTo>
                    <a:pt x="202057" y="952500"/>
                  </a:lnTo>
                  <a:cubicBezTo>
                    <a:pt x="358394" y="1020572"/>
                    <a:pt x="639699" y="989203"/>
                    <a:pt x="747395" y="943737"/>
                  </a:cubicBezTo>
                  <a:lnTo>
                    <a:pt x="754761" y="961263"/>
                  </a:lnTo>
                  <a:lnTo>
                    <a:pt x="745363" y="944626"/>
                  </a:lnTo>
                  <a:cubicBezTo>
                    <a:pt x="755904" y="938784"/>
                    <a:pt x="763270" y="933069"/>
                    <a:pt x="768223" y="927735"/>
                  </a:cubicBezTo>
                  <a:cubicBezTo>
                    <a:pt x="779272" y="915797"/>
                    <a:pt x="783590" y="899795"/>
                    <a:pt x="748157" y="867156"/>
                  </a:cubicBezTo>
                  <a:cubicBezTo>
                    <a:pt x="743077" y="862457"/>
                    <a:pt x="740918" y="855218"/>
                    <a:pt x="742569" y="848487"/>
                  </a:cubicBezTo>
                  <a:cubicBezTo>
                    <a:pt x="744220" y="841756"/>
                    <a:pt x="749554" y="836422"/>
                    <a:pt x="756285" y="834644"/>
                  </a:cubicBezTo>
                  <a:cubicBezTo>
                    <a:pt x="774319" y="829945"/>
                    <a:pt x="792734" y="816991"/>
                    <a:pt x="803529" y="800227"/>
                  </a:cubicBezTo>
                  <a:cubicBezTo>
                    <a:pt x="818134" y="777240"/>
                    <a:pt x="821055" y="742188"/>
                    <a:pt x="765683" y="707009"/>
                  </a:cubicBezTo>
                  <a:cubicBezTo>
                    <a:pt x="759587" y="703072"/>
                    <a:pt x="756158" y="696087"/>
                    <a:pt x="756920" y="688975"/>
                  </a:cubicBezTo>
                  <a:cubicBezTo>
                    <a:pt x="757682" y="681863"/>
                    <a:pt x="762381" y="675640"/>
                    <a:pt x="769112" y="673100"/>
                  </a:cubicBezTo>
                  <a:cubicBezTo>
                    <a:pt x="807339" y="658749"/>
                    <a:pt x="817880" y="638302"/>
                    <a:pt x="818769" y="622808"/>
                  </a:cubicBezTo>
                  <a:cubicBezTo>
                    <a:pt x="820293" y="596265"/>
                    <a:pt x="795401" y="568706"/>
                    <a:pt x="768477" y="567055"/>
                  </a:cubicBezTo>
                  <a:cubicBezTo>
                    <a:pt x="761492" y="566674"/>
                    <a:pt x="755396" y="562483"/>
                    <a:pt x="752348" y="556260"/>
                  </a:cubicBezTo>
                  <a:cubicBezTo>
                    <a:pt x="749300" y="550037"/>
                    <a:pt x="750062" y="542544"/>
                    <a:pt x="754126" y="536956"/>
                  </a:cubicBezTo>
                  <a:cubicBezTo>
                    <a:pt x="770255" y="514604"/>
                    <a:pt x="777367" y="494665"/>
                    <a:pt x="777494" y="479298"/>
                  </a:cubicBezTo>
                  <a:cubicBezTo>
                    <a:pt x="777875" y="457200"/>
                    <a:pt x="762762" y="433832"/>
                    <a:pt x="703707" y="432943"/>
                  </a:cubicBezTo>
                  <a:lnTo>
                    <a:pt x="703961" y="413893"/>
                  </a:lnTo>
                  <a:lnTo>
                    <a:pt x="704596" y="432943"/>
                  </a:lnTo>
                  <a:cubicBezTo>
                    <a:pt x="657479" y="434467"/>
                    <a:pt x="620776" y="437261"/>
                    <a:pt x="586105" y="440817"/>
                  </a:cubicBezTo>
                  <a:cubicBezTo>
                    <a:pt x="565150" y="442976"/>
                    <a:pt x="544957" y="445262"/>
                    <a:pt x="523367" y="447802"/>
                  </a:cubicBezTo>
                  <a:cubicBezTo>
                    <a:pt x="499237" y="450596"/>
                    <a:pt x="473583" y="453644"/>
                    <a:pt x="443738" y="456692"/>
                  </a:cubicBezTo>
                  <a:cubicBezTo>
                    <a:pt x="442722" y="456819"/>
                    <a:pt x="441706" y="456819"/>
                    <a:pt x="440817" y="456819"/>
                  </a:cubicBezTo>
                  <a:cubicBezTo>
                    <a:pt x="406273" y="454914"/>
                    <a:pt x="380619" y="442087"/>
                    <a:pt x="373761" y="413258"/>
                  </a:cubicBezTo>
                  <a:cubicBezTo>
                    <a:pt x="365633" y="379095"/>
                    <a:pt x="389890" y="330200"/>
                    <a:pt x="409829" y="287909"/>
                  </a:cubicBezTo>
                  <a:cubicBezTo>
                    <a:pt x="438785" y="226695"/>
                    <a:pt x="466090" y="166497"/>
                    <a:pt x="455041" y="119761"/>
                  </a:cubicBezTo>
                  <a:lnTo>
                    <a:pt x="473583" y="115316"/>
                  </a:lnTo>
                  <a:lnTo>
                    <a:pt x="455422" y="121031"/>
                  </a:lnTo>
                  <a:cubicBezTo>
                    <a:pt x="439420" y="69596"/>
                    <a:pt x="400939" y="39624"/>
                    <a:pt x="382270" y="4064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662040" y="3426300"/>
            <a:ext cx="9721620" cy="2325780"/>
            <a:chOff x="0" y="0"/>
            <a:chExt cx="12962160" cy="310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962128" cy="3101086"/>
            </a:xfrm>
            <a:custGeom>
              <a:avLst/>
              <a:gdLst/>
              <a:ahLst/>
              <a:cxnLst/>
              <a:rect l="l" t="t" r="r" b="b"/>
              <a:pathLst>
                <a:path w="12962128" h="3101086">
                  <a:moveTo>
                    <a:pt x="0" y="0"/>
                  </a:moveTo>
                  <a:lnTo>
                    <a:pt x="12962128" y="0"/>
                  </a:lnTo>
                  <a:lnTo>
                    <a:pt x="12962128" y="3101086"/>
                  </a:lnTo>
                  <a:lnTo>
                    <a:pt x="0" y="3101086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262626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262626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01080" y="6202800"/>
            <a:ext cx="7705440" cy="232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01080" y="6581880"/>
            <a:ext cx="7705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37800" y="4739400"/>
            <a:ext cx="76687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837800" y="3912120"/>
            <a:ext cx="5612940" cy="582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400" spc="52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تجارت ما</a:t>
            </a:r>
            <a:endParaRPr lang="en-US" sz="4400" spc="52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2046860" y="3138480"/>
            <a:ext cx="3945780" cy="3945780"/>
            <a:chOff x="0" y="0"/>
            <a:chExt cx="5261040" cy="52610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261102" cy="5261102"/>
            </a:xfrm>
            <a:custGeom>
              <a:avLst/>
              <a:gdLst/>
              <a:ahLst/>
              <a:cxnLst/>
              <a:rect l="l" t="t" r="r" b="b"/>
              <a:pathLst>
                <a:path w="5261102" h="5261102">
                  <a:moveTo>
                    <a:pt x="0" y="2630551"/>
                  </a:moveTo>
                  <a:cubicBezTo>
                    <a:pt x="0" y="1890649"/>
                    <a:pt x="0" y="1150874"/>
                    <a:pt x="0" y="410972"/>
                  </a:cubicBezTo>
                  <a:cubicBezTo>
                    <a:pt x="0" y="123317"/>
                    <a:pt x="164465" y="0"/>
                    <a:pt x="452120" y="0"/>
                  </a:cubicBezTo>
                  <a:cubicBezTo>
                    <a:pt x="1890649" y="0"/>
                    <a:pt x="3329305" y="0"/>
                    <a:pt x="4767834" y="0"/>
                  </a:cubicBezTo>
                  <a:cubicBezTo>
                    <a:pt x="5137785" y="0"/>
                    <a:pt x="5261102" y="82169"/>
                    <a:pt x="5261102" y="493268"/>
                  </a:cubicBezTo>
                  <a:cubicBezTo>
                    <a:pt x="5261102" y="1356360"/>
                    <a:pt x="5261102" y="2178431"/>
                    <a:pt x="5261102" y="3041523"/>
                  </a:cubicBezTo>
                  <a:cubicBezTo>
                    <a:pt x="5261102" y="3616960"/>
                    <a:pt x="5261102" y="4192397"/>
                    <a:pt x="5261102" y="4767834"/>
                  </a:cubicBezTo>
                  <a:cubicBezTo>
                    <a:pt x="5261102" y="5137785"/>
                    <a:pt x="5137785" y="5261102"/>
                    <a:pt x="4808982" y="5261102"/>
                  </a:cubicBezTo>
                  <a:cubicBezTo>
                    <a:pt x="3411474" y="5261102"/>
                    <a:pt x="1972945" y="5219954"/>
                    <a:pt x="575437" y="5219954"/>
                  </a:cubicBezTo>
                  <a:cubicBezTo>
                    <a:pt x="493268" y="5219954"/>
                    <a:pt x="452120" y="5261102"/>
                    <a:pt x="369951" y="5219954"/>
                  </a:cubicBezTo>
                  <a:cubicBezTo>
                    <a:pt x="123317" y="5219954"/>
                    <a:pt x="0" y="5096637"/>
                    <a:pt x="0" y="4850003"/>
                  </a:cubicBezTo>
                  <a:cubicBezTo>
                    <a:pt x="0" y="4110228"/>
                    <a:pt x="0" y="3370326"/>
                    <a:pt x="0" y="2630551"/>
                  </a:cubicBezTo>
                  <a:cubicBezTo>
                    <a:pt x="0" y="2630551"/>
                    <a:pt x="0" y="2630551"/>
                    <a:pt x="0" y="2630551"/>
                  </a:cubicBezTo>
                  <a:close/>
                  <a:moveTo>
                    <a:pt x="2630551" y="4808982"/>
                  </a:moveTo>
                  <a:cubicBezTo>
                    <a:pt x="3329305" y="4808982"/>
                    <a:pt x="3986911" y="4808982"/>
                    <a:pt x="4644517" y="4808982"/>
                  </a:cubicBezTo>
                  <a:cubicBezTo>
                    <a:pt x="4808982" y="4808982"/>
                    <a:pt x="4850003" y="4767834"/>
                    <a:pt x="4850003" y="4644517"/>
                  </a:cubicBezTo>
                  <a:cubicBezTo>
                    <a:pt x="4850003" y="3288157"/>
                    <a:pt x="4850003" y="1931797"/>
                    <a:pt x="4850003" y="616585"/>
                  </a:cubicBezTo>
                  <a:cubicBezTo>
                    <a:pt x="4850003" y="452120"/>
                    <a:pt x="4808855" y="411099"/>
                    <a:pt x="4644517" y="411099"/>
                  </a:cubicBezTo>
                  <a:cubicBezTo>
                    <a:pt x="3329305" y="411099"/>
                    <a:pt x="1972945" y="411099"/>
                    <a:pt x="657606" y="411099"/>
                  </a:cubicBezTo>
                  <a:cubicBezTo>
                    <a:pt x="452120" y="411099"/>
                    <a:pt x="410972" y="452247"/>
                    <a:pt x="410972" y="657733"/>
                  </a:cubicBezTo>
                  <a:cubicBezTo>
                    <a:pt x="410972" y="1972945"/>
                    <a:pt x="410972" y="3288284"/>
                    <a:pt x="410972" y="4603496"/>
                  </a:cubicBezTo>
                  <a:cubicBezTo>
                    <a:pt x="410972" y="4767961"/>
                    <a:pt x="452120" y="4808982"/>
                    <a:pt x="657606" y="4808982"/>
                  </a:cubicBezTo>
                  <a:cubicBezTo>
                    <a:pt x="1315212" y="4808982"/>
                    <a:pt x="1972818" y="4808982"/>
                    <a:pt x="2630551" y="480898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3556700" y="7146360"/>
            <a:ext cx="371520" cy="833220"/>
            <a:chOff x="0" y="0"/>
            <a:chExt cx="495360" cy="11109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165100" y="0"/>
                    <a:pt x="330200" y="0"/>
                    <a:pt x="495300" y="0"/>
                  </a:cubicBezTo>
                  <a:cubicBezTo>
                    <a:pt x="495300" y="164592"/>
                    <a:pt x="495300" y="288036"/>
                    <a:pt x="495300" y="452628"/>
                  </a:cubicBezTo>
                  <a:cubicBezTo>
                    <a:pt x="495300" y="452628"/>
                    <a:pt x="495300" y="493776"/>
                    <a:pt x="454025" y="493776"/>
                  </a:cubicBezTo>
                  <a:cubicBezTo>
                    <a:pt x="288925" y="534924"/>
                    <a:pt x="371475" y="699516"/>
                    <a:pt x="371475" y="822960"/>
                  </a:cubicBezTo>
                  <a:cubicBezTo>
                    <a:pt x="371475" y="864108"/>
                    <a:pt x="371475" y="905256"/>
                    <a:pt x="371475" y="946404"/>
                  </a:cubicBezTo>
                  <a:cubicBezTo>
                    <a:pt x="371475" y="1028700"/>
                    <a:pt x="371475" y="1110996"/>
                    <a:pt x="247650" y="1110996"/>
                  </a:cubicBezTo>
                  <a:cubicBezTo>
                    <a:pt x="123825" y="1110996"/>
                    <a:pt x="82550" y="1069848"/>
                    <a:pt x="82550" y="946404"/>
                  </a:cubicBezTo>
                  <a:cubicBezTo>
                    <a:pt x="123825" y="864108"/>
                    <a:pt x="123825" y="781812"/>
                    <a:pt x="82550" y="699516"/>
                  </a:cubicBezTo>
                  <a:cubicBezTo>
                    <a:pt x="82550" y="617220"/>
                    <a:pt x="123825" y="534924"/>
                    <a:pt x="0" y="493776"/>
                  </a:cubicBezTo>
                  <a:cubicBezTo>
                    <a:pt x="0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1151540" y="6343380"/>
            <a:ext cx="802440" cy="371520"/>
            <a:chOff x="0" y="0"/>
            <a:chExt cx="1069920" cy="4953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1069975" y="0"/>
                  </a:moveTo>
                  <a:cubicBezTo>
                    <a:pt x="1069975" y="165100"/>
                    <a:pt x="1069975" y="330200"/>
                    <a:pt x="1069975" y="495300"/>
                  </a:cubicBezTo>
                  <a:cubicBezTo>
                    <a:pt x="946531" y="495300"/>
                    <a:pt x="781939" y="495300"/>
                    <a:pt x="658495" y="495300"/>
                  </a:cubicBezTo>
                  <a:cubicBezTo>
                    <a:pt x="658495" y="495300"/>
                    <a:pt x="658495" y="495300"/>
                    <a:pt x="617347" y="495300"/>
                  </a:cubicBezTo>
                  <a:cubicBezTo>
                    <a:pt x="493903" y="288925"/>
                    <a:pt x="288163" y="412750"/>
                    <a:pt x="123571" y="412750"/>
                  </a:cubicBezTo>
                  <a:cubicBezTo>
                    <a:pt x="41148" y="371475"/>
                    <a:pt x="0" y="371475"/>
                    <a:pt x="0" y="247650"/>
                  </a:cubicBezTo>
                  <a:cubicBezTo>
                    <a:pt x="0" y="165100"/>
                    <a:pt x="41148" y="123825"/>
                    <a:pt x="123444" y="123825"/>
                  </a:cubicBezTo>
                  <a:cubicBezTo>
                    <a:pt x="246888" y="123825"/>
                    <a:pt x="329184" y="123825"/>
                    <a:pt x="411480" y="123825"/>
                  </a:cubicBezTo>
                  <a:cubicBezTo>
                    <a:pt x="493776" y="123825"/>
                    <a:pt x="576072" y="165100"/>
                    <a:pt x="617220" y="41275"/>
                  </a:cubicBezTo>
                  <a:cubicBezTo>
                    <a:pt x="617220" y="41275"/>
                    <a:pt x="658368" y="0"/>
                    <a:pt x="658368" y="0"/>
                  </a:cubicBezTo>
                  <a:cubicBezTo>
                    <a:pt x="822960" y="0"/>
                    <a:pt x="946531" y="0"/>
                    <a:pt x="106997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6085520" y="6343380"/>
            <a:ext cx="802440" cy="433620"/>
            <a:chOff x="0" y="0"/>
            <a:chExt cx="1069920" cy="5781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69848" cy="578104"/>
            </a:xfrm>
            <a:custGeom>
              <a:avLst/>
              <a:gdLst/>
              <a:ahLst/>
              <a:cxnLst/>
              <a:rect l="l" t="t" r="r" b="b"/>
              <a:pathLst>
                <a:path w="1069848" h="578104">
                  <a:moveTo>
                    <a:pt x="0" y="495554"/>
                  </a:moveTo>
                  <a:cubicBezTo>
                    <a:pt x="0" y="330327"/>
                    <a:pt x="0" y="165227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41275"/>
                  </a:cubicBezTo>
                  <a:cubicBezTo>
                    <a:pt x="534924" y="165227"/>
                    <a:pt x="658368" y="123825"/>
                    <a:pt x="740664" y="123825"/>
                  </a:cubicBezTo>
                  <a:cubicBezTo>
                    <a:pt x="822960" y="123825"/>
                    <a:pt x="864108" y="123825"/>
                    <a:pt x="905256" y="123825"/>
                  </a:cubicBezTo>
                  <a:cubicBezTo>
                    <a:pt x="1069848" y="123825"/>
                    <a:pt x="1069848" y="165100"/>
                    <a:pt x="1069848" y="289052"/>
                  </a:cubicBezTo>
                  <a:cubicBezTo>
                    <a:pt x="1069848" y="330327"/>
                    <a:pt x="987552" y="371602"/>
                    <a:pt x="987552" y="371602"/>
                  </a:cubicBezTo>
                  <a:cubicBezTo>
                    <a:pt x="864108" y="412877"/>
                    <a:pt x="740664" y="371602"/>
                    <a:pt x="576072" y="371602"/>
                  </a:cubicBezTo>
                  <a:cubicBezTo>
                    <a:pt x="576072" y="371602"/>
                    <a:pt x="534924" y="371602"/>
                    <a:pt x="493776" y="412877"/>
                  </a:cubicBezTo>
                  <a:cubicBezTo>
                    <a:pt x="452628" y="578104"/>
                    <a:pt x="329184" y="495427"/>
                    <a:pt x="205740" y="495427"/>
                  </a:cubicBezTo>
                  <a:cubicBezTo>
                    <a:pt x="123444" y="495427"/>
                    <a:pt x="82296" y="495427"/>
                    <a:pt x="0" y="4954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3556700" y="2212380"/>
            <a:ext cx="430920" cy="833220"/>
            <a:chOff x="0" y="0"/>
            <a:chExt cx="574560" cy="1110960"/>
          </a:xfrm>
        </p:grpSpPr>
        <p:sp>
          <p:nvSpPr>
            <p:cNvPr id="28" name="Freeform 28"/>
            <p:cNvSpPr/>
            <p:nvPr/>
          </p:nvSpPr>
          <p:spPr>
            <a:xfrm>
              <a:off x="-127" y="0"/>
              <a:ext cx="574675" cy="1110996"/>
            </a:xfrm>
            <a:custGeom>
              <a:avLst/>
              <a:gdLst/>
              <a:ahLst/>
              <a:cxnLst/>
              <a:rect l="l" t="t" r="r" b="b"/>
              <a:pathLst>
                <a:path w="574675" h="1110996">
                  <a:moveTo>
                    <a:pt x="369443" y="576072"/>
                  </a:moveTo>
                  <a:cubicBezTo>
                    <a:pt x="574675" y="740664"/>
                    <a:pt x="451485" y="905256"/>
                    <a:pt x="492506" y="1110996"/>
                  </a:cubicBezTo>
                  <a:cubicBezTo>
                    <a:pt x="328295" y="1110996"/>
                    <a:pt x="164211" y="1110996"/>
                    <a:pt x="0" y="1110996"/>
                  </a:cubicBezTo>
                  <a:cubicBezTo>
                    <a:pt x="127" y="946404"/>
                    <a:pt x="127" y="822960"/>
                    <a:pt x="127" y="699516"/>
                  </a:cubicBezTo>
                  <a:cubicBezTo>
                    <a:pt x="127" y="699516"/>
                    <a:pt x="127" y="658368"/>
                    <a:pt x="127" y="658368"/>
                  </a:cubicBezTo>
                  <a:cubicBezTo>
                    <a:pt x="164338" y="576072"/>
                    <a:pt x="82169" y="452628"/>
                    <a:pt x="82169" y="329184"/>
                  </a:cubicBezTo>
                  <a:cubicBezTo>
                    <a:pt x="123190" y="288036"/>
                    <a:pt x="82169" y="205740"/>
                    <a:pt x="82169" y="164592"/>
                  </a:cubicBezTo>
                  <a:cubicBezTo>
                    <a:pt x="82169" y="82296"/>
                    <a:pt x="123190" y="41148"/>
                    <a:pt x="246380" y="0"/>
                  </a:cubicBezTo>
                  <a:cubicBezTo>
                    <a:pt x="328422" y="0"/>
                    <a:pt x="369443" y="82296"/>
                    <a:pt x="369443" y="164592"/>
                  </a:cubicBezTo>
                  <a:cubicBezTo>
                    <a:pt x="369443" y="288036"/>
                    <a:pt x="369443" y="452628"/>
                    <a:pt x="369443" y="5760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6085520" y="5202900"/>
            <a:ext cx="802440" cy="371520"/>
            <a:chOff x="0" y="0"/>
            <a:chExt cx="1069920" cy="495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069848" cy="495300"/>
            </a:xfrm>
            <a:custGeom>
              <a:avLst/>
              <a:gdLst/>
              <a:ahLst/>
              <a:cxnLst/>
              <a:rect l="l" t="t" r="r" b="b"/>
              <a:pathLst>
                <a:path w="1069848" h="495300">
                  <a:moveTo>
                    <a:pt x="0" y="495300"/>
                  </a:moveTo>
                  <a:cubicBezTo>
                    <a:pt x="0" y="330200"/>
                    <a:pt x="0" y="165100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0"/>
                  </a:cubicBezTo>
                  <a:cubicBezTo>
                    <a:pt x="534924" y="165100"/>
                    <a:pt x="658368" y="82550"/>
                    <a:pt x="740664" y="123825"/>
                  </a:cubicBezTo>
                  <a:cubicBezTo>
                    <a:pt x="822960" y="123825"/>
                    <a:pt x="864108" y="123825"/>
                    <a:pt x="946404" y="123825"/>
                  </a:cubicBezTo>
                  <a:cubicBezTo>
                    <a:pt x="1028700" y="82550"/>
                    <a:pt x="1069848" y="123825"/>
                    <a:pt x="1069848" y="247650"/>
                  </a:cubicBezTo>
                  <a:cubicBezTo>
                    <a:pt x="1069848" y="330200"/>
                    <a:pt x="1028700" y="371475"/>
                    <a:pt x="946404" y="371475"/>
                  </a:cubicBezTo>
                  <a:cubicBezTo>
                    <a:pt x="822960" y="371475"/>
                    <a:pt x="740664" y="371475"/>
                    <a:pt x="658368" y="371475"/>
                  </a:cubicBezTo>
                  <a:cubicBezTo>
                    <a:pt x="576072" y="371475"/>
                    <a:pt x="493776" y="371475"/>
                    <a:pt x="452628" y="454025"/>
                  </a:cubicBezTo>
                  <a:cubicBezTo>
                    <a:pt x="452628" y="495300"/>
                    <a:pt x="452628" y="495300"/>
                    <a:pt x="411480" y="495300"/>
                  </a:cubicBezTo>
                  <a:cubicBezTo>
                    <a:pt x="288036" y="495300"/>
                    <a:pt x="123444" y="495300"/>
                    <a:pt x="0" y="4953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2970800" y="7146360"/>
            <a:ext cx="369360" cy="833220"/>
            <a:chOff x="0" y="0"/>
            <a:chExt cx="492480" cy="11109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492506" cy="1110996"/>
            </a:xfrm>
            <a:custGeom>
              <a:avLst/>
              <a:gdLst/>
              <a:ahLst/>
              <a:cxnLst/>
              <a:rect l="l" t="t" r="r" b="b"/>
              <a:pathLst>
                <a:path w="492506" h="1110996">
                  <a:moveTo>
                    <a:pt x="0" y="0"/>
                  </a:moveTo>
                  <a:cubicBezTo>
                    <a:pt x="164211" y="0"/>
                    <a:pt x="328295" y="0"/>
                    <a:pt x="492506" y="0"/>
                  </a:cubicBezTo>
                  <a:cubicBezTo>
                    <a:pt x="492506" y="164592"/>
                    <a:pt x="492506" y="288036"/>
                    <a:pt x="492506" y="452628"/>
                  </a:cubicBezTo>
                  <a:cubicBezTo>
                    <a:pt x="492506" y="452628"/>
                    <a:pt x="492506" y="493776"/>
                    <a:pt x="492506" y="493776"/>
                  </a:cubicBezTo>
                  <a:cubicBezTo>
                    <a:pt x="328295" y="534924"/>
                    <a:pt x="410464" y="699516"/>
                    <a:pt x="369443" y="822960"/>
                  </a:cubicBezTo>
                  <a:cubicBezTo>
                    <a:pt x="369443" y="864108"/>
                    <a:pt x="369443" y="905256"/>
                    <a:pt x="369443" y="946404"/>
                  </a:cubicBezTo>
                  <a:cubicBezTo>
                    <a:pt x="410464" y="1069848"/>
                    <a:pt x="369443" y="1110996"/>
                    <a:pt x="246380" y="1110996"/>
                  </a:cubicBezTo>
                  <a:cubicBezTo>
                    <a:pt x="123317" y="1110996"/>
                    <a:pt x="123063" y="1028700"/>
                    <a:pt x="123063" y="946404"/>
                  </a:cubicBezTo>
                  <a:cubicBezTo>
                    <a:pt x="123063" y="864108"/>
                    <a:pt x="123063" y="740664"/>
                    <a:pt x="123063" y="658368"/>
                  </a:cubicBezTo>
                  <a:cubicBezTo>
                    <a:pt x="123063" y="617220"/>
                    <a:pt x="123063" y="534924"/>
                    <a:pt x="41021" y="493776"/>
                  </a:cubicBezTo>
                  <a:cubicBezTo>
                    <a:pt x="41021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6085520" y="4062420"/>
            <a:ext cx="802440" cy="369360"/>
            <a:chOff x="0" y="0"/>
            <a:chExt cx="1069920" cy="4924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069848" cy="492506"/>
            </a:xfrm>
            <a:custGeom>
              <a:avLst/>
              <a:gdLst/>
              <a:ahLst/>
              <a:cxnLst/>
              <a:rect l="l" t="t" r="r" b="b"/>
              <a:pathLst>
                <a:path w="1069848" h="492506">
                  <a:moveTo>
                    <a:pt x="0" y="492506"/>
                  </a:moveTo>
                  <a:cubicBezTo>
                    <a:pt x="0" y="328295"/>
                    <a:pt x="0" y="164211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0"/>
                  </a:cubicBezTo>
                  <a:cubicBezTo>
                    <a:pt x="534924" y="164211"/>
                    <a:pt x="658368" y="82042"/>
                    <a:pt x="740664" y="82042"/>
                  </a:cubicBezTo>
                  <a:cubicBezTo>
                    <a:pt x="822960" y="123063"/>
                    <a:pt x="864108" y="123063"/>
                    <a:pt x="905256" y="82042"/>
                  </a:cubicBezTo>
                  <a:cubicBezTo>
                    <a:pt x="1028700" y="82042"/>
                    <a:pt x="1069848" y="123063"/>
                    <a:pt x="1069848" y="246253"/>
                  </a:cubicBezTo>
                  <a:cubicBezTo>
                    <a:pt x="1069848" y="369443"/>
                    <a:pt x="1028700" y="369316"/>
                    <a:pt x="905256" y="369316"/>
                  </a:cubicBezTo>
                  <a:cubicBezTo>
                    <a:pt x="822960" y="369316"/>
                    <a:pt x="740664" y="369316"/>
                    <a:pt x="658368" y="369316"/>
                  </a:cubicBezTo>
                  <a:cubicBezTo>
                    <a:pt x="576072" y="369316"/>
                    <a:pt x="493776" y="328295"/>
                    <a:pt x="452628" y="451358"/>
                  </a:cubicBezTo>
                  <a:cubicBezTo>
                    <a:pt x="452628" y="451358"/>
                    <a:pt x="452628" y="492379"/>
                    <a:pt x="411480" y="492379"/>
                  </a:cubicBezTo>
                  <a:cubicBezTo>
                    <a:pt x="288036" y="492379"/>
                    <a:pt x="123444" y="492379"/>
                    <a:pt x="0" y="4923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384900" y="7146360"/>
            <a:ext cx="400140" cy="833220"/>
            <a:chOff x="0" y="0"/>
            <a:chExt cx="533520" cy="11109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533527" cy="1110996"/>
            </a:xfrm>
            <a:custGeom>
              <a:avLst/>
              <a:gdLst/>
              <a:ahLst/>
              <a:cxnLst/>
              <a:rect l="l" t="t" r="r" b="b"/>
              <a:pathLst>
                <a:path w="533527" h="1110996">
                  <a:moveTo>
                    <a:pt x="41021" y="0"/>
                  </a:moveTo>
                  <a:cubicBezTo>
                    <a:pt x="205232" y="0"/>
                    <a:pt x="328295" y="0"/>
                    <a:pt x="533527" y="0"/>
                  </a:cubicBezTo>
                  <a:cubicBezTo>
                    <a:pt x="533527" y="164592"/>
                    <a:pt x="533527" y="288036"/>
                    <a:pt x="533527" y="452628"/>
                  </a:cubicBezTo>
                  <a:cubicBezTo>
                    <a:pt x="533527" y="452628"/>
                    <a:pt x="492506" y="493776"/>
                    <a:pt x="492506" y="493776"/>
                  </a:cubicBezTo>
                  <a:cubicBezTo>
                    <a:pt x="328295" y="534924"/>
                    <a:pt x="410464" y="699516"/>
                    <a:pt x="410464" y="822960"/>
                  </a:cubicBezTo>
                  <a:cubicBezTo>
                    <a:pt x="410464" y="864108"/>
                    <a:pt x="410464" y="905256"/>
                    <a:pt x="410464" y="946404"/>
                  </a:cubicBezTo>
                  <a:cubicBezTo>
                    <a:pt x="410464" y="1069848"/>
                    <a:pt x="369443" y="1110996"/>
                    <a:pt x="246253" y="1110996"/>
                  </a:cubicBezTo>
                  <a:cubicBezTo>
                    <a:pt x="123063" y="1110996"/>
                    <a:pt x="123063" y="1028700"/>
                    <a:pt x="123063" y="946404"/>
                  </a:cubicBezTo>
                  <a:cubicBezTo>
                    <a:pt x="123063" y="864108"/>
                    <a:pt x="123063" y="781812"/>
                    <a:pt x="123063" y="699516"/>
                  </a:cubicBezTo>
                  <a:cubicBezTo>
                    <a:pt x="123063" y="617220"/>
                    <a:pt x="164084" y="534924"/>
                    <a:pt x="41021" y="493776"/>
                  </a:cubicBezTo>
                  <a:cubicBezTo>
                    <a:pt x="41021" y="493776"/>
                    <a:pt x="41021" y="452628"/>
                    <a:pt x="41021" y="411480"/>
                  </a:cubicBezTo>
                  <a:cubicBezTo>
                    <a:pt x="0" y="288036"/>
                    <a:pt x="41021" y="164592"/>
                    <a:pt x="4102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1151540" y="5202900"/>
            <a:ext cx="802440" cy="371520"/>
            <a:chOff x="0" y="0"/>
            <a:chExt cx="1069920" cy="495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1069975" y="0"/>
                  </a:moveTo>
                  <a:cubicBezTo>
                    <a:pt x="1069975" y="165100"/>
                    <a:pt x="1069975" y="330200"/>
                    <a:pt x="1069975" y="495300"/>
                  </a:cubicBezTo>
                  <a:cubicBezTo>
                    <a:pt x="946531" y="495300"/>
                    <a:pt x="781939" y="495300"/>
                    <a:pt x="658495" y="495300"/>
                  </a:cubicBezTo>
                  <a:cubicBezTo>
                    <a:pt x="658495" y="495300"/>
                    <a:pt x="617347" y="495300"/>
                    <a:pt x="617347" y="495300"/>
                  </a:cubicBezTo>
                  <a:cubicBezTo>
                    <a:pt x="535051" y="330200"/>
                    <a:pt x="411607" y="412750"/>
                    <a:pt x="288163" y="371475"/>
                  </a:cubicBezTo>
                  <a:cubicBezTo>
                    <a:pt x="247015" y="371475"/>
                    <a:pt x="205867" y="371475"/>
                    <a:pt x="164719" y="371475"/>
                  </a:cubicBezTo>
                  <a:cubicBezTo>
                    <a:pt x="0" y="371475"/>
                    <a:pt x="0" y="371475"/>
                    <a:pt x="0" y="206375"/>
                  </a:cubicBezTo>
                  <a:cubicBezTo>
                    <a:pt x="0" y="123825"/>
                    <a:pt x="41148" y="123825"/>
                    <a:pt x="123444" y="123825"/>
                  </a:cubicBezTo>
                  <a:cubicBezTo>
                    <a:pt x="205740" y="123825"/>
                    <a:pt x="329184" y="123825"/>
                    <a:pt x="411480" y="123825"/>
                  </a:cubicBezTo>
                  <a:cubicBezTo>
                    <a:pt x="493776" y="123825"/>
                    <a:pt x="576072" y="123825"/>
                    <a:pt x="617220" y="41275"/>
                  </a:cubicBezTo>
                  <a:cubicBezTo>
                    <a:pt x="617220" y="0"/>
                    <a:pt x="658368" y="0"/>
                    <a:pt x="658368" y="0"/>
                  </a:cubicBezTo>
                  <a:cubicBezTo>
                    <a:pt x="822960" y="0"/>
                    <a:pt x="946531" y="0"/>
                    <a:pt x="106997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1151540" y="4062420"/>
            <a:ext cx="802440" cy="369360"/>
            <a:chOff x="0" y="0"/>
            <a:chExt cx="1069920" cy="492480"/>
          </a:xfrm>
        </p:grpSpPr>
        <p:sp>
          <p:nvSpPr>
            <p:cNvPr id="40" name="Freeform 40"/>
            <p:cNvSpPr/>
            <p:nvPr/>
          </p:nvSpPr>
          <p:spPr>
            <a:xfrm>
              <a:off x="127" y="0"/>
              <a:ext cx="1069848" cy="492506"/>
            </a:xfrm>
            <a:custGeom>
              <a:avLst/>
              <a:gdLst/>
              <a:ahLst/>
              <a:cxnLst/>
              <a:rect l="l" t="t" r="r" b="b"/>
              <a:pathLst>
                <a:path w="1069848" h="492506">
                  <a:moveTo>
                    <a:pt x="1069848" y="0"/>
                  </a:moveTo>
                  <a:cubicBezTo>
                    <a:pt x="1069848" y="164211"/>
                    <a:pt x="1069848" y="328295"/>
                    <a:pt x="1069848" y="492506"/>
                  </a:cubicBezTo>
                  <a:cubicBezTo>
                    <a:pt x="946404" y="492506"/>
                    <a:pt x="781812" y="492506"/>
                    <a:pt x="658368" y="492506"/>
                  </a:cubicBezTo>
                  <a:cubicBezTo>
                    <a:pt x="658368" y="492506"/>
                    <a:pt x="617220" y="492506"/>
                    <a:pt x="617220" y="451485"/>
                  </a:cubicBezTo>
                  <a:cubicBezTo>
                    <a:pt x="576072" y="328422"/>
                    <a:pt x="452628" y="369443"/>
                    <a:pt x="329184" y="369443"/>
                  </a:cubicBezTo>
                  <a:cubicBezTo>
                    <a:pt x="288036" y="369443"/>
                    <a:pt x="205740" y="369443"/>
                    <a:pt x="164592" y="369443"/>
                  </a:cubicBezTo>
                  <a:cubicBezTo>
                    <a:pt x="41148" y="369443"/>
                    <a:pt x="0" y="369443"/>
                    <a:pt x="0" y="246380"/>
                  </a:cubicBezTo>
                  <a:cubicBezTo>
                    <a:pt x="0" y="123317"/>
                    <a:pt x="41021" y="82042"/>
                    <a:pt x="164465" y="82042"/>
                  </a:cubicBezTo>
                  <a:cubicBezTo>
                    <a:pt x="246761" y="123063"/>
                    <a:pt x="329057" y="82042"/>
                    <a:pt x="452501" y="82042"/>
                  </a:cubicBezTo>
                  <a:cubicBezTo>
                    <a:pt x="493649" y="82042"/>
                    <a:pt x="575945" y="123063"/>
                    <a:pt x="617093" y="41021"/>
                  </a:cubicBezTo>
                  <a:cubicBezTo>
                    <a:pt x="617093" y="0"/>
                    <a:pt x="658241" y="0"/>
                    <a:pt x="658241" y="0"/>
                  </a:cubicBezTo>
                  <a:cubicBezTo>
                    <a:pt x="781685" y="0"/>
                    <a:pt x="946277" y="0"/>
                    <a:pt x="106972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5283080" y="7146360"/>
            <a:ext cx="371520" cy="833220"/>
            <a:chOff x="0" y="0"/>
            <a:chExt cx="495360" cy="11109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165100" y="0"/>
                    <a:pt x="330200" y="0"/>
                    <a:pt x="495300" y="0"/>
                  </a:cubicBezTo>
                  <a:cubicBezTo>
                    <a:pt x="495300" y="164592"/>
                    <a:pt x="495300" y="288036"/>
                    <a:pt x="495300" y="411480"/>
                  </a:cubicBezTo>
                  <a:cubicBezTo>
                    <a:pt x="495300" y="452628"/>
                    <a:pt x="454025" y="493776"/>
                    <a:pt x="454025" y="493776"/>
                  </a:cubicBezTo>
                  <a:cubicBezTo>
                    <a:pt x="330200" y="534924"/>
                    <a:pt x="371475" y="658368"/>
                    <a:pt x="371475" y="740664"/>
                  </a:cubicBezTo>
                  <a:cubicBezTo>
                    <a:pt x="371475" y="822960"/>
                    <a:pt x="371475" y="864108"/>
                    <a:pt x="371475" y="946404"/>
                  </a:cubicBezTo>
                  <a:cubicBezTo>
                    <a:pt x="371475" y="1069848"/>
                    <a:pt x="330200" y="1110996"/>
                    <a:pt x="206375" y="1110996"/>
                  </a:cubicBezTo>
                  <a:cubicBezTo>
                    <a:pt x="123825" y="1110996"/>
                    <a:pt x="82550" y="1069848"/>
                    <a:pt x="82550" y="987552"/>
                  </a:cubicBezTo>
                  <a:cubicBezTo>
                    <a:pt x="82550" y="864108"/>
                    <a:pt x="82550" y="781812"/>
                    <a:pt x="82550" y="699516"/>
                  </a:cubicBezTo>
                  <a:cubicBezTo>
                    <a:pt x="82550" y="617220"/>
                    <a:pt x="123825" y="534924"/>
                    <a:pt x="0" y="493776"/>
                  </a:cubicBezTo>
                  <a:cubicBezTo>
                    <a:pt x="0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2970800" y="2243160"/>
            <a:ext cx="369360" cy="802440"/>
            <a:chOff x="0" y="0"/>
            <a:chExt cx="492480" cy="10699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92506" cy="1069975"/>
            </a:xfrm>
            <a:custGeom>
              <a:avLst/>
              <a:gdLst/>
              <a:ahLst/>
              <a:cxnLst/>
              <a:rect l="l" t="t" r="r" b="b"/>
              <a:pathLst>
                <a:path w="492506" h="1069975">
                  <a:moveTo>
                    <a:pt x="492506" y="1069975"/>
                  </a:moveTo>
                  <a:cubicBezTo>
                    <a:pt x="328295" y="1069975"/>
                    <a:pt x="164211" y="1069975"/>
                    <a:pt x="0" y="1069975"/>
                  </a:cubicBezTo>
                  <a:cubicBezTo>
                    <a:pt x="0" y="905256"/>
                    <a:pt x="0" y="781812"/>
                    <a:pt x="0" y="617220"/>
                  </a:cubicBezTo>
                  <a:cubicBezTo>
                    <a:pt x="0" y="617220"/>
                    <a:pt x="0" y="617220"/>
                    <a:pt x="41021" y="617220"/>
                  </a:cubicBezTo>
                  <a:cubicBezTo>
                    <a:pt x="205232" y="534924"/>
                    <a:pt x="82042" y="370332"/>
                    <a:pt x="123063" y="246888"/>
                  </a:cubicBezTo>
                  <a:cubicBezTo>
                    <a:pt x="123063" y="205740"/>
                    <a:pt x="123063" y="164592"/>
                    <a:pt x="123063" y="123444"/>
                  </a:cubicBezTo>
                  <a:cubicBezTo>
                    <a:pt x="123063" y="41148"/>
                    <a:pt x="123063" y="0"/>
                    <a:pt x="246126" y="0"/>
                  </a:cubicBezTo>
                  <a:cubicBezTo>
                    <a:pt x="369189" y="0"/>
                    <a:pt x="410337" y="41148"/>
                    <a:pt x="369189" y="123444"/>
                  </a:cubicBezTo>
                  <a:cubicBezTo>
                    <a:pt x="369189" y="205740"/>
                    <a:pt x="369189" y="288036"/>
                    <a:pt x="369189" y="370332"/>
                  </a:cubicBezTo>
                  <a:cubicBezTo>
                    <a:pt x="369189" y="452628"/>
                    <a:pt x="369189" y="534924"/>
                    <a:pt x="451231" y="576072"/>
                  </a:cubicBezTo>
                  <a:cubicBezTo>
                    <a:pt x="492252" y="576072"/>
                    <a:pt x="492252" y="658368"/>
                    <a:pt x="492252" y="658368"/>
                  </a:cubicBezTo>
                  <a:cubicBezTo>
                    <a:pt x="492252" y="781812"/>
                    <a:pt x="492252" y="905256"/>
                    <a:pt x="492252" y="10698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4697180" y="7146360"/>
            <a:ext cx="371520" cy="833220"/>
            <a:chOff x="0" y="0"/>
            <a:chExt cx="495360" cy="11109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165100" y="0"/>
                    <a:pt x="288925" y="0"/>
                    <a:pt x="454025" y="0"/>
                  </a:cubicBezTo>
                  <a:cubicBezTo>
                    <a:pt x="454025" y="0"/>
                    <a:pt x="495300" y="41148"/>
                    <a:pt x="495300" y="82296"/>
                  </a:cubicBezTo>
                  <a:cubicBezTo>
                    <a:pt x="495300" y="205740"/>
                    <a:pt x="495300" y="329184"/>
                    <a:pt x="495300" y="411480"/>
                  </a:cubicBezTo>
                  <a:cubicBezTo>
                    <a:pt x="495300" y="452628"/>
                    <a:pt x="495300" y="493776"/>
                    <a:pt x="454025" y="493776"/>
                  </a:cubicBezTo>
                  <a:cubicBezTo>
                    <a:pt x="330200" y="534924"/>
                    <a:pt x="412750" y="658368"/>
                    <a:pt x="371475" y="781812"/>
                  </a:cubicBezTo>
                  <a:cubicBezTo>
                    <a:pt x="371475" y="822960"/>
                    <a:pt x="371475" y="905256"/>
                    <a:pt x="371475" y="946404"/>
                  </a:cubicBezTo>
                  <a:cubicBezTo>
                    <a:pt x="371475" y="1069848"/>
                    <a:pt x="371475" y="1110996"/>
                    <a:pt x="247650" y="1110996"/>
                  </a:cubicBezTo>
                  <a:cubicBezTo>
                    <a:pt x="123825" y="1110996"/>
                    <a:pt x="123825" y="1028700"/>
                    <a:pt x="123825" y="946404"/>
                  </a:cubicBezTo>
                  <a:cubicBezTo>
                    <a:pt x="123825" y="864108"/>
                    <a:pt x="123825" y="781812"/>
                    <a:pt x="123825" y="699516"/>
                  </a:cubicBezTo>
                  <a:cubicBezTo>
                    <a:pt x="123825" y="617220"/>
                    <a:pt x="165100" y="534924"/>
                    <a:pt x="41275" y="493776"/>
                  </a:cubicBezTo>
                  <a:cubicBezTo>
                    <a:pt x="0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1151540" y="3414960"/>
            <a:ext cx="802440" cy="430920"/>
            <a:chOff x="0" y="0"/>
            <a:chExt cx="1069920" cy="574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069975" cy="574548"/>
            </a:xfrm>
            <a:custGeom>
              <a:avLst/>
              <a:gdLst/>
              <a:ahLst/>
              <a:cxnLst/>
              <a:rect l="l" t="t" r="r" b="b"/>
              <a:pathLst>
                <a:path w="1069975" h="574548">
                  <a:moveTo>
                    <a:pt x="1069975" y="82042"/>
                  </a:moveTo>
                  <a:cubicBezTo>
                    <a:pt x="1069975" y="246253"/>
                    <a:pt x="1069975" y="410337"/>
                    <a:pt x="1069975" y="574548"/>
                  </a:cubicBezTo>
                  <a:cubicBezTo>
                    <a:pt x="946531" y="574548"/>
                    <a:pt x="781939" y="574548"/>
                    <a:pt x="658495" y="574548"/>
                  </a:cubicBezTo>
                  <a:cubicBezTo>
                    <a:pt x="658495" y="574548"/>
                    <a:pt x="617347" y="574548"/>
                    <a:pt x="617347" y="574548"/>
                  </a:cubicBezTo>
                  <a:cubicBezTo>
                    <a:pt x="535051" y="410337"/>
                    <a:pt x="411607" y="492506"/>
                    <a:pt x="329311" y="451485"/>
                  </a:cubicBezTo>
                  <a:cubicBezTo>
                    <a:pt x="247015" y="451485"/>
                    <a:pt x="205867" y="451485"/>
                    <a:pt x="164719" y="451485"/>
                  </a:cubicBezTo>
                  <a:cubicBezTo>
                    <a:pt x="0" y="451485"/>
                    <a:pt x="0" y="451485"/>
                    <a:pt x="0" y="287274"/>
                  </a:cubicBezTo>
                  <a:cubicBezTo>
                    <a:pt x="0" y="246253"/>
                    <a:pt x="41148" y="205232"/>
                    <a:pt x="123444" y="205232"/>
                  </a:cubicBezTo>
                  <a:cubicBezTo>
                    <a:pt x="246888" y="205232"/>
                    <a:pt x="370332" y="205232"/>
                    <a:pt x="493776" y="205232"/>
                  </a:cubicBezTo>
                  <a:cubicBezTo>
                    <a:pt x="493776" y="205232"/>
                    <a:pt x="534924" y="205232"/>
                    <a:pt x="534924" y="205232"/>
                  </a:cubicBezTo>
                  <a:cubicBezTo>
                    <a:pt x="658368" y="0"/>
                    <a:pt x="864108" y="123063"/>
                    <a:pt x="1028827" y="82042"/>
                  </a:cubicBezTo>
                  <a:cubicBezTo>
                    <a:pt x="1028827" y="82042"/>
                    <a:pt x="1069975" y="82042"/>
                    <a:pt x="1069975" y="8204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6085520" y="5788800"/>
            <a:ext cx="802440" cy="371520"/>
            <a:chOff x="0" y="0"/>
            <a:chExt cx="1069920" cy="4953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0" y="495300"/>
                  </a:moveTo>
                  <a:cubicBezTo>
                    <a:pt x="0" y="288925"/>
                    <a:pt x="0" y="165100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52628" y="0"/>
                    <a:pt x="452628" y="0"/>
                    <a:pt x="452628" y="0"/>
                  </a:cubicBezTo>
                  <a:cubicBezTo>
                    <a:pt x="576072" y="206375"/>
                    <a:pt x="740664" y="82550"/>
                    <a:pt x="905256" y="82550"/>
                  </a:cubicBezTo>
                  <a:cubicBezTo>
                    <a:pt x="1069975" y="123825"/>
                    <a:pt x="1069975" y="123825"/>
                    <a:pt x="1069975" y="288925"/>
                  </a:cubicBezTo>
                  <a:cubicBezTo>
                    <a:pt x="1069975" y="288925"/>
                    <a:pt x="1028827" y="371475"/>
                    <a:pt x="987679" y="371475"/>
                  </a:cubicBezTo>
                  <a:cubicBezTo>
                    <a:pt x="864235" y="371475"/>
                    <a:pt x="740791" y="371475"/>
                    <a:pt x="658495" y="371475"/>
                  </a:cubicBezTo>
                  <a:cubicBezTo>
                    <a:pt x="576199" y="371475"/>
                    <a:pt x="493776" y="330200"/>
                    <a:pt x="452628" y="454025"/>
                  </a:cubicBezTo>
                  <a:cubicBezTo>
                    <a:pt x="452628" y="454025"/>
                    <a:pt x="411480" y="454025"/>
                    <a:pt x="411480" y="495300"/>
                  </a:cubicBezTo>
                  <a:cubicBezTo>
                    <a:pt x="246888" y="495300"/>
                    <a:pt x="123444" y="495300"/>
                    <a:pt x="0" y="4953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4111280" y="7146360"/>
            <a:ext cx="371520" cy="833220"/>
            <a:chOff x="0" y="0"/>
            <a:chExt cx="495360" cy="11109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206375" y="0"/>
                    <a:pt x="330200" y="0"/>
                    <a:pt x="495300" y="0"/>
                  </a:cubicBezTo>
                  <a:cubicBezTo>
                    <a:pt x="495300" y="164592"/>
                    <a:pt x="495300" y="288036"/>
                    <a:pt x="495300" y="452628"/>
                  </a:cubicBezTo>
                  <a:cubicBezTo>
                    <a:pt x="495300" y="452628"/>
                    <a:pt x="495300" y="493776"/>
                    <a:pt x="495300" y="493776"/>
                  </a:cubicBezTo>
                  <a:cubicBezTo>
                    <a:pt x="330200" y="534924"/>
                    <a:pt x="412750" y="699516"/>
                    <a:pt x="412750" y="822960"/>
                  </a:cubicBezTo>
                  <a:cubicBezTo>
                    <a:pt x="371475" y="864108"/>
                    <a:pt x="371475" y="905256"/>
                    <a:pt x="412750" y="946404"/>
                  </a:cubicBezTo>
                  <a:cubicBezTo>
                    <a:pt x="412750" y="1069848"/>
                    <a:pt x="371475" y="1110996"/>
                    <a:pt x="247650" y="1110996"/>
                  </a:cubicBezTo>
                  <a:cubicBezTo>
                    <a:pt x="165100" y="1110996"/>
                    <a:pt x="123825" y="1069848"/>
                    <a:pt x="123825" y="987552"/>
                  </a:cubicBezTo>
                  <a:cubicBezTo>
                    <a:pt x="123825" y="864108"/>
                    <a:pt x="123825" y="781812"/>
                    <a:pt x="123825" y="699516"/>
                  </a:cubicBezTo>
                  <a:cubicBezTo>
                    <a:pt x="123825" y="617220"/>
                    <a:pt x="165100" y="534924"/>
                    <a:pt x="41275" y="493776"/>
                  </a:cubicBezTo>
                  <a:cubicBezTo>
                    <a:pt x="41275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6085520" y="4617000"/>
            <a:ext cx="802440" cy="371520"/>
            <a:chOff x="0" y="0"/>
            <a:chExt cx="1069920" cy="495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069848" cy="495300"/>
            </a:xfrm>
            <a:custGeom>
              <a:avLst/>
              <a:gdLst/>
              <a:ahLst/>
              <a:cxnLst/>
              <a:rect l="l" t="t" r="r" b="b"/>
              <a:pathLst>
                <a:path w="1069848" h="495300">
                  <a:moveTo>
                    <a:pt x="0" y="495300"/>
                  </a:moveTo>
                  <a:cubicBezTo>
                    <a:pt x="0" y="330200"/>
                    <a:pt x="0" y="206375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41275"/>
                    <a:pt x="452628" y="41275"/>
                  </a:cubicBezTo>
                  <a:cubicBezTo>
                    <a:pt x="534924" y="206375"/>
                    <a:pt x="658368" y="123825"/>
                    <a:pt x="781812" y="123825"/>
                  </a:cubicBezTo>
                  <a:cubicBezTo>
                    <a:pt x="822960" y="123825"/>
                    <a:pt x="864108" y="123825"/>
                    <a:pt x="946404" y="123825"/>
                  </a:cubicBezTo>
                  <a:cubicBezTo>
                    <a:pt x="1069848" y="123825"/>
                    <a:pt x="1069848" y="165100"/>
                    <a:pt x="1069848" y="288925"/>
                  </a:cubicBezTo>
                  <a:cubicBezTo>
                    <a:pt x="1069848" y="371475"/>
                    <a:pt x="1028700" y="412750"/>
                    <a:pt x="987552" y="412750"/>
                  </a:cubicBezTo>
                  <a:cubicBezTo>
                    <a:pt x="864108" y="371475"/>
                    <a:pt x="781812" y="371475"/>
                    <a:pt x="658368" y="412750"/>
                  </a:cubicBezTo>
                  <a:cubicBezTo>
                    <a:pt x="617220" y="412750"/>
                    <a:pt x="493776" y="371475"/>
                    <a:pt x="452628" y="495300"/>
                  </a:cubicBezTo>
                  <a:cubicBezTo>
                    <a:pt x="452628" y="495300"/>
                    <a:pt x="411480" y="495300"/>
                    <a:pt x="370332" y="495300"/>
                  </a:cubicBezTo>
                  <a:cubicBezTo>
                    <a:pt x="246888" y="495300"/>
                    <a:pt x="123444" y="495300"/>
                    <a:pt x="0" y="4953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1151540" y="4617000"/>
            <a:ext cx="802440" cy="371520"/>
            <a:chOff x="0" y="0"/>
            <a:chExt cx="1069920" cy="4953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1069975" y="0"/>
                  </a:moveTo>
                  <a:cubicBezTo>
                    <a:pt x="1069975" y="165100"/>
                    <a:pt x="1069975" y="330200"/>
                    <a:pt x="1069975" y="495300"/>
                  </a:cubicBezTo>
                  <a:cubicBezTo>
                    <a:pt x="946531" y="495300"/>
                    <a:pt x="781939" y="495300"/>
                    <a:pt x="658495" y="495300"/>
                  </a:cubicBezTo>
                  <a:cubicBezTo>
                    <a:pt x="658495" y="495300"/>
                    <a:pt x="617347" y="495300"/>
                    <a:pt x="617347" y="495300"/>
                  </a:cubicBezTo>
                  <a:cubicBezTo>
                    <a:pt x="535051" y="330200"/>
                    <a:pt x="370459" y="412750"/>
                    <a:pt x="288163" y="412750"/>
                  </a:cubicBezTo>
                  <a:cubicBezTo>
                    <a:pt x="205867" y="371475"/>
                    <a:pt x="164719" y="371475"/>
                    <a:pt x="123571" y="412750"/>
                  </a:cubicBezTo>
                  <a:cubicBezTo>
                    <a:pt x="41148" y="412750"/>
                    <a:pt x="0" y="371475"/>
                    <a:pt x="0" y="288925"/>
                  </a:cubicBezTo>
                  <a:cubicBezTo>
                    <a:pt x="0" y="165100"/>
                    <a:pt x="0" y="123825"/>
                    <a:pt x="123444" y="123825"/>
                  </a:cubicBezTo>
                  <a:cubicBezTo>
                    <a:pt x="205740" y="123825"/>
                    <a:pt x="329184" y="123825"/>
                    <a:pt x="411480" y="123825"/>
                  </a:cubicBezTo>
                  <a:cubicBezTo>
                    <a:pt x="493776" y="123825"/>
                    <a:pt x="576072" y="165100"/>
                    <a:pt x="617220" y="41275"/>
                  </a:cubicBezTo>
                  <a:cubicBezTo>
                    <a:pt x="617220" y="41275"/>
                    <a:pt x="658368" y="0"/>
                    <a:pt x="658368" y="0"/>
                  </a:cubicBezTo>
                  <a:cubicBezTo>
                    <a:pt x="781812" y="0"/>
                    <a:pt x="946404" y="0"/>
                    <a:pt x="106984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5283080" y="2212380"/>
            <a:ext cx="371520" cy="833220"/>
            <a:chOff x="0" y="0"/>
            <a:chExt cx="495360" cy="11109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495300" y="1110996"/>
                  </a:moveTo>
                  <a:cubicBezTo>
                    <a:pt x="288925" y="1110996"/>
                    <a:pt x="165100" y="1110996"/>
                    <a:pt x="0" y="1110996"/>
                  </a:cubicBezTo>
                  <a:cubicBezTo>
                    <a:pt x="0" y="946404"/>
                    <a:pt x="0" y="822960"/>
                    <a:pt x="0" y="699516"/>
                  </a:cubicBezTo>
                  <a:cubicBezTo>
                    <a:pt x="0" y="699516"/>
                    <a:pt x="0" y="658368"/>
                    <a:pt x="0" y="658368"/>
                  </a:cubicBezTo>
                  <a:cubicBezTo>
                    <a:pt x="165100" y="576072"/>
                    <a:pt x="82550" y="452628"/>
                    <a:pt x="82550" y="370332"/>
                  </a:cubicBezTo>
                  <a:cubicBezTo>
                    <a:pt x="123825" y="288036"/>
                    <a:pt x="82550" y="246888"/>
                    <a:pt x="82550" y="164592"/>
                  </a:cubicBezTo>
                  <a:cubicBezTo>
                    <a:pt x="82550" y="82296"/>
                    <a:pt x="123825" y="41148"/>
                    <a:pt x="247650" y="0"/>
                  </a:cubicBezTo>
                  <a:cubicBezTo>
                    <a:pt x="371475" y="0"/>
                    <a:pt x="371475" y="82296"/>
                    <a:pt x="371475" y="164592"/>
                  </a:cubicBezTo>
                  <a:cubicBezTo>
                    <a:pt x="371475" y="288036"/>
                    <a:pt x="371475" y="370332"/>
                    <a:pt x="371475" y="452628"/>
                  </a:cubicBezTo>
                  <a:cubicBezTo>
                    <a:pt x="371475" y="534924"/>
                    <a:pt x="330200" y="617220"/>
                    <a:pt x="454025" y="617220"/>
                  </a:cubicBezTo>
                  <a:cubicBezTo>
                    <a:pt x="454025" y="617220"/>
                    <a:pt x="495300" y="658368"/>
                    <a:pt x="495300" y="699516"/>
                  </a:cubicBezTo>
                  <a:cubicBezTo>
                    <a:pt x="495300" y="822960"/>
                    <a:pt x="495300" y="946404"/>
                    <a:pt x="495300" y="11109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2384900" y="2243160"/>
            <a:ext cx="400140" cy="802440"/>
            <a:chOff x="0" y="0"/>
            <a:chExt cx="533520" cy="10699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533527" cy="1069975"/>
            </a:xfrm>
            <a:custGeom>
              <a:avLst/>
              <a:gdLst/>
              <a:ahLst/>
              <a:cxnLst/>
              <a:rect l="l" t="t" r="r" b="b"/>
              <a:pathLst>
                <a:path w="533527" h="1069975">
                  <a:moveTo>
                    <a:pt x="533527" y="1069975"/>
                  </a:moveTo>
                  <a:cubicBezTo>
                    <a:pt x="328295" y="1069975"/>
                    <a:pt x="205232" y="1069975"/>
                    <a:pt x="41021" y="1069975"/>
                  </a:cubicBezTo>
                  <a:cubicBezTo>
                    <a:pt x="41021" y="905383"/>
                    <a:pt x="0" y="781939"/>
                    <a:pt x="41021" y="658495"/>
                  </a:cubicBezTo>
                  <a:cubicBezTo>
                    <a:pt x="41021" y="658495"/>
                    <a:pt x="41021" y="576199"/>
                    <a:pt x="41021" y="576199"/>
                  </a:cubicBezTo>
                  <a:cubicBezTo>
                    <a:pt x="164084" y="576199"/>
                    <a:pt x="123063" y="452755"/>
                    <a:pt x="123063" y="411607"/>
                  </a:cubicBezTo>
                  <a:cubicBezTo>
                    <a:pt x="123063" y="288163"/>
                    <a:pt x="123063" y="205867"/>
                    <a:pt x="123063" y="82423"/>
                  </a:cubicBezTo>
                  <a:cubicBezTo>
                    <a:pt x="123063" y="0"/>
                    <a:pt x="205232" y="0"/>
                    <a:pt x="287274" y="0"/>
                  </a:cubicBezTo>
                  <a:cubicBezTo>
                    <a:pt x="369316" y="0"/>
                    <a:pt x="410337" y="0"/>
                    <a:pt x="410337" y="82296"/>
                  </a:cubicBezTo>
                  <a:cubicBezTo>
                    <a:pt x="410337" y="205740"/>
                    <a:pt x="410337" y="329184"/>
                    <a:pt x="410337" y="411480"/>
                  </a:cubicBezTo>
                  <a:cubicBezTo>
                    <a:pt x="410337" y="493776"/>
                    <a:pt x="369316" y="576072"/>
                    <a:pt x="492379" y="576072"/>
                  </a:cubicBezTo>
                  <a:cubicBezTo>
                    <a:pt x="492379" y="576072"/>
                    <a:pt x="533400" y="658368"/>
                    <a:pt x="533400" y="658368"/>
                  </a:cubicBezTo>
                  <a:cubicBezTo>
                    <a:pt x="533400" y="781812"/>
                    <a:pt x="533400" y="905256"/>
                    <a:pt x="533400" y="10698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4080500" y="2212380"/>
            <a:ext cx="402300" cy="833220"/>
            <a:chOff x="0" y="0"/>
            <a:chExt cx="536400" cy="11109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36448" cy="1110996"/>
            </a:xfrm>
            <a:custGeom>
              <a:avLst/>
              <a:gdLst/>
              <a:ahLst/>
              <a:cxnLst/>
              <a:rect l="l" t="t" r="r" b="b"/>
              <a:pathLst>
                <a:path w="536448" h="1110996">
                  <a:moveTo>
                    <a:pt x="536448" y="1110996"/>
                  </a:moveTo>
                  <a:cubicBezTo>
                    <a:pt x="371348" y="1110996"/>
                    <a:pt x="247650" y="1110996"/>
                    <a:pt x="82550" y="1110996"/>
                  </a:cubicBezTo>
                  <a:cubicBezTo>
                    <a:pt x="0" y="864108"/>
                    <a:pt x="41275" y="658368"/>
                    <a:pt x="165100" y="576072"/>
                  </a:cubicBezTo>
                  <a:cubicBezTo>
                    <a:pt x="165100" y="452628"/>
                    <a:pt x="165100" y="288036"/>
                    <a:pt x="165100" y="164592"/>
                  </a:cubicBezTo>
                  <a:cubicBezTo>
                    <a:pt x="165100" y="41148"/>
                    <a:pt x="206248" y="0"/>
                    <a:pt x="330073" y="41148"/>
                  </a:cubicBezTo>
                  <a:cubicBezTo>
                    <a:pt x="412623" y="41148"/>
                    <a:pt x="453898" y="41148"/>
                    <a:pt x="412623" y="164592"/>
                  </a:cubicBezTo>
                  <a:cubicBezTo>
                    <a:pt x="412623" y="246888"/>
                    <a:pt x="412623" y="370332"/>
                    <a:pt x="412623" y="452628"/>
                  </a:cubicBezTo>
                  <a:cubicBezTo>
                    <a:pt x="453898" y="534924"/>
                    <a:pt x="412623" y="617220"/>
                    <a:pt x="495173" y="617220"/>
                  </a:cubicBezTo>
                  <a:cubicBezTo>
                    <a:pt x="536448" y="617220"/>
                    <a:pt x="536448" y="658368"/>
                    <a:pt x="536448" y="699516"/>
                  </a:cubicBezTo>
                  <a:cubicBezTo>
                    <a:pt x="536448" y="822960"/>
                    <a:pt x="536448" y="946404"/>
                    <a:pt x="536448" y="11109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4697180" y="2212380"/>
            <a:ext cx="371520" cy="833220"/>
            <a:chOff x="0" y="0"/>
            <a:chExt cx="495360" cy="11109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495300" y="1110996"/>
                  </a:moveTo>
                  <a:cubicBezTo>
                    <a:pt x="330200" y="1110996"/>
                    <a:pt x="165100" y="1110996"/>
                    <a:pt x="0" y="1110996"/>
                  </a:cubicBezTo>
                  <a:cubicBezTo>
                    <a:pt x="0" y="946404"/>
                    <a:pt x="0" y="822960"/>
                    <a:pt x="0" y="699516"/>
                  </a:cubicBezTo>
                  <a:cubicBezTo>
                    <a:pt x="0" y="658368"/>
                    <a:pt x="0" y="658368"/>
                    <a:pt x="0" y="658368"/>
                  </a:cubicBezTo>
                  <a:cubicBezTo>
                    <a:pt x="206375" y="576072"/>
                    <a:pt x="82550" y="411480"/>
                    <a:pt x="123825" y="288036"/>
                  </a:cubicBezTo>
                  <a:cubicBezTo>
                    <a:pt x="123825" y="246888"/>
                    <a:pt x="123825" y="205740"/>
                    <a:pt x="123825" y="164592"/>
                  </a:cubicBezTo>
                  <a:cubicBezTo>
                    <a:pt x="123825" y="82296"/>
                    <a:pt x="123825" y="0"/>
                    <a:pt x="247650" y="0"/>
                  </a:cubicBezTo>
                  <a:cubicBezTo>
                    <a:pt x="371475" y="41148"/>
                    <a:pt x="371475" y="82296"/>
                    <a:pt x="371475" y="164592"/>
                  </a:cubicBezTo>
                  <a:cubicBezTo>
                    <a:pt x="371475" y="246888"/>
                    <a:pt x="371475" y="370332"/>
                    <a:pt x="371475" y="452628"/>
                  </a:cubicBezTo>
                  <a:cubicBezTo>
                    <a:pt x="371475" y="534924"/>
                    <a:pt x="371475" y="617220"/>
                    <a:pt x="454025" y="617220"/>
                  </a:cubicBezTo>
                  <a:cubicBezTo>
                    <a:pt x="454025" y="617220"/>
                    <a:pt x="495300" y="699516"/>
                    <a:pt x="495300" y="699516"/>
                  </a:cubicBezTo>
                  <a:cubicBezTo>
                    <a:pt x="495300" y="822960"/>
                    <a:pt x="495300" y="946404"/>
                    <a:pt x="495300" y="11109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1151540" y="5788800"/>
            <a:ext cx="802440" cy="340740"/>
            <a:chOff x="0" y="0"/>
            <a:chExt cx="1069920" cy="4543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069975" cy="454279"/>
            </a:xfrm>
            <a:custGeom>
              <a:avLst/>
              <a:gdLst/>
              <a:ahLst/>
              <a:cxnLst/>
              <a:rect l="l" t="t" r="r" b="b"/>
              <a:pathLst>
                <a:path w="1069975" h="454279">
                  <a:moveTo>
                    <a:pt x="1069975" y="0"/>
                  </a:moveTo>
                  <a:cubicBezTo>
                    <a:pt x="1069975" y="165227"/>
                    <a:pt x="1069975" y="289052"/>
                    <a:pt x="1069975" y="454279"/>
                  </a:cubicBezTo>
                  <a:cubicBezTo>
                    <a:pt x="946531" y="454279"/>
                    <a:pt x="781939" y="454279"/>
                    <a:pt x="658495" y="454279"/>
                  </a:cubicBezTo>
                  <a:cubicBezTo>
                    <a:pt x="658495" y="454279"/>
                    <a:pt x="617347" y="454279"/>
                    <a:pt x="617347" y="454279"/>
                  </a:cubicBezTo>
                  <a:cubicBezTo>
                    <a:pt x="535051" y="289052"/>
                    <a:pt x="329311" y="371729"/>
                    <a:pt x="205867" y="371729"/>
                  </a:cubicBezTo>
                  <a:cubicBezTo>
                    <a:pt x="164719" y="371729"/>
                    <a:pt x="164719" y="371729"/>
                    <a:pt x="123571" y="371729"/>
                  </a:cubicBezTo>
                  <a:cubicBezTo>
                    <a:pt x="41148" y="371729"/>
                    <a:pt x="0" y="330454"/>
                    <a:pt x="0" y="247777"/>
                  </a:cubicBezTo>
                  <a:cubicBezTo>
                    <a:pt x="0" y="123952"/>
                    <a:pt x="41148" y="82550"/>
                    <a:pt x="123444" y="82550"/>
                  </a:cubicBezTo>
                  <a:cubicBezTo>
                    <a:pt x="205740" y="82550"/>
                    <a:pt x="329184" y="82550"/>
                    <a:pt x="411480" y="82550"/>
                  </a:cubicBezTo>
                  <a:cubicBezTo>
                    <a:pt x="493776" y="82550"/>
                    <a:pt x="576072" y="123952"/>
                    <a:pt x="617220" y="0"/>
                  </a:cubicBezTo>
                  <a:cubicBezTo>
                    <a:pt x="617220" y="0"/>
                    <a:pt x="658368" y="0"/>
                    <a:pt x="658368" y="0"/>
                  </a:cubicBezTo>
                  <a:cubicBezTo>
                    <a:pt x="822960" y="0"/>
                    <a:pt x="946531" y="0"/>
                    <a:pt x="106997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6085520" y="3476520"/>
            <a:ext cx="802440" cy="369360"/>
            <a:chOff x="0" y="0"/>
            <a:chExt cx="1069920" cy="4924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069848" cy="492506"/>
            </a:xfrm>
            <a:custGeom>
              <a:avLst/>
              <a:gdLst/>
              <a:ahLst/>
              <a:cxnLst/>
              <a:rect l="l" t="t" r="r" b="b"/>
              <a:pathLst>
                <a:path w="1069848" h="492506">
                  <a:moveTo>
                    <a:pt x="0" y="492506"/>
                  </a:moveTo>
                  <a:cubicBezTo>
                    <a:pt x="0" y="328295"/>
                    <a:pt x="0" y="164211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0"/>
                  </a:cubicBezTo>
                  <a:cubicBezTo>
                    <a:pt x="576072" y="205232"/>
                    <a:pt x="781812" y="82042"/>
                    <a:pt x="946404" y="123063"/>
                  </a:cubicBezTo>
                  <a:cubicBezTo>
                    <a:pt x="1028700" y="123063"/>
                    <a:pt x="1069848" y="164084"/>
                    <a:pt x="1069848" y="246126"/>
                  </a:cubicBezTo>
                  <a:cubicBezTo>
                    <a:pt x="1069848" y="328168"/>
                    <a:pt x="1028700" y="369189"/>
                    <a:pt x="946404" y="369189"/>
                  </a:cubicBezTo>
                  <a:cubicBezTo>
                    <a:pt x="822960" y="369189"/>
                    <a:pt x="740664" y="369189"/>
                    <a:pt x="617220" y="369189"/>
                  </a:cubicBezTo>
                  <a:cubicBezTo>
                    <a:pt x="576072" y="369189"/>
                    <a:pt x="493776" y="369189"/>
                    <a:pt x="493776" y="451231"/>
                  </a:cubicBezTo>
                  <a:cubicBezTo>
                    <a:pt x="452628" y="492252"/>
                    <a:pt x="411480" y="492252"/>
                    <a:pt x="411480" y="492252"/>
                  </a:cubicBezTo>
                  <a:cubicBezTo>
                    <a:pt x="288036" y="492252"/>
                    <a:pt x="123444" y="492252"/>
                    <a:pt x="0" y="4922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4513580" y="4617000"/>
            <a:ext cx="676080" cy="988200"/>
            <a:chOff x="0" y="0"/>
            <a:chExt cx="901440" cy="13176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901446" cy="1317498"/>
            </a:xfrm>
            <a:custGeom>
              <a:avLst/>
              <a:gdLst/>
              <a:ahLst/>
              <a:cxnLst/>
              <a:rect l="l" t="t" r="r" b="b"/>
              <a:pathLst>
                <a:path w="901446" h="1317498">
                  <a:moveTo>
                    <a:pt x="901446" y="41148"/>
                  </a:moveTo>
                  <a:cubicBezTo>
                    <a:pt x="901446" y="329311"/>
                    <a:pt x="901446" y="617601"/>
                    <a:pt x="901446" y="905764"/>
                  </a:cubicBezTo>
                  <a:cubicBezTo>
                    <a:pt x="901446" y="1152779"/>
                    <a:pt x="696595" y="1317498"/>
                    <a:pt x="450723" y="1276350"/>
                  </a:cubicBezTo>
                  <a:cubicBezTo>
                    <a:pt x="163957" y="1276477"/>
                    <a:pt x="0" y="1111758"/>
                    <a:pt x="0" y="823468"/>
                  </a:cubicBezTo>
                  <a:cubicBezTo>
                    <a:pt x="0" y="576453"/>
                    <a:pt x="0" y="288163"/>
                    <a:pt x="0" y="41148"/>
                  </a:cubicBezTo>
                  <a:cubicBezTo>
                    <a:pt x="81915" y="41148"/>
                    <a:pt x="163957" y="41148"/>
                    <a:pt x="245872" y="41148"/>
                  </a:cubicBezTo>
                  <a:cubicBezTo>
                    <a:pt x="245872" y="288163"/>
                    <a:pt x="245872" y="576453"/>
                    <a:pt x="245872" y="823468"/>
                  </a:cubicBezTo>
                  <a:cubicBezTo>
                    <a:pt x="245872" y="905764"/>
                    <a:pt x="245872" y="988187"/>
                    <a:pt x="368808" y="1029335"/>
                  </a:cubicBezTo>
                  <a:cubicBezTo>
                    <a:pt x="532765" y="1111631"/>
                    <a:pt x="655574" y="1029335"/>
                    <a:pt x="655574" y="823468"/>
                  </a:cubicBezTo>
                  <a:cubicBezTo>
                    <a:pt x="655574" y="617601"/>
                    <a:pt x="655574" y="411734"/>
                    <a:pt x="655574" y="205867"/>
                  </a:cubicBezTo>
                  <a:cubicBezTo>
                    <a:pt x="655574" y="0"/>
                    <a:pt x="696595" y="0"/>
                    <a:pt x="901446" y="411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3711140" y="4617000"/>
            <a:ext cx="678780" cy="957420"/>
            <a:chOff x="0" y="0"/>
            <a:chExt cx="905040" cy="12765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905002" cy="1276477"/>
            </a:xfrm>
            <a:custGeom>
              <a:avLst/>
              <a:gdLst/>
              <a:ahLst/>
              <a:cxnLst/>
              <a:rect l="l" t="t" r="r" b="b"/>
              <a:pathLst>
                <a:path w="905002" h="1276477">
                  <a:moveTo>
                    <a:pt x="205740" y="782447"/>
                  </a:moveTo>
                  <a:cubicBezTo>
                    <a:pt x="205740" y="864743"/>
                    <a:pt x="205740" y="947166"/>
                    <a:pt x="205740" y="1029462"/>
                  </a:cubicBezTo>
                  <a:cubicBezTo>
                    <a:pt x="205740" y="1111758"/>
                    <a:pt x="205740" y="1194181"/>
                    <a:pt x="205740" y="1276477"/>
                  </a:cubicBezTo>
                  <a:cubicBezTo>
                    <a:pt x="123444" y="1276477"/>
                    <a:pt x="82296" y="1276477"/>
                    <a:pt x="0" y="1276477"/>
                  </a:cubicBezTo>
                  <a:cubicBezTo>
                    <a:pt x="0" y="864743"/>
                    <a:pt x="0" y="453009"/>
                    <a:pt x="0" y="41148"/>
                  </a:cubicBezTo>
                  <a:cubicBezTo>
                    <a:pt x="205740" y="41148"/>
                    <a:pt x="370205" y="0"/>
                    <a:pt x="575945" y="41148"/>
                  </a:cubicBezTo>
                  <a:cubicBezTo>
                    <a:pt x="781685" y="82296"/>
                    <a:pt x="905002" y="247015"/>
                    <a:pt x="863854" y="453009"/>
                  </a:cubicBezTo>
                  <a:cubicBezTo>
                    <a:pt x="863854" y="658876"/>
                    <a:pt x="699262" y="782447"/>
                    <a:pt x="493649" y="782447"/>
                  </a:cubicBezTo>
                  <a:cubicBezTo>
                    <a:pt x="411353" y="782447"/>
                    <a:pt x="329057" y="782447"/>
                    <a:pt x="205740" y="782447"/>
                  </a:cubicBezTo>
                  <a:close/>
                  <a:moveTo>
                    <a:pt x="246888" y="247142"/>
                  </a:moveTo>
                  <a:cubicBezTo>
                    <a:pt x="246888" y="288290"/>
                    <a:pt x="205740" y="329438"/>
                    <a:pt x="205740" y="329438"/>
                  </a:cubicBezTo>
                  <a:cubicBezTo>
                    <a:pt x="205740" y="576453"/>
                    <a:pt x="246888" y="617728"/>
                    <a:pt x="493649" y="576453"/>
                  </a:cubicBezTo>
                  <a:cubicBezTo>
                    <a:pt x="575945" y="576453"/>
                    <a:pt x="617093" y="494157"/>
                    <a:pt x="617093" y="411734"/>
                  </a:cubicBezTo>
                  <a:cubicBezTo>
                    <a:pt x="617093" y="329311"/>
                    <a:pt x="575945" y="247015"/>
                    <a:pt x="493649" y="247015"/>
                  </a:cubicBezTo>
                  <a:cubicBezTo>
                    <a:pt x="411353" y="247015"/>
                    <a:pt x="329057" y="247015"/>
                    <a:pt x="246761" y="24701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2846600" y="4617000"/>
            <a:ext cx="678780" cy="957420"/>
            <a:chOff x="0" y="0"/>
            <a:chExt cx="905040" cy="12765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905002" cy="1276477"/>
            </a:xfrm>
            <a:custGeom>
              <a:avLst/>
              <a:gdLst/>
              <a:ahLst/>
              <a:cxnLst/>
              <a:rect l="l" t="t" r="r" b="b"/>
              <a:pathLst>
                <a:path w="905002" h="1276477">
                  <a:moveTo>
                    <a:pt x="905002" y="905891"/>
                  </a:moveTo>
                  <a:cubicBezTo>
                    <a:pt x="905002" y="1152906"/>
                    <a:pt x="699262" y="1276477"/>
                    <a:pt x="452501" y="1276477"/>
                  </a:cubicBezTo>
                  <a:cubicBezTo>
                    <a:pt x="246761" y="1276477"/>
                    <a:pt x="41148" y="1152906"/>
                    <a:pt x="0" y="947039"/>
                  </a:cubicBezTo>
                  <a:cubicBezTo>
                    <a:pt x="0" y="741172"/>
                    <a:pt x="0" y="535305"/>
                    <a:pt x="0" y="370586"/>
                  </a:cubicBezTo>
                  <a:cubicBezTo>
                    <a:pt x="41148" y="123571"/>
                    <a:pt x="246888" y="0"/>
                    <a:pt x="493649" y="0"/>
                  </a:cubicBezTo>
                  <a:cubicBezTo>
                    <a:pt x="740537" y="41148"/>
                    <a:pt x="905002" y="205867"/>
                    <a:pt x="905002" y="411734"/>
                  </a:cubicBezTo>
                  <a:cubicBezTo>
                    <a:pt x="781558" y="411734"/>
                    <a:pt x="699262" y="452882"/>
                    <a:pt x="617093" y="288163"/>
                  </a:cubicBezTo>
                  <a:cubicBezTo>
                    <a:pt x="575945" y="247015"/>
                    <a:pt x="452501" y="247015"/>
                    <a:pt x="411353" y="247015"/>
                  </a:cubicBezTo>
                  <a:cubicBezTo>
                    <a:pt x="329057" y="247015"/>
                    <a:pt x="287909" y="329311"/>
                    <a:pt x="246761" y="370586"/>
                  </a:cubicBezTo>
                  <a:cubicBezTo>
                    <a:pt x="246761" y="535305"/>
                    <a:pt x="246761" y="741172"/>
                    <a:pt x="246761" y="905891"/>
                  </a:cubicBezTo>
                  <a:cubicBezTo>
                    <a:pt x="287909" y="947039"/>
                    <a:pt x="370205" y="1029462"/>
                    <a:pt x="411353" y="1029462"/>
                  </a:cubicBezTo>
                  <a:cubicBezTo>
                    <a:pt x="452501" y="1070610"/>
                    <a:pt x="575945" y="1029462"/>
                    <a:pt x="617093" y="988314"/>
                  </a:cubicBezTo>
                  <a:cubicBezTo>
                    <a:pt x="699389" y="823595"/>
                    <a:pt x="781685" y="906018"/>
                    <a:pt x="905002" y="90601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01260" y="2826900"/>
            <a:ext cx="6036120" cy="6036120"/>
            <a:chOff x="0" y="0"/>
            <a:chExt cx="8048160" cy="8048160"/>
          </a:xfrm>
        </p:grpSpPr>
        <p:sp>
          <p:nvSpPr>
            <p:cNvPr id="6" name="Freeform 6"/>
            <p:cNvSpPr/>
            <p:nvPr/>
          </p:nvSpPr>
          <p:spPr>
            <a:xfrm>
              <a:off x="3970147" y="0"/>
              <a:ext cx="107950" cy="4077970"/>
            </a:xfrm>
            <a:custGeom>
              <a:avLst/>
              <a:gdLst/>
              <a:ahLst/>
              <a:cxnLst/>
              <a:rect l="l" t="t" r="r" b="b"/>
              <a:pathLst>
                <a:path w="107950" h="4077970">
                  <a:moveTo>
                    <a:pt x="107950" y="53975"/>
                  </a:moveTo>
                  <a:lnTo>
                    <a:pt x="107950" y="4023995"/>
                  </a:lnTo>
                  <a:lnTo>
                    <a:pt x="53975" y="4023995"/>
                  </a:lnTo>
                  <a:lnTo>
                    <a:pt x="0" y="4023995"/>
                  </a:lnTo>
                  <a:lnTo>
                    <a:pt x="0" y="53975"/>
                  </a:lnTo>
                  <a:lnTo>
                    <a:pt x="53975" y="53975"/>
                  </a:lnTo>
                  <a:lnTo>
                    <a:pt x="107950" y="53975"/>
                  </a:lnTo>
                  <a:moveTo>
                    <a:pt x="0" y="53975"/>
                  </a:moveTo>
                  <a:cubicBezTo>
                    <a:pt x="0" y="24130"/>
                    <a:pt x="24130" y="0"/>
                    <a:pt x="53975" y="0"/>
                  </a:cubicBezTo>
                  <a:cubicBezTo>
                    <a:pt x="83820" y="0"/>
                    <a:pt x="107950" y="24130"/>
                    <a:pt x="107950" y="53975"/>
                  </a:cubicBezTo>
                  <a:lnTo>
                    <a:pt x="107950" y="4023995"/>
                  </a:lnTo>
                  <a:cubicBezTo>
                    <a:pt x="107950" y="4053840"/>
                    <a:pt x="83820" y="4077970"/>
                    <a:pt x="53975" y="4077970"/>
                  </a:cubicBezTo>
                  <a:cubicBezTo>
                    <a:pt x="24130" y="4077970"/>
                    <a:pt x="0" y="4053840"/>
                    <a:pt x="0" y="4023995"/>
                  </a:cubicBezTo>
                  <a:lnTo>
                    <a:pt x="0" y="53975"/>
                  </a:ln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863240" y="2952720"/>
            <a:ext cx="324000" cy="324000"/>
            <a:chOff x="0" y="0"/>
            <a:chExt cx="432000" cy="432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753860" y="2737800"/>
            <a:ext cx="824580" cy="824580"/>
            <a:chOff x="0" y="0"/>
            <a:chExt cx="1099440" cy="10994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8909640" y="296928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909640" y="265878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172440" y="5492340"/>
            <a:ext cx="824580" cy="824580"/>
            <a:chOff x="0" y="0"/>
            <a:chExt cx="1099440" cy="10994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0327680" y="572328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327680" y="541332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568100" y="8246880"/>
            <a:ext cx="824580" cy="824580"/>
            <a:chOff x="0" y="0"/>
            <a:chExt cx="1099440" cy="10994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8723880" y="847782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8723880" y="816732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797680" y="4115340"/>
            <a:ext cx="824580" cy="824580"/>
            <a:chOff x="0" y="0"/>
            <a:chExt cx="1099440" cy="1099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9952920" y="434628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952920" y="403578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8833860" y="6869340"/>
            <a:ext cx="824580" cy="824580"/>
            <a:chOff x="0" y="0"/>
            <a:chExt cx="1099440" cy="10994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9989640" y="710082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9989640" y="679032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6407100" y="4329720"/>
            <a:ext cx="324000" cy="324000"/>
            <a:chOff x="0" y="0"/>
            <a:chExt cx="432000" cy="432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6756480" y="5707260"/>
            <a:ext cx="324000" cy="324000"/>
            <a:chOff x="0" y="0"/>
            <a:chExt cx="432000" cy="432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6376320" y="7084260"/>
            <a:ext cx="324000" cy="324000"/>
            <a:chOff x="0" y="0"/>
            <a:chExt cx="432000" cy="4320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4863240" y="8461260"/>
            <a:ext cx="324000" cy="324000"/>
            <a:chOff x="0" y="0"/>
            <a:chExt cx="432000" cy="432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sp>
        <p:nvSpPr>
          <p:cNvPr id="37" name="AutoShape 37"/>
          <p:cNvSpPr/>
          <p:nvPr/>
        </p:nvSpPr>
        <p:spPr>
          <a:xfrm rot="60759">
            <a:off x="5646381" y="310546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8" name="AutoShape 38"/>
          <p:cNvSpPr/>
          <p:nvPr/>
        </p:nvSpPr>
        <p:spPr>
          <a:xfrm rot="60739">
            <a:off x="6939681" y="4483005"/>
            <a:ext cx="165049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9" name="AutoShape 39"/>
          <p:cNvSpPr/>
          <p:nvPr/>
        </p:nvSpPr>
        <p:spPr>
          <a:xfrm rot="60759">
            <a:off x="7302021" y="586000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40" name="AutoShape 40"/>
          <p:cNvSpPr/>
          <p:nvPr/>
        </p:nvSpPr>
        <p:spPr>
          <a:xfrm rot="60759">
            <a:off x="6942921" y="723700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41" name="AutoShape 41"/>
          <p:cNvSpPr/>
          <p:nvPr/>
        </p:nvSpPr>
        <p:spPr>
          <a:xfrm rot="60759">
            <a:off x="5553501" y="861454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7779240" y="8442360"/>
            <a:ext cx="439020" cy="440100"/>
            <a:chOff x="0" y="0"/>
            <a:chExt cx="585360" cy="586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85470" cy="586740"/>
            </a:xfrm>
            <a:custGeom>
              <a:avLst/>
              <a:gdLst/>
              <a:ahLst/>
              <a:cxnLst/>
              <a:rect l="l" t="t" r="r" b="b"/>
              <a:pathLst>
                <a:path w="585470" h="586740">
                  <a:moveTo>
                    <a:pt x="456565" y="155194"/>
                  </a:moveTo>
                  <a:cubicBezTo>
                    <a:pt x="453771" y="155194"/>
                    <a:pt x="450977" y="156210"/>
                    <a:pt x="448818" y="158369"/>
                  </a:cubicBezTo>
                  <a:lnTo>
                    <a:pt x="369570" y="237617"/>
                  </a:lnTo>
                  <a:lnTo>
                    <a:pt x="312547" y="180594"/>
                  </a:lnTo>
                  <a:cubicBezTo>
                    <a:pt x="312547" y="180594"/>
                    <a:pt x="312420" y="180467"/>
                    <a:pt x="312293" y="180467"/>
                  </a:cubicBezTo>
                  <a:lnTo>
                    <a:pt x="310769" y="178689"/>
                  </a:lnTo>
                  <a:cubicBezTo>
                    <a:pt x="308356" y="176784"/>
                    <a:pt x="305562" y="176149"/>
                    <a:pt x="302768" y="176403"/>
                  </a:cubicBezTo>
                  <a:cubicBezTo>
                    <a:pt x="299974" y="176657"/>
                    <a:pt x="297307" y="178054"/>
                    <a:pt x="295529" y="180467"/>
                  </a:cubicBezTo>
                  <a:lnTo>
                    <a:pt x="243332" y="246253"/>
                  </a:lnTo>
                  <a:lnTo>
                    <a:pt x="196850" y="212852"/>
                  </a:lnTo>
                  <a:lnTo>
                    <a:pt x="196469" y="212471"/>
                  </a:lnTo>
                  <a:cubicBezTo>
                    <a:pt x="195072" y="211455"/>
                    <a:pt x="193675" y="210693"/>
                    <a:pt x="192024" y="210439"/>
                  </a:cubicBezTo>
                  <a:cubicBezTo>
                    <a:pt x="191897" y="210439"/>
                    <a:pt x="191643" y="210312"/>
                    <a:pt x="191389" y="210439"/>
                  </a:cubicBezTo>
                  <a:cubicBezTo>
                    <a:pt x="190373" y="210058"/>
                    <a:pt x="189357" y="210058"/>
                    <a:pt x="188341" y="210185"/>
                  </a:cubicBezTo>
                  <a:cubicBezTo>
                    <a:pt x="188214" y="210185"/>
                    <a:pt x="188087" y="210185"/>
                    <a:pt x="187960" y="210312"/>
                  </a:cubicBezTo>
                  <a:cubicBezTo>
                    <a:pt x="187198" y="210312"/>
                    <a:pt x="186436" y="210566"/>
                    <a:pt x="185801" y="210947"/>
                  </a:cubicBezTo>
                  <a:cubicBezTo>
                    <a:pt x="185166" y="210947"/>
                    <a:pt x="184658" y="211201"/>
                    <a:pt x="184150" y="211582"/>
                  </a:cubicBezTo>
                  <a:cubicBezTo>
                    <a:pt x="183007" y="212090"/>
                    <a:pt x="181864" y="212979"/>
                    <a:pt x="181102" y="214122"/>
                  </a:cubicBezTo>
                  <a:lnTo>
                    <a:pt x="180975" y="214249"/>
                  </a:lnTo>
                  <a:lnTo>
                    <a:pt x="180975" y="214249"/>
                  </a:lnTo>
                  <a:lnTo>
                    <a:pt x="180594" y="214630"/>
                  </a:lnTo>
                  <a:cubicBezTo>
                    <a:pt x="180467" y="214757"/>
                    <a:pt x="180467" y="214884"/>
                    <a:pt x="180467" y="215011"/>
                  </a:cubicBezTo>
                  <a:lnTo>
                    <a:pt x="126365" y="283591"/>
                  </a:lnTo>
                  <a:cubicBezTo>
                    <a:pt x="122682" y="288290"/>
                    <a:pt x="123444" y="295148"/>
                    <a:pt x="128143" y="298831"/>
                  </a:cubicBezTo>
                  <a:cubicBezTo>
                    <a:pt x="132842" y="302514"/>
                    <a:pt x="139700" y="301752"/>
                    <a:pt x="143383" y="297053"/>
                  </a:cubicBezTo>
                  <a:lnTo>
                    <a:pt x="191897" y="235712"/>
                  </a:lnTo>
                  <a:lnTo>
                    <a:pt x="235839" y="267335"/>
                  </a:lnTo>
                  <a:cubicBezTo>
                    <a:pt x="237236" y="268351"/>
                    <a:pt x="238633" y="268859"/>
                    <a:pt x="240157" y="269113"/>
                  </a:cubicBezTo>
                  <a:cubicBezTo>
                    <a:pt x="244729" y="272288"/>
                    <a:pt x="251079" y="271399"/>
                    <a:pt x="254635" y="266954"/>
                  </a:cubicBezTo>
                  <a:lnTo>
                    <a:pt x="304927" y="203581"/>
                  </a:lnTo>
                  <a:lnTo>
                    <a:pt x="361442" y="260096"/>
                  </a:lnTo>
                  <a:cubicBezTo>
                    <a:pt x="363728" y="262382"/>
                    <a:pt x="366649" y="263398"/>
                    <a:pt x="369697" y="263144"/>
                  </a:cubicBezTo>
                  <a:cubicBezTo>
                    <a:pt x="372618" y="263398"/>
                    <a:pt x="375666" y="262255"/>
                    <a:pt x="377952" y="260096"/>
                  </a:cubicBezTo>
                  <a:lnTo>
                    <a:pt x="464312" y="173736"/>
                  </a:lnTo>
                  <a:cubicBezTo>
                    <a:pt x="468503" y="169545"/>
                    <a:pt x="468503" y="162560"/>
                    <a:pt x="464312" y="158369"/>
                  </a:cubicBezTo>
                  <a:cubicBezTo>
                    <a:pt x="462153" y="156210"/>
                    <a:pt x="459359" y="155194"/>
                    <a:pt x="456565" y="155194"/>
                  </a:cubicBezTo>
                  <a:close/>
                  <a:moveTo>
                    <a:pt x="81280" y="126365"/>
                  </a:moveTo>
                  <a:lnTo>
                    <a:pt x="504063" y="126365"/>
                  </a:lnTo>
                  <a:lnTo>
                    <a:pt x="504063" y="334518"/>
                  </a:lnTo>
                  <a:lnTo>
                    <a:pt x="81280" y="334518"/>
                  </a:lnTo>
                  <a:close/>
                  <a:moveTo>
                    <a:pt x="45593" y="93853"/>
                  </a:moveTo>
                  <a:lnTo>
                    <a:pt x="45593" y="367030"/>
                  </a:lnTo>
                  <a:lnTo>
                    <a:pt x="539877" y="367030"/>
                  </a:lnTo>
                  <a:lnTo>
                    <a:pt x="539877" y="93853"/>
                  </a:lnTo>
                  <a:close/>
                  <a:moveTo>
                    <a:pt x="292735" y="0"/>
                  </a:moveTo>
                  <a:cubicBezTo>
                    <a:pt x="307086" y="0"/>
                    <a:pt x="318770" y="11684"/>
                    <a:pt x="318770" y="26035"/>
                  </a:cubicBezTo>
                  <a:lnTo>
                    <a:pt x="318770" y="48260"/>
                  </a:lnTo>
                  <a:lnTo>
                    <a:pt x="585470" y="48260"/>
                  </a:lnTo>
                  <a:lnTo>
                    <a:pt x="585470" y="412623"/>
                  </a:lnTo>
                  <a:lnTo>
                    <a:pt x="431419" y="412623"/>
                  </a:lnTo>
                  <a:lnTo>
                    <a:pt x="526923" y="586740"/>
                  </a:lnTo>
                  <a:lnTo>
                    <a:pt x="473075" y="586740"/>
                  </a:lnTo>
                  <a:lnTo>
                    <a:pt x="377571" y="412623"/>
                  </a:lnTo>
                  <a:lnTo>
                    <a:pt x="207772" y="412623"/>
                  </a:lnTo>
                  <a:lnTo>
                    <a:pt x="112268" y="586740"/>
                  </a:lnTo>
                  <a:lnTo>
                    <a:pt x="58547" y="586740"/>
                  </a:lnTo>
                  <a:lnTo>
                    <a:pt x="154051" y="412496"/>
                  </a:lnTo>
                  <a:lnTo>
                    <a:pt x="0" y="412496"/>
                  </a:lnTo>
                  <a:lnTo>
                    <a:pt x="0" y="48260"/>
                  </a:lnTo>
                  <a:lnTo>
                    <a:pt x="266700" y="48260"/>
                  </a:lnTo>
                  <a:lnTo>
                    <a:pt x="266700" y="26035"/>
                  </a:lnTo>
                  <a:cubicBezTo>
                    <a:pt x="266700" y="11684"/>
                    <a:pt x="278257" y="0"/>
                    <a:pt x="2927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7894260" y="2923560"/>
            <a:ext cx="533520" cy="430920"/>
            <a:chOff x="0" y="0"/>
            <a:chExt cx="711360" cy="574560"/>
          </a:xfrm>
        </p:grpSpPr>
        <p:sp>
          <p:nvSpPr>
            <p:cNvPr id="45" name="Freeform 45"/>
            <p:cNvSpPr/>
            <p:nvPr/>
          </p:nvSpPr>
          <p:spPr>
            <a:xfrm>
              <a:off x="127" y="0"/>
              <a:ext cx="711327" cy="574548"/>
            </a:xfrm>
            <a:custGeom>
              <a:avLst/>
              <a:gdLst/>
              <a:ahLst/>
              <a:cxnLst/>
              <a:rect l="l" t="t" r="r" b="b"/>
              <a:pathLst>
                <a:path w="711327" h="574548">
                  <a:moveTo>
                    <a:pt x="600710" y="318135"/>
                  </a:moveTo>
                  <a:cubicBezTo>
                    <a:pt x="596265" y="351917"/>
                    <a:pt x="584327" y="384048"/>
                    <a:pt x="566166" y="412369"/>
                  </a:cubicBezTo>
                  <a:cubicBezTo>
                    <a:pt x="579628" y="420116"/>
                    <a:pt x="596265" y="420878"/>
                    <a:pt x="610997" y="414147"/>
                  </a:cubicBezTo>
                  <a:cubicBezTo>
                    <a:pt x="632841" y="404114"/>
                    <a:pt x="644906" y="380238"/>
                    <a:pt x="639699" y="356616"/>
                  </a:cubicBezTo>
                  <a:cubicBezTo>
                    <a:pt x="635381" y="336804"/>
                    <a:pt x="620014" y="321818"/>
                    <a:pt x="600710" y="318135"/>
                  </a:cubicBezTo>
                  <a:close/>
                  <a:moveTo>
                    <a:pt x="603631" y="268478"/>
                  </a:moveTo>
                  <a:lnTo>
                    <a:pt x="603631" y="270256"/>
                  </a:lnTo>
                  <a:cubicBezTo>
                    <a:pt x="643763" y="275844"/>
                    <a:pt x="676910" y="305943"/>
                    <a:pt x="685800" y="346456"/>
                  </a:cubicBezTo>
                  <a:cubicBezTo>
                    <a:pt x="695579" y="391668"/>
                    <a:pt x="672719" y="437642"/>
                    <a:pt x="630682" y="456946"/>
                  </a:cubicBezTo>
                  <a:cubicBezTo>
                    <a:pt x="599821" y="471043"/>
                    <a:pt x="564896" y="467995"/>
                    <a:pt x="537464" y="450596"/>
                  </a:cubicBezTo>
                  <a:cubicBezTo>
                    <a:pt x="521970" y="467487"/>
                    <a:pt x="503809" y="482346"/>
                    <a:pt x="483616" y="494538"/>
                  </a:cubicBezTo>
                  <a:cubicBezTo>
                    <a:pt x="468503" y="503682"/>
                    <a:pt x="452501" y="511048"/>
                    <a:pt x="435991" y="516128"/>
                  </a:cubicBezTo>
                  <a:lnTo>
                    <a:pt x="711327" y="516001"/>
                  </a:lnTo>
                  <a:cubicBezTo>
                    <a:pt x="702183" y="548767"/>
                    <a:pt x="545719" y="574548"/>
                    <a:pt x="355600" y="574548"/>
                  </a:cubicBezTo>
                  <a:cubicBezTo>
                    <a:pt x="166243" y="574548"/>
                    <a:pt x="9906" y="548894"/>
                    <a:pt x="0" y="516255"/>
                  </a:cubicBezTo>
                  <a:lnTo>
                    <a:pt x="275463" y="516128"/>
                  </a:lnTo>
                  <a:cubicBezTo>
                    <a:pt x="258953" y="511048"/>
                    <a:pt x="242951" y="503682"/>
                    <a:pt x="227838" y="494538"/>
                  </a:cubicBezTo>
                  <a:cubicBezTo>
                    <a:pt x="149098" y="447294"/>
                    <a:pt x="102870" y="360299"/>
                    <a:pt x="107569" y="268605"/>
                  </a:cubicBezTo>
                  <a:close/>
                  <a:moveTo>
                    <a:pt x="286258" y="43434"/>
                  </a:moveTo>
                  <a:cubicBezTo>
                    <a:pt x="259334" y="62611"/>
                    <a:pt x="241808" y="66421"/>
                    <a:pt x="243459" y="93853"/>
                  </a:cubicBezTo>
                  <a:cubicBezTo>
                    <a:pt x="249555" y="137922"/>
                    <a:pt x="328549" y="132969"/>
                    <a:pt x="322326" y="180848"/>
                  </a:cubicBezTo>
                  <a:cubicBezTo>
                    <a:pt x="312928" y="206756"/>
                    <a:pt x="300101" y="212471"/>
                    <a:pt x="261112" y="226441"/>
                  </a:cubicBezTo>
                  <a:cubicBezTo>
                    <a:pt x="286258" y="209169"/>
                    <a:pt x="293497" y="198247"/>
                    <a:pt x="292735" y="174117"/>
                  </a:cubicBezTo>
                  <a:cubicBezTo>
                    <a:pt x="292735" y="139192"/>
                    <a:pt x="239141" y="134747"/>
                    <a:pt x="219583" y="106553"/>
                  </a:cubicBezTo>
                  <a:cubicBezTo>
                    <a:pt x="202565" y="80518"/>
                    <a:pt x="228346" y="60452"/>
                    <a:pt x="286512" y="43307"/>
                  </a:cubicBezTo>
                  <a:close/>
                  <a:moveTo>
                    <a:pt x="465328" y="17272"/>
                  </a:moveTo>
                  <a:cubicBezTo>
                    <a:pt x="434594" y="39243"/>
                    <a:pt x="414528" y="43561"/>
                    <a:pt x="416306" y="74930"/>
                  </a:cubicBezTo>
                  <a:cubicBezTo>
                    <a:pt x="423291" y="125222"/>
                    <a:pt x="513588" y="119634"/>
                    <a:pt x="506349" y="174371"/>
                  </a:cubicBezTo>
                  <a:cubicBezTo>
                    <a:pt x="495554" y="204089"/>
                    <a:pt x="480949" y="210439"/>
                    <a:pt x="436372" y="226568"/>
                  </a:cubicBezTo>
                  <a:cubicBezTo>
                    <a:pt x="465201" y="206756"/>
                    <a:pt x="473329" y="194310"/>
                    <a:pt x="472440" y="166751"/>
                  </a:cubicBezTo>
                  <a:cubicBezTo>
                    <a:pt x="472440" y="126746"/>
                    <a:pt x="411099" y="121793"/>
                    <a:pt x="388747" y="89535"/>
                  </a:cubicBezTo>
                  <a:cubicBezTo>
                    <a:pt x="369316" y="59690"/>
                    <a:pt x="398780" y="36830"/>
                    <a:pt x="465201" y="17272"/>
                  </a:cubicBezTo>
                  <a:close/>
                  <a:moveTo>
                    <a:pt x="377063" y="0"/>
                  </a:moveTo>
                  <a:cubicBezTo>
                    <a:pt x="340360" y="26162"/>
                    <a:pt x="316484" y="31242"/>
                    <a:pt x="318643" y="68707"/>
                  </a:cubicBezTo>
                  <a:cubicBezTo>
                    <a:pt x="327025" y="128651"/>
                    <a:pt x="434594" y="122047"/>
                    <a:pt x="425958" y="187325"/>
                  </a:cubicBezTo>
                  <a:cubicBezTo>
                    <a:pt x="413131" y="222631"/>
                    <a:pt x="395732" y="230378"/>
                    <a:pt x="342519" y="249555"/>
                  </a:cubicBezTo>
                  <a:cubicBezTo>
                    <a:pt x="376809" y="225933"/>
                    <a:pt x="386588" y="211074"/>
                    <a:pt x="385572" y="178308"/>
                  </a:cubicBezTo>
                  <a:cubicBezTo>
                    <a:pt x="385572" y="130683"/>
                    <a:pt x="312547" y="124714"/>
                    <a:pt x="285877" y="86233"/>
                  </a:cubicBezTo>
                  <a:cubicBezTo>
                    <a:pt x="262636" y="50673"/>
                    <a:pt x="297815" y="23368"/>
                    <a:pt x="377063" y="12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8999640" y="4296780"/>
            <a:ext cx="450900" cy="450900"/>
            <a:chOff x="0" y="0"/>
            <a:chExt cx="601200" cy="601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01218" cy="601218"/>
            </a:xfrm>
            <a:custGeom>
              <a:avLst/>
              <a:gdLst/>
              <a:ahLst/>
              <a:cxnLst/>
              <a:rect l="l" t="t" r="r" b="b"/>
              <a:pathLst>
                <a:path w="601218" h="601218">
                  <a:moveTo>
                    <a:pt x="262636" y="361442"/>
                  </a:moveTo>
                  <a:lnTo>
                    <a:pt x="155575" y="532892"/>
                  </a:lnTo>
                  <a:cubicBezTo>
                    <a:pt x="243586" y="587883"/>
                    <a:pt x="355219" y="588391"/>
                    <a:pt x="443738" y="534162"/>
                  </a:cubicBezTo>
                  <a:lnTo>
                    <a:pt x="338074" y="361696"/>
                  </a:lnTo>
                  <a:cubicBezTo>
                    <a:pt x="327279" y="368554"/>
                    <a:pt x="314452" y="372491"/>
                    <a:pt x="300609" y="372491"/>
                  </a:cubicBezTo>
                  <a:cubicBezTo>
                    <a:pt x="286639" y="372491"/>
                    <a:pt x="273558" y="368554"/>
                    <a:pt x="262636" y="361442"/>
                  </a:cubicBezTo>
                  <a:close/>
                  <a:moveTo>
                    <a:pt x="300609" y="250698"/>
                  </a:moveTo>
                  <a:cubicBezTo>
                    <a:pt x="273050" y="250698"/>
                    <a:pt x="250698" y="273050"/>
                    <a:pt x="250698" y="300609"/>
                  </a:cubicBezTo>
                  <a:cubicBezTo>
                    <a:pt x="250698" y="328168"/>
                    <a:pt x="273050" y="350520"/>
                    <a:pt x="300609" y="350520"/>
                  </a:cubicBezTo>
                  <a:cubicBezTo>
                    <a:pt x="328168" y="350520"/>
                    <a:pt x="350520" y="328168"/>
                    <a:pt x="350520" y="300609"/>
                  </a:cubicBezTo>
                  <a:cubicBezTo>
                    <a:pt x="350520" y="273050"/>
                    <a:pt x="328168" y="250698"/>
                    <a:pt x="300609" y="250698"/>
                  </a:cubicBezTo>
                  <a:close/>
                  <a:moveTo>
                    <a:pt x="431292" y="59944"/>
                  </a:moveTo>
                  <a:lnTo>
                    <a:pt x="334772" y="237744"/>
                  </a:lnTo>
                  <a:cubicBezTo>
                    <a:pt x="357251" y="249682"/>
                    <a:pt x="372491" y="273304"/>
                    <a:pt x="372491" y="300609"/>
                  </a:cubicBezTo>
                  <a:lnTo>
                    <a:pt x="372237" y="303149"/>
                  </a:lnTo>
                  <a:lnTo>
                    <a:pt x="574294" y="310134"/>
                  </a:lnTo>
                  <a:cubicBezTo>
                    <a:pt x="577850" y="206375"/>
                    <a:pt x="522478" y="109474"/>
                    <a:pt x="431292" y="59944"/>
                  </a:cubicBezTo>
                  <a:close/>
                  <a:moveTo>
                    <a:pt x="171958" y="58801"/>
                  </a:moveTo>
                  <a:cubicBezTo>
                    <a:pt x="80264" y="107569"/>
                    <a:pt x="24130" y="203962"/>
                    <a:pt x="26797" y="307721"/>
                  </a:cubicBezTo>
                  <a:lnTo>
                    <a:pt x="228854" y="302514"/>
                  </a:lnTo>
                  <a:cubicBezTo>
                    <a:pt x="228727" y="301879"/>
                    <a:pt x="228727" y="301244"/>
                    <a:pt x="228727" y="300609"/>
                  </a:cubicBezTo>
                  <a:cubicBezTo>
                    <a:pt x="228727" y="273177"/>
                    <a:pt x="244221" y="249174"/>
                    <a:pt x="266954" y="237490"/>
                  </a:cubicBezTo>
                  <a:close/>
                  <a:moveTo>
                    <a:pt x="300609" y="0"/>
                  </a:moveTo>
                  <a:cubicBezTo>
                    <a:pt x="466598" y="0"/>
                    <a:pt x="601218" y="134620"/>
                    <a:pt x="601218" y="300609"/>
                  </a:cubicBezTo>
                  <a:cubicBezTo>
                    <a:pt x="601218" y="466598"/>
                    <a:pt x="466598" y="601218"/>
                    <a:pt x="300609" y="601218"/>
                  </a:cubicBezTo>
                  <a:cubicBezTo>
                    <a:pt x="134620" y="601218"/>
                    <a:pt x="0" y="466598"/>
                    <a:pt x="0" y="300609"/>
                  </a:cubicBezTo>
                  <a:cubicBezTo>
                    <a:pt x="0" y="134620"/>
                    <a:pt x="134620" y="0"/>
                    <a:pt x="30060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8977500" y="7079400"/>
            <a:ext cx="514620" cy="377460"/>
            <a:chOff x="0" y="0"/>
            <a:chExt cx="686160" cy="5032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86181" cy="503301"/>
            </a:xfrm>
            <a:custGeom>
              <a:avLst/>
              <a:gdLst/>
              <a:ahLst/>
              <a:cxnLst/>
              <a:rect l="l" t="t" r="r" b="b"/>
              <a:pathLst>
                <a:path w="686181" h="503301">
                  <a:moveTo>
                    <a:pt x="252349" y="311150"/>
                  </a:moveTo>
                  <a:cubicBezTo>
                    <a:pt x="242951" y="311150"/>
                    <a:pt x="235204" y="318770"/>
                    <a:pt x="235204" y="328295"/>
                  </a:cubicBezTo>
                  <a:lnTo>
                    <a:pt x="235204" y="338328"/>
                  </a:lnTo>
                  <a:cubicBezTo>
                    <a:pt x="235204" y="347853"/>
                    <a:pt x="242824" y="355473"/>
                    <a:pt x="252349" y="355473"/>
                  </a:cubicBezTo>
                  <a:lnTo>
                    <a:pt x="436626" y="355473"/>
                  </a:lnTo>
                  <a:cubicBezTo>
                    <a:pt x="446024" y="355473"/>
                    <a:pt x="453771" y="347853"/>
                    <a:pt x="453771" y="338328"/>
                  </a:cubicBezTo>
                  <a:lnTo>
                    <a:pt x="453771" y="328295"/>
                  </a:lnTo>
                  <a:cubicBezTo>
                    <a:pt x="453771" y="318770"/>
                    <a:pt x="446151" y="311150"/>
                    <a:pt x="436626" y="311150"/>
                  </a:cubicBezTo>
                  <a:close/>
                  <a:moveTo>
                    <a:pt x="545465" y="208407"/>
                  </a:moveTo>
                  <a:cubicBezTo>
                    <a:pt x="523240" y="208407"/>
                    <a:pt x="505206" y="226441"/>
                    <a:pt x="505206" y="248666"/>
                  </a:cubicBezTo>
                  <a:cubicBezTo>
                    <a:pt x="505206" y="270891"/>
                    <a:pt x="523240" y="288925"/>
                    <a:pt x="545465" y="288925"/>
                  </a:cubicBezTo>
                  <a:cubicBezTo>
                    <a:pt x="567690" y="288925"/>
                    <a:pt x="585724" y="270891"/>
                    <a:pt x="585724" y="248666"/>
                  </a:cubicBezTo>
                  <a:cubicBezTo>
                    <a:pt x="585724" y="226441"/>
                    <a:pt x="567690" y="208407"/>
                    <a:pt x="545465" y="208407"/>
                  </a:cubicBezTo>
                  <a:close/>
                  <a:moveTo>
                    <a:pt x="143637" y="208407"/>
                  </a:moveTo>
                  <a:cubicBezTo>
                    <a:pt x="121412" y="208407"/>
                    <a:pt x="103378" y="226441"/>
                    <a:pt x="103378" y="248666"/>
                  </a:cubicBezTo>
                  <a:cubicBezTo>
                    <a:pt x="103378" y="270891"/>
                    <a:pt x="121412" y="288925"/>
                    <a:pt x="143637" y="288925"/>
                  </a:cubicBezTo>
                  <a:cubicBezTo>
                    <a:pt x="165862" y="288925"/>
                    <a:pt x="183896" y="270891"/>
                    <a:pt x="183896" y="248666"/>
                  </a:cubicBezTo>
                  <a:cubicBezTo>
                    <a:pt x="183896" y="226441"/>
                    <a:pt x="165862" y="208407"/>
                    <a:pt x="143637" y="208407"/>
                  </a:cubicBezTo>
                  <a:close/>
                  <a:moveTo>
                    <a:pt x="183261" y="32893"/>
                  </a:moveTo>
                  <a:lnTo>
                    <a:pt x="153416" y="181483"/>
                  </a:lnTo>
                  <a:lnTo>
                    <a:pt x="535432" y="181483"/>
                  </a:lnTo>
                  <a:lnTo>
                    <a:pt x="505587" y="32893"/>
                  </a:lnTo>
                  <a:close/>
                  <a:moveTo>
                    <a:pt x="143002" y="0"/>
                  </a:moveTo>
                  <a:lnTo>
                    <a:pt x="545846" y="0"/>
                  </a:lnTo>
                  <a:lnTo>
                    <a:pt x="577977" y="128524"/>
                  </a:lnTo>
                  <a:cubicBezTo>
                    <a:pt x="584200" y="122682"/>
                    <a:pt x="592709" y="119253"/>
                    <a:pt x="601980" y="119253"/>
                  </a:cubicBezTo>
                  <a:lnTo>
                    <a:pt x="648335" y="119253"/>
                  </a:lnTo>
                  <a:cubicBezTo>
                    <a:pt x="669163" y="119253"/>
                    <a:pt x="686181" y="136144"/>
                    <a:pt x="686181" y="157099"/>
                  </a:cubicBezTo>
                  <a:lnTo>
                    <a:pt x="686181" y="167640"/>
                  </a:lnTo>
                  <a:cubicBezTo>
                    <a:pt x="686181" y="188468"/>
                    <a:pt x="669290" y="205486"/>
                    <a:pt x="648335" y="205486"/>
                  </a:cubicBezTo>
                  <a:lnTo>
                    <a:pt x="645160" y="205486"/>
                  </a:lnTo>
                  <a:cubicBezTo>
                    <a:pt x="646430" y="209169"/>
                    <a:pt x="647065" y="213106"/>
                    <a:pt x="647065" y="217170"/>
                  </a:cubicBezTo>
                  <a:lnTo>
                    <a:pt x="647065" y="426085"/>
                  </a:lnTo>
                  <a:lnTo>
                    <a:pt x="610235" y="426085"/>
                  </a:lnTo>
                  <a:lnTo>
                    <a:pt x="610235" y="477774"/>
                  </a:lnTo>
                  <a:cubicBezTo>
                    <a:pt x="610235" y="491871"/>
                    <a:pt x="598805" y="503301"/>
                    <a:pt x="584835" y="503301"/>
                  </a:cubicBezTo>
                  <a:lnTo>
                    <a:pt x="482854" y="503301"/>
                  </a:lnTo>
                  <a:cubicBezTo>
                    <a:pt x="468757" y="503301"/>
                    <a:pt x="457454" y="491871"/>
                    <a:pt x="457454" y="477774"/>
                  </a:cubicBezTo>
                  <a:lnTo>
                    <a:pt x="457454" y="426085"/>
                  </a:lnTo>
                  <a:lnTo>
                    <a:pt x="231521" y="426085"/>
                  </a:lnTo>
                  <a:lnTo>
                    <a:pt x="231521" y="477774"/>
                  </a:lnTo>
                  <a:cubicBezTo>
                    <a:pt x="231521" y="491871"/>
                    <a:pt x="220091" y="503301"/>
                    <a:pt x="206121" y="503301"/>
                  </a:cubicBezTo>
                  <a:lnTo>
                    <a:pt x="104267" y="503301"/>
                  </a:lnTo>
                  <a:cubicBezTo>
                    <a:pt x="90170" y="503301"/>
                    <a:pt x="78867" y="491871"/>
                    <a:pt x="78867" y="477774"/>
                  </a:cubicBezTo>
                  <a:lnTo>
                    <a:pt x="78867" y="426085"/>
                  </a:lnTo>
                  <a:lnTo>
                    <a:pt x="41910" y="426085"/>
                  </a:lnTo>
                  <a:lnTo>
                    <a:pt x="41910" y="217170"/>
                  </a:lnTo>
                  <a:cubicBezTo>
                    <a:pt x="41910" y="213106"/>
                    <a:pt x="42545" y="209169"/>
                    <a:pt x="43815" y="205486"/>
                  </a:cubicBezTo>
                  <a:lnTo>
                    <a:pt x="37846" y="205486"/>
                  </a:lnTo>
                  <a:cubicBezTo>
                    <a:pt x="16891" y="205359"/>
                    <a:pt x="0" y="188468"/>
                    <a:pt x="0" y="167513"/>
                  </a:cubicBezTo>
                  <a:lnTo>
                    <a:pt x="0" y="156972"/>
                  </a:lnTo>
                  <a:cubicBezTo>
                    <a:pt x="0" y="136144"/>
                    <a:pt x="16891" y="119126"/>
                    <a:pt x="37846" y="119126"/>
                  </a:cubicBezTo>
                  <a:lnTo>
                    <a:pt x="84201" y="119126"/>
                  </a:lnTo>
                  <a:cubicBezTo>
                    <a:pt x="94488" y="119126"/>
                    <a:pt x="103759" y="123190"/>
                    <a:pt x="110490" y="129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9418140" y="5634360"/>
            <a:ext cx="354240" cy="511920"/>
            <a:chOff x="0" y="0"/>
            <a:chExt cx="472320" cy="682560"/>
          </a:xfrm>
        </p:grpSpPr>
        <p:sp>
          <p:nvSpPr>
            <p:cNvPr id="51" name="Freeform 51"/>
            <p:cNvSpPr/>
            <p:nvPr/>
          </p:nvSpPr>
          <p:spPr>
            <a:xfrm>
              <a:off x="0" y="-1016"/>
              <a:ext cx="472313" cy="682625"/>
            </a:xfrm>
            <a:custGeom>
              <a:avLst/>
              <a:gdLst/>
              <a:ahLst/>
              <a:cxnLst/>
              <a:rect l="l" t="t" r="r" b="b"/>
              <a:pathLst>
                <a:path w="472313" h="682625">
                  <a:moveTo>
                    <a:pt x="236220" y="447548"/>
                  </a:moveTo>
                  <a:cubicBezTo>
                    <a:pt x="218567" y="447548"/>
                    <a:pt x="204343" y="461772"/>
                    <a:pt x="204343" y="479298"/>
                  </a:cubicBezTo>
                  <a:cubicBezTo>
                    <a:pt x="204343" y="491236"/>
                    <a:pt x="210947" y="501777"/>
                    <a:pt x="220980" y="506730"/>
                  </a:cubicBezTo>
                  <a:lnTo>
                    <a:pt x="210058" y="572643"/>
                  </a:lnTo>
                  <a:lnTo>
                    <a:pt x="262255" y="572643"/>
                  </a:lnTo>
                  <a:lnTo>
                    <a:pt x="251333" y="506730"/>
                  </a:lnTo>
                  <a:cubicBezTo>
                    <a:pt x="261366" y="501777"/>
                    <a:pt x="267970" y="491236"/>
                    <a:pt x="267970" y="479298"/>
                  </a:cubicBezTo>
                  <a:cubicBezTo>
                    <a:pt x="267970" y="461772"/>
                    <a:pt x="253746" y="447548"/>
                    <a:pt x="236093" y="447548"/>
                  </a:cubicBezTo>
                  <a:close/>
                  <a:moveTo>
                    <a:pt x="235077" y="57785"/>
                  </a:moveTo>
                  <a:cubicBezTo>
                    <a:pt x="186563" y="58420"/>
                    <a:pt x="147574" y="97917"/>
                    <a:pt x="147574" y="146304"/>
                  </a:cubicBezTo>
                  <a:lnTo>
                    <a:pt x="147320" y="146304"/>
                  </a:lnTo>
                  <a:lnTo>
                    <a:pt x="147320" y="337693"/>
                  </a:lnTo>
                  <a:lnTo>
                    <a:pt x="325120" y="337693"/>
                  </a:lnTo>
                  <a:lnTo>
                    <a:pt x="325120" y="144145"/>
                  </a:lnTo>
                  <a:lnTo>
                    <a:pt x="324739" y="144145"/>
                  </a:lnTo>
                  <a:cubicBezTo>
                    <a:pt x="323469" y="95631"/>
                    <a:pt x="283464" y="57277"/>
                    <a:pt x="234950" y="57912"/>
                  </a:cubicBezTo>
                  <a:close/>
                  <a:moveTo>
                    <a:pt x="234315" y="1016"/>
                  </a:moveTo>
                  <a:cubicBezTo>
                    <a:pt x="313944" y="0"/>
                    <a:pt x="379603" y="63119"/>
                    <a:pt x="381635" y="142621"/>
                  </a:cubicBezTo>
                  <a:lnTo>
                    <a:pt x="371475" y="142875"/>
                  </a:lnTo>
                  <a:lnTo>
                    <a:pt x="381635" y="142875"/>
                  </a:lnTo>
                  <a:lnTo>
                    <a:pt x="381635" y="337693"/>
                  </a:lnTo>
                  <a:lnTo>
                    <a:pt x="435102" y="337693"/>
                  </a:lnTo>
                  <a:cubicBezTo>
                    <a:pt x="455676" y="337693"/>
                    <a:pt x="472313" y="354330"/>
                    <a:pt x="472313" y="374777"/>
                  </a:cubicBezTo>
                  <a:lnTo>
                    <a:pt x="472313" y="645414"/>
                  </a:lnTo>
                  <a:cubicBezTo>
                    <a:pt x="472313" y="665861"/>
                    <a:pt x="455676" y="682498"/>
                    <a:pt x="435102" y="682498"/>
                  </a:cubicBezTo>
                  <a:lnTo>
                    <a:pt x="37211" y="682498"/>
                  </a:lnTo>
                  <a:cubicBezTo>
                    <a:pt x="16637" y="682625"/>
                    <a:pt x="0" y="665988"/>
                    <a:pt x="0" y="645414"/>
                  </a:cubicBezTo>
                  <a:lnTo>
                    <a:pt x="0" y="374777"/>
                  </a:lnTo>
                  <a:cubicBezTo>
                    <a:pt x="0" y="354330"/>
                    <a:pt x="16637" y="337693"/>
                    <a:pt x="37211" y="337693"/>
                  </a:cubicBezTo>
                  <a:lnTo>
                    <a:pt x="90551" y="337693"/>
                  </a:lnTo>
                  <a:lnTo>
                    <a:pt x="90551" y="145161"/>
                  </a:lnTo>
                  <a:lnTo>
                    <a:pt x="90678" y="145161"/>
                  </a:lnTo>
                  <a:cubicBezTo>
                    <a:pt x="91313" y="66167"/>
                    <a:pt x="155067" y="2032"/>
                    <a:pt x="234315" y="101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873720" y="3097980"/>
            <a:ext cx="5500440" cy="5464800"/>
            <a:chOff x="0" y="0"/>
            <a:chExt cx="7333920" cy="72864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33868" cy="7286372"/>
            </a:xfrm>
            <a:custGeom>
              <a:avLst/>
              <a:gdLst/>
              <a:ahLst/>
              <a:cxnLst/>
              <a:rect l="l" t="t" r="r" b="b"/>
              <a:pathLst>
                <a:path w="7333868" h="7286372">
                  <a:moveTo>
                    <a:pt x="5477256" y="5105146"/>
                  </a:moveTo>
                  <a:cubicBezTo>
                    <a:pt x="5709285" y="5383657"/>
                    <a:pt x="5941441" y="5615686"/>
                    <a:pt x="6219952" y="5847715"/>
                  </a:cubicBezTo>
                  <a:cubicBezTo>
                    <a:pt x="6359144" y="5986907"/>
                    <a:pt x="6359144" y="6126226"/>
                    <a:pt x="6266307" y="6218936"/>
                  </a:cubicBezTo>
                  <a:cubicBezTo>
                    <a:pt x="6173470" y="6358128"/>
                    <a:pt x="5987796" y="6311773"/>
                    <a:pt x="5848604" y="6172581"/>
                  </a:cubicBezTo>
                  <a:cubicBezTo>
                    <a:pt x="5616575" y="5940553"/>
                    <a:pt x="5384419" y="5708523"/>
                    <a:pt x="5152390" y="5476367"/>
                  </a:cubicBezTo>
                  <a:cubicBezTo>
                    <a:pt x="4966716" y="5522722"/>
                    <a:pt x="4920361" y="5615559"/>
                    <a:pt x="4920361" y="5801233"/>
                  </a:cubicBezTo>
                  <a:cubicBezTo>
                    <a:pt x="4920361" y="6126099"/>
                    <a:pt x="4920361" y="6450965"/>
                    <a:pt x="4920361" y="6729476"/>
                  </a:cubicBezTo>
                  <a:cubicBezTo>
                    <a:pt x="4920361" y="6915150"/>
                    <a:pt x="4827524" y="7007987"/>
                    <a:pt x="4688332" y="7007987"/>
                  </a:cubicBezTo>
                  <a:cubicBezTo>
                    <a:pt x="4549141" y="7007987"/>
                    <a:pt x="4409822" y="6915150"/>
                    <a:pt x="4409822" y="6729476"/>
                  </a:cubicBezTo>
                  <a:cubicBezTo>
                    <a:pt x="4409822" y="6450965"/>
                    <a:pt x="4409822" y="6172581"/>
                    <a:pt x="4409822" y="5847715"/>
                  </a:cubicBezTo>
                  <a:cubicBezTo>
                    <a:pt x="4270630" y="5894070"/>
                    <a:pt x="4084956" y="5894070"/>
                    <a:pt x="3945637" y="5940552"/>
                  </a:cubicBezTo>
                  <a:cubicBezTo>
                    <a:pt x="3945637" y="5940552"/>
                    <a:pt x="3899282" y="6033389"/>
                    <a:pt x="3899282" y="6079744"/>
                  </a:cubicBezTo>
                  <a:cubicBezTo>
                    <a:pt x="3899282" y="6404610"/>
                    <a:pt x="3899282" y="6729476"/>
                    <a:pt x="3899282" y="7054342"/>
                  </a:cubicBezTo>
                  <a:cubicBezTo>
                    <a:pt x="3899282" y="7193535"/>
                    <a:pt x="3806445" y="7286372"/>
                    <a:pt x="3667253" y="7286372"/>
                  </a:cubicBezTo>
                  <a:cubicBezTo>
                    <a:pt x="3528061" y="7286372"/>
                    <a:pt x="3435224" y="7193535"/>
                    <a:pt x="3435224" y="7054342"/>
                  </a:cubicBezTo>
                  <a:cubicBezTo>
                    <a:pt x="3435224" y="6868668"/>
                    <a:pt x="3435224" y="6636639"/>
                    <a:pt x="3435224" y="6450965"/>
                  </a:cubicBezTo>
                  <a:cubicBezTo>
                    <a:pt x="3435224" y="6311773"/>
                    <a:pt x="3435224" y="6126099"/>
                    <a:pt x="3435224" y="5986907"/>
                  </a:cubicBezTo>
                  <a:cubicBezTo>
                    <a:pt x="3249550" y="5940552"/>
                    <a:pt x="3110358" y="5894070"/>
                    <a:pt x="2924684" y="5847715"/>
                  </a:cubicBezTo>
                  <a:cubicBezTo>
                    <a:pt x="2924684" y="5986907"/>
                    <a:pt x="2878329" y="6126226"/>
                    <a:pt x="2878329" y="6265418"/>
                  </a:cubicBezTo>
                  <a:cubicBezTo>
                    <a:pt x="2878329" y="6451092"/>
                    <a:pt x="2878329" y="6636639"/>
                    <a:pt x="2878329" y="6775958"/>
                  </a:cubicBezTo>
                  <a:cubicBezTo>
                    <a:pt x="2878329" y="6915278"/>
                    <a:pt x="2785492" y="7007988"/>
                    <a:pt x="2646300" y="7007988"/>
                  </a:cubicBezTo>
                  <a:cubicBezTo>
                    <a:pt x="2553463" y="6961632"/>
                    <a:pt x="2460626" y="6868795"/>
                    <a:pt x="2460626" y="6775958"/>
                  </a:cubicBezTo>
                  <a:cubicBezTo>
                    <a:pt x="2414271" y="6683122"/>
                    <a:pt x="2414271" y="6543929"/>
                    <a:pt x="2414271" y="6404737"/>
                  </a:cubicBezTo>
                  <a:cubicBezTo>
                    <a:pt x="2414271" y="6172708"/>
                    <a:pt x="2414271" y="5894197"/>
                    <a:pt x="2414271" y="5662168"/>
                  </a:cubicBezTo>
                  <a:cubicBezTo>
                    <a:pt x="2414271" y="5615813"/>
                    <a:pt x="2275079" y="5522976"/>
                    <a:pt x="2228597" y="5430139"/>
                  </a:cubicBezTo>
                  <a:cubicBezTo>
                    <a:pt x="1950086" y="5708650"/>
                    <a:pt x="1671575" y="5940680"/>
                    <a:pt x="1439546" y="6219063"/>
                  </a:cubicBezTo>
                  <a:cubicBezTo>
                    <a:pt x="1300354" y="6311900"/>
                    <a:pt x="1207517" y="6311900"/>
                    <a:pt x="1114680" y="6265418"/>
                  </a:cubicBezTo>
                  <a:cubicBezTo>
                    <a:pt x="975488" y="6172581"/>
                    <a:pt x="975488" y="5986907"/>
                    <a:pt x="1068325" y="5894197"/>
                  </a:cubicBezTo>
                  <a:cubicBezTo>
                    <a:pt x="1300354" y="5662168"/>
                    <a:pt x="1486028" y="5476494"/>
                    <a:pt x="1718184" y="5244465"/>
                  </a:cubicBezTo>
                  <a:cubicBezTo>
                    <a:pt x="1764539" y="5198110"/>
                    <a:pt x="1811021" y="5198110"/>
                    <a:pt x="1857376" y="5151628"/>
                  </a:cubicBezTo>
                  <a:cubicBezTo>
                    <a:pt x="1764539" y="4919599"/>
                    <a:pt x="1671702" y="4873117"/>
                    <a:pt x="1532510" y="4873117"/>
                  </a:cubicBezTo>
                  <a:cubicBezTo>
                    <a:pt x="1207644" y="4919472"/>
                    <a:pt x="929133" y="4919472"/>
                    <a:pt x="650622" y="4873117"/>
                  </a:cubicBezTo>
                  <a:cubicBezTo>
                    <a:pt x="418593" y="4873117"/>
                    <a:pt x="279274" y="4826762"/>
                    <a:pt x="279274" y="4641088"/>
                  </a:cubicBezTo>
                  <a:cubicBezTo>
                    <a:pt x="279274" y="4501897"/>
                    <a:pt x="418466" y="4409060"/>
                    <a:pt x="650622" y="4409060"/>
                  </a:cubicBezTo>
                  <a:cubicBezTo>
                    <a:pt x="929133" y="4409060"/>
                    <a:pt x="1161162" y="4409060"/>
                    <a:pt x="1439673" y="4409060"/>
                  </a:cubicBezTo>
                  <a:cubicBezTo>
                    <a:pt x="1439673" y="4223386"/>
                    <a:pt x="1393318" y="4084194"/>
                    <a:pt x="1346836" y="3898519"/>
                  </a:cubicBezTo>
                  <a:cubicBezTo>
                    <a:pt x="1068325" y="3898519"/>
                    <a:pt x="789814" y="3898519"/>
                    <a:pt x="557785" y="3898519"/>
                  </a:cubicBezTo>
                  <a:cubicBezTo>
                    <a:pt x="418593" y="3898519"/>
                    <a:pt x="325756" y="3898519"/>
                    <a:pt x="232919" y="3898519"/>
                  </a:cubicBezTo>
                  <a:cubicBezTo>
                    <a:pt x="92837" y="3852037"/>
                    <a:pt x="0" y="3805682"/>
                    <a:pt x="0" y="3620008"/>
                  </a:cubicBezTo>
                  <a:cubicBezTo>
                    <a:pt x="0" y="3480816"/>
                    <a:pt x="92837" y="3387979"/>
                    <a:pt x="232029" y="3387979"/>
                  </a:cubicBezTo>
                  <a:cubicBezTo>
                    <a:pt x="556895" y="3387979"/>
                    <a:pt x="835406" y="3387979"/>
                    <a:pt x="1160399" y="3387979"/>
                  </a:cubicBezTo>
                  <a:cubicBezTo>
                    <a:pt x="1299591" y="3387979"/>
                    <a:pt x="1392428" y="3387979"/>
                    <a:pt x="1392428" y="3202305"/>
                  </a:cubicBezTo>
                  <a:cubicBezTo>
                    <a:pt x="1392428" y="3109468"/>
                    <a:pt x="1438783" y="3016631"/>
                    <a:pt x="1438783" y="2877439"/>
                  </a:cubicBezTo>
                  <a:cubicBezTo>
                    <a:pt x="1160272" y="2877439"/>
                    <a:pt x="835406" y="2877439"/>
                    <a:pt x="556895" y="2877439"/>
                  </a:cubicBezTo>
                  <a:cubicBezTo>
                    <a:pt x="371221" y="2877439"/>
                    <a:pt x="232029" y="2738247"/>
                    <a:pt x="324866" y="2552573"/>
                  </a:cubicBezTo>
                  <a:cubicBezTo>
                    <a:pt x="371221" y="2506218"/>
                    <a:pt x="464058" y="2413381"/>
                    <a:pt x="556895" y="2413381"/>
                  </a:cubicBezTo>
                  <a:cubicBezTo>
                    <a:pt x="881761" y="2367026"/>
                    <a:pt x="1206754" y="2413381"/>
                    <a:pt x="1485265" y="2413381"/>
                  </a:cubicBezTo>
                  <a:cubicBezTo>
                    <a:pt x="1717294" y="2413381"/>
                    <a:pt x="1717294" y="2413381"/>
                    <a:pt x="1856613" y="2181352"/>
                  </a:cubicBezTo>
                  <a:cubicBezTo>
                    <a:pt x="1717421" y="2042160"/>
                    <a:pt x="1531747" y="1856486"/>
                    <a:pt x="1392428" y="1717294"/>
                  </a:cubicBezTo>
                  <a:cubicBezTo>
                    <a:pt x="1299591" y="1624457"/>
                    <a:pt x="1160399" y="1531620"/>
                    <a:pt x="1067562" y="1392428"/>
                  </a:cubicBezTo>
                  <a:cubicBezTo>
                    <a:pt x="974725" y="1299591"/>
                    <a:pt x="974725" y="1160399"/>
                    <a:pt x="1067562" y="1067562"/>
                  </a:cubicBezTo>
                  <a:cubicBezTo>
                    <a:pt x="1206754" y="928370"/>
                    <a:pt x="1299591" y="974725"/>
                    <a:pt x="1438910" y="1067562"/>
                  </a:cubicBezTo>
                  <a:cubicBezTo>
                    <a:pt x="1624584" y="1299591"/>
                    <a:pt x="1856613" y="1485265"/>
                    <a:pt x="2088769" y="1717294"/>
                  </a:cubicBezTo>
                  <a:cubicBezTo>
                    <a:pt x="2135124" y="1763649"/>
                    <a:pt x="2227961" y="1810131"/>
                    <a:pt x="2274443" y="1810131"/>
                  </a:cubicBezTo>
                  <a:cubicBezTo>
                    <a:pt x="2320798" y="1717294"/>
                    <a:pt x="2413635" y="1624457"/>
                    <a:pt x="2413635" y="1578102"/>
                  </a:cubicBezTo>
                  <a:cubicBezTo>
                    <a:pt x="2413635" y="1253236"/>
                    <a:pt x="2413635" y="928370"/>
                    <a:pt x="2413635" y="603504"/>
                  </a:cubicBezTo>
                  <a:cubicBezTo>
                    <a:pt x="2413635" y="371475"/>
                    <a:pt x="2506472" y="278638"/>
                    <a:pt x="2645664" y="278638"/>
                  </a:cubicBezTo>
                  <a:cubicBezTo>
                    <a:pt x="2831338" y="278638"/>
                    <a:pt x="2924175" y="371475"/>
                    <a:pt x="2924175" y="603504"/>
                  </a:cubicBezTo>
                  <a:cubicBezTo>
                    <a:pt x="2924175" y="882015"/>
                    <a:pt x="2924175" y="1160399"/>
                    <a:pt x="2924175" y="1438910"/>
                  </a:cubicBezTo>
                  <a:cubicBezTo>
                    <a:pt x="3063367" y="1392555"/>
                    <a:pt x="3202686" y="1392555"/>
                    <a:pt x="3341878" y="1346073"/>
                  </a:cubicBezTo>
                  <a:cubicBezTo>
                    <a:pt x="3388233" y="1346073"/>
                    <a:pt x="3434715" y="1253236"/>
                    <a:pt x="3434715" y="1206881"/>
                  </a:cubicBezTo>
                  <a:cubicBezTo>
                    <a:pt x="3434715" y="882015"/>
                    <a:pt x="3434715" y="603504"/>
                    <a:pt x="3434715" y="278638"/>
                  </a:cubicBezTo>
                  <a:cubicBezTo>
                    <a:pt x="3434842" y="92837"/>
                    <a:pt x="3527679" y="0"/>
                    <a:pt x="3666998" y="0"/>
                  </a:cubicBezTo>
                  <a:cubicBezTo>
                    <a:pt x="3806317" y="0"/>
                    <a:pt x="3899027" y="92837"/>
                    <a:pt x="3899027" y="278511"/>
                  </a:cubicBezTo>
                  <a:cubicBezTo>
                    <a:pt x="3899027" y="557022"/>
                    <a:pt x="3899027" y="881888"/>
                    <a:pt x="3899027" y="1160272"/>
                  </a:cubicBezTo>
                  <a:cubicBezTo>
                    <a:pt x="3899027" y="1299464"/>
                    <a:pt x="3945382" y="1345946"/>
                    <a:pt x="4084701" y="1392301"/>
                  </a:cubicBezTo>
                  <a:cubicBezTo>
                    <a:pt x="4177538" y="1392301"/>
                    <a:pt x="4270375" y="1392301"/>
                    <a:pt x="4409567" y="1438656"/>
                  </a:cubicBezTo>
                  <a:cubicBezTo>
                    <a:pt x="4409567" y="1160145"/>
                    <a:pt x="4409567" y="881761"/>
                    <a:pt x="4409567" y="603250"/>
                  </a:cubicBezTo>
                  <a:cubicBezTo>
                    <a:pt x="4409567" y="510413"/>
                    <a:pt x="4455921" y="417576"/>
                    <a:pt x="4502403" y="371221"/>
                  </a:cubicBezTo>
                  <a:cubicBezTo>
                    <a:pt x="4548886" y="324866"/>
                    <a:pt x="4688077" y="278384"/>
                    <a:pt x="4734432" y="278384"/>
                  </a:cubicBezTo>
                  <a:cubicBezTo>
                    <a:pt x="4827269" y="324739"/>
                    <a:pt x="4920106" y="464058"/>
                    <a:pt x="4920106" y="556895"/>
                  </a:cubicBezTo>
                  <a:cubicBezTo>
                    <a:pt x="4920106" y="881761"/>
                    <a:pt x="4920106" y="1160272"/>
                    <a:pt x="4920106" y="1485138"/>
                  </a:cubicBezTo>
                  <a:cubicBezTo>
                    <a:pt x="4920106" y="1717167"/>
                    <a:pt x="4920106" y="1717167"/>
                    <a:pt x="5152135" y="1856359"/>
                  </a:cubicBezTo>
                  <a:cubicBezTo>
                    <a:pt x="5384164" y="1624330"/>
                    <a:pt x="5569838" y="1392301"/>
                    <a:pt x="5801994" y="1160145"/>
                  </a:cubicBezTo>
                  <a:cubicBezTo>
                    <a:pt x="5848349" y="1113790"/>
                    <a:pt x="5894831" y="1067308"/>
                    <a:pt x="5894831" y="1067308"/>
                  </a:cubicBezTo>
                  <a:cubicBezTo>
                    <a:pt x="6034023" y="974471"/>
                    <a:pt x="6173342" y="974471"/>
                    <a:pt x="6266179" y="1067308"/>
                  </a:cubicBezTo>
                  <a:cubicBezTo>
                    <a:pt x="6359016" y="1206500"/>
                    <a:pt x="6359016" y="1299337"/>
                    <a:pt x="6219824" y="1438529"/>
                  </a:cubicBezTo>
                  <a:cubicBezTo>
                    <a:pt x="6034150" y="1624203"/>
                    <a:pt x="5802121" y="1856232"/>
                    <a:pt x="5616447" y="2041906"/>
                  </a:cubicBezTo>
                  <a:cubicBezTo>
                    <a:pt x="5570092" y="2088261"/>
                    <a:pt x="5523610" y="2134743"/>
                    <a:pt x="5477255" y="2181098"/>
                  </a:cubicBezTo>
                  <a:cubicBezTo>
                    <a:pt x="5523610" y="2366772"/>
                    <a:pt x="5662929" y="2413127"/>
                    <a:pt x="5802121" y="2413127"/>
                  </a:cubicBezTo>
                  <a:cubicBezTo>
                    <a:pt x="6126986" y="2366772"/>
                    <a:pt x="6451980" y="2413127"/>
                    <a:pt x="6730491" y="2413127"/>
                  </a:cubicBezTo>
                  <a:cubicBezTo>
                    <a:pt x="6916165" y="2413127"/>
                    <a:pt x="7055357" y="2505964"/>
                    <a:pt x="7055357" y="2645156"/>
                  </a:cubicBezTo>
                  <a:cubicBezTo>
                    <a:pt x="7055357" y="2784348"/>
                    <a:pt x="6916165" y="2877185"/>
                    <a:pt x="6730491" y="2877185"/>
                  </a:cubicBezTo>
                  <a:cubicBezTo>
                    <a:pt x="6451980" y="2877185"/>
                    <a:pt x="6219951" y="2877185"/>
                    <a:pt x="5941440" y="2877185"/>
                  </a:cubicBezTo>
                  <a:cubicBezTo>
                    <a:pt x="5895085" y="2877185"/>
                    <a:pt x="5895085" y="2877185"/>
                    <a:pt x="5895085" y="2923540"/>
                  </a:cubicBezTo>
                  <a:cubicBezTo>
                    <a:pt x="5895085" y="3062732"/>
                    <a:pt x="5941440" y="3202051"/>
                    <a:pt x="5987922" y="3294761"/>
                  </a:cubicBezTo>
                  <a:cubicBezTo>
                    <a:pt x="5987922" y="3341116"/>
                    <a:pt x="6080759" y="3387598"/>
                    <a:pt x="6127114" y="3387598"/>
                  </a:cubicBezTo>
                  <a:cubicBezTo>
                    <a:pt x="6405625" y="3387598"/>
                    <a:pt x="6684135" y="3387598"/>
                    <a:pt x="7009002" y="3387598"/>
                  </a:cubicBezTo>
                  <a:cubicBezTo>
                    <a:pt x="7194676" y="3387598"/>
                    <a:pt x="7333868" y="3480435"/>
                    <a:pt x="7333868" y="3666109"/>
                  </a:cubicBezTo>
                  <a:cubicBezTo>
                    <a:pt x="7333868" y="3805301"/>
                    <a:pt x="7194676" y="3898138"/>
                    <a:pt x="7009002" y="3898138"/>
                  </a:cubicBezTo>
                  <a:cubicBezTo>
                    <a:pt x="6730491" y="3898138"/>
                    <a:pt x="6405625" y="3898138"/>
                    <a:pt x="6127114" y="3898138"/>
                  </a:cubicBezTo>
                  <a:cubicBezTo>
                    <a:pt x="6034277" y="3898138"/>
                    <a:pt x="5941440" y="3898138"/>
                    <a:pt x="5941440" y="4037330"/>
                  </a:cubicBezTo>
                  <a:cubicBezTo>
                    <a:pt x="5941440" y="4130167"/>
                    <a:pt x="5895085" y="4269359"/>
                    <a:pt x="5848603" y="4408551"/>
                  </a:cubicBezTo>
                  <a:cubicBezTo>
                    <a:pt x="6034277" y="4408551"/>
                    <a:pt x="6173469" y="4408551"/>
                    <a:pt x="6266306" y="4408551"/>
                  </a:cubicBezTo>
                  <a:cubicBezTo>
                    <a:pt x="6451980" y="4408551"/>
                    <a:pt x="6591172" y="4408551"/>
                    <a:pt x="6730491" y="4408551"/>
                  </a:cubicBezTo>
                  <a:cubicBezTo>
                    <a:pt x="6916165" y="4408551"/>
                    <a:pt x="7055357" y="4501388"/>
                    <a:pt x="7055357" y="4640580"/>
                  </a:cubicBezTo>
                  <a:cubicBezTo>
                    <a:pt x="7055357" y="4779772"/>
                    <a:pt x="6916165" y="4872609"/>
                    <a:pt x="6730491" y="4872609"/>
                  </a:cubicBezTo>
                  <a:cubicBezTo>
                    <a:pt x="6591298" y="4918964"/>
                    <a:pt x="6498462" y="4872609"/>
                    <a:pt x="6359143" y="4872609"/>
                  </a:cubicBezTo>
                  <a:cubicBezTo>
                    <a:pt x="6173469" y="4872609"/>
                    <a:pt x="5987795" y="4918964"/>
                    <a:pt x="5802121" y="4872609"/>
                  </a:cubicBezTo>
                  <a:cubicBezTo>
                    <a:pt x="5662929" y="4872609"/>
                    <a:pt x="5523610" y="4918964"/>
                    <a:pt x="5477255" y="5104638"/>
                  </a:cubicBezTo>
                  <a:close/>
                  <a:moveTo>
                    <a:pt x="1949577" y="3666363"/>
                  </a:moveTo>
                  <a:cubicBezTo>
                    <a:pt x="1949577" y="4594606"/>
                    <a:pt x="2692273" y="5337175"/>
                    <a:pt x="3666998" y="5383530"/>
                  </a:cubicBezTo>
                  <a:cubicBezTo>
                    <a:pt x="4595368" y="5383530"/>
                    <a:pt x="5384419" y="4594606"/>
                    <a:pt x="5384419" y="3666363"/>
                  </a:cubicBezTo>
                  <a:cubicBezTo>
                    <a:pt x="5384419" y="2691765"/>
                    <a:pt x="4595368" y="1949196"/>
                    <a:pt x="3666998" y="1902714"/>
                  </a:cubicBezTo>
                  <a:cubicBezTo>
                    <a:pt x="2738628" y="1902714"/>
                    <a:pt x="1949577" y="2691638"/>
                    <a:pt x="1949577" y="366636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2650320" y="4871880"/>
            <a:ext cx="1947780" cy="1917000"/>
            <a:chOff x="0" y="0"/>
            <a:chExt cx="2597040" cy="25560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597150" cy="2556002"/>
            </a:xfrm>
            <a:custGeom>
              <a:avLst/>
              <a:gdLst/>
              <a:ahLst/>
              <a:cxnLst/>
              <a:rect l="l" t="t" r="r" b="b"/>
              <a:pathLst>
                <a:path w="2597150" h="2556002">
                  <a:moveTo>
                    <a:pt x="2597023" y="1301242"/>
                  </a:moveTo>
                  <a:cubicBezTo>
                    <a:pt x="2597023" y="1998345"/>
                    <a:pt x="1994154" y="2556002"/>
                    <a:pt x="1298448" y="2556002"/>
                  </a:cubicBezTo>
                  <a:cubicBezTo>
                    <a:pt x="602742" y="2556002"/>
                    <a:pt x="0" y="1998345"/>
                    <a:pt x="0" y="1301242"/>
                  </a:cubicBezTo>
                  <a:cubicBezTo>
                    <a:pt x="0" y="557657"/>
                    <a:pt x="556514" y="0"/>
                    <a:pt x="1298575" y="0"/>
                  </a:cubicBezTo>
                  <a:cubicBezTo>
                    <a:pt x="1994154" y="0"/>
                    <a:pt x="2597150" y="557657"/>
                    <a:pt x="2597150" y="130124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115820" y="1535580"/>
            <a:ext cx="75591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5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4000" spc="5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41640" y="3264660"/>
            <a:ext cx="7559100" cy="443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19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9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50280" y="533251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987080" y="533251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50280" y="744067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987080" y="744067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1775240" y="8586540"/>
            <a:ext cx="3130380" cy="540000"/>
            <a:chOff x="0" y="0"/>
            <a:chExt cx="4173840" cy="72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173855" cy="719963"/>
            </a:xfrm>
            <a:custGeom>
              <a:avLst/>
              <a:gdLst/>
              <a:ahLst/>
              <a:cxnLst/>
              <a:rect l="l" t="t" r="r" b="b"/>
              <a:pathLst>
                <a:path w="4173855" h="719963">
                  <a:moveTo>
                    <a:pt x="0" y="0"/>
                  </a:moveTo>
                  <a:lnTo>
                    <a:pt x="4173855" y="0"/>
                  </a:lnTo>
                  <a:lnTo>
                    <a:pt x="4173855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417384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fa-IR" sz="2800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پاورپوینت مدرن</a:t>
              </a:r>
              <a:endParaRPr lang="en-US" sz="28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195120" y="2493720"/>
            <a:ext cx="7934220" cy="5945940"/>
            <a:chOff x="0" y="0"/>
            <a:chExt cx="10578960" cy="7927920"/>
          </a:xfrm>
        </p:grpSpPr>
        <p:sp>
          <p:nvSpPr>
            <p:cNvPr id="14" name="Freeform 14"/>
            <p:cNvSpPr/>
            <p:nvPr/>
          </p:nvSpPr>
          <p:spPr>
            <a:xfrm>
              <a:off x="-382" y="0"/>
              <a:ext cx="10579483" cy="7928102"/>
            </a:xfrm>
            <a:custGeom>
              <a:avLst/>
              <a:gdLst/>
              <a:ahLst/>
              <a:cxnLst/>
              <a:rect l="l" t="t" r="r" b="b"/>
              <a:pathLst>
                <a:path w="10579483" h="7928102">
                  <a:moveTo>
                    <a:pt x="8854060" y="5239766"/>
                  </a:moveTo>
                  <a:cubicBezTo>
                    <a:pt x="8672450" y="5239766"/>
                    <a:pt x="8536179" y="5239766"/>
                    <a:pt x="8354569" y="5239766"/>
                  </a:cubicBezTo>
                  <a:cubicBezTo>
                    <a:pt x="8354569" y="5740908"/>
                    <a:pt x="8354569" y="6287770"/>
                    <a:pt x="8354569" y="6788912"/>
                  </a:cubicBezTo>
                  <a:cubicBezTo>
                    <a:pt x="8354569" y="6880098"/>
                    <a:pt x="8490840" y="6971157"/>
                    <a:pt x="8581645" y="7062343"/>
                  </a:cubicBezTo>
                  <a:cubicBezTo>
                    <a:pt x="8627111" y="7107937"/>
                    <a:pt x="8717916" y="7153529"/>
                    <a:pt x="8854060" y="7244588"/>
                  </a:cubicBezTo>
                  <a:cubicBezTo>
                    <a:pt x="8717789" y="7381240"/>
                    <a:pt x="8672450" y="7426833"/>
                    <a:pt x="8581645" y="7472426"/>
                  </a:cubicBezTo>
                  <a:cubicBezTo>
                    <a:pt x="8263764" y="7198995"/>
                    <a:pt x="7991349" y="6971284"/>
                    <a:pt x="8036815" y="6470015"/>
                  </a:cubicBezTo>
                  <a:cubicBezTo>
                    <a:pt x="8082281" y="6059932"/>
                    <a:pt x="8036815" y="5649849"/>
                    <a:pt x="8036815" y="5239766"/>
                  </a:cubicBezTo>
                  <a:cubicBezTo>
                    <a:pt x="7900544" y="5239766"/>
                    <a:pt x="7764400" y="5239766"/>
                    <a:pt x="7628129" y="5239766"/>
                  </a:cubicBezTo>
                  <a:cubicBezTo>
                    <a:pt x="7628129" y="5786501"/>
                    <a:pt x="7628129" y="6333236"/>
                    <a:pt x="7628129" y="6879971"/>
                  </a:cubicBezTo>
                  <a:cubicBezTo>
                    <a:pt x="7537324" y="6879971"/>
                    <a:pt x="7446519" y="6879971"/>
                    <a:pt x="7310247" y="6879971"/>
                  </a:cubicBezTo>
                  <a:cubicBezTo>
                    <a:pt x="7310247" y="6333236"/>
                    <a:pt x="7310247" y="5786501"/>
                    <a:pt x="7310247" y="5239766"/>
                  </a:cubicBezTo>
                  <a:cubicBezTo>
                    <a:pt x="7173977" y="5239766"/>
                    <a:pt x="7083171" y="5239766"/>
                    <a:pt x="6901562" y="5239766"/>
                  </a:cubicBezTo>
                  <a:cubicBezTo>
                    <a:pt x="6901562" y="5968746"/>
                    <a:pt x="6901562" y="6697726"/>
                    <a:pt x="6901562" y="7426833"/>
                  </a:cubicBezTo>
                  <a:cubicBezTo>
                    <a:pt x="6810756" y="7426833"/>
                    <a:pt x="6719952" y="7426833"/>
                    <a:pt x="6629146" y="7426833"/>
                  </a:cubicBezTo>
                  <a:cubicBezTo>
                    <a:pt x="6629146" y="6697852"/>
                    <a:pt x="6629146" y="5968873"/>
                    <a:pt x="6629146" y="5239765"/>
                  </a:cubicBezTo>
                  <a:cubicBezTo>
                    <a:pt x="6447537" y="5239765"/>
                    <a:pt x="6311265" y="5239765"/>
                    <a:pt x="6129655" y="5239765"/>
                  </a:cubicBezTo>
                  <a:cubicBezTo>
                    <a:pt x="6129655" y="5057520"/>
                    <a:pt x="6129655" y="4920869"/>
                    <a:pt x="6084189" y="4738624"/>
                  </a:cubicBezTo>
                  <a:cubicBezTo>
                    <a:pt x="5539359" y="4738624"/>
                    <a:pt x="5039868" y="4738624"/>
                    <a:pt x="4449700" y="4738624"/>
                  </a:cubicBezTo>
                  <a:cubicBezTo>
                    <a:pt x="4449700" y="4920869"/>
                    <a:pt x="4449700" y="5057521"/>
                    <a:pt x="4449700" y="5239765"/>
                  </a:cubicBezTo>
                  <a:cubicBezTo>
                    <a:pt x="4313428" y="5239765"/>
                    <a:pt x="4131819" y="5239765"/>
                    <a:pt x="3950208" y="5239765"/>
                  </a:cubicBezTo>
                  <a:cubicBezTo>
                    <a:pt x="3950208" y="5786500"/>
                    <a:pt x="3950208" y="6333236"/>
                    <a:pt x="3950208" y="6879971"/>
                  </a:cubicBezTo>
                  <a:cubicBezTo>
                    <a:pt x="3859403" y="6879971"/>
                    <a:pt x="3768599" y="6925564"/>
                    <a:pt x="3677793" y="6925564"/>
                  </a:cubicBezTo>
                  <a:cubicBezTo>
                    <a:pt x="3677793" y="6333236"/>
                    <a:pt x="3677793" y="5786501"/>
                    <a:pt x="3677793" y="5239766"/>
                  </a:cubicBezTo>
                  <a:cubicBezTo>
                    <a:pt x="3541522" y="5239766"/>
                    <a:pt x="3405378" y="5239766"/>
                    <a:pt x="3269107" y="5239766"/>
                  </a:cubicBezTo>
                  <a:cubicBezTo>
                    <a:pt x="3269107" y="5467604"/>
                    <a:pt x="3269107" y="5649849"/>
                    <a:pt x="3269107" y="5877687"/>
                  </a:cubicBezTo>
                  <a:cubicBezTo>
                    <a:pt x="3269107" y="6151118"/>
                    <a:pt x="3223641" y="6424422"/>
                    <a:pt x="3269107" y="6697853"/>
                  </a:cubicBezTo>
                  <a:cubicBezTo>
                    <a:pt x="3359912" y="7244588"/>
                    <a:pt x="3087497" y="7654671"/>
                    <a:pt x="2633472" y="7928102"/>
                  </a:cubicBezTo>
                  <a:cubicBezTo>
                    <a:pt x="2588006" y="7882509"/>
                    <a:pt x="2497201" y="7836916"/>
                    <a:pt x="2451862" y="7791450"/>
                  </a:cubicBezTo>
                  <a:cubicBezTo>
                    <a:pt x="2451862" y="7745857"/>
                    <a:pt x="2451862" y="7745857"/>
                    <a:pt x="2497328" y="7700264"/>
                  </a:cubicBezTo>
                  <a:cubicBezTo>
                    <a:pt x="2906014" y="7426833"/>
                    <a:pt x="2996819" y="7016877"/>
                    <a:pt x="2951353" y="6515608"/>
                  </a:cubicBezTo>
                  <a:cubicBezTo>
                    <a:pt x="2905887" y="6105525"/>
                    <a:pt x="2951353" y="5695442"/>
                    <a:pt x="2951353" y="5285360"/>
                  </a:cubicBezTo>
                  <a:cubicBezTo>
                    <a:pt x="2951353" y="5285360"/>
                    <a:pt x="2951353" y="5285360"/>
                    <a:pt x="2905887" y="5239767"/>
                  </a:cubicBezTo>
                  <a:cubicBezTo>
                    <a:pt x="2815082" y="5239767"/>
                    <a:pt x="2678811" y="5239767"/>
                    <a:pt x="2542667" y="5239767"/>
                  </a:cubicBezTo>
                  <a:cubicBezTo>
                    <a:pt x="2542667" y="5786501"/>
                    <a:pt x="2542667" y="6333237"/>
                    <a:pt x="2542667" y="6879972"/>
                  </a:cubicBezTo>
                  <a:cubicBezTo>
                    <a:pt x="2451862" y="6879972"/>
                    <a:pt x="2361057" y="6925565"/>
                    <a:pt x="2270252" y="6925565"/>
                  </a:cubicBezTo>
                  <a:cubicBezTo>
                    <a:pt x="2270252" y="6333237"/>
                    <a:pt x="2270252" y="5832095"/>
                    <a:pt x="2270252" y="5239767"/>
                  </a:cubicBezTo>
                  <a:cubicBezTo>
                    <a:pt x="2088642" y="5239767"/>
                    <a:pt x="1907032" y="5239767"/>
                    <a:pt x="1725422" y="5239767"/>
                  </a:cubicBezTo>
                  <a:cubicBezTo>
                    <a:pt x="1725422" y="5057522"/>
                    <a:pt x="1725422" y="4920870"/>
                    <a:pt x="1725422" y="4738625"/>
                  </a:cubicBezTo>
                  <a:cubicBezTo>
                    <a:pt x="1135126" y="4693032"/>
                    <a:pt x="544957" y="4556380"/>
                    <a:pt x="227076" y="5285360"/>
                  </a:cubicBezTo>
                  <a:cubicBezTo>
                    <a:pt x="136271" y="5239767"/>
                    <a:pt x="90805" y="5194174"/>
                    <a:pt x="90805" y="5148708"/>
                  </a:cubicBezTo>
                  <a:cubicBezTo>
                    <a:pt x="45339" y="5148708"/>
                    <a:pt x="45339" y="5103115"/>
                    <a:pt x="0" y="5057522"/>
                  </a:cubicBezTo>
                  <a:cubicBezTo>
                    <a:pt x="363220" y="4328542"/>
                    <a:pt x="1044321" y="4374135"/>
                    <a:pt x="1725295" y="4419601"/>
                  </a:cubicBezTo>
                  <a:cubicBezTo>
                    <a:pt x="1725295" y="4282949"/>
                    <a:pt x="1725295" y="4146170"/>
                    <a:pt x="1725295" y="4009518"/>
                  </a:cubicBezTo>
                  <a:cubicBezTo>
                    <a:pt x="1225804" y="4009518"/>
                    <a:pt x="771779" y="4009518"/>
                    <a:pt x="272415" y="4009518"/>
                  </a:cubicBezTo>
                  <a:cubicBezTo>
                    <a:pt x="226949" y="4009518"/>
                    <a:pt x="136144" y="3918332"/>
                    <a:pt x="90805" y="3872866"/>
                  </a:cubicBezTo>
                  <a:cubicBezTo>
                    <a:pt x="136271" y="3827273"/>
                    <a:pt x="181610" y="3736213"/>
                    <a:pt x="272415" y="3736213"/>
                  </a:cubicBezTo>
                  <a:cubicBezTo>
                    <a:pt x="726440" y="3736213"/>
                    <a:pt x="1225931" y="3736213"/>
                    <a:pt x="1725295" y="3736213"/>
                  </a:cubicBezTo>
                  <a:cubicBezTo>
                    <a:pt x="1725295" y="3599561"/>
                    <a:pt x="1725295" y="3462782"/>
                    <a:pt x="1725295" y="3280537"/>
                  </a:cubicBezTo>
                  <a:cubicBezTo>
                    <a:pt x="1180465" y="3280537"/>
                    <a:pt x="635635" y="3280537"/>
                    <a:pt x="136144" y="3280537"/>
                  </a:cubicBezTo>
                  <a:cubicBezTo>
                    <a:pt x="45339" y="3098292"/>
                    <a:pt x="45339" y="3007106"/>
                    <a:pt x="272415" y="3007106"/>
                  </a:cubicBezTo>
                  <a:cubicBezTo>
                    <a:pt x="635635" y="3007106"/>
                    <a:pt x="998855" y="3007106"/>
                    <a:pt x="1407541" y="3007106"/>
                  </a:cubicBezTo>
                  <a:cubicBezTo>
                    <a:pt x="1498346" y="3007106"/>
                    <a:pt x="1634617" y="3007106"/>
                    <a:pt x="1725422" y="3007106"/>
                  </a:cubicBezTo>
                  <a:cubicBezTo>
                    <a:pt x="1725422" y="2824861"/>
                    <a:pt x="1725422" y="2688209"/>
                    <a:pt x="1725422" y="2505964"/>
                  </a:cubicBezTo>
                  <a:cubicBezTo>
                    <a:pt x="1907032" y="2505964"/>
                    <a:pt x="2043303" y="2505964"/>
                    <a:pt x="2224913" y="2505964"/>
                  </a:cubicBezTo>
                  <a:cubicBezTo>
                    <a:pt x="2224913" y="1959229"/>
                    <a:pt x="2224913" y="1412494"/>
                    <a:pt x="2224913" y="865760"/>
                  </a:cubicBezTo>
                  <a:cubicBezTo>
                    <a:pt x="2315718" y="865760"/>
                    <a:pt x="2406523" y="865760"/>
                    <a:pt x="2497328" y="865760"/>
                  </a:cubicBezTo>
                  <a:cubicBezTo>
                    <a:pt x="2497328" y="1321436"/>
                    <a:pt x="2497328" y="1776985"/>
                    <a:pt x="2497328" y="2232661"/>
                  </a:cubicBezTo>
                  <a:cubicBezTo>
                    <a:pt x="2497328" y="2323847"/>
                    <a:pt x="2588133" y="2460499"/>
                    <a:pt x="2633599" y="2506092"/>
                  </a:cubicBezTo>
                  <a:cubicBezTo>
                    <a:pt x="2860675" y="2597278"/>
                    <a:pt x="2951480" y="2506092"/>
                    <a:pt x="2951480" y="2232661"/>
                  </a:cubicBezTo>
                  <a:cubicBezTo>
                    <a:pt x="2951480" y="1776985"/>
                    <a:pt x="2951480" y="1321436"/>
                    <a:pt x="2951480" y="820167"/>
                  </a:cubicBezTo>
                  <a:cubicBezTo>
                    <a:pt x="3042285" y="820167"/>
                    <a:pt x="3133090" y="820167"/>
                    <a:pt x="3223895" y="820167"/>
                  </a:cubicBezTo>
                  <a:cubicBezTo>
                    <a:pt x="3223895" y="1366902"/>
                    <a:pt x="3223895" y="1913637"/>
                    <a:pt x="3223895" y="2505965"/>
                  </a:cubicBezTo>
                  <a:cubicBezTo>
                    <a:pt x="3405505" y="2505965"/>
                    <a:pt x="3496310" y="2505965"/>
                    <a:pt x="3677920" y="2505965"/>
                  </a:cubicBezTo>
                  <a:cubicBezTo>
                    <a:pt x="3677920" y="2232534"/>
                    <a:pt x="3677920" y="1959230"/>
                    <a:pt x="3677920" y="1731392"/>
                  </a:cubicBezTo>
                  <a:cubicBezTo>
                    <a:pt x="3632454" y="1503554"/>
                    <a:pt x="3723386" y="1321309"/>
                    <a:pt x="3859530" y="1184657"/>
                  </a:cubicBezTo>
                  <a:cubicBezTo>
                    <a:pt x="3995801" y="1093471"/>
                    <a:pt x="4086606" y="956819"/>
                    <a:pt x="4222750" y="774574"/>
                  </a:cubicBezTo>
                  <a:cubicBezTo>
                    <a:pt x="4313555" y="911226"/>
                    <a:pt x="4404360" y="956819"/>
                    <a:pt x="4495165" y="1048005"/>
                  </a:cubicBezTo>
                  <a:cubicBezTo>
                    <a:pt x="3859530" y="1366902"/>
                    <a:pt x="3904869" y="1913637"/>
                    <a:pt x="3995674" y="2505964"/>
                  </a:cubicBezTo>
                  <a:cubicBezTo>
                    <a:pt x="4131945" y="2505964"/>
                    <a:pt x="4268089" y="2505964"/>
                    <a:pt x="4449699" y="2505964"/>
                  </a:cubicBezTo>
                  <a:cubicBezTo>
                    <a:pt x="4449699" y="2688210"/>
                    <a:pt x="4449699" y="2824861"/>
                    <a:pt x="4449699" y="2961641"/>
                  </a:cubicBezTo>
                  <a:cubicBezTo>
                    <a:pt x="4994529" y="2961641"/>
                    <a:pt x="5539359" y="2961641"/>
                    <a:pt x="6084189" y="2961641"/>
                  </a:cubicBezTo>
                  <a:cubicBezTo>
                    <a:pt x="6129655" y="2824989"/>
                    <a:pt x="6129655" y="2688210"/>
                    <a:pt x="6129655" y="2505964"/>
                  </a:cubicBezTo>
                  <a:cubicBezTo>
                    <a:pt x="6265926" y="2505964"/>
                    <a:pt x="6447536" y="2505964"/>
                    <a:pt x="6629146" y="2505964"/>
                  </a:cubicBezTo>
                  <a:cubicBezTo>
                    <a:pt x="6629146" y="1959229"/>
                    <a:pt x="6629146" y="1412494"/>
                    <a:pt x="6629146" y="820166"/>
                  </a:cubicBezTo>
                  <a:cubicBezTo>
                    <a:pt x="6719951" y="820166"/>
                    <a:pt x="6810755" y="820166"/>
                    <a:pt x="6901561" y="820166"/>
                  </a:cubicBezTo>
                  <a:cubicBezTo>
                    <a:pt x="6901561" y="1366901"/>
                    <a:pt x="6901561" y="1913636"/>
                    <a:pt x="6901561" y="2505964"/>
                  </a:cubicBezTo>
                  <a:cubicBezTo>
                    <a:pt x="7037832" y="2505964"/>
                    <a:pt x="7173976" y="2505964"/>
                    <a:pt x="7310247" y="2505964"/>
                  </a:cubicBezTo>
                  <a:cubicBezTo>
                    <a:pt x="7310247" y="2004823"/>
                    <a:pt x="7355713" y="1549147"/>
                    <a:pt x="7310247" y="1048004"/>
                  </a:cubicBezTo>
                  <a:cubicBezTo>
                    <a:pt x="7264780" y="592328"/>
                    <a:pt x="7491857" y="273431"/>
                    <a:pt x="7855077" y="0"/>
                  </a:cubicBezTo>
                  <a:cubicBezTo>
                    <a:pt x="7900543" y="91186"/>
                    <a:pt x="7991348" y="136652"/>
                    <a:pt x="8036687" y="227838"/>
                  </a:cubicBezTo>
                  <a:cubicBezTo>
                    <a:pt x="8036687" y="227838"/>
                    <a:pt x="8036687" y="227838"/>
                    <a:pt x="8036687" y="273431"/>
                  </a:cubicBezTo>
                  <a:cubicBezTo>
                    <a:pt x="7673467" y="501269"/>
                    <a:pt x="7582662" y="865759"/>
                    <a:pt x="7628001" y="1230249"/>
                  </a:cubicBezTo>
                  <a:cubicBezTo>
                    <a:pt x="7673467" y="1549146"/>
                    <a:pt x="7628001" y="1868170"/>
                    <a:pt x="7628001" y="2187067"/>
                  </a:cubicBezTo>
                  <a:cubicBezTo>
                    <a:pt x="7628001" y="2551557"/>
                    <a:pt x="7628001" y="2551557"/>
                    <a:pt x="8036687" y="2460498"/>
                  </a:cubicBezTo>
                  <a:cubicBezTo>
                    <a:pt x="8036687" y="2278253"/>
                    <a:pt x="8036687" y="2050415"/>
                    <a:pt x="8036687" y="1822577"/>
                  </a:cubicBezTo>
                  <a:cubicBezTo>
                    <a:pt x="8172958" y="1822577"/>
                    <a:pt x="8218297" y="1822577"/>
                    <a:pt x="8354568" y="1822577"/>
                  </a:cubicBezTo>
                  <a:cubicBezTo>
                    <a:pt x="8354568" y="2050415"/>
                    <a:pt x="8354568" y="2232660"/>
                    <a:pt x="8354568" y="2505964"/>
                  </a:cubicBezTo>
                  <a:cubicBezTo>
                    <a:pt x="8536178" y="2505964"/>
                    <a:pt x="8672450" y="2505964"/>
                    <a:pt x="8854059" y="2505964"/>
                  </a:cubicBezTo>
                  <a:cubicBezTo>
                    <a:pt x="8854059" y="2642616"/>
                    <a:pt x="8854059" y="2824861"/>
                    <a:pt x="8854059" y="2961640"/>
                  </a:cubicBezTo>
                  <a:cubicBezTo>
                    <a:pt x="9171941" y="2961640"/>
                    <a:pt x="9535160" y="2961640"/>
                    <a:pt x="9852915" y="2961640"/>
                  </a:cubicBezTo>
                  <a:cubicBezTo>
                    <a:pt x="9898381" y="3098292"/>
                    <a:pt x="9898381" y="3189478"/>
                    <a:pt x="9898381" y="3280537"/>
                  </a:cubicBezTo>
                  <a:cubicBezTo>
                    <a:pt x="9535161" y="3280537"/>
                    <a:pt x="9217280" y="3280537"/>
                    <a:pt x="8854060" y="3280537"/>
                  </a:cubicBezTo>
                  <a:cubicBezTo>
                    <a:pt x="8854060" y="3417189"/>
                    <a:pt x="8854060" y="3553968"/>
                    <a:pt x="8854060" y="3690620"/>
                  </a:cubicBezTo>
                  <a:cubicBezTo>
                    <a:pt x="9398890" y="3690620"/>
                    <a:pt x="9943720" y="3690620"/>
                    <a:pt x="10488550" y="3690620"/>
                  </a:cubicBezTo>
                  <a:cubicBezTo>
                    <a:pt x="10534017" y="3827273"/>
                    <a:pt x="10534017" y="3872866"/>
                    <a:pt x="10534017" y="4009517"/>
                  </a:cubicBezTo>
                  <a:cubicBezTo>
                    <a:pt x="9989186" y="4009517"/>
                    <a:pt x="9444357" y="4009517"/>
                    <a:pt x="8854060" y="4009517"/>
                  </a:cubicBezTo>
                  <a:cubicBezTo>
                    <a:pt x="8854060" y="4146169"/>
                    <a:pt x="8854060" y="4282948"/>
                    <a:pt x="8854060" y="4419600"/>
                  </a:cubicBezTo>
                  <a:cubicBezTo>
                    <a:pt x="9126475" y="4419600"/>
                    <a:pt x="9398890" y="4419600"/>
                    <a:pt x="9625967" y="4419600"/>
                  </a:cubicBezTo>
                  <a:cubicBezTo>
                    <a:pt x="9853043" y="4419600"/>
                    <a:pt x="10034652" y="4465193"/>
                    <a:pt x="10170797" y="4647438"/>
                  </a:cubicBezTo>
                  <a:cubicBezTo>
                    <a:pt x="10307068" y="4784091"/>
                    <a:pt x="10443212" y="4875276"/>
                    <a:pt x="10579483" y="5011929"/>
                  </a:cubicBezTo>
                  <a:cubicBezTo>
                    <a:pt x="10488677" y="5103114"/>
                    <a:pt x="10397873" y="5194174"/>
                    <a:pt x="10307068" y="5285360"/>
                  </a:cubicBezTo>
                  <a:cubicBezTo>
                    <a:pt x="9989186" y="4647438"/>
                    <a:pt x="9444357" y="4693031"/>
                    <a:pt x="8854187" y="4738625"/>
                  </a:cubicBezTo>
                  <a:cubicBezTo>
                    <a:pt x="8854187" y="4920870"/>
                    <a:pt x="8854187" y="5057522"/>
                    <a:pt x="8854187" y="5239767"/>
                  </a:cubicBezTo>
                  <a:close/>
                  <a:moveTo>
                    <a:pt x="4495293" y="4419600"/>
                  </a:moveTo>
                  <a:cubicBezTo>
                    <a:pt x="5040123" y="4419600"/>
                    <a:pt x="5584953" y="4419600"/>
                    <a:pt x="6084444" y="4419600"/>
                  </a:cubicBezTo>
                  <a:cubicBezTo>
                    <a:pt x="6084444" y="4282948"/>
                    <a:pt x="6084444" y="4146169"/>
                    <a:pt x="6084444" y="4009517"/>
                  </a:cubicBezTo>
                  <a:cubicBezTo>
                    <a:pt x="5539614" y="4009517"/>
                    <a:pt x="5040123" y="4009517"/>
                    <a:pt x="4495293" y="4009517"/>
                  </a:cubicBezTo>
                  <a:cubicBezTo>
                    <a:pt x="4495293" y="4146169"/>
                    <a:pt x="4495293" y="4282948"/>
                    <a:pt x="4495293" y="4419600"/>
                  </a:cubicBezTo>
                  <a:close/>
                  <a:moveTo>
                    <a:pt x="6084444" y="3326130"/>
                  </a:moveTo>
                  <a:cubicBezTo>
                    <a:pt x="5539614" y="3326130"/>
                    <a:pt x="5040123" y="3326130"/>
                    <a:pt x="4495293" y="3326130"/>
                  </a:cubicBezTo>
                  <a:cubicBezTo>
                    <a:pt x="4495293" y="3462782"/>
                    <a:pt x="4495293" y="3553968"/>
                    <a:pt x="4495293" y="3690620"/>
                  </a:cubicBezTo>
                  <a:cubicBezTo>
                    <a:pt x="5040123" y="3690620"/>
                    <a:pt x="5584953" y="3690620"/>
                    <a:pt x="6084444" y="3690620"/>
                  </a:cubicBezTo>
                  <a:cubicBezTo>
                    <a:pt x="6084444" y="3553968"/>
                    <a:pt x="6084444" y="3417189"/>
                    <a:pt x="6084444" y="332613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4860" y="4860"/>
            <a:ext cx="14549220" cy="1729080"/>
            <a:chOff x="0" y="0"/>
            <a:chExt cx="19398960" cy="23054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9398996" cy="2305431"/>
            </a:xfrm>
            <a:custGeom>
              <a:avLst/>
              <a:gdLst/>
              <a:ahLst/>
              <a:cxnLst/>
              <a:rect l="l" t="t" r="r" b="b"/>
              <a:pathLst>
                <a:path w="19398996" h="2305431">
                  <a:moveTo>
                    <a:pt x="0" y="0"/>
                  </a:moveTo>
                  <a:lnTo>
                    <a:pt x="1787525" y="1516634"/>
                  </a:lnTo>
                  <a:lnTo>
                    <a:pt x="10963148" y="1516634"/>
                  </a:lnTo>
                  <a:lnTo>
                    <a:pt x="12537948" y="2305431"/>
                  </a:lnTo>
                  <a:lnTo>
                    <a:pt x="14881098" y="1615186"/>
                  </a:lnTo>
                  <a:lnTo>
                    <a:pt x="17560798" y="1615186"/>
                  </a:lnTo>
                  <a:lnTo>
                    <a:pt x="19398996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-10800000">
            <a:off x="3785940" y="8586000"/>
            <a:ext cx="14549220" cy="1729080"/>
            <a:chOff x="0" y="0"/>
            <a:chExt cx="19398960" cy="23054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9398996" cy="2305431"/>
            </a:xfrm>
            <a:custGeom>
              <a:avLst/>
              <a:gdLst/>
              <a:ahLst/>
              <a:cxnLst/>
              <a:rect l="l" t="t" r="r" b="b"/>
              <a:pathLst>
                <a:path w="19398996" h="2305431">
                  <a:moveTo>
                    <a:pt x="0" y="0"/>
                  </a:moveTo>
                  <a:lnTo>
                    <a:pt x="1787525" y="1516634"/>
                  </a:lnTo>
                  <a:lnTo>
                    <a:pt x="10963148" y="1516634"/>
                  </a:lnTo>
                  <a:lnTo>
                    <a:pt x="12537948" y="2305431"/>
                  </a:lnTo>
                  <a:lnTo>
                    <a:pt x="14881098" y="1615186"/>
                  </a:lnTo>
                  <a:lnTo>
                    <a:pt x="17560798" y="1615186"/>
                  </a:lnTo>
                  <a:lnTo>
                    <a:pt x="19398996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5400000">
            <a:off x="3108780" y="2656260"/>
            <a:ext cx="1538460" cy="1537920"/>
            <a:chOff x="0" y="0"/>
            <a:chExt cx="2051280" cy="20505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567890" y="2312010"/>
            <a:ext cx="1784700" cy="2226420"/>
            <a:chOff x="0" y="0"/>
            <a:chExt cx="2379600" cy="2968560"/>
          </a:xfrm>
        </p:grpSpPr>
        <p:sp>
          <p:nvSpPr>
            <p:cNvPr id="8" name="Freeform 8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065680" y="3134325"/>
            <a:ext cx="346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1</a:t>
            </a: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763370" y="2947050"/>
            <a:ext cx="956340" cy="956340"/>
            <a:chOff x="0" y="0"/>
            <a:chExt cx="1275120" cy="12751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2065680" y="3134325"/>
            <a:ext cx="346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055120" y="3153960"/>
            <a:ext cx="68797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044320" y="2821860"/>
            <a:ext cx="689490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>
            <a:grpSpLocks noChangeAspect="1"/>
          </p:cNvGrpSpPr>
          <p:nvPr/>
        </p:nvGrpSpPr>
        <p:grpSpPr>
          <a:xfrm rot="-5400000">
            <a:off x="6431940" y="5929200"/>
            <a:ext cx="1538460" cy="1537920"/>
            <a:chOff x="0" y="0"/>
            <a:chExt cx="2051280" cy="20505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4891050" y="5585490"/>
            <a:ext cx="1784700" cy="2226420"/>
            <a:chOff x="0" y="0"/>
            <a:chExt cx="2379600" cy="2968560"/>
          </a:xfrm>
        </p:grpSpPr>
        <p:sp>
          <p:nvSpPr>
            <p:cNvPr id="19" name="Freeform 19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085990" y="6220530"/>
            <a:ext cx="956340" cy="956340"/>
            <a:chOff x="0" y="0"/>
            <a:chExt cx="1275120" cy="12751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5396400" y="6407805"/>
            <a:ext cx="346320" cy="38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32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366940" y="6417720"/>
            <a:ext cx="68797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355600" y="6085620"/>
            <a:ext cx="689490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>
            <a:grpSpLocks noChangeAspect="1"/>
          </p:cNvGrpSpPr>
          <p:nvPr/>
        </p:nvGrpSpPr>
        <p:grpSpPr>
          <a:xfrm rot="-5400000">
            <a:off x="4770360" y="4305420"/>
            <a:ext cx="1538460" cy="1537920"/>
            <a:chOff x="0" y="0"/>
            <a:chExt cx="2051280" cy="2050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3229470" y="3961710"/>
            <a:ext cx="1784700" cy="2226420"/>
            <a:chOff x="0" y="0"/>
            <a:chExt cx="2379600" cy="2968560"/>
          </a:xfrm>
        </p:grpSpPr>
        <p:sp>
          <p:nvSpPr>
            <p:cNvPr id="29" name="Freeform 29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3442770" y="4596750"/>
            <a:ext cx="956340" cy="956340"/>
            <a:chOff x="0" y="0"/>
            <a:chExt cx="1275120" cy="12751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3745080" y="4783485"/>
            <a:ext cx="346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710760" y="4785840"/>
            <a:ext cx="68797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6699960" y="4453740"/>
            <a:ext cx="689490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8093520" y="7552980"/>
            <a:ext cx="1538460" cy="1537920"/>
            <a:chOff x="0" y="0"/>
            <a:chExt cx="2051280" cy="2050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6552630" y="7209270"/>
            <a:ext cx="1784700" cy="2226420"/>
            <a:chOff x="0" y="0"/>
            <a:chExt cx="2379600" cy="2968560"/>
          </a:xfrm>
        </p:grpSpPr>
        <p:sp>
          <p:nvSpPr>
            <p:cNvPr id="39" name="Freeform 39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40" name="Freeform 40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778890" y="7844310"/>
            <a:ext cx="956340" cy="956340"/>
            <a:chOff x="0" y="0"/>
            <a:chExt cx="1275120" cy="12751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43" name="TextBox 43"/>
          <p:cNvSpPr txBox="1"/>
          <p:nvPr/>
        </p:nvSpPr>
        <p:spPr>
          <a:xfrm>
            <a:off x="7094160" y="8031585"/>
            <a:ext cx="346320" cy="38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32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0023660" y="8049600"/>
            <a:ext cx="70412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0011240" y="7717500"/>
            <a:ext cx="705636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8858700" y="8139960"/>
            <a:ext cx="527580" cy="528660"/>
            <a:chOff x="0" y="0"/>
            <a:chExt cx="703440" cy="7048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03453" cy="704850"/>
            </a:xfrm>
            <a:custGeom>
              <a:avLst/>
              <a:gdLst/>
              <a:ahLst/>
              <a:cxnLst/>
              <a:rect l="l" t="t" r="r" b="b"/>
              <a:pathLst>
                <a:path w="703453" h="704850">
                  <a:moveTo>
                    <a:pt x="548767" y="186436"/>
                  </a:moveTo>
                  <a:cubicBezTo>
                    <a:pt x="545465" y="186436"/>
                    <a:pt x="542036" y="187706"/>
                    <a:pt x="539496" y="190246"/>
                  </a:cubicBezTo>
                  <a:lnTo>
                    <a:pt x="444246" y="285369"/>
                  </a:lnTo>
                  <a:lnTo>
                    <a:pt x="375793" y="216916"/>
                  </a:lnTo>
                  <a:cubicBezTo>
                    <a:pt x="375666" y="216789"/>
                    <a:pt x="375666" y="216789"/>
                    <a:pt x="375539" y="216789"/>
                  </a:cubicBezTo>
                  <a:lnTo>
                    <a:pt x="373634" y="214630"/>
                  </a:lnTo>
                  <a:cubicBezTo>
                    <a:pt x="370840" y="212344"/>
                    <a:pt x="367284" y="211455"/>
                    <a:pt x="363982" y="211836"/>
                  </a:cubicBezTo>
                  <a:cubicBezTo>
                    <a:pt x="360680" y="212217"/>
                    <a:pt x="357505" y="213868"/>
                    <a:pt x="355219" y="216662"/>
                  </a:cubicBezTo>
                  <a:lnTo>
                    <a:pt x="292481" y="295656"/>
                  </a:lnTo>
                  <a:lnTo>
                    <a:pt x="236601" y="255524"/>
                  </a:lnTo>
                  <a:lnTo>
                    <a:pt x="236220" y="255016"/>
                  </a:lnTo>
                  <a:cubicBezTo>
                    <a:pt x="234569" y="253746"/>
                    <a:pt x="232791" y="252857"/>
                    <a:pt x="230886" y="252603"/>
                  </a:cubicBezTo>
                  <a:cubicBezTo>
                    <a:pt x="230632" y="252476"/>
                    <a:pt x="230378" y="252476"/>
                    <a:pt x="230251" y="252603"/>
                  </a:cubicBezTo>
                  <a:cubicBezTo>
                    <a:pt x="229108" y="252222"/>
                    <a:pt x="227838" y="252222"/>
                    <a:pt x="226695" y="252349"/>
                  </a:cubicBezTo>
                  <a:cubicBezTo>
                    <a:pt x="226568" y="252349"/>
                    <a:pt x="226314" y="252349"/>
                    <a:pt x="226187" y="252476"/>
                  </a:cubicBezTo>
                  <a:cubicBezTo>
                    <a:pt x="225298" y="252603"/>
                    <a:pt x="224409" y="252730"/>
                    <a:pt x="223647" y="253238"/>
                  </a:cubicBezTo>
                  <a:cubicBezTo>
                    <a:pt x="222885" y="253238"/>
                    <a:pt x="222250" y="253619"/>
                    <a:pt x="221742" y="254000"/>
                  </a:cubicBezTo>
                  <a:cubicBezTo>
                    <a:pt x="220345" y="254635"/>
                    <a:pt x="219075" y="255651"/>
                    <a:pt x="218059" y="257048"/>
                  </a:cubicBezTo>
                  <a:lnTo>
                    <a:pt x="217932" y="257175"/>
                  </a:lnTo>
                  <a:lnTo>
                    <a:pt x="217932" y="257175"/>
                  </a:lnTo>
                  <a:lnTo>
                    <a:pt x="217424" y="257683"/>
                  </a:lnTo>
                  <a:cubicBezTo>
                    <a:pt x="217297" y="257810"/>
                    <a:pt x="217297" y="257937"/>
                    <a:pt x="217297" y="258064"/>
                  </a:cubicBezTo>
                  <a:lnTo>
                    <a:pt x="151892" y="340614"/>
                  </a:lnTo>
                  <a:cubicBezTo>
                    <a:pt x="147447" y="346329"/>
                    <a:pt x="148336" y="354457"/>
                    <a:pt x="154051" y="358902"/>
                  </a:cubicBezTo>
                  <a:cubicBezTo>
                    <a:pt x="159766" y="363347"/>
                    <a:pt x="167894" y="362458"/>
                    <a:pt x="172339" y="356743"/>
                  </a:cubicBezTo>
                  <a:lnTo>
                    <a:pt x="230632" y="283083"/>
                  </a:lnTo>
                  <a:lnTo>
                    <a:pt x="283464" y="321056"/>
                  </a:lnTo>
                  <a:cubicBezTo>
                    <a:pt x="285115" y="322199"/>
                    <a:pt x="286893" y="322961"/>
                    <a:pt x="288671" y="323215"/>
                  </a:cubicBezTo>
                  <a:cubicBezTo>
                    <a:pt x="294132" y="327152"/>
                    <a:pt x="301752" y="326009"/>
                    <a:pt x="306070" y="320675"/>
                  </a:cubicBezTo>
                  <a:lnTo>
                    <a:pt x="366522" y="244475"/>
                  </a:lnTo>
                  <a:lnTo>
                    <a:pt x="434467" y="312420"/>
                  </a:lnTo>
                  <a:cubicBezTo>
                    <a:pt x="437134" y="315087"/>
                    <a:pt x="440817" y="316357"/>
                    <a:pt x="444373" y="316103"/>
                  </a:cubicBezTo>
                  <a:cubicBezTo>
                    <a:pt x="447929" y="316357"/>
                    <a:pt x="451485" y="315087"/>
                    <a:pt x="454279" y="312420"/>
                  </a:cubicBezTo>
                  <a:lnTo>
                    <a:pt x="558165" y="208661"/>
                  </a:lnTo>
                  <a:cubicBezTo>
                    <a:pt x="563245" y="203581"/>
                    <a:pt x="563245" y="195326"/>
                    <a:pt x="558165" y="190246"/>
                  </a:cubicBezTo>
                  <a:cubicBezTo>
                    <a:pt x="555625" y="187706"/>
                    <a:pt x="552323" y="186436"/>
                    <a:pt x="548894" y="186436"/>
                  </a:cubicBezTo>
                  <a:close/>
                  <a:moveTo>
                    <a:pt x="97663" y="151765"/>
                  </a:moveTo>
                  <a:lnTo>
                    <a:pt x="605663" y="151765"/>
                  </a:lnTo>
                  <a:lnTo>
                    <a:pt x="605663" y="401828"/>
                  </a:lnTo>
                  <a:lnTo>
                    <a:pt x="97663" y="401828"/>
                  </a:lnTo>
                  <a:close/>
                  <a:moveTo>
                    <a:pt x="54737" y="112776"/>
                  </a:moveTo>
                  <a:lnTo>
                    <a:pt x="54737" y="440944"/>
                  </a:lnTo>
                  <a:lnTo>
                    <a:pt x="648716" y="440944"/>
                  </a:lnTo>
                  <a:lnTo>
                    <a:pt x="648716" y="112776"/>
                  </a:lnTo>
                  <a:close/>
                  <a:moveTo>
                    <a:pt x="351663" y="0"/>
                  </a:moveTo>
                  <a:cubicBezTo>
                    <a:pt x="368935" y="0"/>
                    <a:pt x="382905" y="13970"/>
                    <a:pt x="382905" y="31242"/>
                  </a:cubicBezTo>
                  <a:lnTo>
                    <a:pt x="382905" y="58039"/>
                  </a:lnTo>
                  <a:lnTo>
                    <a:pt x="703453" y="58039"/>
                  </a:lnTo>
                  <a:lnTo>
                    <a:pt x="703453" y="495554"/>
                  </a:lnTo>
                  <a:lnTo>
                    <a:pt x="518414" y="495554"/>
                  </a:lnTo>
                  <a:lnTo>
                    <a:pt x="633095" y="704850"/>
                  </a:lnTo>
                  <a:lnTo>
                    <a:pt x="568452" y="704850"/>
                  </a:lnTo>
                  <a:lnTo>
                    <a:pt x="453771" y="495554"/>
                  </a:lnTo>
                  <a:lnTo>
                    <a:pt x="249682" y="495554"/>
                  </a:lnTo>
                  <a:lnTo>
                    <a:pt x="135001" y="704850"/>
                  </a:lnTo>
                  <a:lnTo>
                    <a:pt x="70231" y="704850"/>
                  </a:lnTo>
                  <a:lnTo>
                    <a:pt x="184912" y="495554"/>
                  </a:lnTo>
                  <a:lnTo>
                    <a:pt x="0" y="495554"/>
                  </a:lnTo>
                  <a:lnTo>
                    <a:pt x="0" y="58039"/>
                  </a:lnTo>
                  <a:lnTo>
                    <a:pt x="320421" y="58039"/>
                  </a:lnTo>
                  <a:lnTo>
                    <a:pt x="320421" y="31242"/>
                  </a:lnTo>
                  <a:cubicBezTo>
                    <a:pt x="320421" y="13970"/>
                    <a:pt x="334391" y="0"/>
                    <a:pt x="35166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5508540" y="4862160"/>
            <a:ext cx="528120" cy="530280"/>
            <a:chOff x="0" y="0"/>
            <a:chExt cx="704160" cy="70704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04088" cy="706882"/>
            </a:xfrm>
            <a:custGeom>
              <a:avLst/>
              <a:gdLst/>
              <a:ahLst/>
              <a:cxnLst/>
              <a:rect l="l" t="t" r="r" b="b"/>
              <a:pathLst>
                <a:path w="704088" h="706882">
                  <a:moveTo>
                    <a:pt x="559689" y="244348"/>
                  </a:moveTo>
                  <a:lnTo>
                    <a:pt x="535559" y="415925"/>
                  </a:lnTo>
                  <a:lnTo>
                    <a:pt x="575564" y="415925"/>
                  </a:lnTo>
                  <a:lnTo>
                    <a:pt x="627380" y="244348"/>
                  </a:lnTo>
                  <a:close/>
                  <a:moveTo>
                    <a:pt x="430022" y="244348"/>
                  </a:moveTo>
                  <a:lnTo>
                    <a:pt x="430022" y="415925"/>
                  </a:lnTo>
                  <a:lnTo>
                    <a:pt x="472440" y="415925"/>
                  </a:lnTo>
                  <a:lnTo>
                    <a:pt x="496570" y="244348"/>
                  </a:lnTo>
                  <a:close/>
                  <a:moveTo>
                    <a:pt x="295783" y="244348"/>
                  </a:moveTo>
                  <a:lnTo>
                    <a:pt x="331216" y="415925"/>
                  </a:lnTo>
                  <a:lnTo>
                    <a:pt x="367538" y="415925"/>
                  </a:lnTo>
                  <a:lnTo>
                    <a:pt x="367538" y="244348"/>
                  </a:lnTo>
                  <a:close/>
                  <a:moveTo>
                    <a:pt x="175387" y="244348"/>
                  </a:moveTo>
                  <a:lnTo>
                    <a:pt x="221107" y="415925"/>
                  </a:lnTo>
                  <a:lnTo>
                    <a:pt x="267462" y="415925"/>
                  </a:lnTo>
                  <a:lnTo>
                    <a:pt x="232029" y="244348"/>
                  </a:lnTo>
                  <a:close/>
                  <a:moveTo>
                    <a:pt x="110236" y="0"/>
                  </a:moveTo>
                  <a:lnTo>
                    <a:pt x="158623" y="181610"/>
                  </a:lnTo>
                  <a:lnTo>
                    <a:pt x="667512" y="181610"/>
                  </a:lnTo>
                  <a:lnTo>
                    <a:pt x="667512" y="184404"/>
                  </a:lnTo>
                  <a:cubicBezTo>
                    <a:pt x="670814" y="181991"/>
                    <a:pt x="674243" y="182372"/>
                    <a:pt x="677672" y="183388"/>
                  </a:cubicBezTo>
                  <a:lnTo>
                    <a:pt x="678815" y="183769"/>
                  </a:lnTo>
                  <a:cubicBezTo>
                    <a:pt x="694944" y="188722"/>
                    <a:pt x="704088" y="205867"/>
                    <a:pt x="699262" y="222123"/>
                  </a:cubicBezTo>
                  <a:lnTo>
                    <a:pt x="627888" y="458216"/>
                  </a:lnTo>
                  <a:cubicBezTo>
                    <a:pt x="624586" y="469138"/>
                    <a:pt x="615823" y="476885"/>
                    <a:pt x="605028" y="477139"/>
                  </a:cubicBezTo>
                  <a:lnTo>
                    <a:pt x="605028" y="478536"/>
                  </a:lnTo>
                  <a:lnTo>
                    <a:pt x="590677" y="478536"/>
                  </a:lnTo>
                  <a:cubicBezTo>
                    <a:pt x="590296" y="478790"/>
                    <a:pt x="590042" y="478663"/>
                    <a:pt x="589788" y="478663"/>
                  </a:cubicBezTo>
                  <a:lnTo>
                    <a:pt x="589534" y="478536"/>
                  </a:lnTo>
                  <a:lnTo>
                    <a:pt x="237871" y="478536"/>
                  </a:lnTo>
                  <a:lnTo>
                    <a:pt x="252476" y="533019"/>
                  </a:lnTo>
                  <a:lnTo>
                    <a:pt x="604774" y="533019"/>
                  </a:lnTo>
                  <a:lnTo>
                    <a:pt x="604774" y="595757"/>
                  </a:lnTo>
                  <a:lnTo>
                    <a:pt x="599948" y="595757"/>
                  </a:lnTo>
                  <a:cubicBezTo>
                    <a:pt x="620903" y="602361"/>
                    <a:pt x="633730" y="622554"/>
                    <a:pt x="633730" y="645668"/>
                  </a:cubicBezTo>
                  <a:cubicBezTo>
                    <a:pt x="633730" y="679450"/>
                    <a:pt x="606425" y="706882"/>
                    <a:pt x="572770" y="706882"/>
                  </a:cubicBezTo>
                  <a:cubicBezTo>
                    <a:pt x="539115" y="706882"/>
                    <a:pt x="511810" y="679450"/>
                    <a:pt x="511810" y="645668"/>
                  </a:cubicBezTo>
                  <a:cubicBezTo>
                    <a:pt x="511810" y="622554"/>
                    <a:pt x="524637" y="602361"/>
                    <a:pt x="545592" y="595757"/>
                  </a:cubicBezTo>
                  <a:lnTo>
                    <a:pt x="269113" y="595757"/>
                  </a:lnTo>
                  <a:lnTo>
                    <a:pt x="270129" y="599567"/>
                  </a:lnTo>
                  <a:cubicBezTo>
                    <a:pt x="285623" y="608965"/>
                    <a:pt x="294640" y="626237"/>
                    <a:pt x="294640" y="645668"/>
                  </a:cubicBezTo>
                  <a:cubicBezTo>
                    <a:pt x="294640" y="679450"/>
                    <a:pt x="267335" y="706882"/>
                    <a:pt x="233680" y="706882"/>
                  </a:cubicBezTo>
                  <a:cubicBezTo>
                    <a:pt x="200025" y="706882"/>
                    <a:pt x="172720" y="679450"/>
                    <a:pt x="172720" y="645668"/>
                  </a:cubicBezTo>
                  <a:cubicBezTo>
                    <a:pt x="172720" y="623189"/>
                    <a:pt x="184785" y="603631"/>
                    <a:pt x="204724" y="596519"/>
                  </a:cubicBezTo>
                  <a:lnTo>
                    <a:pt x="63246" y="66040"/>
                  </a:lnTo>
                  <a:lnTo>
                    <a:pt x="0" y="66040"/>
                  </a:lnTo>
                  <a:lnTo>
                    <a:pt x="0" y="3302"/>
                  </a:lnTo>
                  <a:lnTo>
                    <a:pt x="97790" y="330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7094520" y="6365520"/>
            <a:ext cx="640980" cy="517320"/>
            <a:chOff x="0" y="0"/>
            <a:chExt cx="854640" cy="68976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54710" cy="689864"/>
            </a:xfrm>
            <a:custGeom>
              <a:avLst/>
              <a:gdLst/>
              <a:ahLst/>
              <a:cxnLst/>
              <a:rect l="l" t="t" r="r" b="b"/>
              <a:pathLst>
                <a:path w="854710" h="689864">
                  <a:moveTo>
                    <a:pt x="721868" y="382016"/>
                  </a:moveTo>
                  <a:cubicBezTo>
                    <a:pt x="716534" y="422529"/>
                    <a:pt x="702183" y="461137"/>
                    <a:pt x="680339" y="495046"/>
                  </a:cubicBezTo>
                  <a:cubicBezTo>
                    <a:pt x="696468" y="504317"/>
                    <a:pt x="716407" y="505333"/>
                    <a:pt x="734187" y="497205"/>
                  </a:cubicBezTo>
                  <a:cubicBezTo>
                    <a:pt x="760476" y="485140"/>
                    <a:pt x="774827" y="456438"/>
                    <a:pt x="768731" y="428117"/>
                  </a:cubicBezTo>
                  <a:cubicBezTo>
                    <a:pt x="763524" y="404368"/>
                    <a:pt x="744982" y="386334"/>
                    <a:pt x="721868" y="382016"/>
                  </a:cubicBezTo>
                  <a:close/>
                  <a:moveTo>
                    <a:pt x="725424" y="322453"/>
                  </a:moveTo>
                  <a:lnTo>
                    <a:pt x="725424" y="324612"/>
                  </a:lnTo>
                  <a:cubicBezTo>
                    <a:pt x="773684" y="331216"/>
                    <a:pt x="813435" y="367411"/>
                    <a:pt x="824103" y="416179"/>
                  </a:cubicBezTo>
                  <a:cubicBezTo>
                    <a:pt x="835914" y="470408"/>
                    <a:pt x="808355" y="525653"/>
                    <a:pt x="757809" y="548767"/>
                  </a:cubicBezTo>
                  <a:cubicBezTo>
                    <a:pt x="720725" y="565658"/>
                    <a:pt x="678688" y="562102"/>
                    <a:pt x="645922" y="541147"/>
                  </a:cubicBezTo>
                  <a:cubicBezTo>
                    <a:pt x="627253" y="561467"/>
                    <a:pt x="605536" y="579247"/>
                    <a:pt x="581152" y="593852"/>
                  </a:cubicBezTo>
                  <a:cubicBezTo>
                    <a:pt x="562991" y="604774"/>
                    <a:pt x="543814" y="613664"/>
                    <a:pt x="524002" y="619760"/>
                  </a:cubicBezTo>
                  <a:lnTo>
                    <a:pt x="854710" y="619633"/>
                  </a:lnTo>
                  <a:cubicBezTo>
                    <a:pt x="843788" y="659003"/>
                    <a:pt x="655701" y="689864"/>
                    <a:pt x="427355" y="689864"/>
                  </a:cubicBezTo>
                  <a:cubicBezTo>
                    <a:pt x="199771" y="689737"/>
                    <a:pt x="11938" y="659003"/>
                    <a:pt x="0" y="619760"/>
                  </a:cubicBezTo>
                  <a:lnTo>
                    <a:pt x="330835" y="619633"/>
                  </a:lnTo>
                  <a:cubicBezTo>
                    <a:pt x="311023" y="613537"/>
                    <a:pt x="291846" y="604774"/>
                    <a:pt x="273558" y="593725"/>
                  </a:cubicBezTo>
                  <a:cubicBezTo>
                    <a:pt x="179070" y="537083"/>
                    <a:pt x="123444" y="432816"/>
                    <a:pt x="129159" y="322580"/>
                  </a:cubicBezTo>
                  <a:close/>
                  <a:moveTo>
                    <a:pt x="344043" y="52070"/>
                  </a:moveTo>
                  <a:cubicBezTo>
                    <a:pt x="311658" y="75057"/>
                    <a:pt x="290576" y="79629"/>
                    <a:pt x="292608" y="112649"/>
                  </a:cubicBezTo>
                  <a:cubicBezTo>
                    <a:pt x="299974" y="165481"/>
                    <a:pt x="394843" y="159639"/>
                    <a:pt x="387350" y="217170"/>
                  </a:cubicBezTo>
                  <a:cubicBezTo>
                    <a:pt x="376047" y="248285"/>
                    <a:pt x="360680" y="255143"/>
                    <a:pt x="313690" y="271907"/>
                  </a:cubicBezTo>
                  <a:cubicBezTo>
                    <a:pt x="343916" y="251079"/>
                    <a:pt x="352552" y="237998"/>
                    <a:pt x="351663" y="209169"/>
                  </a:cubicBezTo>
                  <a:cubicBezTo>
                    <a:pt x="351663" y="167132"/>
                    <a:pt x="287274" y="161925"/>
                    <a:pt x="263779" y="128016"/>
                  </a:cubicBezTo>
                  <a:cubicBezTo>
                    <a:pt x="243332" y="96647"/>
                    <a:pt x="274320" y="72644"/>
                    <a:pt x="344170" y="52197"/>
                  </a:cubicBezTo>
                  <a:close/>
                  <a:moveTo>
                    <a:pt x="559181" y="20701"/>
                  </a:moveTo>
                  <a:cubicBezTo>
                    <a:pt x="522224" y="46990"/>
                    <a:pt x="498094" y="52197"/>
                    <a:pt x="500380" y="89916"/>
                  </a:cubicBezTo>
                  <a:cubicBezTo>
                    <a:pt x="508762" y="150368"/>
                    <a:pt x="617220" y="143637"/>
                    <a:pt x="608584" y="209296"/>
                  </a:cubicBezTo>
                  <a:cubicBezTo>
                    <a:pt x="595630" y="244856"/>
                    <a:pt x="578104" y="252603"/>
                    <a:pt x="524510" y="271907"/>
                  </a:cubicBezTo>
                  <a:cubicBezTo>
                    <a:pt x="559054" y="248158"/>
                    <a:pt x="568960" y="233172"/>
                    <a:pt x="567817" y="200152"/>
                  </a:cubicBezTo>
                  <a:cubicBezTo>
                    <a:pt x="567817" y="152146"/>
                    <a:pt x="494157" y="146177"/>
                    <a:pt x="467360" y="107442"/>
                  </a:cubicBezTo>
                  <a:cubicBezTo>
                    <a:pt x="443992" y="71628"/>
                    <a:pt x="479425" y="44069"/>
                    <a:pt x="559181" y="20701"/>
                  </a:cubicBezTo>
                  <a:close/>
                  <a:moveTo>
                    <a:pt x="453263" y="0"/>
                  </a:moveTo>
                  <a:cubicBezTo>
                    <a:pt x="409194" y="31369"/>
                    <a:pt x="380492" y="37592"/>
                    <a:pt x="383159" y="82423"/>
                  </a:cubicBezTo>
                  <a:cubicBezTo>
                    <a:pt x="393192" y="154432"/>
                    <a:pt x="522351" y="146431"/>
                    <a:pt x="512191" y="224790"/>
                  </a:cubicBezTo>
                  <a:cubicBezTo>
                    <a:pt x="496824" y="267208"/>
                    <a:pt x="475869" y="276479"/>
                    <a:pt x="411861" y="299466"/>
                  </a:cubicBezTo>
                  <a:cubicBezTo>
                    <a:pt x="453136" y="271145"/>
                    <a:pt x="464820" y="253365"/>
                    <a:pt x="463550" y="213995"/>
                  </a:cubicBezTo>
                  <a:cubicBezTo>
                    <a:pt x="463550" y="156718"/>
                    <a:pt x="375793" y="149606"/>
                    <a:pt x="343789" y="103505"/>
                  </a:cubicBezTo>
                  <a:cubicBezTo>
                    <a:pt x="315849" y="60706"/>
                    <a:pt x="358013" y="27940"/>
                    <a:pt x="45326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9900000">
            <a:off x="3822660" y="3219480"/>
            <a:ext cx="594000" cy="504360"/>
            <a:chOff x="0" y="0"/>
            <a:chExt cx="792000" cy="672480"/>
          </a:xfrm>
        </p:grpSpPr>
        <p:sp>
          <p:nvSpPr>
            <p:cNvPr id="53" name="Freeform 53"/>
            <p:cNvSpPr/>
            <p:nvPr/>
          </p:nvSpPr>
          <p:spPr>
            <a:xfrm>
              <a:off x="-9144" y="0"/>
              <a:ext cx="792099" cy="672465"/>
            </a:xfrm>
            <a:custGeom>
              <a:avLst/>
              <a:gdLst/>
              <a:ahLst/>
              <a:cxnLst/>
              <a:rect l="l" t="t" r="r" b="b"/>
              <a:pathLst>
                <a:path w="792099" h="672465">
                  <a:moveTo>
                    <a:pt x="603250" y="361188"/>
                  </a:moveTo>
                  <a:lnTo>
                    <a:pt x="603250" y="330708"/>
                  </a:lnTo>
                  <a:cubicBezTo>
                    <a:pt x="603250" y="318389"/>
                    <a:pt x="609219" y="307467"/>
                    <a:pt x="618744" y="301244"/>
                  </a:cubicBezTo>
                  <a:lnTo>
                    <a:pt x="618744" y="37211"/>
                  </a:lnTo>
                  <a:cubicBezTo>
                    <a:pt x="618744" y="16637"/>
                    <a:pt x="635254" y="0"/>
                    <a:pt x="655701" y="0"/>
                  </a:cubicBezTo>
                  <a:lnTo>
                    <a:pt x="690372" y="0"/>
                  </a:lnTo>
                  <a:cubicBezTo>
                    <a:pt x="710692" y="0"/>
                    <a:pt x="727202" y="16637"/>
                    <a:pt x="727202" y="37211"/>
                  </a:cubicBezTo>
                  <a:lnTo>
                    <a:pt x="727202" y="297307"/>
                  </a:lnTo>
                  <a:cubicBezTo>
                    <a:pt x="739902" y="303022"/>
                    <a:pt x="748538" y="315849"/>
                    <a:pt x="748538" y="330708"/>
                  </a:cubicBezTo>
                  <a:lnTo>
                    <a:pt x="748538" y="400558"/>
                  </a:lnTo>
                  <a:close/>
                  <a:moveTo>
                    <a:pt x="73914" y="453390"/>
                  </a:moveTo>
                  <a:cubicBezTo>
                    <a:pt x="27686" y="441198"/>
                    <a:pt x="0" y="393573"/>
                    <a:pt x="11938" y="346837"/>
                  </a:cubicBezTo>
                  <a:cubicBezTo>
                    <a:pt x="23876" y="300101"/>
                    <a:pt x="70866" y="271907"/>
                    <a:pt x="117094" y="283718"/>
                  </a:cubicBezTo>
                  <a:cubicBezTo>
                    <a:pt x="102743" y="340233"/>
                    <a:pt x="88265" y="396875"/>
                    <a:pt x="73914" y="453390"/>
                  </a:cubicBezTo>
                  <a:close/>
                  <a:moveTo>
                    <a:pt x="699389" y="667512"/>
                  </a:moveTo>
                  <a:lnTo>
                    <a:pt x="533019" y="622427"/>
                  </a:lnTo>
                  <a:lnTo>
                    <a:pt x="596392" y="383540"/>
                  </a:lnTo>
                  <a:lnTo>
                    <a:pt x="762762" y="428625"/>
                  </a:lnTo>
                  <a:cubicBezTo>
                    <a:pt x="781177" y="433578"/>
                    <a:pt x="792099" y="452628"/>
                    <a:pt x="787146" y="471297"/>
                  </a:cubicBezTo>
                  <a:lnTo>
                    <a:pt x="741553" y="642874"/>
                  </a:lnTo>
                  <a:cubicBezTo>
                    <a:pt x="736600" y="661416"/>
                    <a:pt x="717804" y="672465"/>
                    <a:pt x="699389" y="667512"/>
                  </a:cubicBezTo>
                  <a:close/>
                  <a:moveTo>
                    <a:pt x="172466" y="618617"/>
                  </a:moveTo>
                  <a:lnTo>
                    <a:pt x="282194" y="204724"/>
                  </a:lnTo>
                  <a:lnTo>
                    <a:pt x="573151" y="378333"/>
                  </a:lnTo>
                  <a:lnTo>
                    <a:pt x="510286" y="615315"/>
                  </a:lnTo>
                  <a:close/>
                  <a:moveTo>
                    <a:pt x="123190" y="635508"/>
                  </a:moveTo>
                  <a:lnTo>
                    <a:pt x="74422" y="622300"/>
                  </a:lnTo>
                  <a:cubicBezTo>
                    <a:pt x="64008" y="619506"/>
                    <a:pt x="57785" y="608711"/>
                    <a:pt x="60579" y="598170"/>
                  </a:cubicBezTo>
                  <a:lnTo>
                    <a:pt x="175133" y="165862"/>
                  </a:lnTo>
                  <a:cubicBezTo>
                    <a:pt x="177927" y="155321"/>
                    <a:pt x="188595" y="149098"/>
                    <a:pt x="199009" y="151892"/>
                  </a:cubicBezTo>
                  <a:lnTo>
                    <a:pt x="247777" y="165100"/>
                  </a:lnTo>
                  <a:cubicBezTo>
                    <a:pt x="258191" y="167894"/>
                    <a:pt x="264414" y="178689"/>
                    <a:pt x="261620" y="189230"/>
                  </a:cubicBezTo>
                  <a:lnTo>
                    <a:pt x="147066" y="621538"/>
                  </a:lnTo>
                  <a:cubicBezTo>
                    <a:pt x="144272" y="632079"/>
                    <a:pt x="133604" y="638302"/>
                    <a:pt x="123190" y="6355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4446693" y="555395"/>
            <a:ext cx="9471107" cy="8990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044"/>
              </a:lnSpc>
            </a:pPr>
            <a:r>
              <a:rPr lang="fa-IR" sz="5870" spc="8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با تشکر از شما دوستان عزیز .... !</a:t>
            </a:r>
            <a:endParaRPr lang="en-US" sz="5870" spc="85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223600" y="1815840"/>
            <a:ext cx="78037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243"/>
              </a:lnSpc>
            </a:pPr>
            <a:r>
              <a:rPr lang="fa-IR" sz="1869" spc="2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عنوان فرعی ارائه خود را وارد کنید</a:t>
            </a:r>
            <a:endParaRPr lang="en-US" sz="1869" spc="2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5876820" y="2743200"/>
            <a:ext cx="6069600" cy="6069600"/>
            <a:chOff x="0" y="0"/>
            <a:chExt cx="8092800" cy="8092800"/>
          </a:xfrm>
        </p:grpSpPr>
        <p:sp>
          <p:nvSpPr>
            <p:cNvPr id="48" name="Freeform 48"/>
            <p:cNvSpPr/>
            <p:nvPr/>
          </p:nvSpPr>
          <p:spPr>
            <a:xfrm>
              <a:off x="-890" y="-1526"/>
              <a:ext cx="8094984" cy="8096127"/>
            </a:xfrm>
            <a:custGeom>
              <a:avLst/>
              <a:gdLst/>
              <a:ahLst/>
              <a:cxnLst/>
              <a:rect l="l" t="t" r="r" b="b"/>
              <a:pathLst>
                <a:path w="8094984" h="8096127">
                  <a:moveTo>
                    <a:pt x="713106" y="5698873"/>
                  </a:moveTo>
                  <a:cubicBezTo>
                    <a:pt x="583566" y="5698873"/>
                    <a:pt x="454153" y="5634103"/>
                    <a:pt x="324613" y="5634103"/>
                  </a:cubicBezTo>
                  <a:cubicBezTo>
                    <a:pt x="195073" y="5634103"/>
                    <a:pt x="130430" y="5569333"/>
                    <a:pt x="890" y="5439920"/>
                  </a:cubicBezTo>
                  <a:cubicBezTo>
                    <a:pt x="259843" y="5439920"/>
                    <a:pt x="454026" y="5375150"/>
                    <a:pt x="648336" y="5310380"/>
                  </a:cubicBezTo>
                  <a:cubicBezTo>
                    <a:pt x="648336" y="5310380"/>
                    <a:pt x="648336" y="5245610"/>
                    <a:pt x="713106" y="5245610"/>
                  </a:cubicBezTo>
                  <a:cubicBezTo>
                    <a:pt x="454153" y="5180840"/>
                    <a:pt x="259970" y="5116070"/>
                    <a:pt x="890" y="5116070"/>
                  </a:cubicBezTo>
                  <a:cubicBezTo>
                    <a:pt x="890" y="5051300"/>
                    <a:pt x="890" y="5051300"/>
                    <a:pt x="890" y="4986529"/>
                  </a:cubicBezTo>
                  <a:cubicBezTo>
                    <a:pt x="259843" y="4921759"/>
                    <a:pt x="454026" y="4921759"/>
                    <a:pt x="648336" y="4856989"/>
                  </a:cubicBezTo>
                  <a:cubicBezTo>
                    <a:pt x="648336" y="4792219"/>
                    <a:pt x="713106" y="4792219"/>
                    <a:pt x="713106" y="4727449"/>
                  </a:cubicBezTo>
                  <a:cubicBezTo>
                    <a:pt x="454153" y="4662679"/>
                    <a:pt x="259970" y="4662679"/>
                    <a:pt x="890" y="4597909"/>
                  </a:cubicBezTo>
                  <a:cubicBezTo>
                    <a:pt x="890" y="4533139"/>
                    <a:pt x="890" y="4533139"/>
                    <a:pt x="890" y="4468369"/>
                  </a:cubicBezTo>
                  <a:cubicBezTo>
                    <a:pt x="259843" y="4468369"/>
                    <a:pt x="454026" y="4403599"/>
                    <a:pt x="648336" y="4403599"/>
                  </a:cubicBezTo>
                  <a:cubicBezTo>
                    <a:pt x="648336" y="4338829"/>
                    <a:pt x="648336" y="4274059"/>
                    <a:pt x="713106" y="4274059"/>
                  </a:cubicBezTo>
                  <a:cubicBezTo>
                    <a:pt x="454153" y="4209289"/>
                    <a:pt x="259970" y="4144518"/>
                    <a:pt x="890" y="4144518"/>
                  </a:cubicBezTo>
                  <a:cubicBezTo>
                    <a:pt x="890" y="4079748"/>
                    <a:pt x="890" y="4014978"/>
                    <a:pt x="890" y="4014978"/>
                  </a:cubicBezTo>
                  <a:cubicBezTo>
                    <a:pt x="259843" y="3950208"/>
                    <a:pt x="454026" y="3885438"/>
                    <a:pt x="648336" y="3885438"/>
                  </a:cubicBezTo>
                  <a:cubicBezTo>
                    <a:pt x="648336" y="3820668"/>
                    <a:pt x="648336" y="3755898"/>
                    <a:pt x="713106" y="3755898"/>
                  </a:cubicBezTo>
                  <a:cubicBezTo>
                    <a:pt x="454153" y="3691128"/>
                    <a:pt x="259970" y="3691128"/>
                    <a:pt x="890" y="3626358"/>
                  </a:cubicBezTo>
                  <a:cubicBezTo>
                    <a:pt x="890" y="3626358"/>
                    <a:pt x="890" y="3561588"/>
                    <a:pt x="890" y="3561588"/>
                  </a:cubicBezTo>
                  <a:cubicBezTo>
                    <a:pt x="259843" y="3496818"/>
                    <a:pt x="454026" y="3432048"/>
                    <a:pt x="648336" y="3432048"/>
                  </a:cubicBezTo>
                  <a:cubicBezTo>
                    <a:pt x="648336" y="3367278"/>
                    <a:pt x="648336" y="3302507"/>
                    <a:pt x="713106" y="3302507"/>
                  </a:cubicBezTo>
                  <a:cubicBezTo>
                    <a:pt x="454153" y="3237737"/>
                    <a:pt x="259970" y="3172967"/>
                    <a:pt x="890" y="3108325"/>
                  </a:cubicBezTo>
                  <a:cubicBezTo>
                    <a:pt x="890" y="3108325"/>
                    <a:pt x="890" y="3043554"/>
                    <a:pt x="890" y="3043554"/>
                  </a:cubicBezTo>
                  <a:cubicBezTo>
                    <a:pt x="259843" y="2978784"/>
                    <a:pt x="454026" y="2978784"/>
                    <a:pt x="648336" y="2914015"/>
                  </a:cubicBezTo>
                  <a:cubicBezTo>
                    <a:pt x="648336" y="2849244"/>
                    <a:pt x="648336" y="2849244"/>
                    <a:pt x="648336" y="2784475"/>
                  </a:cubicBezTo>
                  <a:cubicBezTo>
                    <a:pt x="454153" y="2784475"/>
                    <a:pt x="259843" y="2719704"/>
                    <a:pt x="890" y="2654935"/>
                  </a:cubicBezTo>
                  <a:cubicBezTo>
                    <a:pt x="890" y="2590165"/>
                    <a:pt x="890" y="2590165"/>
                    <a:pt x="890" y="2525395"/>
                  </a:cubicBezTo>
                  <a:cubicBezTo>
                    <a:pt x="195073" y="2460625"/>
                    <a:pt x="454026" y="2460625"/>
                    <a:pt x="648336" y="2395855"/>
                  </a:cubicBezTo>
                  <a:cubicBezTo>
                    <a:pt x="648336" y="2395855"/>
                    <a:pt x="648336" y="2331085"/>
                    <a:pt x="713106" y="2331085"/>
                  </a:cubicBezTo>
                  <a:cubicBezTo>
                    <a:pt x="454153" y="2266315"/>
                    <a:pt x="259970" y="2201545"/>
                    <a:pt x="890" y="2201545"/>
                  </a:cubicBezTo>
                  <a:cubicBezTo>
                    <a:pt x="890" y="2136775"/>
                    <a:pt x="890" y="2136775"/>
                    <a:pt x="890" y="2072005"/>
                  </a:cubicBezTo>
                  <a:cubicBezTo>
                    <a:pt x="259843" y="2007235"/>
                    <a:pt x="454026" y="2007235"/>
                    <a:pt x="713106" y="1942465"/>
                  </a:cubicBezTo>
                  <a:cubicBezTo>
                    <a:pt x="713106" y="1877695"/>
                    <a:pt x="713106" y="1877695"/>
                    <a:pt x="713106" y="1812925"/>
                  </a:cubicBezTo>
                  <a:cubicBezTo>
                    <a:pt x="454153" y="1748155"/>
                    <a:pt x="259970" y="1748155"/>
                    <a:pt x="890" y="1683385"/>
                  </a:cubicBezTo>
                  <a:cubicBezTo>
                    <a:pt x="890" y="1618615"/>
                    <a:pt x="890" y="1618615"/>
                    <a:pt x="890" y="1553845"/>
                  </a:cubicBezTo>
                  <a:cubicBezTo>
                    <a:pt x="195073" y="1553845"/>
                    <a:pt x="454026" y="1489075"/>
                    <a:pt x="648336" y="1489075"/>
                  </a:cubicBezTo>
                  <a:cubicBezTo>
                    <a:pt x="648336" y="1230122"/>
                    <a:pt x="713106" y="971169"/>
                    <a:pt x="713106" y="712216"/>
                  </a:cubicBezTo>
                  <a:cubicBezTo>
                    <a:pt x="972059" y="712216"/>
                    <a:pt x="1166242" y="647446"/>
                    <a:pt x="1425322" y="647446"/>
                  </a:cubicBezTo>
                  <a:cubicBezTo>
                    <a:pt x="1490092" y="453263"/>
                    <a:pt x="1490092" y="258953"/>
                    <a:pt x="1554862" y="0"/>
                  </a:cubicBezTo>
                  <a:cubicBezTo>
                    <a:pt x="1619632" y="0"/>
                    <a:pt x="1619632" y="0"/>
                    <a:pt x="1684402" y="0"/>
                  </a:cubicBezTo>
                  <a:cubicBezTo>
                    <a:pt x="1749172" y="258953"/>
                    <a:pt x="1749172" y="453136"/>
                    <a:pt x="1813942" y="647446"/>
                  </a:cubicBezTo>
                  <a:cubicBezTo>
                    <a:pt x="1878712" y="647446"/>
                    <a:pt x="1878712" y="647446"/>
                    <a:pt x="1943482" y="647446"/>
                  </a:cubicBezTo>
                  <a:cubicBezTo>
                    <a:pt x="1943482" y="453263"/>
                    <a:pt x="2008252" y="258953"/>
                    <a:pt x="2008252" y="64770"/>
                  </a:cubicBezTo>
                  <a:cubicBezTo>
                    <a:pt x="2073022" y="64770"/>
                    <a:pt x="2137792" y="64770"/>
                    <a:pt x="2137792" y="0"/>
                  </a:cubicBezTo>
                  <a:cubicBezTo>
                    <a:pt x="2202562" y="258953"/>
                    <a:pt x="2202562" y="453136"/>
                    <a:pt x="2267332" y="647446"/>
                  </a:cubicBezTo>
                  <a:cubicBezTo>
                    <a:pt x="2332102" y="647446"/>
                    <a:pt x="2332102" y="647446"/>
                    <a:pt x="2396871" y="647446"/>
                  </a:cubicBezTo>
                  <a:cubicBezTo>
                    <a:pt x="2461642" y="453263"/>
                    <a:pt x="2526411" y="258953"/>
                    <a:pt x="2526411" y="64770"/>
                  </a:cubicBezTo>
                  <a:cubicBezTo>
                    <a:pt x="2591182" y="64770"/>
                    <a:pt x="2655951" y="64770"/>
                    <a:pt x="2655951" y="64770"/>
                  </a:cubicBezTo>
                  <a:cubicBezTo>
                    <a:pt x="2720721" y="258953"/>
                    <a:pt x="2720721" y="453263"/>
                    <a:pt x="2785491" y="647446"/>
                  </a:cubicBezTo>
                  <a:cubicBezTo>
                    <a:pt x="2850261" y="647446"/>
                    <a:pt x="2850261" y="647446"/>
                    <a:pt x="2915031" y="647446"/>
                  </a:cubicBezTo>
                  <a:cubicBezTo>
                    <a:pt x="2915031" y="453263"/>
                    <a:pt x="2979801" y="258953"/>
                    <a:pt x="2979801" y="64770"/>
                  </a:cubicBezTo>
                  <a:cubicBezTo>
                    <a:pt x="3043810" y="1526"/>
                    <a:pt x="3108580" y="1526"/>
                    <a:pt x="3173223" y="1526"/>
                  </a:cubicBezTo>
                  <a:cubicBezTo>
                    <a:pt x="3173223" y="260479"/>
                    <a:pt x="3237993" y="454662"/>
                    <a:pt x="3237993" y="648972"/>
                  </a:cubicBezTo>
                  <a:cubicBezTo>
                    <a:pt x="3302763" y="648972"/>
                    <a:pt x="3367533" y="648972"/>
                    <a:pt x="3367533" y="648972"/>
                  </a:cubicBezTo>
                  <a:cubicBezTo>
                    <a:pt x="3432303" y="454789"/>
                    <a:pt x="3497073" y="260479"/>
                    <a:pt x="3497073" y="66296"/>
                  </a:cubicBezTo>
                  <a:cubicBezTo>
                    <a:pt x="3561843" y="66296"/>
                    <a:pt x="3561843" y="66296"/>
                    <a:pt x="3626613" y="1526"/>
                  </a:cubicBezTo>
                  <a:cubicBezTo>
                    <a:pt x="3626613" y="260479"/>
                    <a:pt x="3691383" y="454662"/>
                    <a:pt x="3756153" y="648972"/>
                  </a:cubicBezTo>
                  <a:cubicBezTo>
                    <a:pt x="3756153" y="648972"/>
                    <a:pt x="3820923" y="648972"/>
                    <a:pt x="3820923" y="648972"/>
                  </a:cubicBezTo>
                  <a:cubicBezTo>
                    <a:pt x="3885694" y="454789"/>
                    <a:pt x="3950464" y="260479"/>
                    <a:pt x="4015107" y="1526"/>
                  </a:cubicBezTo>
                  <a:cubicBezTo>
                    <a:pt x="4079877" y="1526"/>
                    <a:pt x="4079877" y="1526"/>
                    <a:pt x="4144647" y="1526"/>
                  </a:cubicBezTo>
                  <a:cubicBezTo>
                    <a:pt x="4144647" y="260479"/>
                    <a:pt x="4209417" y="454662"/>
                    <a:pt x="4209417" y="648972"/>
                  </a:cubicBezTo>
                  <a:cubicBezTo>
                    <a:pt x="4274187" y="648972"/>
                    <a:pt x="4338957" y="648972"/>
                    <a:pt x="4338957" y="648972"/>
                  </a:cubicBezTo>
                  <a:cubicBezTo>
                    <a:pt x="4403727" y="454789"/>
                    <a:pt x="4403727" y="260479"/>
                    <a:pt x="4468497" y="1526"/>
                  </a:cubicBezTo>
                  <a:cubicBezTo>
                    <a:pt x="4533267" y="1526"/>
                    <a:pt x="4533267" y="1526"/>
                    <a:pt x="4598037" y="1526"/>
                  </a:cubicBezTo>
                  <a:cubicBezTo>
                    <a:pt x="4662807" y="260479"/>
                    <a:pt x="4662807" y="454662"/>
                    <a:pt x="4727577" y="648972"/>
                  </a:cubicBezTo>
                  <a:cubicBezTo>
                    <a:pt x="4792348" y="648972"/>
                    <a:pt x="4857118" y="648972"/>
                    <a:pt x="4857118" y="648972"/>
                  </a:cubicBezTo>
                  <a:cubicBezTo>
                    <a:pt x="4921888" y="454789"/>
                    <a:pt x="4921888" y="260479"/>
                    <a:pt x="4986658" y="66296"/>
                  </a:cubicBezTo>
                  <a:cubicBezTo>
                    <a:pt x="4986658" y="66296"/>
                    <a:pt x="5051428" y="1526"/>
                    <a:pt x="5116198" y="1526"/>
                  </a:cubicBezTo>
                  <a:cubicBezTo>
                    <a:pt x="5116198" y="260479"/>
                    <a:pt x="5180968" y="454662"/>
                    <a:pt x="5180968" y="648972"/>
                  </a:cubicBezTo>
                  <a:cubicBezTo>
                    <a:pt x="5245738" y="648972"/>
                    <a:pt x="5245738" y="648972"/>
                    <a:pt x="5310508" y="648972"/>
                  </a:cubicBezTo>
                  <a:cubicBezTo>
                    <a:pt x="5375278" y="454789"/>
                    <a:pt x="5375278" y="260479"/>
                    <a:pt x="5440048" y="1526"/>
                  </a:cubicBezTo>
                  <a:cubicBezTo>
                    <a:pt x="5504818" y="1526"/>
                    <a:pt x="5569588" y="1526"/>
                    <a:pt x="5569588" y="1526"/>
                  </a:cubicBezTo>
                  <a:cubicBezTo>
                    <a:pt x="5634359" y="260479"/>
                    <a:pt x="5634359" y="454662"/>
                    <a:pt x="5699129" y="648972"/>
                  </a:cubicBezTo>
                  <a:cubicBezTo>
                    <a:pt x="5763899" y="648972"/>
                    <a:pt x="5763899" y="648972"/>
                    <a:pt x="5828669" y="648972"/>
                  </a:cubicBezTo>
                  <a:cubicBezTo>
                    <a:pt x="5828669" y="454789"/>
                    <a:pt x="5893439" y="260479"/>
                    <a:pt x="5893439" y="66296"/>
                  </a:cubicBezTo>
                  <a:cubicBezTo>
                    <a:pt x="5958209" y="66296"/>
                    <a:pt x="6022979" y="66296"/>
                    <a:pt x="6022979" y="1526"/>
                  </a:cubicBezTo>
                  <a:cubicBezTo>
                    <a:pt x="6087749" y="260479"/>
                    <a:pt x="6152519" y="454662"/>
                    <a:pt x="6152519" y="648972"/>
                  </a:cubicBezTo>
                  <a:cubicBezTo>
                    <a:pt x="6217289" y="648972"/>
                    <a:pt x="6282059" y="648972"/>
                    <a:pt x="6282059" y="648972"/>
                  </a:cubicBezTo>
                  <a:cubicBezTo>
                    <a:pt x="6346829" y="454789"/>
                    <a:pt x="6411599" y="260479"/>
                    <a:pt x="6411599" y="66296"/>
                  </a:cubicBezTo>
                  <a:cubicBezTo>
                    <a:pt x="6476370" y="66296"/>
                    <a:pt x="6541140" y="66296"/>
                    <a:pt x="6541140" y="66296"/>
                  </a:cubicBezTo>
                  <a:cubicBezTo>
                    <a:pt x="6605909" y="195836"/>
                    <a:pt x="6605909" y="390019"/>
                    <a:pt x="6605909" y="648972"/>
                  </a:cubicBezTo>
                  <a:cubicBezTo>
                    <a:pt x="6864863" y="648972"/>
                    <a:pt x="7123815" y="713742"/>
                    <a:pt x="7382768" y="713742"/>
                  </a:cubicBezTo>
                  <a:cubicBezTo>
                    <a:pt x="7447538" y="972695"/>
                    <a:pt x="7447538" y="1231648"/>
                    <a:pt x="7447538" y="1490601"/>
                  </a:cubicBezTo>
                  <a:cubicBezTo>
                    <a:pt x="7641721" y="1490601"/>
                    <a:pt x="7900674" y="1555371"/>
                    <a:pt x="8094984" y="1555371"/>
                  </a:cubicBezTo>
                  <a:cubicBezTo>
                    <a:pt x="8094984" y="1620141"/>
                    <a:pt x="8094984" y="1620141"/>
                    <a:pt x="8094984" y="1684911"/>
                  </a:cubicBezTo>
                  <a:cubicBezTo>
                    <a:pt x="7836030" y="1684911"/>
                    <a:pt x="7641848" y="1749681"/>
                    <a:pt x="7447538" y="1814451"/>
                  </a:cubicBezTo>
                  <a:cubicBezTo>
                    <a:pt x="7447538" y="1879221"/>
                    <a:pt x="7447538" y="1879221"/>
                    <a:pt x="7447538" y="1943991"/>
                  </a:cubicBezTo>
                  <a:cubicBezTo>
                    <a:pt x="7641721" y="2008761"/>
                    <a:pt x="7836031" y="2008761"/>
                    <a:pt x="8094984" y="2073531"/>
                  </a:cubicBezTo>
                  <a:cubicBezTo>
                    <a:pt x="8094984" y="2073531"/>
                    <a:pt x="8094984" y="2138301"/>
                    <a:pt x="8094984" y="2203071"/>
                  </a:cubicBezTo>
                  <a:cubicBezTo>
                    <a:pt x="7900801" y="2203071"/>
                    <a:pt x="7641848" y="2267841"/>
                    <a:pt x="7447538" y="2267841"/>
                  </a:cubicBezTo>
                  <a:cubicBezTo>
                    <a:pt x="7447538" y="2332611"/>
                    <a:pt x="7447538" y="2332611"/>
                    <a:pt x="7447538" y="2397381"/>
                  </a:cubicBezTo>
                  <a:cubicBezTo>
                    <a:pt x="7641721" y="2462151"/>
                    <a:pt x="7836031" y="2462151"/>
                    <a:pt x="8094984" y="2526921"/>
                  </a:cubicBezTo>
                  <a:cubicBezTo>
                    <a:pt x="8094984" y="2591691"/>
                    <a:pt x="8094984" y="2656461"/>
                    <a:pt x="8094984" y="2656461"/>
                  </a:cubicBezTo>
                  <a:cubicBezTo>
                    <a:pt x="7900801" y="2721231"/>
                    <a:pt x="7641848" y="2721231"/>
                    <a:pt x="7447538" y="2786001"/>
                  </a:cubicBezTo>
                  <a:cubicBezTo>
                    <a:pt x="7447538" y="2850771"/>
                    <a:pt x="7447538" y="2850771"/>
                    <a:pt x="7447538" y="2915541"/>
                  </a:cubicBezTo>
                  <a:cubicBezTo>
                    <a:pt x="7641721" y="2915541"/>
                    <a:pt x="7836031" y="2980311"/>
                    <a:pt x="8094984" y="3045081"/>
                  </a:cubicBezTo>
                  <a:cubicBezTo>
                    <a:pt x="8094984" y="3045081"/>
                    <a:pt x="8094984" y="3109851"/>
                    <a:pt x="8094984" y="3109851"/>
                  </a:cubicBezTo>
                  <a:cubicBezTo>
                    <a:pt x="7900801" y="3174621"/>
                    <a:pt x="7641848" y="3239391"/>
                    <a:pt x="7447538" y="3304034"/>
                  </a:cubicBezTo>
                  <a:cubicBezTo>
                    <a:pt x="7447538" y="3304034"/>
                    <a:pt x="7447538" y="3368804"/>
                    <a:pt x="7447538" y="3368804"/>
                  </a:cubicBezTo>
                  <a:cubicBezTo>
                    <a:pt x="7641721" y="3433574"/>
                    <a:pt x="7836031" y="3498344"/>
                    <a:pt x="8094984" y="3498344"/>
                  </a:cubicBezTo>
                  <a:cubicBezTo>
                    <a:pt x="8094984" y="3563114"/>
                    <a:pt x="8094984" y="3627884"/>
                    <a:pt x="8094984" y="3627884"/>
                  </a:cubicBezTo>
                  <a:cubicBezTo>
                    <a:pt x="7900801" y="3692654"/>
                    <a:pt x="7641848" y="3692654"/>
                    <a:pt x="7447538" y="3757424"/>
                  </a:cubicBezTo>
                  <a:cubicBezTo>
                    <a:pt x="7447538" y="3822194"/>
                    <a:pt x="7447538" y="3822194"/>
                    <a:pt x="7447538" y="3886964"/>
                  </a:cubicBezTo>
                  <a:cubicBezTo>
                    <a:pt x="7641721" y="3886964"/>
                    <a:pt x="7836031" y="3951734"/>
                    <a:pt x="8094984" y="3951734"/>
                  </a:cubicBezTo>
                  <a:cubicBezTo>
                    <a:pt x="8094984" y="4016505"/>
                    <a:pt x="8094984" y="4081275"/>
                    <a:pt x="8094984" y="4081275"/>
                  </a:cubicBezTo>
                  <a:cubicBezTo>
                    <a:pt x="7900801" y="4146045"/>
                    <a:pt x="7641848" y="4210815"/>
                    <a:pt x="7447538" y="4275458"/>
                  </a:cubicBezTo>
                  <a:cubicBezTo>
                    <a:pt x="7447538" y="4275458"/>
                    <a:pt x="7447538" y="4340228"/>
                    <a:pt x="7447538" y="4340228"/>
                  </a:cubicBezTo>
                  <a:cubicBezTo>
                    <a:pt x="7641721" y="4404998"/>
                    <a:pt x="7836031" y="4469768"/>
                    <a:pt x="8094984" y="4469768"/>
                  </a:cubicBezTo>
                  <a:cubicBezTo>
                    <a:pt x="8094984" y="4534538"/>
                    <a:pt x="8094984" y="4534538"/>
                    <a:pt x="8094984" y="4599308"/>
                  </a:cubicBezTo>
                  <a:cubicBezTo>
                    <a:pt x="7900801" y="4664078"/>
                    <a:pt x="7641848" y="4664078"/>
                    <a:pt x="7447538" y="4728848"/>
                  </a:cubicBezTo>
                  <a:cubicBezTo>
                    <a:pt x="7447538" y="4728848"/>
                    <a:pt x="7447538" y="4793618"/>
                    <a:pt x="7447538" y="4858388"/>
                  </a:cubicBezTo>
                  <a:cubicBezTo>
                    <a:pt x="7641721" y="4858388"/>
                    <a:pt x="7836031" y="4923159"/>
                    <a:pt x="8094984" y="4987929"/>
                  </a:cubicBezTo>
                  <a:cubicBezTo>
                    <a:pt x="8094984" y="5052699"/>
                    <a:pt x="8094984" y="5052699"/>
                    <a:pt x="8094984" y="5117469"/>
                  </a:cubicBezTo>
                  <a:cubicBezTo>
                    <a:pt x="7900801" y="5117469"/>
                    <a:pt x="7641848" y="5182239"/>
                    <a:pt x="7447538" y="5182239"/>
                  </a:cubicBezTo>
                  <a:cubicBezTo>
                    <a:pt x="7447538" y="5247009"/>
                    <a:pt x="7447538" y="5311779"/>
                    <a:pt x="7447538" y="5311779"/>
                  </a:cubicBezTo>
                  <a:cubicBezTo>
                    <a:pt x="7641721" y="5376549"/>
                    <a:pt x="7836031" y="5376549"/>
                    <a:pt x="8094984" y="5441319"/>
                  </a:cubicBezTo>
                  <a:cubicBezTo>
                    <a:pt x="8094984" y="5441319"/>
                    <a:pt x="8094984" y="5506089"/>
                    <a:pt x="8094984" y="5570859"/>
                  </a:cubicBezTo>
                  <a:cubicBezTo>
                    <a:pt x="7900801" y="5635629"/>
                    <a:pt x="7641848" y="5635629"/>
                    <a:pt x="7447538" y="5700399"/>
                  </a:cubicBezTo>
                  <a:cubicBezTo>
                    <a:pt x="7447538" y="5765170"/>
                    <a:pt x="7447538" y="5765170"/>
                    <a:pt x="7447538" y="5829940"/>
                  </a:cubicBezTo>
                  <a:cubicBezTo>
                    <a:pt x="7512307" y="5829940"/>
                    <a:pt x="7641721" y="5894710"/>
                    <a:pt x="7706491" y="5894710"/>
                  </a:cubicBezTo>
                  <a:cubicBezTo>
                    <a:pt x="7836031" y="5894710"/>
                    <a:pt x="7965444" y="5894710"/>
                    <a:pt x="8094984" y="6024250"/>
                  </a:cubicBezTo>
                  <a:cubicBezTo>
                    <a:pt x="7965444" y="6089020"/>
                    <a:pt x="7900802" y="6089020"/>
                    <a:pt x="7836031" y="6089020"/>
                  </a:cubicBezTo>
                  <a:cubicBezTo>
                    <a:pt x="7706491" y="6153790"/>
                    <a:pt x="7577078" y="6153790"/>
                    <a:pt x="7447538" y="6283203"/>
                  </a:cubicBezTo>
                  <a:cubicBezTo>
                    <a:pt x="7641721" y="6347973"/>
                    <a:pt x="7900674" y="6412743"/>
                    <a:pt x="8094984" y="6477386"/>
                  </a:cubicBezTo>
                  <a:cubicBezTo>
                    <a:pt x="8094984" y="6477386"/>
                    <a:pt x="8094984" y="6542156"/>
                    <a:pt x="8094984" y="6606926"/>
                  </a:cubicBezTo>
                  <a:cubicBezTo>
                    <a:pt x="7900801" y="6606926"/>
                    <a:pt x="7706490" y="6606926"/>
                    <a:pt x="7447538" y="6671696"/>
                  </a:cubicBezTo>
                  <a:cubicBezTo>
                    <a:pt x="7447538" y="6930649"/>
                    <a:pt x="7447538" y="7124832"/>
                    <a:pt x="7382768" y="7383912"/>
                  </a:cubicBezTo>
                  <a:cubicBezTo>
                    <a:pt x="7188585" y="7448682"/>
                    <a:pt x="6929632" y="7448682"/>
                    <a:pt x="6670552" y="7448682"/>
                  </a:cubicBezTo>
                  <a:cubicBezTo>
                    <a:pt x="6605782" y="7642864"/>
                    <a:pt x="6605782" y="7901817"/>
                    <a:pt x="6541012" y="8096127"/>
                  </a:cubicBezTo>
                  <a:cubicBezTo>
                    <a:pt x="6541012" y="8096127"/>
                    <a:pt x="6476242" y="8096127"/>
                    <a:pt x="6476242" y="8096127"/>
                  </a:cubicBezTo>
                  <a:cubicBezTo>
                    <a:pt x="6411472" y="7901945"/>
                    <a:pt x="6346701" y="7642991"/>
                    <a:pt x="6282059" y="7448682"/>
                  </a:cubicBezTo>
                  <a:cubicBezTo>
                    <a:pt x="6282059" y="7448682"/>
                    <a:pt x="6217288" y="7448682"/>
                    <a:pt x="6152518" y="7448682"/>
                  </a:cubicBezTo>
                  <a:cubicBezTo>
                    <a:pt x="6152518" y="7642864"/>
                    <a:pt x="6087748" y="7837175"/>
                    <a:pt x="6087748" y="8096127"/>
                  </a:cubicBezTo>
                  <a:cubicBezTo>
                    <a:pt x="6022978" y="8096127"/>
                    <a:pt x="6022978" y="8096127"/>
                    <a:pt x="5958208" y="8096127"/>
                  </a:cubicBezTo>
                  <a:cubicBezTo>
                    <a:pt x="5893438" y="7901945"/>
                    <a:pt x="5893438" y="7642991"/>
                    <a:pt x="5828668" y="7448682"/>
                  </a:cubicBezTo>
                  <a:cubicBezTo>
                    <a:pt x="5763898" y="7448682"/>
                    <a:pt x="5763898" y="7448682"/>
                    <a:pt x="5699128" y="7448682"/>
                  </a:cubicBezTo>
                  <a:cubicBezTo>
                    <a:pt x="5699128" y="7642864"/>
                    <a:pt x="5634358" y="7901817"/>
                    <a:pt x="5569588" y="8096127"/>
                  </a:cubicBezTo>
                  <a:cubicBezTo>
                    <a:pt x="5504818" y="8096127"/>
                    <a:pt x="5504818" y="8096127"/>
                    <a:pt x="5440048" y="8096127"/>
                  </a:cubicBezTo>
                  <a:cubicBezTo>
                    <a:pt x="5375277" y="7901945"/>
                    <a:pt x="5375277" y="7642991"/>
                    <a:pt x="5310507" y="7448682"/>
                  </a:cubicBezTo>
                  <a:cubicBezTo>
                    <a:pt x="5310507" y="7448682"/>
                    <a:pt x="5245737" y="7448682"/>
                    <a:pt x="5180967" y="7448682"/>
                  </a:cubicBezTo>
                  <a:cubicBezTo>
                    <a:pt x="5180967" y="7642864"/>
                    <a:pt x="5116197" y="7901817"/>
                    <a:pt x="5051427" y="8096127"/>
                  </a:cubicBezTo>
                  <a:cubicBezTo>
                    <a:pt x="5051427" y="8096127"/>
                    <a:pt x="4986657" y="8096127"/>
                    <a:pt x="4986657" y="8096127"/>
                  </a:cubicBezTo>
                  <a:cubicBezTo>
                    <a:pt x="4921887" y="7901945"/>
                    <a:pt x="4921887" y="7642991"/>
                    <a:pt x="4857117" y="7448682"/>
                  </a:cubicBezTo>
                  <a:cubicBezTo>
                    <a:pt x="4857117" y="7448682"/>
                    <a:pt x="4792347" y="7448682"/>
                    <a:pt x="4727577" y="7448682"/>
                  </a:cubicBezTo>
                  <a:cubicBezTo>
                    <a:pt x="4662807" y="7642864"/>
                    <a:pt x="4662807" y="7901817"/>
                    <a:pt x="4598037" y="8096127"/>
                  </a:cubicBezTo>
                  <a:cubicBezTo>
                    <a:pt x="4533266" y="8096127"/>
                    <a:pt x="4533266" y="8096127"/>
                    <a:pt x="4468496" y="8096127"/>
                  </a:cubicBezTo>
                  <a:cubicBezTo>
                    <a:pt x="4468496" y="7901945"/>
                    <a:pt x="4403726" y="7707634"/>
                    <a:pt x="4338956" y="7448682"/>
                  </a:cubicBezTo>
                  <a:cubicBezTo>
                    <a:pt x="4338956" y="7448682"/>
                    <a:pt x="4274186" y="7448682"/>
                    <a:pt x="4274186" y="7448682"/>
                  </a:cubicBezTo>
                  <a:cubicBezTo>
                    <a:pt x="4209416" y="7707635"/>
                    <a:pt x="4144646" y="7901817"/>
                    <a:pt x="4144646" y="8096127"/>
                  </a:cubicBezTo>
                  <a:cubicBezTo>
                    <a:pt x="4079876" y="8096127"/>
                    <a:pt x="4015106" y="8096127"/>
                    <a:pt x="4015106" y="8096127"/>
                  </a:cubicBezTo>
                  <a:cubicBezTo>
                    <a:pt x="3950336" y="7901945"/>
                    <a:pt x="3885566" y="7642991"/>
                    <a:pt x="3885566" y="7448682"/>
                  </a:cubicBezTo>
                  <a:cubicBezTo>
                    <a:pt x="3820796" y="7448682"/>
                    <a:pt x="3756026" y="7448682"/>
                    <a:pt x="3756026" y="7448682"/>
                  </a:cubicBezTo>
                  <a:cubicBezTo>
                    <a:pt x="3691255" y="7642864"/>
                    <a:pt x="3626485" y="7901817"/>
                    <a:pt x="3626485" y="8096127"/>
                  </a:cubicBezTo>
                  <a:cubicBezTo>
                    <a:pt x="3561715" y="8096127"/>
                    <a:pt x="3561715" y="8096127"/>
                    <a:pt x="3496945" y="8096127"/>
                  </a:cubicBezTo>
                  <a:cubicBezTo>
                    <a:pt x="3496945" y="7901945"/>
                    <a:pt x="3432175" y="7642991"/>
                    <a:pt x="3367405" y="7448682"/>
                  </a:cubicBezTo>
                  <a:cubicBezTo>
                    <a:pt x="3367405" y="7448682"/>
                    <a:pt x="3302635" y="7448682"/>
                    <a:pt x="3302635" y="7448682"/>
                  </a:cubicBezTo>
                  <a:cubicBezTo>
                    <a:pt x="3237865" y="7642864"/>
                    <a:pt x="3173095" y="7901817"/>
                    <a:pt x="3108452" y="8096127"/>
                  </a:cubicBezTo>
                  <a:cubicBezTo>
                    <a:pt x="3108452" y="8096127"/>
                    <a:pt x="3043682" y="8096127"/>
                    <a:pt x="2978912" y="8096127"/>
                  </a:cubicBezTo>
                  <a:cubicBezTo>
                    <a:pt x="2978912" y="7901945"/>
                    <a:pt x="2914142" y="7642991"/>
                    <a:pt x="2914142" y="7448682"/>
                  </a:cubicBezTo>
                  <a:cubicBezTo>
                    <a:pt x="2849372" y="7448682"/>
                    <a:pt x="2849372" y="7448682"/>
                    <a:pt x="2784602" y="7448682"/>
                  </a:cubicBezTo>
                  <a:cubicBezTo>
                    <a:pt x="2719832" y="7642864"/>
                    <a:pt x="2719832" y="7901817"/>
                    <a:pt x="2655062" y="8096127"/>
                  </a:cubicBezTo>
                  <a:cubicBezTo>
                    <a:pt x="2655062" y="8096127"/>
                    <a:pt x="2590292" y="8096127"/>
                    <a:pt x="2525522" y="8096127"/>
                  </a:cubicBezTo>
                  <a:cubicBezTo>
                    <a:pt x="2525522" y="7901945"/>
                    <a:pt x="2460752" y="7642991"/>
                    <a:pt x="2395982" y="7448682"/>
                  </a:cubicBezTo>
                  <a:cubicBezTo>
                    <a:pt x="2331212" y="7448682"/>
                    <a:pt x="2331212" y="7448682"/>
                    <a:pt x="2266442" y="7448682"/>
                  </a:cubicBezTo>
                  <a:cubicBezTo>
                    <a:pt x="2266442" y="7642864"/>
                    <a:pt x="2201672" y="7901817"/>
                    <a:pt x="2136902" y="8096127"/>
                  </a:cubicBezTo>
                  <a:cubicBezTo>
                    <a:pt x="2136902" y="8096127"/>
                    <a:pt x="2072132" y="8096127"/>
                    <a:pt x="2072132" y="8096127"/>
                  </a:cubicBezTo>
                  <a:cubicBezTo>
                    <a:pt x="2007362" y="7901945"/>
                    <a:pt x="1942592" y="7642991"/>
                    <a:pt x="1942592" y="7448682"/>
                  </a:cubicBezTo>
                  <a:cubicBezTo>
                    <a:pt x="1877822" y="7448682"/>
                    <a:pt x="1877822" y="7448682"/>
                    <a:pt x="1813052" y="7448682"/>
                  </a:cubicBezTo>
                  <a:cubicBezTo>
                    <a:pt x="1748282" y="7642864"/>
                    <a:pt x="1748282" y="7901817"/>
                    <a:pt x="1683512" y="8096127"/>
                  </a:cubicBezTo>
                  <a:cubicBezTo>
                    <a:pt x="1618742" y="8096127"/>
                    <a:pt x="1553972" y="8096127"/>
                    <a:pt x="1553972" y="8096127"/>
                  </a:cubicBezTo>
                  <a:cubicBezTo>
                    <a:pt x="1489202" y="7901945"/>
                    <a:pt x="1489202" y="7707634"/>
                    <a:pt x="1424432" y="7448682"/>
                  </a:cubicBezTo>
                  <a:cubicBezTo>
                    <a:pt x="1230249" y="7448682"/>
                    <a:pt x="971296" y="7448682"/>
                    <a:pt x="712216" y="7448682"/>
                  </a:cubicBezTo>
                  <a:cubicBezTo>
                    <a:pt x="712216" y="7189728"/>
                    <a:pt x="712216" y="6930776"/>
                    <a:pt x="647446" y="6671823"/>
                  </a:cubicBezTo>
                  <a:cubicBezTo>
                    <a:pt x="453263" y="6607053"/>
                    <a:pt x="194310" y="6607053"/>
                    <a:pt x="0" y="6607053"/>
                  </a:cubicBezTo>
                  <a:cubicBezTo>
                    <a:pt x="0" y="6542283"/>
                    <a:pt x="0" y="6477513"/>
                    <a:pt x="0" y="6412870"/>
                  </a:cubicBezTo>
                  <a:cubicBezTo>
                    <a:pt x="194183" y="6348100"/>
                    <a:pt x="453136" y="6348100"/>
                    <a:pt x="647446" y="6283330"/>
                  </a:cubicBezTo>
                  <a:cubicBezTo>
                    <a:pt x="647446" y="6283330"/>
                    <a:pt x="647446" y="6218560"/>
                    <a:pt x="712216" y="6218560"/>
                  </a:cubicBezTo>
                  <a:cubicBezTo>
                    <a:pt x="453263" y="6153790"/>
                    <a:pt x="259080" y="6089020"/>
                    <a:pt x="0" y="6089020"/>
                  </a:cubicBezTo>
                  <a:cubicBezTo>
                    <a:pt x="0" y="6024249"/>
                    <a:pt x="0" y="6024249"/>
                    <a:pt x="0" y="5959479"/>
                  </a:cubicBezTo>
                  <a:cubicBezTo>
                    <a:pt x="258953" y="5894709"/>
                    <a:pt x="453136" y="5894709"/>
                    <a:pt x="712216" y="5829939"/>
                  </a:cubicBezTo>
                  <a:cubicBezTo>
                    <a:pt x="712216" y="5765169"/>
                    <a:pt x="712216" y="5765169"/>
                    <a:pt x="712216" y="5700399"/>
                  </a:cubicBezTo>
                  <a:close/>
                  <a:moveTo>
                    <a:pt x="6993129" y="7058408"/>
                  </a:moveTo>
                  <a:cubicBezTo>
                    <a:pt x="6993129" y="5051427"/>
                    <a:pt x="6993129" y="3044319"/>
                    <a:pt x="6993129" y="1102108"/>
                  </a:cubicBezTo>
                  <a:cubicBezTo>
                    <a:pt x="4986148" y="1102108"/>
                    <a:pt x="3043810" y="1102108"/>
                    <a:pt x="1101599" y="1102108"/>
                  </a:cubicBezTo>
                  <a:cubicBezTo>
                    <a:pt x="1101599" y="3109089"/>
                    <a:pt x="1101599" y="5051427"/>
                    <a:pt x="1101599" y="7058408"/>
                  </a:cubicBezTo>
                  <a:cubicBezTo>
                    <a:pt x="3043810" y="7058408"/>
                    <a:pt x="4986148" y="7058408"/>
                    <a:pt x="6993129" y="70584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49" name="TextBox 49"/>
          <p:cNvSpPr txBox="1"/>
          <p:nvPr/>
        </p:nvSpPr>
        <p:spPr>
          <a:xfrm>
            <a:off x="5102100" y="5067915"/>
            <a:ext cx="780372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044"/>
              </a:lnSpc>
            </a:pPr>
            <a:r>
              <a:rPr lang="en-US" sz="5870" spc="85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CPU</a:t>
            </a:r>
          </a:p>
        </p:txBody>
      </p:sp>
      <p:sp>
        <p:nvSpPr>
          <p:cNvPr id="50" name="AutoShape 50"/>
          <p:cNvSpPr/>
          <p:nvPr/>
        </p:nvSpPr>
        <p:spPr>
          <a:xfrm rot="9425195">
            <a:off x="785539" y="4237230"/>
            <a:ext cx="5513182" cy="0"/>
          </a:xfrm>
          <a:prstGeom prst="line">
            <a:avLst/>
          </a:prstGeom>
          <a:ln w="47625" cap="rnd">
            <a:solidFill>
              <a:srgbClr val="00206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1" name="AutoShape 51"/>
          <p:cNvSpPr/>
          <p:nvPr/>
        </p:nvSpPr>
        <p:spPr>
          <a:xfrm rot="1219691">
            <a:off x="11438181" y="4199160"/>
            <a:ext cx="5959637" cy="0"/>
          </a:xfrm>
          <a:prstGeom prst="line">
            <a:avLst/>
          </a:prstGeom>
          <a:ln w="47625" cap="rnd">
            <a:solidFill>
              <a:srgbClr val="00206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4860" y="4860"/>
            <a:ext cx="5871960" cy="930420"/>
            <a:chOff x="0" y="0"/>
            <a:chExt cx="7829280" cy="124056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829296" cy="1240536"/>
            </a:xfrm>
            <a:custGeom>
              <a:avLst/>
              <a:gdLst/>
              <a:ahLst/>
              <a:cxnLst/>
              <a:rect l="l" t="t" r="r" b="b"/>
              <a:pathLst>
                <a:path w="7829296" h="1240536">
                  <a:moveTo>
                    <a:pt x="0" y="0"/>
                  </a:moveTo>
                  <a:lnTo>
                    <a:pt x="721360" y="816102"/>
                  </a:lnTo>
                  <a:lnTo>
                    <a:pt x="4424680" y="816102"/>
                  </a:lnTo>
                  <a:lnTo>
                    <a:pt x="5060188" y="1240536"/>
                  </a:lnTo>
                  <a:lnTo>
                    <a:pt x="6005830" y="869188"/>
                  </a:lnTo>
                  <a:lnTo>
                    <a:pt x="7087362" y="869188"/>
                  </a:lnTo>
                  <a:lnTo>
                    <a:pt x="7829296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10800000">
            <a:off x="11556000" y="9502920"/>
            <a:ext cx="6779160" cy="812160"/>
            <a:chOff x="0" y="0"/>
            <a:chExt cx="9038880" cy="10828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9038844" cy="1082929"/>
            </a:xfrm>
            <a:custGeom>
              <a:avLst/>
              <a:gdLst/>
              <a:ahLst/>
              <a:cxnLst/>
              <a:rect l="l" t="t" r="r" b="b"/>
              <a:pathLst>
                <a:path w="9038844" h="1082929">
                  <a:moveTo>
                    <a:pt x="0" y="0"/>
                  </a:moveTo>
                  <a:lnTo>
                    <a:pt x="832866" y="712343"/>
                  </a:lnTo>
                  <a:lnTo>
                    <a:pt x="5108194" y="712343"/>
                  </a:lnTo>
                  <a:lnTo>
                    <a:pt x="5842000" y="1082929"/>
                  </a:lnTo>
                  <a:lnTo>
                    <a:pt x="6933819" y="758698"/>
                  </a:lnTo>
                  <a:lnTo>
                    <a:pt x="8182356" y="758698"/>
                  </a:lnTo>
                  <a:lnTo>
                    <a:pt x="9038844" y="2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">
            <a:extLst>
              <a:ext uri="{FF2B5EF4-FFF2-40B4-BE49-F238E27FC236}">
                <a16:creationId xmlns:a16="http://schemas.microsoft.com/office/drawing/2014/main" id="{835E770B-E7EB-2A23-B047-EB38A6E8CE0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2" name="Group 3">
            <a:extLst>
              <a:ext uri="{FF2B5EF4-FFF2-40B4-BE49-F238E27FC236}">
                <a16:creationId xmlns:a16="http://schemas.microsoft.com/office/drawing/2014/main" id="{6BA66FF3-0BF1-53B7-6AEE-84F3BF877824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3" name="Freeform 4">
              <a:extLst>
                <a:ext uri="{FF2B5EF4-FFF2-40B4-BE49-F238E27FC236}">
                  <a16:creationId xmlns:a16="http://schemas.microsoft.com/office/drawing/2014/main" id="{89C7A269-1C0D-CDF9-C13B-8E07BBC5EB14}"/>
                </a:ext>
              </a:extLst>
            </p:cNvPr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5">
            <a:extLst>
              <a:ext uri="{FF2B5EF4-FFF2-40B4-BE49-F238E27FC236}">
                <a16:creationId xmlns:a16="http://schemas.microsoft.com/office/drawing/2014/main" id="{DD51F3A5-8620-21F6-5899-8CDD159B8B23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2962700" cy="10287000"/>
            <a:chOff x="0" y="0"/>
            <a:chExt cx="17283600" cy="13716000"/>
          </a:xfrm>
        </p:grpSpPr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AA83888D-B09D-F814-B527-753E366FD3B6}"/>
                </a:ext>
              </a:extLst>
            </p:cNvPr>
            <p:cNvSpPr/>
            <p:nvPr/>
          </p:nvSpPr>
          <p:spPr>
            <a:xfrm>
              <a:off x="0" y="0"/>
              <a:ext cx="17283556" cy="13716000"/>
            </a:xfrm>
            <a:custGeom>
              <a:avLst/>
              <a:gdLst/>
              <a:ahLst/>
              <a:cxnLst/>
              <a:rect l="l" t="t" r="r" b="b"/>
              <a:pathLst>
                <a:path w="17283556" h="13716000">
                  <a:moveTo>
                    <a:pt x="0" y="0"/>
                  </a:moveTo>
                  <a:lnTo>
                    <a:pt x="12025757" y="0"/>
                  </a:lnTo>
                  <a:lnTo>
                    <a:pt x="17283556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3282BE">
                <a:alpha val="41961"/>
              </a:srgbClr>
            </a:solidFill>
          </p:spPr>
        </p:sp>
      </p:grpSp>
      <p:grpSp>
        <p:nvGrpSpPr>
          <p:cNvPr id="36" name="Group 7">
            <a:extLst>
              <a:ext uri="{FF2B5EF4-FFF2-40B4-BE49-F238E27FC236}">
                <a16:creationId xmlns:a16="http://schemas.microsoft.com/office/drawing/2014/main" id="{87D75FA6-E3DD-CDF6-4EA8-8F04F2169167}"/>
              </a:ext>
            </a:extLst>
          </p:cNvPr>
          <p:cNvGrpSpPr>
            <a:grpSpLocks noChangeAspect="1"/>
          </p:cNvGrpSpPr>
          <p:nvPr/>
        </p:nvGrpSpPr>
        <p:grpSpPr>
          <a:xfrm rot="-1269600">
            <a:off x="11125080" y="-439560"/>
            <a:ext cx="352080" cy="11166660"/>
            <a:chOff x="0" y="0"/>
            <a:chExt cx="469440" cy="14888880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F44C6F41-1F81-AA7D-2EE2-F891E45C26A4}"/>
                </a:ext>
              </a:extLst>
            </p:cNvPr>
            <p:cNvSpPr/>
            <p:nvPr/>
          </p:nvSpPr>
          <p:spPr>
            <a:xfrm>
              <a:off x="0" y="0"/>
              <a:ext cx="469392" cy="14888845"/>
            </a:xfrm>
            <a:custGeom>
              <a:avLst/>
              <a:gdLst/>
              <a:ahLst/>
              <a:cxnLst/>
              <a:rect l="l" t="t" r="r" b="b"/>
              <a:pathLst>
                <a:path w="469392" h="14888845">
                  <a:moveTo>
                    <a:pt x="0" y="0"/>
                  </a:moveTo>
                  <a:lnTo>
                    <a:pt x="469392" y="181737"/>
                  </a:lnTo>
                  <a:lnTo>
                    <a:pt x="469392" y="14888845"/>
                  </a:lnTo>
                  <a:lnTo>
                    <a:pt x="0" y="14707108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38" name="Group 9">
            <a:extLst>
              <a:ext uri="{FF2B5EF4-FFF2-40B4-BE49-F238E27FC236}">
                <a16:creationId xmlns:a16="http://schemas.microsoft.com/office/drawing/2014/main" id="{65C92466-A9A5-2D9A-D6F4-B1F40C97EC65}"/>
              </a:ext>
            </a:extLst>
          </p:cNvPr>
          <p:cNvGrpSpPr>
            <a:grpSpLocks noChangeAspect="1"/>
          </p:cNvGrpSpPr>
          <p:nvPr/>
        </p:nvGrpSpPr>
        <p:grpSpPr>
          <a:xfrm rot="-1269600">
            <a:off x="12030120" y="-201960"/>
            <a:ext cx="352080" cy="4109400"/>
            <a:chOff x="0" y="0"/>
            <a:chExt cx="469440" cy="5479200"/>
          </a:xfrm>
        </p:grpSpPr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2CB8D65C-D9A2-B157-5FBB-801329B6D618}"/>
                </a:ext>
              </a:extLst>
            </p:cNvPr>
            <p:cNvSpPr/>
            <p:nvPr/>
          </p:nvSpPr>
          <p:spPr>
            <a:xfrm>
              <a:off x="0" y="0"/>
              <a:ext cx="469392" cy="5479161"/>
            </a:xfrm>
            <a:custGeom>
              <a:avLst/>
              <a:gdLst/>
              <a:ahLst/>
              <a:cxnLst/>
              <a:rect l="l" t="t" r="r" b="b"/>
              <a:pathLst>
                <a:path w="469392" h="5479161">
                  <a:moveTo>
                    <a:pt x="0" y="0"/>
                  </a:moveTo>
                  <a:lnTo>
                    <a:pt x="469392" y="181737"/>
                  </a:lnTo>
                  <a:lnTo>
                    <a:pt x="469392" y="5479161"/>
                  </a:lnTo>
                  <a:lnTo>
                    <a:pt x="0" y="5297424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40" name="Group 11">
            <a:extLst>
              <a:ext uri="{FF2B5EF4-FFF2-40B4-BE49-F238E27FC236}">
                <a16:creationId xmlns:a16="http://schemas.microsoft.com/office/drawing/2014/main" id="{36480B0A-E93E-8CA4-4A73-C4BFDAA9E4A9}"/>
              </a:ext>
            </a:extLst>
          </p:cNvPr>
          <p:cNvGrpSpPr>
            <a:grpSpLocks noChangeAspect="1"/>
          </p:cNvGrpSpPr>
          <p:nvPr/>
        </p:nvGrpSpPr>
        <p:grpSpPr>
          <a:xfrm rot="-1269600">
            <a:off x="15554700" y="6378480"/>
            <a:ext cx="352080" cy="4109400"/>
            <a:chOff x="0" y="0"/>
            <a:chExt cx="469440" cy="5479200"/>
          </a:xfrm>
        </p:grpSpPr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BF72486F-F243-9C8B-6240-947FFE523D74}"/>
                </a:ext>
              </a:extLst>
            </p:cNvPr>
            <p:cNvSpPr/>
            <p:nvPr/>
          </p:nvSpPr>
          <p:spPr>
            <a:xfrm>
              <a:off x="0" y="0"/>
              <a:ext cx="469392" cy="5479161"/>
            </a:xfrm>
            <a:custGeom>
              <a:avLst/>
              <a:gdLst/>
              <a:ahLst/>
              <a:cxnLst/>
              <a:rect l="l" t="t" r="r" b="b"/>
              <a:pathLst>
                <a:path w="469392" h="5479161">
                  <a:moveTo>
                    <a:pt x="469392" y="5479161"/>
                  </a:moveTo>
                  <a:lnTo>
                    <a:pt x="0" y="5297424"/>
                  </a:lnTo>
                  <a:lnTo>
                    <a:pt x="0" y="0"/>
                  </a:lnTo>
                  <a:lnTo>
                    <a:pt x="469392" y="181737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42" name="Group 13">
            <a:extLst>
              <a:ext uri="{FF2B5EF4-FFF2-40B4-BE49-F238E27FC236}">
                <a16:creationId xmlns:a16="http://schemas.microsoft.com/office/drawing/2014/main" id="{DF33ECBA-2B39-0198-F93D-BF3DDF2268AC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B7F7AE0F-123C-C94E-B493-539B45EA5673}"/>
                </a:ext>
              </a:extLst>
            </p:cNvPr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15">
            <a:extLst>
              <a:ext uri="{FF2B5EF4-FFF2-40B4-BE49-F238E27FC236}">
                <a16:creationId xmlns:a16="http://schemas.microsoft.com/office/drawing/2014/main" id="{1E5BB042-3903-5024-FFB6-56DCE028DF3C}"/>
              </a:ext>
            </a:extLst>
          </p:cNvPr>
          <p:cNvGrpSpPr/>
          <p:nvPr/>
        </p:nvGrpSpPr>
        <p:grpSpPr>
          <a:xfrm>
            <a:off x="4870800" y="6804540"/>
            <a:ext cx="9143820" cy="1385100"/>
            <a:chOff x="0" y="0"/>
            <a:chExt cx="12191760" cy="1846800"/>
          </a:xfrm>
        </p:grpSpPr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2E5D6F9E-92C0-D4C6-2978-4EB3F23879B6}"/>
                </a:ext>
              </a:extLst>
            </p:cNvPr>
            <p:cNvSpPr/>
            <p:nvPr/>
          </p:nvSpPr>
          <p:spPr>
            <a:xfrm>
              <a:off x="0" y="0"/>
              <a:ext cx="12191746" cy="1846834"/>
            </a:xfrm>
            <a:custGeom>
              <a:avLst/>
              <a:gdLst/>
              <a:ahLst/>
              <a:cxnLst/>
              <a:rect l="l" t="t" r="r" b="b"/>
              <a:pathLst>
                <a:path w="12191746" h="1846834">
                  <a:moveTo>
                    <a:pt x="0" y="0"/>
                  </a:moveTo>
                  <a:lnTo>
                    <a:pt x="12191746" y="0"/>
                  </a:lnTo>
                  <a:lnTo>
                    <a:pt x="12191746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002060"/>
            </a:solidFill>
          </p:spPr>
        </p:sp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id="{94ECF5F1-44E6-C379-FD80-349F7B2AAD5E}"/>
                </a:ext>
              </a:extLst>
            </p:cNvPr>
            <p:cNvSpPr txBox="1"/>
            <p:nvPr/>
          </p:nvSpPr>
          <p:spPr>
            <a:xfrm>
              <a:off x="0" y="0"/>
              <a:ext cx="12191760" cy="1846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480"/>
                </a:lnSpc>
              </a:pPr>
              <a:r>
                <a:rPr lang="fa-IR" sz="5400" spc="78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شکستن بخش</a:t>
              </a:r>
              <a:endParaRPr lang="en-US" sz="5400" spc="78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47" name="TextBox 18">
            <a:extLst>
              <a:ext uri="{FF2B5EF4-FFF2-40B4-BE49-F238E27FC236}">
                <a16:creationId xmlns:a16="http://schemas.microsoft.com/office/drawing/2014/main" id="{961833D6-D552-F698-BF73-5AF8DD6282E3}"/>
              </a:ext>
            </a:extLst>
          </p:cNvPr>
          <p:cNvSpPr txBox="1"/>
          <p:nvPr/>
        </p:nvSpPr>
        <p:spPr>
          <a:xfrm>
            <a:off x="5053670" y="8551200"/>
            <a:ext cx="89609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40" dirty="0">
                <a:solidFill>
                  <a:srgbClr val="28608C"/>
                </a:solidFill>
                <a:latin typeface="Montserrat"/>
                <a:cs typeface="B Nazanin" panose="00000700000000000000" pitchFamily="2" charset="-78"/>
              </a:rPr>
              <a:t>عنوان فرعی را وارد کنید ارائه شما</a:t>
            </a:r>
            <a:endParaRPr lang="en-US" sz="2799" spc="40" dirty="0">
              <a:solidFill>
                <a:srgbClr val="28608C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48" name="Group 19">
            <a:extLst>
              <a:ext uri="{FF2B5EF4-FFF2-40B4-BE49-F238E27FC236}">
                <a16:creationId xmlns:a16="http://schemas.microsoft.com/office/drawing/2014/main" id="{E944F06A-252D-92C7-351C-29423AC615A0}"/>
              </a:ext>
            </a:extLst>
          </p:cNvPr>
          <p:cNvGrpSpPr>
            <a:grpSpLocks noChangeAspect="1"/>
          </p:cNvGrpSpPr>
          <p:nvPr/>
        </p:nvGrpSpPr>
        <p:grpSpPr>
          <a:xfrm>
            <a:off x="6748920" y="986580"/>
            <a:ext cx="5387580" cy="5354100"/>
            <a:chOff x="0" y="0"/>
            <a:chExt cx="7183440" cy="7138800"/>
          </a:xfrm>
        </p:grpSpPr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94CCED63-2915-EA5E-AA6F-531D344322F1}"/>
                </a:ext>
              </a:extLst>
            </p:cNvPr>
            <p:cNvSpPr/>
            <p:nvPr/>
          </p:nvSpPr>
          <p:spPr>
            <a:xfrm>
              <a:off x="0" y="0"/>
              <a:ext cx="7183755" cy="7138796"/>
            </a:xfrm>
            <a:custGeom>
              <a:avLst/>
              <a:gdLst/>
              <a:ahLst/>
              <a:cxnLst/>
              <a:rect l="l" t="t" r="r" b="b"/>
              <a:pathLst>
                <a:path w="7183755" h="7138796">
                  <a:moveTo>
                    <a:pt x="2607945" y="1922018"/>
                  </a:moveTo>
                  <a:cubicBezTo>
                    <a:pt x="2882519" y="1922018"/>
                    <a:pt x="3111246" y="1922018"/>
                    <a:pt x="3294253" y="1876298"/>
                  </a:cubicBezTo>
                  <a:cubicBezTo>
                    <a:pt x="3431540" y="1876298"/>
                    <a:pt x="3568827" y="1784731"/>
                    <a:pt x="3614547" y="1693291"/>
                  </a:cubicBezTo>
                  <a:cubicBezTo>
                    <a:pt x="3797554" y="1281430"/>
                    <a:pt x="3980561" y="869569"/>
                    <a:pt x="4438142" y="640715"/>
                  </a:cubicBezTo>
                  <a:cubicBezTo>
                    <a:pt x="4529709" y="640715"/>
                    <a:pt x="4529709" y="457708"/>
                    <a:pt x="4621149" y="411861"/>
                  </a:cubicBezTo>
                  <a:cubicBezTo>
                    <a:pt x="4666869" y="366141"/>
                    <a:pt x="4804156" y="274574"/>
                    <a:pt x="4895723" y="320294"/>
                  </a:cubicBezTo>
                  <a:cubicBezTo>
                    <a:pt x="4941443" y="320294"/>
                    <a:pt x="5033010" y="457581"/>
                    <a:pt x="5033010" y="549148"/>
                  </a:cubicBezTo>
                  <a:cubicBezTo>
                    <a:pt x="5033010" y="594868"/>
                    <a:pt x="4895723" y="732155"/>
                    <a:pt x="4850003" y="732155"/>
                  </a:cubicBezTo>
                  <a:cubicBezTo>
                    <a:pt x="4163695" y="732155"/>
                    <a:pt x="3934968" y="1235583"/>
                    <a:pt x="3751961" y="1738884"/>
                  </a:cubicBezTo>
                  <a:cubicBezTo>
                    <a:pt x="3706241" y="1784604"/>
                    <a:pt x="3706241" y="1830451"/>
                    <a:pt x="3706241" y="1830451"/>
                  </a:cubicBezTo>
                  <a:cubicBezTo>
                    <a:pt x="4301109" y="1967738"/>
                    <a:pt x="4392549" y="1967738"/>
                    <a:pt x="4712843" y="1464310"/>
                  </a:cubicBezTo>
                  <a:cubicBezTo>
                    <a:pt x="4895850" y="1144016"/>
                    <a:pt x="5170424" y="823595"/>
                    <a:pt x="5582158" y="732155"/>
                  </a:cubicBezTo>
                  <a:cubicBezTo>
                    <a:pt x="5673725" y="686435"/>
                    <a:pt x="5719445" y="549148"/>
                    <a:pt x="5810886" y="503301"/>
                  </a:cubicBezTo>
                  <a:cubicBezTo>
                    <a:pt x="5902453" y="411734"/>
                    <a:pt x="6039613" y="411734"/>
                    <a:pt x="6131180" y="411734"/>
                  </a:cubicBezTo>
                  <a:cubicBezTo>
                    <a:pt x="6176900" y="457454"/>
                    <a:pt x="6222747" y="594741"/>
                    <a:pt x="6222747" y="686308"/>
                  </a:cubicBezTo>
                  <a:cubicBezTo>
                    <a:pt x="6177026" y="732028"/>
                    <a:pt x="6039739" y="823595"/>
                    <a:pt x="5994019" y="823595"/>
                  </a:cubicBezTo>
                  <a:cubicBezTo>
                    <a:pt x="5490718" y="777875"/>
                    <a:pt x="5170424" y="1006602"/>
                    <a:pt x="4941698" y="1372743"/>
                  </a:cubicBezTo>
                  <a:cubicBezTo>
                    <a:pt x="4850131" y="1510030"/>
                    <a:pt x="4712970" y="1693037"/>
                    <a:pt x="4575683" y="1876171"/>
                  </a:cubicBezTo>
                  <a:cubicBezTo>
                    <a:pt x="5033264" y="1876171"/>
                    <a:pt x="5353558" y="1921891"/>
                    <a:pt x="5261992" y="2425319"/>
                  </a:cubicBezTo>
                  <a:cubicBezTo>
                    <a:pt x="5490719" y="2471039"/>
                    <a:pt x="5673726" y="2471039"/>
                    <a:pt x="5856860" y="2562606"/>
                  </a:cubicBezTo>
                  <a:cubicBezTo>
                    <a:pt x="6085587" y="2654173"/>
                    <a:pt x="6314441" y="2791460"/>
                    <a:pt x="6543167" y="2882900"/>
                  </a:cubicBezTo>
                  <a:cubicBezTo>
                    <a:pt x="6726174" y="2974467"/>
                    <a:pt x="6863461" y="3065907"/>
                    <a:pt x="7046468" y="3157474"/>
                  </a:cubicBezTo>
                  <a:cubicBezTo>
                    <a:pt x="7092188" y="3203194"/>
                    <a:pt x="7183755" y="3294761"/>
                    <a:pt x="7183755" y="3386328"/>
                  </a:cubicBezTo>
                  <a:cubicBezTo>
                    <a:pt x="7183755" y="3432048"/>
                    <a:pt x="7092188" y="3569335"/>
                    <a:pt x="7000749" y="3569335"/>
                  </a:cubicBezTo>
                  <a:cubicBezTo>
                    <a:pt x="6955029" y="3569335"/>
                    <a:pt x="6772022" y="3523615"/>
                    <a:pt x="6772022" y="3477768"/>
                  </a:cubicBezTo>
                  <a:cubicBezTo>
                    <a:pt x="6589015" y="2745613"/>
                    <a:pt x="5994147" y="2699766"/>
                    <a:pt x="5445125" y="2608326"/>
                  </a:cubicBezTo>
                  <a:cubicBezTo>
                    <a:pt x="5399405" y="2608326"/>
                    <a:pt x="5353558" y="2608326"/>
                    <a:pt x="5262118" y="2608326"/>
                  </a:cubicBezTo>
                  <a:cubicBezTo>
                    <a:pt x="5262118" y="2837180"/>
                    <a:pt x="5262118" y="3111754"/>
                    <a:pt x="5262118" y="3340481"/>
                  </a:cubicBezTo>
                  <a:cubicBezTo>
                    <a:pt x="5262118" y="3432048"/>
                    <a:pt x="5353685" y="3523488"/>
                    <a:pt x="5445125" y="3569335"/>
                  </a:cubicBezTo>
                  <a:cubicBezTo>
                    <a:pt x="5902706" y="3752342"/>
                    <a:pt x="6314440" y="3935476"/>
                    <a:pt x="6497448" y="4438777"/>
                  </a:cubicBezTo>
                  <a:cubicBezTo>
                    <a:pt x="6543167" y="4484497"/>
                    <a:pt x="6726175" y="4530344"/>
                    <a:pt x="6772022" y="4576064"/>
                  </a:cubicBezTo>
                  <a:cubicBezTo>
                    <a:pt x="6817741" y="4667631"/>
                    <a:pt x="6863589" y="4759071"/>
                    <a:pt x="6863589" y="4850638"/>
                  </a:cubicBezTo>
                  <a:cubicBezTo>
                    <a:pt x="6817869" y="4896358"/>
                    <a:pt x="6726302" y="4987925"/>
                    <a:pt x="6634862" y="4987925"/>
                  </a:cubicBezTo>
                  <a:cubicBezTo>
                    <a:pt x="6589142" y="4987925"/>
                    <a:pt x="6451855" y="4896358"/>
                    <a:pt x="6451855" y="4850638"/>
                  </a:cubicBezTo>
                  <a:cubicBezTo>
                    <a:pt x="6451855" y="4072636"/>
                    <a:pt x="5856987" y="3889628"/>
                    <a:pt x="5307966" y="3660775"/>
                  </a:cubicBezTo>
                  <a:cubicBezTo>
                    <a:pt x="5170679" y="4209922"/>
                    <a:pt x="5216399" y="4347209"/>
                    <a:pt x="5673980" y="4667503"/>
                  </a:cubicBezTo>
                  <a:cubicBezTo>
                    <a:pt x="5994274" y="4896357"/>
                    <a:pt x="6360288" y="5125084"/>
                    <a:pt x="6451855" y="5536945"/>
                  </a:cubicBezTo>
                  <a:cubicBezTo>
                    <a:pt x="6497575" y="5628512"/>
                    <a:pt x="6634862" y="5674232"/>
                    <a:pt x="6680581" y="5811519"/>
                  </a:cubicBezTo>
                  <a:cubicBezTo>
                    <a:pt x="6726301" y="5857239"/>
                    <a:pt x="6772149" y="5994526"/>
                    <a:pt x="6726301" y="6086093"/>
                  </a:cubicBezTo>
                  <a:cubicBezTo>
                    <a:pt x="6726301" y="6131813"/>
                    <a:pt x="6543294" y="6223380"/>
                    <a:pt x="6497574" y="6177660"/>
                  </a:cubicBezTo>
                  <a:cubicBezTo>
                    <a:pt x="6406007" y="6131940"/>
                    <a:pt x="6314567" y="6040373"/>
                    <a:pt x="6314567" y="5948806"/>
                  </a:cubicBezTo>
                  <a:cubicBezTo>
                    <a:pt x="6406134" y="5445378"/>
                    <a:pt x="6177280" y="5125084"/>
                    <a:pt x="5765546" y="4896230"/>
                  </a:cubicBezTo>
                  <a:cubicBezTo>
                    <a:pt x="5628259" y="4804663"/>
                    <a:pt x="5490972" y="4713223"/>
                    <a:pt x="5262245" y="4575936"/>
                  </a:cubicBezTo>
                  <a:cubicBezTo>
                    <a:pt x="5262245" y="4713223"/>
                    <a:pt x="5262245" y="4850510"/>
                    <a:pt x="5262245" y="4942077"/>
                  </a:cubicBezTo>
                  <a:cubicBezTo>
                    <a:pt x="5216525" y="5033644"/>
                    <a:pt x="5124958" y="5216651"/>
                    <a:pt x="5079238" y="5216651"/>
                  </a:cubicBezTo>
                  <a:cubicBezTo>
                    <a:pt x="4667503" y="5170931"/>
                    <a:pt x="4667503" y="5445505"/>
                    <a:pt x="4667503" y="5720079"/>
                  </a:cubicBezTo>
                  <a:cubicBezTo>
                    <a:pt x="4621783" y="6040373"/>
                    <a:pt x="4484496" y="6360794"/>
                    <a:pt x="4209922" y="6635368"/>
                  </a:cubicBezTo>
                  <a:cubicBezTo>
                    <a:pt x="4118356" y="6681088"/>
                    <a:pt x="4118356" y="6864222"/>
                    <a:pt x="4026915" y="7001509"/>
                  </a:cubicBezTo>
                  <a:cubicBezTo>
                    <a:pt x="3981195" y="7047229"/>
                    <a:pt x="3889628" y="7138796"/>
                    <a:pt x="3798188" y="7138796"/>
                  </a:cubicBezTo>
                  <a:cubicBezTo>
                    <a:pt x="3706748" y="7138796"/>
                    <a:pt x="3615181" y="7001509"/>
                    <a:pt x="3615181" y="6955789"/>
                  </a:cubicBezTo>
                  <a:cubicBezTo>
                    <a:pt x="3615181" y="6864222"/>
                    <a:pt x="3660901" y="6726935"/>
                    <a:pt x="3752468" y="6726935"/>
                  </a:cubicBezTo>
                  <a:cubicBezTo>
                    <a:pt x="4164202" y="6589648"/>
                    <a:pt x="4393056" y="6315074"/>
                    <a:pt x="4484496" y="5903213"/>
                  </a:cubicBezTo>
                  <a:cubicBezTo>
                    <a:pt x="4484496" y="5674359"/>
                    <a:pt x="4530216" y="5491352"/>
                    <a:pt x="4576063" y="5216778"/>
                  </a:cubicBezTo>
                  <a:cubicBezTo>
                    <a:pt x="4301489" y="5216778"/>
                    <a:pt x="4072762" y="5216778"/>
                    <a:pt x="3844035" y="5216778"/>
                  </a:cubicBezTo>
                  <a:cubicBezTo>
                    <a:pt x="3752468" y="5262499"/>
                    <a:pt x="3615308" y="5354065"/>
                    <a:pt x="3615308" y="5445632"/>
                  </a:cubicBezTo>
                  <a:cubicBezTo>
                    <a:pt x="3432301" y="5903213"/>
                    <a:pt x="3203574" y="6269355"/>
                    <a:pt x="2745993" y="6498208"/>
                  </a:cubicBezTo>
                  <a:cubicBezTo>
                    <a:pt x="2654426" y="6543928"/>
                    <a:pt x="2654426" y="6681215"/>
                    <a:pt x="2562986" y="6727062"/>
                  </a:cubicBezTo>
                  <a:cubicBezTo>
                    <a:pt x="2517266" y="6818630"/>
                    <a:pt x="2379979" y="6864349"/>
                    <a:pt x="2288412" y="6818630"/>
                  </a:cubicBezTo>
                  <a:cubicBezTo>
                    <a:pt x="2242692" y="6818630"/>
                    <a:pt x="2151125" y="6681343"/>
                    <a:pt x="2151125" y="6589775"/>
                  </a:cubicBezTo>
                  <a:cubicBezTo>
                    <a:pt x="2196845" y="6498208"/>
                    <a:pt x="2288412" y="6406768"/>
                    <a:pt x="2334132" y="6406768"/>
                  </a:cubicBezTo>
                  <a:cubicBezTo>
                    <a:pt x="3112007" y="6406768"/>
                    <a:pt x="3295014" y="5811900"/>
                    <a:pt x="3523741" y="5262752"/>
                  </a:cubicBezTo>
                  <a:cubicBezTo>
                    <a:pt x="3020440" y="5171186"/>
                    <a:pt x="2700146" y="5217032"/>
                    <a:pt x="2471419" y="5674613"/>
                  </a:cubicBezTo>
                  <a:cubicBezTo>
                    <a:pt x="2288412" y="6040754"/>
                    <a:pt x="2013838" y="6315328"/>
                    <a:pt x="1647824" y="6406768"/>
                  </a:cubicBezTo>
                  <a:cubicBezTo>
                    <a:pt x="1510537" y="6452488"/>
                    <a:pt x="1464817" y="6635622"/>
                    <a:pt x="1373250" y="6681343"/>
                  </a:cubicBezTo>
                  <a:cubicBezTo>
                    <a:pt x="1281683" y="6727063"/>
                    <a:pt x="1144523" y="6772910"/>
                    <a:pt x="1098676" y="6727062"/>
                  </a:cubicBezTo>
                  <a:cubicBezTo>
                    <a:pt x="1007109" y="6681343"/>
                    <a:pt x="961389" y="6544056"/>
                    <a:pt x="961389" y="6498208"/>
                  </a:cubicBezTo>
                  <a:cubicBezTo>
                    <a:pt x="1007109" y="6406642"/>
                    <a:pt x="1098676" y="6315201"/>
                    <a:pt x="1190116" y="6315201"/>
                  </a:cubicBezTo>
                  <a:cubicBezTo>
                    <a:pt x="1876424" y="6452488"/>
                    <a:pt x="2150998" y="5949061"/>
                    <a:pt x="2471292" y="5445759"/>
                  </a:cubicBezTo>
                  <a:cubicBezTo>
                    <a:pt x="2517012" y="5400039"/>
                    <a:pt x="2517012" y="5308472"/>
                    <a:pt x="2608579" y="5216906"/>
                  </a:cubicBezTo>
                  <a:cubicBezTo>
                    <a:pt x="2196845" y="5262626"/>
                    <a:pt x="1876551" y="5216906"/>
                    <a:pt x="1922271" y="4713477"/>
                  </a:cubicBezTo>
                  <a:cubicBezTo>
                    <a:pt x="1784984" y="4667757"/>
                    <a:pt x="1601977" y="4621911"/>
                    <a:pt x="1464690" y="4621911"/>
                  </a:cubicBezTo>
                  <a:cubicBezTo>
                    <a:pt x="1144396" y="4576190"/>
                    <a:pt x="824102" y="4484624"/>
                    <a:pt x="549655" y="4210050"/>
                  </a:cubicBezTo>
                  <a:cubicBezTo>
                    <a:pt x="458088" y="4118483"/>
                    <a:pt x="320928" y="4072763"/>
                    <a:pt x="183641" y="4027043"/>
                  </a:cubicBezTo>
                  <a:cubicBezTo>
                    <a:pt x="91567" y="3935476"/>
                    <a:pt x="45720" y="3843909"/>
                    <a:pt x="0" y="3752469"/>
                  </a:cubicBezTo>
                  <a:cubicBezTo>
                    <a:pt x="0" y="3706749"/>
                    <a:pt x="137287" y="3569462"/>
                    <a:pt x="183007" y="3569462"/>
                  </a:cubicBezTo>
                  <a:cubicBezTo>
                    <a:pt x="274574" y="3569462"/>
                    <a:pt x="411734" y="3661029"/>
                    <a:pt x="457581" y="3706749"/>
                  </a:cubicBezTo>
                  <a:cubicBezTo>
                    <a:pt x="594868" y="4255897"/>
                    <a:pt x="1006602" y="4438904"/>
                    <a:pt x="1464183" y="4484751"/>
                  </a:cubicBezTo>
                  <a:cubicBezTo>
                    <a:pt x="1601470" y="4484751"/>
                    <a:pt x="1738757" y="4530471"/>
                    <a:pt x="1921764" y="4576318"/>
                  </a:cubicBezTo>
                  <a:cubicBezTo>
                    <a:pt x="1921764" y="4301744"/>
                    <a:pt x="1921764" y="4072890"/>
                    <a:pt x="1921764" y="3798316"/>
                  </a:cubicBezTo>
                  <a:cubicBezTo>
                    <a:pt x="1921764" y="3706749"/>
                    <a:pt x="1830197" y="3615309"/>
                    <a:pt x="1738757" y="3569462"/>
                  </a:cubicBezTo>
                  <a:cubicBezTo>
                    <a:pt x="1281176" y="3386455"/>
                    <a:pt x="869442" y="3203321"/>
                    <a:pt x="686435" y="2745740"/>
                  </a:cubicBezTo>
                  <a:cubicBezTo>
                    <a:pt x="640715" y="2654173"/>
                    <a:pt x="503428" y="2608453"/>
                    <a:pt x="411861" y="2562733"/>
                  </a:cubicBezTo>
                  <a:cubicBezTo>
                    <a:pt x="366141" y="2471166"/>
                    <a:pt x="320294" y="2333879"/>
                    <a:pt x="320294" y="2288159"/>
                  </a:cubicBezTo>
                  <a:cubicBezTo>
                    <a:pt x="366014" y="2196592"/>
                    <a:pt x="503301" y="2150872"/>
                    <a:pt x="594868" y="2150872"/>
                  </a:cubicBezTo>
                  <a:cubicBezTo>
                    <a:pt x="640588" y="2150872"/>
                    <a:pt x="777875" y="2242439"/>
                    <a:pt x="777875" y="2333879"/>
                  </a:cubicBezTo>
                  <a:cubicBezTo>
                    <a:pt x="732155" y="2928747"/>
                    <a:pt x="1143889" y="3203321"/>
                    <a:pt x="1647190" y="3386455"/>
                  </a:cubicBezTo>
                  <a:cubicBezTo>
                    <a:pt x="1738757" y="3432175"/>
                    <a:pt x="1784477" y="3432175"/>
                    <a:pt x="1875917" y="3478022"/>
                  </a:cubicBezTo>
                  <a:cubicBezTo>
                    <a:pt x="2013204" y="3020441"/>
                    <a:pt x="1967484" y="2654300"/>
                    <a:pt x="1464183" y="2425446"/>
                  </a:cubicBezTo>
                  <a:cubicBezTo>
                    <a:pt x="1098169" y="2288159"/>
                    <a:pt x="869315" y="2013585"/>
                    <a:pt x="732155" y="1647444"/>
                  </a:cubicBezTo>
                  <a:cubicBezTo>
                    <a:pt x="732155" y="1510157"/>
                    <a:pt x="549148" y="1464437"/>
                    <a:pt x="503428" y="1327150"/>
                  </a:cubicBezTo>
                  <a:cubicBezTo>
                    <a:pt x="457708" y="1281430"/>
                    <a:pt x="411861" y="1144143"/>
                    <a:pt x="457708" y="1052576"/>
                  </a:cubicBezTo>
                  <a:cubicBezTo>
                    <a:pt x="503428" y="1006856"/>
                    <a:pt x="640715" y="915289"/>
                    <a:pt x="686435" y="961009"/>
                  </a:cubicBezTo>
                  <a:cubicBezTo>
                    <a:pt x="778002" y="1006729"/>
                    <a:pt x="869442" y="1144016"/>
                    <a:pt x="869442" y="1189863"/>
                  </a:cubicBezTo>
                  <a:cubicBezTo>
                    <a:pt x="777875" y="1693291"/>
                    <a:pt x="1006729" y="1967865"/>
                    <a:pt x="1372743" y="2242439"/>
                  </a:cubicBezTo>
                  <a:cubicBezTo>
                    <a:pt x="1555750" y="2334006"/>
                    <a:pt x="1738757" y="2425446"/>
                    <a:pt x="1921764" y="2562733"/>
                  </a:cubicBezTo>
                  <a:cubicBezTo>
                    <a:pt x="1876044" y="2150872"/>
                    <a:pt x="1967484" y="1830578"/>
                    <a:pt x="2470785" y="1922018"/>
                  </a:cubicBezTo>
                  <a:cubicBezTo>
                    <a:pt x="2516505" y="1647444"/>
                    <a:pt x="2516505" y="1464437"/>
                    <a:pt x="2608072" y="1235583"/>
                  </a:cubicBezTo>
                  <a:cubicBezTo>
                    <a:pt x="2653792" y="1052576"/>
                    <a:pt x="2745359" y="869442"/>
                    <a:pt x="2836799" y="686435"/>
                  </a:cubicBezTo>
                  <a:cubicBezTo>
                    <a:pt x="2928239" y="503428"/>
                    <a:pt x="3065526" y="320294"/>
                    <a:pt x="3157093" y="137287"/>
                  </a:cubicBezTo>
                  <a:cubicBezTo>
                    <a:pt x="3202813" y="91567"/>
                    <a:pt x="3340100" y="0"/>
                    <a:pt x="3431540" y="0"/>
                  </a:cubicBezTo>
                  <a:cubicBezTo>
                    <a:pt x="3477260" y="0"/>
                    <a:pt x="3568827" y="91567"/>
                    <a:pt x="3614547" y="183007"/>
                  </a:cubicBezTo>
                  <a:cubicBezTo>
                    <a:pt x="3614547" y="274574"/>
                    <a:pt x="3522980" y="411861"/>
                    <a:pt x="3477260" y="411861"/>
                  </a:cubicBezTo>
                  <a:cubicBezTo>
                    <a:pt x="2699385" y="594868"/>
                    <a:pt x="2745232" y="1281303"/>
                    <a:pt x="2607945" y="1922018"/>
                  </a:cubicBezTo>
                  <a:close/>
                  <a:moveTo>
                    <a:pt x="2196211" y="3569462"/>
                  </a:moveTo>
                  <a:cubicBezTo>
                    <a:pt x="2196211" y="3935603"/>
                    <a:pt x="2196211" y="4255897"/>
                    <a:pt x="2196211" y="4622038"/>
                  </a:cubicBezTo>
                  <a:cubicBezTo>
                    <a:pt x="2196211" y="4850892"/>
                    <a:pt x="2287778" y="4942332"/>
                    <a:pt x="2516505" y="4942332"/>
                  </a:cubicBezTo>
                  <a:cubicBezTo>
                    <a:pt x="3248533" y="4942332"/>
                    <a:pt x="3934841" y="4942332"/>
                    <a:pt x="4666996" y="4942332"/>
                  </a:cubicBezTo>
                  <a:cubicBezTo>
                    <a:pt x="4895723" y="4942332"/>
                    <a:pt x="4987290" y="4850765"/>
                    <a:pt x="4987290" y="4622038"/>
                  </a:cubicBezTo>
                  <a:cubicBezTo>
                    <a:pt x="4987290" y="3935603"/>
                    <a:pt x="4987290" y="3249168"/>
                    <a:pt x="4987290" y="2517013"/>
                  </a:cubicBezTo>
                  <a:cubicBezTo>
                    <a:pt x="4987290" y="2288159"/>
                    <a:pt x="4895723" y="2196719"/>
                    <a:pt x="4666996" y="2196719"/>
                  </a:cubicBezTo>
                  <a:cubicBezTo>
                    <a:pt x="3934968" y="2196719"/>
                    <a:pt x="3248660" y="2196719"/>
                    <a:pt x="2562352" y="2196719"/>
                  </a:cubicBezTo>
                  <a:cubicBezTo>
                    <a:pt x="2333625" y="2196719"/>
                    <a:pt x="2196338" y="2288286"/>
                    <a:pt x="2196338" y="2517013"/>
                  </a:cubicBezTo>
                  <a:cubicBezTo>
                    <a:pt x="2196338" y="2883154"/>
                    <a:pt x="2196338" y="3203448"/>
                    <a:pt x="2196338" y="3569589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id="{B2046926-A778-89D7-BB1C-E894C4FEE984}"/>
              </a:ext>
            </a:extLst>
          </p:cNvPr>
          <p:cNvGrpSpPr>
            <a:grpSpLocks noChangeAspect="1"/>
          </p:cNvGrpSpPr>
          <p:nvPr/>
        </p:nvGrpSpPr>
        <p:grpSpPr>
          <a:xfrm>
            <a:off x="8876520" y="3078000"/>
            <a:ext cx="1168020" cy="1168020"/>
            <a:chOff x="0" y="0"/>
            <a:chExt cx="1557360" cy="1557360"/>
          </a:xfrm>
        </p:grpSpPr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E05B9CD4-8DA1-90B0-4D38-8EEAC53D44AA}"/>
                </a:ext>
              </a:extLst>
            </p:cNvPr>
            <p:cNvSpPr/>
            <p:nvPr/>
          </p:nvSpPr>
          <p:spPr>
            <a:xfrm>
              <a:off x="0" y="0"/>
              <a:ext cx="1557401" cy="1557401"/>
            </a:xfrm>
            <a:custGeom>
              <a:avLst/>
              <a:gdLst/>
              <a:ahLst/>
              <a:cxnLst/>
              <a:rect l="l" t="t" r="r" b="b"/>
              <a:pathLst>
                <a:path w="1557401" h="1557401">
                  <a:moveTo>
                    <a:pt x="1557401" y="1557401"/>
                  </a:moveTo>
                  <a:cubicBezTo>
                    <a:pt x="1007745" y="1557401"/>
                    <a:pt x="503936" y="1557401"/>
                    <a:pt x="0" y="1557401"/>
                  </a:cubicBezTo>
                  <a:cubicBezTo>
                    <a:pt x="0" y="1053465"/>
                    <a:pt x="0" y="549656"/>
                    <a:pt x="0" y="0"/>
                  </a:cubicBezTo>
                  <a:cubicBezTo>
                    <a:pt x="458089" y="0"/>
                    <a:pt x="916051" y="0"/>
                    <a:pt x="1374140" y="0"/>
                  </a:cubicBezTo>
                  <a:cubicBezTo>
                    <a:pt x="1465707" y="0"/>
                    <a:pt x="1557401" y="137414"/>
                    <a:pt x="1557401" y="183261"/>
                  </a:cubicBezTo>
                  <a:cubicBezTo>
                    <a:pt x="1557401" y="641350"/>
                    <a:pt x="1557401" y="1099312"/>
                    <a:pt x="1557401" y="1557401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52" name="Group 23">
            <a:extLst>
              <a:ext uri="{FF2B5EF4-FFF2-40B4-BE49-F238E27FC236}">
                <a16:creationId xmlns:a16="http://schemas.microsoft.com/office/drawing/2014/main" id="{8C06347E-D7C5-6179-9FF6-3E0C901E93F4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id="{6ABB5281-B7D8-5EA5-64A8-89885FD8B498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25">
            <a:extLst>
              <a:ext uri="{FF2B5EF4-FFF2-40B4-BE49-F238E27FC236}">
                <a16:creationId xmlns:a16="http://schemas.microsoft.com/office/drawing/2014/main" id="{88564B54-ABD0-7A17-5B73-F98CC7774D8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id="{47B4AB35-491B-8108-23AF-473BC3B786A0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27">
            <a:extLst>
              <a:ext uri="{FF2B5EF4-FFF2-40B4-BE49-F238E27FC236}">
                <a16:creationId xmlns:a16="http://schemas.microsoft.com/office/drawing/2014/main" id="{290CDA88-4DEA-6F5E-962A-A49BCD0FCD3C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id="{FD15286D-57D0-ED23-958F-FCF2B9F4C131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29">
            <a:extLst>
              <a:ext uri="{FF2B5EF4-FFF2-40B4-BE49-F238E27FC236}">
                <a16:creationId xmlns:a16="http://schemas.microsoft.com/office/drawing/2014/main" id="{A5CB9F90-63D6-ACF2-BB73-B02E3CC5AF5B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id="{EA0021A9-47F1-904F-60F6-BE5F8AEA8CCE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03620" y="678885"/>
            <a:ext cx="697140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000" spc="58" dirty="0">
                <a:solidFill>
                  <a:srgbClr val="0070C0"/>
                </a:solidFill>
                <a:latin typeface="Montserrat Bold"/>
                <a:cs typeface="B Nazanin" panose="00000400000000000000" pitchFamily="2" charset="-78"/>
              </a:rPr>
              <a:t>منابع</a:t>
            </a:r>
            <a:endParaRPr lang="en-US" sz="4000" spc="58" dirty="0">
              <a:solidFill>
                <a:srgbClr val="0070C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671760" y="4742280"/>
            <a:ext cx="2001780" cy="2025540"/>
            <a:chOff x="0" y="0"/>
            <a:chExt cx="2669040" cy="2700720"/>
          </a:xfrm>
        </p:grpSpPr>
        <p:sp>
          <p:nvSpPr>
            <p:cNvPr id="6" name="Freeform 6"/>
            <p:cNvSpPr/>
            <p:nvPr/>
          </p:nvSpPr>
          <p:spPr>
            <a:xfrm>
              <a:off x="-127" y="0"/>
              <a:ext cx="2669414" cy="2700782"/>
            </a:xfrm>
            <a:custGeom>
              <a:avLst/>
              <a:gdLst/>
              <a:ahLst/>
              <a:cxnLst/>
              <a:rect l="l" t="t" r="r" b="b"/>
              <a:pathLst>
                <a:path w="2669414" h="2700782">
                  <a:moveTo>
                    <a:pt x="413766" y="1015238"/>
                  </a:moveTo>
                  <a:cubicBezTo>
                    <a:pt x="413766" y="897001"/>
                    <a:pt x="413766" y="818134"/>
                    <a:pt x="413766" y="699770"/>
                  </a:cubicBezTo>
                  <a:cubicBezTo>
                    <a:pt x="315214" y="739140"/>
                    <a:pt x="246380" y="768731"/>
                    <a:pt x="167513" y="788543"/>
                  </a:cubicBezTo>
                  <a:cubicBezTo>
                    <a:pt x="128143" y="798449"/>
                    <a:pt x="59182" y="798449"/>
                    <a:pt x="29591" y="768858"/>
                  </a:cubicBezTo>
                  <a:cubicBezTo>
                    <a:pt x="127" y="749046"/>
                    <a:pt x="127" y="650494"/>
                    <a:pt x="19812" y="640715"/>
                  </a:cubicBezTo>
                  <a:cubicBezTo>
                    <a:pt x="59182" y="611124"/>
                    <a:pt x="128143" y="611124"/>
                    <a:pt x="177419" y="621030"/>
                  </a:cubicBezTo>
                  <a:cubicBezTo>
                    <a:pt x="246380" y="630936"/>
                    <a:pt x="315341" y="670306"/>
                    <a:pt x="413766" y="709803"/>
                  </a:cubicBezTo>
                  <a:cubicBezTo>
                    <a:pt x="403860" y="502793"/>
                    <a:pt x="472821" y="414147"/>
                    <a:pt x="689483" y="414147"/>
                  </a:cubicBezTo>
                  <a:cubicBezTo>
                    <a:pt x="640207" y="315595"/>
                    <a:pt x="600837" y="246634"/>
                    <a:pt x="581152" y="167767"/>
                  </a:cubicBezTo>
                  <a:cubicBezTo>
                    <a:pt x="571246" y="118491"/>
                    <a:pt x="581152" y="49530"/>
                    <a:pt x="610743" y="29718"/>
                  </a:cubicBezTo>
                  <a:cubicBezTo>
                    <a:pt x="640334" y="0"/>
                    <a:pt x="719074" y="0"/>
                    <a:pt x="748665" y="29591"/>
                  </a:cubicBezTo>
                  <a:cubicBezTo>
                    <a:pt x="778256" y="49276"/>
                    <a:pt x="778256" y="128143"/>
                    <a:pt x="758571" y="167640"/>
                  </a:cubicBezTo>
                  <a:cubicBezTo>
                    <a:pt x="748665" y="246507"/>
                    <a:pt x="709295" y="315468"/>
                    <a:pt x="669925" y="404241"/>
                  </a:cubicBezTo>
                  <a:cubicBezTo>
                    <a:pt x="788162" y="404241"/>
                    <a:pt x="866902" y="404241"/>
                    <a:pt x="994918" y="404241"/>
                  </a:cubicBezTo>
                  <a:cubicBezTo>
                    <a:pt x="965327" y="325247"/>
                    <a:pt x="925957" y="256286"/>
                    <a:pt x="906272" y="177419"/>
                  </a:cubicBezTo>
                  <a:cubicBezTo>
                    <a:pt x="896366" y="128143"/>
                    <a:pt x="896366" y="68961"/>
                    <a:pt x="925957" y="19685"/>
                  </a:cubicBezTo>
                  <a:cubicBezTo>
                    <a:pt x="935863" y="0"/>
                    <a:pt x="1034288" y="0"/>
                    <a:pt x="1053973" y="19685"/>
                  </a:cubicBezTo>
                  <a:cubicBezTo>
                    <a:pt x="1073658" y="59055"/>
                    <a:pt x="1083564" y="128143"/>
                    <a:pt x="1073658" y="177419"/>
                  </a:cubicBezTo>
                  <a:cubicBezTo>
                    <a:pt x="1053973" y="246380"/>
                    <a:pt x="1014603" y="315468"/>
                    <a:pt x="975106" y="404114"/>
                  </a:cubicBezTo>
                  <a:cubicBezTo>
                    <a:pt x="1093343" y="404114"/>
                    <a:pt x="1181989" y="404114"/>
                    <a:pt x="1300099" y="404114"/>
                  </a:cubicBezTo>
                  <a:cubicBezTo>
                    <a:pt x="1270508" y="325247"/>
                    <a:pt x="1231138" y="246380"/>
                    <a:pt x="1221359" y="167513"/>
                  </a:cubicBezTo>
                  <a:cubicBezTo>
                    <a:pt x="1211453" y="128143"/>
                    <a:pt x="1211453" y="49276"/>
                    <a:pt x="1241044" y="19685"/>
                  </a:cubicBezTo>
                  <a:cubicBezTo>
                    <a:pt x="1260729" y="0"/>
                    <a:pt x="1349375" y="9779"/>
                    <a:pt x="1378966" y="29591"/>
                  </a:cubicBezTo>
                  <a:cubicBezTo>
                    <a:pt x="1408557" y="59182"/>
                    <a:pt x="1398651" y="128143"/>
                    <a:pt x="1388872" y="177419"/>
                  </a:cubicBezTo>
                  <a:cubicBezTo>
                    <a:pt x="1369187" y="246380"/>
                    <a:pt x="1329817" y="315468"/>
                    <a:pt x="1290320" y="414020"/>
                  </a:cubicBezTo>
                  <a:cubicBezTo>
                    <a:pt x="1408557" y="414020"/>
                    <a:pt x="1497203" y="414020"/>
                    <a:pt x="1615313" y="414020"/>
                  </a:cubicBezTo>
                  <a:cubicBezTo>
                    <a:pt x="1585722" y="325247"/>
                    <a:pt x="1556258" y="256286"/>
                    <a:pt x="1536573" y="177419"/>
                  </a:cubicBezTo>
                  <a:cubicBezTo>
                    <a:pt x="1526667" y="128143"/>
                    <a:pt x="1526667" y="59182"/>
                    <a:pt x="1556258" y="29591"/>
                  </a:cubicBezTo>
                  <a:cubicBezTo>
                    <a:pt x="1566164" y="0"/>
                    <a:pt x="1664589" y="0"/>
                    <a:pt x="1694180" y="29591"/>
                  </a:cubicBezTo>
                  <a:cubicBezTo>
                    <a:pt x="1713865" y="49276"/>
                    <a:pt x="1713865" y="128143"/>
                    <a:pt x="1704086" y="167640"/>
                  </a:cubicBezTo>
                  <a:cubicBezTo>
                    <a:pt x="1684401" y="246507"/>
                    <a:pt x="1654810" y="315468"/>
                    <a:pt x="1615440" y="414020"/>
                  </a:cubicBezTo>
                  <a:cubicBezTo>
                    <a:pt x="1733677" y="414020"/>
                    <a:pt x="1812417" y="414020"/>
                    <a:pt x="1940433" y="414020"/>
                  </a:cubicBezTo>
                  <a:cubicBezTo>
                    <a:pt x="1901063" y="325247"/>
                    <a:pt x="1871472" y="256286"/>
                    <a:pt x="1851787" y="177419"/>
                  </a:cubicBezTo>
                  <a:cubicBezTo>
                    <a:pt x="1841881" y="128143"/>
                    <a:pt x="1841881" y="68961"/>
                    <a:pt x="1871472" y="19685"/>
                  </a:cubicBezTo>
                  <a:cubicBezTo>
                    <a:pt x="1881378" y="0"/>
                    <a:pt x="1979803" y="0"/>
                    <a:pt x="1989709" y="19685"/>
                  </a:cubicBezTo>
                  <a:cubicBezTo>
                    <a:pt x="2019300" y="59055"/>
                    <a:pt x="2029079" y="128143"/>
                    <a:pt x="2019300" y="177419"/>
                  </a:cubicBezTo>
                  <a:cubicBezTo>
                    <a:pt x="1999615" y="246380"/>
                    <a:pt x="1960245" y="315468"/>
                    <a:pt x="1910969" y="414020"/>
                  </a:cubicBezTo>
                  <a:cubicBezTo>
                    <a:pt x="2137537" y="404114"/>
                    <a:pt x="2285238" y="453390"/>
                    <a:pt x="2265553" y="719582"/>
                  </a:cubicBezTo>
                  <a:cubicBezTo>
                    <a:pt x="2354199" y="680212"/>
                    <a:pt x="2423160" y="650621"/>
                    <a:pt x="2492121" y="630809"/>
                  </a:cubicBezTo>
                  <a:cubicBezTo>
                    <a:pt x="2541397" y="620903"/>
                    <a:pt x="2610358" y="620903"/>
                    <a:pt x="2649728" y="650494"/>
                  </a:cubicBezTo>
                  <a:cubicBezTo>
                    <a:pt x="2669413" y="670179"/>
                    <a:pt x="2669413" y="768731"/>
                    <a:pt x="2649728" y="788543"/>
                  </a:cubicBezTo>
                  <a:cubicBezTo>
                    <a:pt x="2610358" y="808228"/>
                    <a:pt x="2541397" y="808228"/>
                    <a:pt x="2492121" y="798449"/>
                  </a:cubicBezTo>
                  <a:cubicBezTo>
                    <a:pt x="2423160" y="778764"/>
                    <a:pt x="2364105" y="749173"/>
                    <a:pt x="2275459" y="709676"/>
                  </a:cubicBezTo>
                  <a:cubicBezTo>
                    <a:pt x="2275459" y="827913"/>
                    <a:pt x="2275459" y="906780"/>
                    <a:pt x="2275459" y="1025144"/>
                  </a:cubicBezTo>
                  <a:cubicBezTo>
                    <a:pt x="2354199" y="995553"/>
                    <a:pt x="2423160" y="965962"/>
                    <a:pt x="2502027" y="946277"/>
                  </a:cubicBezTo>
                  <a:cubicBezTo>
                    <a:pt x="2551303" y="936371"/>
                    <a:pt x="2610358" y="936371"/>
                    <a:pt x="2649728" y="965962"/>
                  </a:cubicBezTo>
                  <a:cubicBezTo>
                    <a:pt x="2669413" y="985647"/>
                    <a:pt x="2669413" y="1084199"/>
                    <a:pt x="2649728" y="1104011"/>
                  </a:cubicBezTo>
                  <a:cubicBezTo>
                    <a:pt x="2610358" y="1123696"/>
                    <a:pt x="2541397" y="1123696"/>
                    <a:pt x="2492121" y="1113917"/>
                  </a:cubicBezTo>
                  <a:cubicBezTo>
                    <a:pt x="2423160" y="1104011"/>
                    <a:pt x="2354199" y="1064641"/>
                    <a:pt x="2275459" y="1035050"/>
                  </a:cubicBezTo>
                  <a:cubicBezTo>
                    <a:pt x="2275459" y="1153287"/>
                    <a:pt x="2275459" y="1232154"/>
                    <a:pt x="2275459" y="1350518"/>
                  </a:cubicBezTo>
                  <a:cubicBezTo>
                    <a:pt x="2354199" y="1320927"/>
                    <a:pt x="2423160" y="1281557"/>
                    <a:pt x="2492121" y="1271651"/>
                  </a:cubicBezTo>
                  <a:cubicBezTo>
                    <a:pt x="2541397" y="1261745"/>
                    <a:pt x="2610358" y="1251966"/>
                    <a:pt x="2649728" y="1281557"/>
                  </a:cubicBezTo>
                  <a:cubicBezTo>
                    <a:pt x="2669413" y="1291463"/>
                    <a:pt x="2649728" y="1370330"/>
                    <a:pt x="2649728" y="1419606"/>
                  </a:cubicBezTo>
                  <a:cubicBezTo>
                    <a:pt x="2600452" y="1419606"/>
                    <a:pt x="2541397" y="1429512"/>
                    <a:pt x="2482342" y="1419606"/>
                  </a:cubicBezTo>
                  <a:cubicBezTo>
                    <a:pt x="2423287" y="1409700"/>
                    <a:pt x="2364105" y="1370330"/>
                    <a:pt x="2275459" y="1340739"/>
                  </a:cubicBezTo>
                  <a:cubicBezTo>
                    <a:pt x="2275459" y="1458976"/>
                    <a:pt x="2275459" y="1537843"/>
                    <a:pt x="2275459" y="1656207"/>
                  </a:cubicBezTo>
                  <a:cubicBezTo>
                    <a:pt x="2354199" y="1626616"/>
                    <a:pt x="2423160" y="1597025"/>
                    <a:pt x="2502027" y="1577340"/>
                  </a:cubicBezTo>
                  <a:cubicBezTo>
                    <a:pt x="2551303" y="1567434"/>
                    <a:pt x="2610358" y="1567434"/>
                    <a:pt x="2649728" y="1597025"/>
                  </a:cubicBezTo>
                  <a:cubicBezTo>
                    <a:pt x="2669413" y="1616710"/>
                    <a:pt x="2669413" y="1715262"/>
                    <a:pt x="2649728" y="1735074"/>
                  </a:cubicBezTo>
                  <a:cubicBezTo>
                    <a:pt x="2610358" y="1754759"/>
                    <a:pt x="2541397" y="1754759"/>
                    <a:pt x="2492121" y="1744980"/>
                  </a:cubicBezTo>
                  <a:cubicBezTo>
                    <a:pt x="2423160" y="1725295"/>
                    <a:pt x="2354199" y="1695704"/>
                    <a:pt x="2275459" y="1656207"/>
                  </a:cubicBezTo>
                  <a:cubicBezTo>
                    <a:pt x="2275459" y="1774444"/>
                    <a:pt x="2275459" y="1853311"/>
                    <a:pt x="2275459" y="1981454"/>
                  </a:cubicBezTo>
                  <a:cubicBezTo>
                    <a:pt x="2364105" y="1942084"/>
                    <a:pt x="2433066" y="1902587"/>
                    <a:pt x="2502027" y="1892681"/>
                  </a:cubicBezTo>
                  <a:cubicBezTo>
                    <a:pt x="2551303" y="1882775"/>
                    <a:pt x="2610358" y="1892681"/>
                    <a:pt x="2649728" y="1912366"/>
                  </a:cubicBezTo>
                  <a:cubicBezTo>
                    <a:pt x="2669413" y="1932051"/>
                    <a:pt x="2669413" y="2020824"/>
                    <a:pt x="2649728" y="2040509"/>
                  </a:cubicBezTo>
                  <a:cubicBezTo>
                    <a:pt x="2610358" y="2060194"/>
                    <a:pt x="2551176" y="2070100"/>
                    <a:pt x="2502027" y="2060194"/>
                  </a:cubicBezTo>
                  <a:cubicBezTo>
                    <a:pt x="2433066" y="2050288"/>
                    <a:pt x="2364105" y="2010918"/>
                    <a:pt x="2295144" y="1981327"/>
                  </a:cubicBezTo>
                  <a:cubicBezTo>
                    <a:pt x="2216404" y="2257298"/>
                    <a:pt x="2216404" y="2257298"/>
                    <a:pt x="1930781" y="2286889"/>
                  </a:cubicBezTo>
                  <a:cubicBezTo>
                    <a:pt x="1960372" y="2365756"/>
                    <a:pt x="1999742" y="2444623"/>
                    <a:pt x="2019427" y="2513584"/>
                  </a:cubicBezTo>
                  <a:cubicBezTo>
                    <a:pt x="2029333" y="2562860"/>
                    <a:pt x="2029333" y="2631821"/>
                    <a:pt x="1999742" y="2671318"/>
                  </a:cubicBezTo>
                  <a:cubicBezTo>
                    <a:pt x="1980057" y="2691003"/>
                    <a:pt x="1881505" y="2691003"/>
                    <a:pt x="1861820" y="2661412"/>
                  </a:cubicBezTo>
                  <a:cubicBezTo>
                    <a:pt x="1842135" y="2631821"/>
                    <a:pt x="1842135" y="2562860"/>
                    <a:pt x="1861820" y="2513584"/>
                  </a:cubicBezTo>
                  <a:cubicBezTo>
                    <a:pt x="1871726" y="2434717"/>
                    <a:pt x="1911096" y="2365756"/>
                    <a:pt x="1940560" y="2276983"/>
                  </a:cubicBezTo>
                  <a:cubicBezTo>
                    <a:pt x="1822323" y="2276983"/>
                    <a:pt x="1743583" y="2276983"/>
                    <a:pt x="1625346" y="2276983"/>
                  </a:cubicBezTo>
                  <a:cubicBezTo>
                    <a:pt x="1654937" y="2365756"/>
                    <a:pt x="1684401" y="2444496"/>
                    <a:pt x="1704086" y="2513584"/>
                  </a:cubicBezTo>
                  <a:cubicBezTo>
                    <a:pt x="1713992" y="2562860"/>
                    <a:pt x="1713992" y="2631821"/>
                    <a:pt x="1684401" y="2671318"/>
                  </a:cubicBezTo>
                  <a:cubicBezTo>
                    <a:pt x="1664716" y="2691003"/>
                    <a:pt x="1566164" y="2691003"/>
                    <a:pt x="1546479" y="2671318"/>
                  </a:cubicBezTo>
                  <a:cubicBezTo>
                    <a:pt x="1526794" y="2631948"/>
                    <a:pt x="1526794" y="2562860"/>
                    <a:pt x="1536573" y="2513584"/>
                  </a:cubicBezTo>
                  <a:cubicBezTo>
                    <a:pt x="1556258" y="2444623"/>
                    <a:pt x="1585849" y="2375535"/>
                    <a:pt x="1625219" y="2276983"/>
                  </a:cubicBezTo>
                  <a:cubicBezTo>
                    <a:pt x="1506982" y="2276983"/>
                    <a:pt x="1428242" y="2276983"/>
                    <a:pt x="1300226" y="2276983"/>
                  </a:cubicBezTo>
                  <a:cubicBezTo>
                    <a:pt x="1329817" y="2375535"/>
                    <a:pt x="1369187" y="2444496"/>
                    <a:pt x="1388872" y="2523363"/>
                  </a:cubicBezTo>
                  <a:cubicBezTo>
                    <a:pt x="1398778" y="2572639"/>
                    <a:pt x="1398778" y="2631821"/>
                    <a:pt x="1369187" y="2671191"/>
                  </a:cubicBezTo>
                  <a:cubicBezTo>
                    <a:pt x="1359281" y="2690876"/>
                    <a:pt x="1260856" y="2700782"/>
                    <a:pt x="1241171" y="2671191"/>
                  </a:cubicBezTo>
                  <a:cubicBezTo>
                    <a:pt x="1221486" y="2641600"/>
                    <a:pt x="1211580" y="2572639"/>
                    <a:pt x="1221486" y="2523363"/>
                  </a:cubicBezTo>
                  <a:cubicBezTo>
                    <a:pt x="1231392" y="2454402"/>
                    <a:pt x="1270762" y="2375535"/>
                    <a:pt x="1310132" y="2286762"/>
                  </a:cubicBezTo>
                  <a:cubicBezTo>
                    <a:pt x="1191895" y="2286762"/>
                    <a:pt x="1113155" y="2286762"/>
                    <a:pt x="994918" y="2286762"/>
                  </a:cubicBezTo>
                  <a:cubicBezTo>
                    <a:pt x="1014603" y="2365629"/>
                    <a:pt x="1053973" y="2434590"/>
                    <a:pt x="1063879" y="2503551"/>
                  </a:cubicBezTo>
                  <a:cubicBezTo>
                    <a:pt x="1073785" y="2562733"/>
                    <a:pt x="1063879" y="2621788"/>
                    <a:pt x="1063879" y="2680970"/>
                  </a:cubicBezTo>
                  <a:cubicBezTo>
                    <a:pt x="1014603" y="2671064"/>
                    <a:pt x="935863" y="2690876"/>
                    <a:pt x="916178" y="2661285"/>
                  </a:cubicBezTo>
                  <a:cubicBezTo>
                    <a:pt x="896493" y="2621915"/>
                    <a:pt x="906272" y="2562733"/>
                    <a:pt x="916178" y="2513457"/>
                  </a:cubicBezTo>
                  <a:cubicBezTo>
                    <a:pt x="935863" y="2444496"/>
                    <a:pt x="965454" y="2375408"/>
                    <a:pt x="994918" y="2286762"/>
                  </a:cubicBezTo>
                  <a:cubicBezTo>
                    <a:pt x="886587" y="2286762"/>
                    <a:pt x="807847" y="2286762"/>
                    <a:pt x="679704" y="2286762"/>
                  </a:cubicBezTo>
                  <a:cubicBezTo>
                    <a:pt x="709295" y="2365629"/>
                    <a:pt x="738759" y="2444496"/>
                    <a:pt x="758444" y="2513457"/>
                  </a:cubicBezTo>
                  <a:cubicBezTo>
                    <a:pt x="768350" y="2572639"/>
                    <a:pt x="768350" y="2631694"/>
                    <a:pt x="738759" y="2671191"/>
                  </a:cubicBezTo>
                  <a:cubicBezTo>
                    <a:pt x="728853" y="2690876"/>
                    <a:pt x="620522" y="2690876"/>
                    <a:pt x="610743" y="2671191"/>
                  </a:cubicBezTo>
                  <a:cubicBezTo>
                    <a:pt x="581152" y="2631821"/>
                    <a:pt x="581152" y="2562733"/>
                    <a:pt x="600837" y="2513457"/>
                  </a:cubicBezTo>
                  <a:cubicBezTo>
                    <a:pt x="610743" y="2444496"/>
                    <a:pt x="650113" y="2375408"/>
                    <a:pt x="679577" y="2276856"/>
                  </a:cubicBezTo>
                  <a:cubicBezTo>
                    <a:pt x="443230" y="2286762"/>
                    <a:pt x="403860" y="2158619"/>
                    <a:pt x="413639" y="1951609"/>
                  </a:cubicBezTo>
                  <a:cubicBezTo>
                    <a:pt x="315087" y="1990979"/>
                    <a:pt x="246253" y="2020570"/>
                    <a:pt x="177292" y="2040382"/>
                  </a:cubicBezTo>
                  <a:cubicBezTo>
                    <a:pt x="128016" y="2050288"/>
                    <a:pt x="59055" y="2050288"/>
                    <a:pt x="19685" y="2030476"/>
                  </a:cubicBezTo>
                  <a:cubicBezTo>
                    <a:pt x="0" y="2010791"/>
                    <a:pt x="0" y="1912239"/>
                    <a:pt x="29591" y="1892427"/>
                  </a:cubicBezTo>
                  <a:cubicBezTo>
                    <a:pt x="59182" y="1862836"/>
                    <a:pt x="128143" y="1872742"/>
                    <a:pt x="177292" y="1882521"/>
                  </a:cubicBezTo>
                  <a:cubicBezTo>
                    <a:pt x="256032" y="1892427"/>
                    <a:pt x="324993" y="1921891"/>
                    <a:pt x="403860" y="1951482"/>
                  </a:cubicBezTo>
                  <a:cubicBezTo>
                    <a:pt x="403860" y="1843024"/>
                    <a:pt x="403860" y="1764157"/>
                    <a:pt x="403860" y="1645920"/>
                  </a:cubicBezTo>
                  <a:cubicBezTo>
                    <a:pt x="315214" y="1675511"/>
                    <a:pt x="246253" y="1714881"/>
                    <a:pt x="177292" y="1724787"/>
                  </a:cubicBezTo>
                  <a:cubicBezTo>
                    <a:pt x="128016" y="1734693"/>
                    <a:pt x="59055" y="1734693"/>
                    <a:pt x="19685" y="1714881"/>
                  </a:cubicBezTo>
                  <a:cubicBezTo>
                    <a:pt x="127" y="1695323"/>
                    <a:pt x="127" y="1586865"/>
                    <a:pt x="29718" y="1577086"/>
                  </a:cubicBezTo>
                  <a:cubicBezTo>
                    <a:pt x="69088" y="1547495"/>
                    <a:pt x="128270" y="1557401"/>
                    <a:pt x="177419" y="1567180"/>
                  </a:cubicBezTo>
                  <a:cubicBezTo>
                    <a:pt x="246380" y="1586865"/>
                    <a:pt x="315341" y="1616456"/>
                    <a:pt x="403987" y="1655953"/>
                  </a:cubicBezTo>
                  <a:cubicBezTo>
                    <a:pt x="403987" y="1537716"/>
                    <a:pt x="403987" y="1458849"/>
                    <a:pt x="403987" y="1330706"/>
                  </a:cubicBezTo>
                  <a:cubicBezTo>
                    <a:pt x="325247" y="1360297"/>
                    <a:pt x="246380" y="1399667"/>
                    <a:pt x="177419" y="1409573"/>
                  </a:cubicBezTo>
                  <a:cubicBezTo>
                    <a:pt x="128143" y="1419479"/>
                    <a:pt x="59182" y="1419479"/>
                    <a:pt x="19812" y="1389888"/>
                  </a:cubicBezTo>
                  <a:cubicBezTo>
                    <a:pt x="127" y="1370076"/>
                    <a:pt x="127" y="1281303"/>
                    <a:pt x="29718" y="1251839"/>
                  </a:cubicBezTo>
                  <a:cubicBezTo>
                    <a:pt x="59309" y="1232154"/>
                    <a:pt x="128270" y="1232154"/>
                    <a:pt x="167640" y="1241933"/>
                  </a:cubicBezTo>
                  <a:cubicBezTo>
                    <a:pt x="246380" y="1261618"/>
                    <a:pt x="315341" y="1301115"/>
                    <a:pt x="403987" y="1340485"/>
                  </a:cubicBezTo>
                  <a:cubicBezTo>
                    <a:pt x="403987" y="1212342"/>
                    <a:pt x="403987" y="1133475"/>
                    <a:pt x="403987" y="1015238"/>
                  </a:cubicBezTo>
                  <a:cubicBezTo>
                    <a:pt x="325247" y="1044829"/>
                    <a:pt x="256286" y="1074420"/>
                    <a:pt x="187325" y="1094105"/>
                  </a:cubicBezTo>
                  <a:cubicBezTo>
                    <a:pt x="128270" y="1104011"/>
                    <a:pt x="69088" y="1113790"/>
                    <a:pt x="29718" y="1084199"/>
                  </a:cubicBezTo>
                  <a:cubicBezTo>
                    <a:pt x="127" y="1074420"/>
                    <a:pt x="127" y="965962"/>
                    <a:pt x="19812" y="956056"/>
                  </a:cubicBezTo>
                  <a:cubicBezTo>
                    <a:pt x="59182" y="926465"/>
                    <a:pt x="128143" y="926465"/>
                    <a:pt x="177419" y="936371"/>
                  </a:cubicBezTo>
                  <a:cubicBezTo>
                    <a:pt x="246380" y="946277"/>
                    <a:pt x="315341" y="985647"/>
                    <a:pt x="413766" y="1015238"/>
                  </a:cubicBezTo>
                  <a:close/>
                  <a:moveTo>
                    <a:pt x="1743329" y="1370076"/>
                  </a:moveTo>
                  <a:cubicBezTo>
                    <a:pt x="1743329" y="1281303"/>
                    <a:pt x="1743329" y="1182751"/>
                    <a:pt x="1743329" y="1094105"/>
                  </a:cubicBezTo>
                  <a:cubicBezTo>
                    <a:pt x="1743329" y="1005459"/>
                    <a:pt x="1703959" y="965962"/>
                    <a:pt x="1615313" y="965962"/>
                  </a:cubicBezTo>
                  <a:cubicBezTo>
                    <a:pt x="1428242" y="965962"/>
                    <a:pt x="1250950" y="965962"/>
                    <a:pt x="1063752" y="965962"/>
                  </a:cubicBezTo>
                  <a:cubicBezTo>
                    <a:pt x="975106" y="965962"/>
                    <a:pt x="935736" y="1005332"/>
                    <a:pt x="935736" y="1084199"/>
                  </a:cubicBezTo>
                  <a:cubicBezTo>
                    <a:pt x="935736" y="1182751"/>
                    <a:pt x="935736" y="1271524"/>
                    <a:pt x="935736" y="1370076"/>
                  </a:cubicBezTo>
                  <a:cubicBezTo>
                    <a:pt x="945642" y="1833372"/>
                    <a:pt x="876681" y="1764284"/>
                    <a:pt x="1339596" y="1764284"/>
                  </a:cubicBezTo>
                  <a:cubicBezTo>
                    <a:pt x="1802511" y="1774190"/>
                    <a:pt x="1733550" y="1813560"/>
                    <a:pt x="1743456" y="137007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225580" y="2408400"/>
            <a:ext cx="1645380" cy="1654020"/>
            <a:chOff x="0" y="0"/>
            <a:chExt cx="2193840" cy="2205360"/>
          </a:xfrm>
        </p:grpSpPr>
        <p:sp>
          <p:nvSpPr>
            <p:cNvPr id="8" name="Freeform 8"/>
            <p:cNvSpPr/>
            <p:nvPr/>
          </p:nvSpPr>
          <p:spPr>
            <a:xfrm>
              <a:off x="0" y="-127"/>
              <a:ext cx="2193163" cy="2205482"/>
            </a:xfrm>
            <a:custGeom>
              <a:avLst/>
              <a:gdLst/>
              <a:ahLst/>
              <a:cxnLst/>
              <a:rect l="l" t="t" r="r" b="b"/>
              <a:pathLst>
                <a:path w="2193163" h="2205482">
                  <a:moveTo>
                    <a:pt x="29464" y="1437513"/>
                  </a:moveTo>
                  <a:cubicBezTo>
                    <a:pt x="29464" y="1417828"/>
                    <a:pt x="29464" y="1378458"/>
                    <a:pt x="29464" y="1329182"/>
                  </a:cubicBezTo>
                  <a:cubicBezTo>
                    <a:pt x="78740" y="1270127"/>
                    <a:pt x="255778" y="1378458"/>
                    <a:pt x="226314" y="1191387"/>
                  </a:cubicBezTo>
                  <a:cubicBezTo>
                    <a:pt x="167259" y="1191387"/>
                    <a:pt x="108204" y="1191387"/>
                    <a:pt x="39370" y="1181481"/>
                  </a:cubicBezTo>
                  <a:cubicBezTo>
                    <a:pt x="29591" y="1132205"/>
                    <a:pt x="29591" y="1083056"/>
                    <a:pt x="29591" y="1053465"/>
                  </a:cubicBezTo>
                  <a:cubicBezTo>
                    <a:pt x="78740" y="974725"/>
                    <a:pt x="255905" y="1092835"/>
                    <a:pt x="226314" y="905764"/>
                  </a:cubicBezTo>
                  <a:cubicBezTo>
                    <a:pt x="167259" y="895858"/>
                    <a:pt x="108204" y="895858"/>
                    <a:pt x="39370" y="886079"/>
                  </a:cubicBezTo>
                  <a:cubicBezTo>
                    <a:pt x="39370" y="836803"/>
                    <a:pt x="39370" y="787654"/>
                    <a:pt x="39370" y="728599"/>
                  </a:cubicBezTo>
                  <a:cubicBezTo>
                    <a:pt x="98425" y="728599"/>
                    <a:pt x="157480" y="728599"/>
                    <a:pt x="216408" y="718693"/>
                  </a:cubicBezTo>
                  <a:cubicBezTo>
                    <a:pt x="226187" y="620268"/>
                    <a:pt x="226187" y="620268"/>
                    <a:pt x="39370" y="590677"/>
                  </a:cubicBezTo>
                  <a:cubicBezTo>
                    <a:pt x="39370" y="541401"/>
                    <a:pt x="39370" y="502031"/>
                    <a:pt x="39370" y="442976"/>
                  </a:cubicBezTo>
                  <a:cubicBezTo>
                    <a:pt x="98425" y="442976"/>
                    <a:pt x="157480" y="433070"/>
                    <a:pt x="216408" y="433070"/>
                  </a:cubicBezTo>
                  <a:cubicBezTo>
                    <a:pt x="236093" y="324739"/>
                    <a:pt x="236093" y="324739"/>
                    <a:pt x="39370" y="305054"/>
                  </a:cubicBezTo>
                  <a:cubicBezTo>
                    <a:pt x="0" y="69088"/>
                    <a:pt x="68834" y="127"/>
                    <a:pt x="304927" y="49403"/>
                  </a:cubicBezTo>
                  <a:cubicBezTo>
                    <a:pt x="304927" y="98679"/>
                    <a:pt x="314706" y="157734"/>
                    <a:pt x="314706" y="206883"/>
                  </a:cubicBezTo>
                  <a:cubicBezTo>
                    <a:pt x="422910" y="226568"/>
                    <a:pt x="422910" y="226568"/>
                    <a:pt x="442595" y="39497"/>
                  </a:cubicBezTo>
                  <a:cubicBezTo>
                    <a:pt x="472059" y="39497"/>
                    <a:pt x="491744" y="29591"/>
                    <a:pt x="511429" y="29591"/>
                  </a:cubicBezTo>
                  <a:cubicBezTo>
                    <a:pt x="540893" y="29591"/>
                    <a:pt x="560578" y="39497"/>
                    <a:pt x="580263" y="39497"/>
                  </a:cubicBezTo>
                  <a:cubicBezTo>
                    <a:pt x="609727" y="216662"/>
                    <a:pt x="609727" y="216662"/>
                    <a:pt x="708152" y="216662"/>
                  </a:cubicBezTo>
                  <a:cubicBezTo>
                    <a:pt x="708152" y="187071"/>
                    <a:pt x="717931" y="157607"/>
                    <a:pt x="717931" y="128016"/>
                  </a:cubicBezTo>
                  <a:cubicBezTo>
                    <a:pt x="717931" y="108331"/>
                    <a:pt x="717931" y="78740"/>
                    <a:pt x="717931" y="49276"/>
                  </a:cubicBezTo>
                  <a:cubicBezTo>
                    <a:pt x="747395" y="39370"/>
                    <a:pt x="776986" y="39370"/>
                    <a:pt x="806450" y="29591"/>
                  </a:cubicBezTo>
                  <a:cubicBezTo>
                    <a:pt x="826135" y="29591"/>
                    <a:pt x="845820" y="39497"/>
                    <a:pt x="865505" y="39497"/>
                  </a:cubicBezTo>
                  <a:cubicBezTo>
                    <a:pt x="894969" y="216662"/>
                    <a:pt x="894969" y="216662"/>
                    <a:pt x="1003173" y="206883"/>
                  </a:cubicBezTo>
                  <a:cubicBezTo>
                    <a:pt x="1003173" y="187198"/>
                    <a:pt x="1003173" y="157607"/>
                    <a:pt x="1003173" y="128143"/>
                  </a:cubicBezTo>
                  <a:cubicBezTo>
                    <a:pt x="1012952" y="98552"/>
                    <a:pt x="1012952" y="78867"/>
                    <a:pt x="1012952" y="39497"/>
                  </a:cubicBezTo>
                  <a:cubicBezTo>
                    <a:pt x="1062101" y="39497"/>
                    <a:pt x="1111377" y="39497"/>
                    <a:pt x="1160526" y="39497"/>
                  </a:cubicBezTo>
                  <a:cubicBezTo>
                    <a:pt x="1209675" y="98552"/>
                    <a:pt x="1111377" y="256032"/>
                    <a:pt x="1288415" y="216662"/>
                  </a:cubicBezTo>
                  <a:cubicBezTo>
                    <a:pt x="1298194" y="167386"/>
                    <a:pt x="1298194" y="108331"/>
                    <a:pt x="1308100" y="39497"/>
                  </a:cubicBezTo>
                  <a:cubicBezTo>
                    <a:pt x="1357249" y="39497"/>
                    <a:pt x="1396619" y="29591"/>
                    <a:pt x="1455674" y="29591"/>
                  </a:cubicBezTo>
                  <a:cubicBezTo>
                    <a:pt x="1465453" y="98552"/>
                    <a:pt x="1475359" y="157607"/>
                    <a:pt x="1475359" y="216662"/>
                  </a:cubicBezTo>
                  <a:cubicBezTo>
                    <a:pt x="1662303" y="265938"/>
                    <a:pt x="1554099" y="98552"/>
                    <a:pt x="1613027" y="39497"/>
                  </a:cubicBezTo>
                  <a:cubicBezTo>
                    <a:pt x="1652397" y="39497"/>
                    <a:pt x="1691767" y="39497"/>
                    <a:pt x="1750695" y="39497"/>
                  </a:cubicBezTo>
                  <a:cubicBezTo>
                    <a:pt x="1760474" y="98552"/>
                    <a:pt x="1760474" y="157607"/>
                    <a:pt x="1770380" y="216662"/>
                  </a:cubicBezTo>
                  <a:cubicBezTo>
                    <a:pt x="1868805" y="216662"/>
                    <a:pt x="1868805" y="216662"/>
                    <a:pt x="1888490" y="49276"/>
                  </a:cubicBezTo>
                  <a:cubicBezTo>
                    <a:pt x="2114804" y="0"/>
                    <a:pt x="2183638" y="59182"/>
                    <a:pt x="2144268" y="295402"/>
                  </a:cubicBezTo>
                  <a:cubicBezTo>
                    <a:pt x="1996694" y="324993"/>
                    <a:pt x="1996694" y="324993"/>
                    <a:pt x="1996694" y="423418"/>
                  </a:cubicBezTo>
                  <a:cubicBezTo>
                    <a:pt x="2045843" y="433324"/>
                    <a:pt x="2095119" y="433324"/>
                    <a:pt x="2154047" y="443103"/>
                  </a:cubicBezTo>
                  <a:cubicBezTo>
                    <a:pt x="2154047" y="492379"/>
                    <a:pt x="2154047" y="541528"/>
                    <a:pt x="2154047" y="571119"/>
                  </a:cubicBezTo>
                  <a:cubicBezTo>
                    <a:pt x="2104898" y="640080"/>
                    <a:pt x="1957324" y="541528"/>
                    <a:pt x="1996694" y="718820"/>
                  </a:cubicBezTo>
                  <a:cubicBezTo>
                    <a:pt x="2036064" y="718820"/>
                    <a:pt x="2085213" y="728726"/>
                    <a:pt x="2144268" y="738505"/>
                  </a:cubicBezTo>
                  <a:cubicBezTo>
                    <a:pt x="2144268" y="777875"/>
                    <a:pt x="2144268" y="836930"/>
                    <a:pt x="2144268" y="886206"/>
                  </a:cubicBezTo>
                  <a:cubicBezTo>
                    <a:pt x="2095119" y="896112"/>
                    <a:pt x="2045843" y="896112"/>
                    <a:pt x="1996694" y="905891"/>
                  </a:cubicBezTo>
                  <a:cubicBezTo>
                    <a:pt x="1947545" y="1063371"/>
                    <a:pt x="2085213" y="994537"/>
                    <a:pt x="2154047" y="1033907"/>
                  </a:cubicBezTo>
                  <a:cubicBezTo>
                    <a:pt x="2154047" y="1073277"/>
                    <a:pt x="2154047" y="1122553"/>
                    <a:pt x="2163826" y="1171702"/>
                  </a:cubicBezTo>
                  <a:cubicBezTo>
                    <a:pt x="2094992" y="1181608"/>
                    <a:pt x="2045716" y="1191387"/>
                    <a:pt x="1996567" y="1201293"/>
                  </a:cubicBezTo>
                  <a:cubicBezTo>
                    <a:pt x="1996567" y="1309624"/>
                    <a:pt x="1996567" y="1309624"/>
                    <a:pt x="2153920" y="1319403"/>
                  </a:cubicBezTo>
                  <a:cubicBezTo>
                    <a:pt x="2153920" y="1358773"/>
                    <a:pt x="2153920" y="1408049"/>
                    <a:pt x="2153920" y="1427734"/>
                  </a:cubicBezTo>
                  <a:cubicBezTo>
                    <a:pt x="2085086" y="1477010"/>
                    <a:pt x="2035810" y="1516380"/>
                    <a:pt x="1986661" y="1545844"/>
                  </a:cubicBezTo>
                  <a:cubicBezTo>
                    <a:pt x="2035810" y="1575435"/>
                    <a:pt x="2085086" y="1595120"/>
                    <a:pt x="2153920" y="1634490"/>
                  </a:cubicBezTo>
                  <a:cubicBezTo>
                    <a:pt x="2153920" y="1654175"/>
                    <a:pt x="2153920" y="1693545"/>
                    <a:pt x="2153920" y="1723136"/>
                  </a:cubicBezTo>
                  <a:cubicBezTo>
                    <a:pt x="2085086" y="1762506"/>
                    <a:pt x="2035810" y="1792097"/>
                    <a:pt x="1986661" y="1821561"/>
                  </a:cubicBezTo>
                  <a:cubicBezTo>
                    <a:pt x="2035810" y="1851152"/>
                    <a:pt x="2085086" y="1880616"/>
                    <a:pt x="2144014" y="1919986"/>
                  </a:cubicBezTo>
                  <a:cubicBezTo>
                    <a:pt x="2193163" y="2116836"/>
                    <a:pt x="2134235" y="2185797"/>
                    <a:pt x="1898015" y="2156333"/>
                  </a:cubicBezTo>
                  <a:cubicBezTo>
                    <a:pt x="1878330" y="2087372"/>
                    <a:pt x="1868551" y="2008632"/>
                    <a:pt x="1848866" y="1939798"/>
                  </a:cubicBezTo>
                  <a:cubicBezTo>
                    <a:pt x="1848866" y="1929892"/>
                    <a:pt x="1799717" y="1939798"/>
                    <a:pt x="1770126" y="1929892"/>
                  </a:cubicBezTo>
                  <a:cubicBezTo>
                    <a:pt x="1760347" y="2008632"/>
                    <a:pt x="1760347" y="2077593"/>
                    <a:pt x="1750441" y="2156333"/>
                  </a:cubicBezTo>
                  <a:cubicBezTo>
                    <a:pt x="1701292" y="2156333"/>
                    <a:pt x="1652016" y="2156333"/>
                    <a:pt x="1612773" y="2156333"/>
                  </a:cubicBezTo>
                  <a:cubicBezTo>
                    <a:pt x="1573403" y="1939798"/>
                    <a:pt x="1573403" y="1939798"/>
                    <a:pt x="1475105" y="1949577"/>
                  </a:cubicBezTo>
                  <a:cubicBezTo>
                    <a:pt x="1475105" y="2018538"/>
                    <a:pt x="1475105" y="2077593"/>
                    <a:pt x="1475105" y="2156333"/>
                  </a:cubicBezTo>
                  <a:cubicBezTo>
                    <a:pt x="1416050" y="2166239"/>
                    <a:pt x="1366901" y="2166239"/>
                    <a:pt x="1307846" y="2166239"/>
                  </a:cubicBezTo>
                  <a:cubicBezTo>
                    <a:pt x="1298067" y="2087499"/>
                    <a:pt x="1298067" y="2018538"/>
                    <a:pt x="1298067" y="1929892"/>
                  </a:cubicBezTo>
                  <a:cubicBezTo>
                    <a:pt x="1101344" y="1929892"/>
                    <a:pt x="1219327" y="2097278"/>
                    <a:pt x="1150493" y="2166239"/>
                  </a:cubicBezTo>
                  <a:cubicBezTo>
                    <a:pt x="1111123" y="2166239"/>
                    <a:pt x="1071753" y="2166239"/>
                    <a:pt x="1012825" y="2166239"/>
                  </a:cubicBezTo>
                  <a:cubicBezTo>
                    <a:pt x="1012825" y="2087499"/>
                    <a:pt x="1003046" y="2018538"/>
                    <a:pt x="1003046" y="1949704"/>
                  </a:cubicBezTo>
                  <a:cubicBezTo>
                    <a:pt x="904621" y="1939798"/>
                    <a:pt x="904621" y="1939798"/>
                    <a:pt x="875157" y="2156460"/>
                  </a:cubicBezTo>
                  <a:cubicBezTo>
                    <a:pt x="826008" y="2156460"/>
                    <a:pt x="776732" y="2156460"/>
                    <a:pt x="727583" y="2156460"/>
                  </a:cubicBezTo>
                  <a:cubicBezTo>
                    <a:pt x="717804" y="2087499"/>
                    <a:pt x="717804" y="2028444"/>
                    <a:pt x="707898" y="1959610"/>
                  </a:cubicBezTo>
                  <a:cubicBezTo>
                    <a:pt x="619379" y="1939925"/>
                    <a:pt x="619379" y="1939925"/>
                    <a:pt x="580009" y="2156460"/>
                  </a:cubicBezTo>
                  <a:cubicBezTo>
                    <a:pt x="540639" y="2156460"/>
                    <a:pt x="501269" y="2156460"/>
                    <a:pt x="452120" y="2156460"/>
                  </a:cubicBezTo>
                  <a:cubicBezTo>
                    <a:pt x="432435" y="2087499"/>
                    <a:pt x="422656" y="2008759"/>
                    <a:pt x="402971" y="1939925"/>
                  </a:cubicBezTo>
                  <a:cubicBezTo>
                    <a:pt x="402971" y="1930019"/>
                    <a:pt x="353822" y="1939925"/>
                    <a:pt x="314452" y="1939925"/>
                  </a:cubicBezTo>
                  <a:cubicBezTo>
                    <a:pt x="314452" y="2018665"/>
                    <a:pt x="304673" y="2077720"/>
                    <a:pt x="304673" y="2146681"/>
                  </a:cubicBezTo>
                  <a:cubicBezTo>
                    <a:pt x="68834" y="2205482"/>
                    <a:pt x="9779" y="2146427"/>
                    <a:pt x="39370" y="1890395"/>
                  </a:cubicBezTo>
                  <a:cubicBezTo>
                    <a:pt x="98425" y="1890395"/>
                    <a:pt x="157480" y="1880489"/>
                    <a:pt x="216408" y="1870710"/>
                  </a:cubicBezTo>
                  <a:cubicBezTo>
                    <a:pt x="226187" y="1772285"/>
                    <a:pt x="226187" y="1772285"/>
                    <a:pt x="39370" y="1752600"/>
                  </a:cubicBezTo>
                  <a:cubicBezTo>
                    <a:pt x="39370" y="1703324"/>
                    <a:pt x="39370" y="1663954"/>
                    <a:pt x="39370" y="1634490"/>
                  </a:cubicBezTo>
                  <a:cubicBezTo>
                    <a:pt x="108204" y="1595120"/>
                    <a:pt x="177038" y="1565529"/>
                    <a:pt x="236093" y="1536065"/>
                  </a:cubicBezTo>
                  <a:cubicBezTo>
                    <a:pt x="167259" y="1506474"/>
                    <a:pt x="108204" y="1477010"/>
                    <a:pt x="29464" y="1437640"/>
                  </a:cubicBezTo>
                  <a:close/>
                  <a:moveTo>
                    <a:pt x="1446149" y="905891"/>
                  </a:moveTo>
                  <a:cubicBezTo>
                    <a:pt x="1446149" y="984631"/>
                    <a:pt x="1436370" y="1053592"/>
                    <a:pt x="1436370" y="1112647"/>
                  </a:cubicBezTo>
                  <a:cubicBezTo>
                    <a:pt x="1426591" y="1112647"/>
                    <a:pt x="1406906" y="1112647"/>
                    <a:pt x="1397000" y="1112647"/>
                  </a:cubicBezTo>
                  <a:cubicBezTo>
                    <a:pt x="1397000" y="1043686"/>
                    <a:pt x="1387221" y="974852"/>
                    <a:pt x="1387221" y="905891"/>
                  </a:cubicBezTo>
                  <a:cubicBezTo>
                    <a:pt x="1308481" y="876300"/>
                    <a:pt x="1249553" y="886206"/>
                    <a:pt x="1269111" y="984631"/>
                  </a:cubicBezTo>
                  <a:cubicBezTo>
                    <a:pt x="1278890" y="1083056"/>
                    <a:pt x="1200277" y="1230757"/>
                    <a:pt x="1397000" y="1230757"/>
                  </a:cubicBezTo>
                  <a:cubicBezTo>
                    <a:pt x="1554353" y="1230757"/>
                    <a:pt x="1574038" y="1211072"/>
                    <a:pt x="1564259" y="984631"/>
                  </a:cubicBezTo>
                  <a:cubicBezTo>
                    <a:pt x="1564259" y="895985"/>
                    <a:pt x="1534795" y="886206"/>
                    <a:pt x="1446149" y="905891"/>
                  </a:cubicBezTo>
                  <a:close/>
                  <a:moveTo>
                    <a:pt x="944372" y="1260348"/>
                  </a:moveTo>
                  <a:cubicBezTo>
                    <a:pt x="1052576" y="1191387"/>
                    <a:pt x="1141095" y="1152017"/>
                    <a:pt x="1219835" y="1092962"/>
                  </a:cubicBezTo>
                  <a:cubicBezTo>
                    <a:pt x="1239520" y="1073277"/>
                    <a:pt x="1229614" y="964946"/>
                    <a:pt x="1210056" y="955167"/>
                  </a:cubicBezTo>
                  <a:cubicBezTo>
                    <a:pt x="1131316" y="915797"/>
                    <a:pt x="1042797" y="905891"/>
                    <a:pt x="944372" y="876427"/>
                  </a:cubicBezTo>
                  <a:cubicBezTo>
                    <a:pt x="944372" y="1014222"/>
                    <a:pt x="944372" y="1112774"/>
                    <a:pt x="944372" y="1260348"/>
                  </a:cubicBezTo>
                  <a:close/>
                  <a:moveTo>
                    <a:pt x="914908" y="964946"/>
                  </a:moveTo>
                  <a:cubicBezTo>
                    <a:pt x="914908" y="935355"/>
                    <a:pt x="905129" y="915670"/>
                    <a:pt x="895223" y="886206"/>
                  </a:cubicBezTo>
                  <a:cubicBezTo>
                    <a:pt x="816483" y="905891"/>
                    <a:pt x="727964" y="896112"/>
                    <a:pt x="668909" y="935482"/>
                  </a:cubicBezTo>
                  <a:cubicBezTo>
                    <a:pt x="629539" y="965073"/>
                    <a:pt x="609854" y="1073277"/>
                    <a:pt x="629539" y="1122553"/>
                  </a:cubicBezTo>
                  <a:cubicBezTo>
                    <a:pt x="659003" y="1171829"/>
                    <a:pt x="737743" y="1201293"/>
                    <a:pt x="796798" y="1230884"/>
                  </a:cubicBezTo>
                  <a:cubicBezTo>
                    <a:pt x="826262" y="1230884"/>
                    <a:pt x="865632" y="1191514"/>
                    <a:pt x="905002" y="1171829"/>
                  </a:cubicBezTo>
                  <a:cubicBezTo>
                    <a:pt x="875538" y="1152144"/>
                    <a:pt x="836168" y="1132459"/>
                    <a:pt x="806577" y="1112774"/>
                  </a:cubicBezTo>
                  <a:cubicBezTo>
                    <a:pt x="786892" y="1093089"/>
                    <a:pt x="767207" y="1073404"/>
                    <a:pt x="737743" y="1053719"/>
                  </a:cubicBezTo>
                  <a:cubicBezTo>
                    <a:pt x="767207" y="1034034"/>
                    <a:pt x="796798" y="1024128"/>
                    <a:pt x="816483" y="1014349"/>
                  </a:cubicBezTo>
                  <a:cubicBezTo>
                    <a:pt x="855853" y="994664"/>
                    <a:pt x="885317" y="974979"/>
                    <a:pt x="914908" y="9650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2857140" y="2259900"/>
            <a:ext cx="2008260" cy="1981800"/>
            <a:chOff x="0" y="0"/>
            <a:chExt cx="2677680" cy="2642400"/>
          </a:xfrm>
        </p:grpSpPr>
        <p:sp>
          <p:nvSpPr>
            <p:cNvPr id="10" name="Freeform 10"/>
            <p:cNvSpPr/>
            <p:nvPr/>
          </p:nvSpPr>
          <p:spPr>
            <a:xfrm>
              <a:off x="-1" y="0"/>
              <a:ext cx="2677923" cy="2642489"/>
            </a:xfrm>
            <a:custGeom>
              <a:avLst/>
              <a:gdLst/>
              <a:ahLst/>
              <a:cxnLst/>
              <a:rect l="l" t="t" r="r" b="b"/>
              <a:pathLst>
                <a:path w="2677923" h="2642489">
                  <a:moveTo>
                    <a:pt x="2274063" y="690118"/>
                  </a:moveTo>
                  <a:cubicBezTo>
                    <a:pt x="2274063" y="808482"/>
                    <a:pt x="2274063" y="887349"/>
                    <a:pt x="2274063" y="1005586"/>
                  </a:cubicBezTo>
                  <a:cubicBezTo>
                    <a:pt x="2362709" y="975995"/>
                    <a:pt x="2431543" y="936625"/>
                    <a:pt x="2510283" y="916813"/>
                  </a:cubicBezTo>
                  <a:cubicBezTo>
                    <a:pt x="2559559" y="906907"/>
                    <a:pt x="2618614" y="906907"/>
                    <a:pt x="2648078" y="936498"/>
                  </a:cubicBezTo>
                  <a:cubicBezTo>
                    <a:pt x="2667763" y="956183"/>
                    <a:pt x="2677669" y="1044956"/>
                    <a:pt x="2648078" y="1054862"/>
                  </a:cubicBezTo>
                  <a:cubicBezTo>
                    <a:pt x="2618487" y="1084453"/>
                    <a:pt x="2559432" y="1094359"/>
                    <a:pt x="2510283" y="1084453"/>
                  </a:cubicBezTo>
                  <a:cubicBezTo>
                    <a:pt x="2441322" y="1064768"/>
                    <a:pt x="2372488" y="1035177"/>
                    <a:pt x="2274063" y="995680"/>
                  </a:cubicBezTo>
                  <a:cubicBezTo>
                    <a:pt x="2274063" y="1114044"/>
                    <a:pt x="2274063" y="1183005"/>
                    <a:pt x="2274063" y="1301369"/>
                  </a:cubicBezTo>
                  <a:cubicBezTo>
                    <a:pt x="2362709" y="1271778"/>
                    <a:pt x="2431543" y="1242187"/>
                    <a:pt x="2500504" y="1222502"/>
                  </a:cubicBezTo>
                  <a:cubicBezTo>
                    <a:pt x="2549780" y="1212596"/>
                    <a:pt x="2618614" y="1202817"/>
                    <a:pt x="2638299" y="1232408"/>
                  </a:cubicBezTo>
                  <a:cubicBezTo>
                    <a:pt x="2667890" y="1252093"/>
                    <a:pt x="2667890" y="1340866"/>
                    <a:pt x="2648205" y="1360551"/>
                  </a:cubicBezTo>
                  <a:cubicBezTo>
                    <a:pt x="2628520" y="1390142"/>
                    <a:pt x="2559559" y="1390142"/>
                    <a:pt x="2510410" y="1380236"/>
                  </a:cubicBezTo>
                  <a:cubicBezTo>
                    <a:pt x="2441449" y="1370330"/>
                    <a:pt x="2362709" y="1330960"/>
                    <a:pt x="2274190" y="1301369"/>
                  </a:cubicBezTo>
                  <a:cubicBezTo>
                    <a:pt x="2274190" y="1409827"/>
                    <a:pt x="2274190" y="1478788"/>
                    <a:pt x="2274190" y="1597152"/>
                  </a:cubicBezTo>
                  <a:cubicBezTo>
                    <a:pt x="2362836" y="1567561"/>
                    <a:pt x="2431670" y="1537970"/>
                    <a:pt x="2510410" y="1518285"/>
                  </a:cubicBezTo>
                  <a:cubicBezTo>
                    <a:pt x="2559686" y="1508379"/>
                    <a:pt x="2618741" y="1508379"/>
                    <a:pt x="2648205" y="1537970"/>
                  </a:cubicBezTo>
                  <a:cubicBezTo>
                    <a:pt x="2667890" y="1547876"/>
                    <a:pt x="2677796" y="1636522"/>
                    <a:pt x="2658111" y="1656334"/>
                  </a:cubicBezTo>
                  <a:cubicBezTo>
                    <a:pt x="2628520" y="1685925"/>
                    <a:pt x="2559686" y="1695831"/>
                    <a:pt x="2520316" y="1685925"/>
                  </a:cubicBezTo>
                  <a:cubicBezTo>
                    <a:pt x="2441576" y="1666240"/>
                    <a:pt x="2372615" y="1636649"/>
                    <a:pt x="2284096" y="1597152"/>
                  </a:cubicBezTo>
                  <a:cubicBezTo>
                    <a:pt x="2284096" y="1705610"/>
                    <a:pt x="2284096" y="1784477"/>
                    <a:pt x="2284096" y="1892935"/>
                  </a:cubicBezTo>
                  <a:cubicBezTo>
                    <a:pt x="2362836" y="1863344"/>
                    <a:pt x="2431797" y="1833753"/>
                    <a:pt x="2510537" y="1823974"/>
                  </a:cubicBezTo>
                  <a:cubicBezTo>
                    <a:pt x="2559813" y="1814068"/>
                    <a:pt x="2618868" y="1823974"/>
                    <a:pt x="2658238" y="1843659"/>
                  </a:cubicBezTo>
                  <a:cubicBezTo>
                    <a:pt x="2677923" y="1853565"/>
                    <a:pt x="2668144" y="1952117"/>
                    <a:pt x="2648332" y="1971802"/>
                  </a:cubicBezTo>
                  <a:cubicBezTo>
                    <a:pt x="2618741" y="1991487"/>
                    <a:pt x="2549907" y="1991487"/>
                    <a:pt x="2510537" y="1981708"/>
                  </a:cubicBezTo>
                  <a:cubicBezTo>
                    <a:pt x="2431797" y="1962023"/>
                    <a:pt x="2362836" y="1932432"/>
                    <a:pt x="2284096" y="1902841"/>
                  </a:cubicBezTo>
                  <a:cubicBezTo>
                    <a:pt x="2234820" y="2188718"/>
                    <a:pt x="2215135" y="2208530"/>
                    <a:pt x="1929639" y="2257806"/>
                  </a:cubicBezTo>
                  <a:cubicBezTo>
                    <a:pt x="1959230" y="2336673"/>
                    <a:pt x="1988694" y="2405761"/>
                    <a:pt x="2008379" y="2484628"/>
                  </a:cubicBezTo>
                  <a:cubicBezTo>
                    <a:pt x="2018285" y="2524125"/>
                    <a:pt x="2018285" y="2583180"/>
                    <a:pt x="1988694" y="2622677"/>
                  </a:cubicBezTo>
                  <a:cubicBezTo>
                    <a:pt x="1978788" y="2642362"/>
                    <a:pt x="1890269" y="2642362"/>
                    <a:pt x="1870584" y="2622677"/>
                  </a:cubicBezTo>
                  <a:cubicBezTo>
                    <a:pt x="1840993" y="2593086"/>
                    <a:pt x="1831214" y="2524125"/>
                    <a:pt x="1840993" y="2484628"/>
                  </a:cubicBezTo>
                  <a:cubicBezTo>
                    <a:pt x="1860678" y="2405761"/>
                    <a:pt x="1890269" y="2336673"/>
                    <a:pt x="1929639" y="2248027"/>
                  </a:cubicBezTo>
                  <a:cubicBezTo>
                    <a:pt x="1821308" y="2248027"/>
                    <a:pt x="1742568" y="2248027"/>
                    <a:pt x="1634364" y="2248027"/>
                  </a:cubicBezTo>
                  <a:cubicBezTo>
                    <a:pt x="1663955" y="2336800"/>
                    <a:pt x="1693419" y="2405761"/>
                    <a:pt x="1713104" y="2484628"/>
                  </a:cubicBezTo>
                  <a:cubicBezTo>
                    <a:pt x="1723010" y="2533904"/>
                    <a:pt x="1713104" y="2593086"/>
                    <a:pt x="1693419" y="2622677"/>
                  </a:cubicBezTo>
                  <a:cubicBezTo>
                    <a:pt x="1673734" y="2642362"/>
                    <a:pt x="1585088" y="2642362"/>
                    <a:pt x="1565403" y="2622677"/>
                  </a:cubicBezTo>
                  <a:cubicBezTo>
                    <a:pt x="1535812" y="2593086"/>
                    <a:pt x="1535812" y="2524125"/>
                    <a:pt x="1545718" y="2484628"/>
                  </a:cubicBezTo>
                  <a:cubicBezTo>
                    <a:pt x="1565403" y="2405761"/>
                    <a:pt x="1594993" y="2336673"/>
                    <a:pt x="1624457" y="2248027"/>
                  </a:cubicBezTo>
                  <a:cubicBezTo>
                    <a:pt x="1516126" y="2248027"/>
                    <a:pt x="1447293" y="2248027"/>
                    <a:pt x="1338962" y="2248027"/>
                  </a:cubicBezTo>
                  <a:cubicBezTo>
                    <a:pt x="1368553" y="2336800"/>
                    <a:pt x="1398017" y="2405761"/>
                    <a:pt x="1407923" y="2474849"/>
                  </a:cubicBezTo>
                  <a:cubicBezTo>
                    <a:pt x="1417829" y="2524125"/>
                    <a:pt x="1427608" y="2593213"/>
                    <a:pt x="1398017" y="2612898"/>
                  </a:cubicBezTo>
                  <a:cubicBezTo>
                    <a:pt x="1368426" y="2642489"/>
                    <a:pt x="1289686" y="2642489"/>
                    <a:pt x="1260222" y="2612898"/>
                  </a:cubicBezTo>
                  <a:cubicBezTo>
                    <a:pt x="1240537" y="2593213"/>
                    <a:pt x="1240537" y="2524125"/>
                    <a:pt x="1250316" y="2474849"/>
                  </a:cubicBezTo>
                  <a:cubicBezTo>
                    <a:pt x="1270001" y="2405888"/>
                    <a:pt x="1299592" y="2336800"/>
                    <a:pt x="1329056" y="2248027"/>
                  </a:cubicBezTo>
                  <a:cubicBezTo>
                    <a:pt x="1220725" y="2248027"/>
                    <a:pt x="1151891" y="2248027"/>
                    <a:pt x="1033781" y="2248027"/>
                  </a:cubicBezTo>
                  <a:cubicBezTo>
                    <a:pt x="1063372" y="2336800"/>
                    <a:pt x="1092836" y="2405761"/>
                    <a:pt x="1112520" y="2474849"/>
                  </a:cubicBezTo>
                  <a:cubicBezTo>
                    <a:pt x="1122426" y="2524125"/>
                    <a:pt x="1122426" y="2593213"/>
                    <a:pt x="1092835" y="2622804"/>
                  </a:cubicBezTo>
                  <a:cubicBezTo>
                    <a:pt x="1063244" y="2642489"/>
                    <a:pt x="984504" y="2632710"/>
                    <a:pt x="955040" y="2612898"/>
                  </a:cubicBezTo>
                  <a:cubicBezTo>
                    <a:pt x="935355" y="2583307"/>
                    <a:pt x="945134" y="2514346"/>
                    <a:pt x="955040" y="2474849"/>
                  </a:cubicBezTo>
                  <a:cubicBezTo>
                    <a:pt x="974726" y="2405888"/>
                    <a:pt x="1004316" y="2336800"/>
                    <a:pt x="1033780" y="2248027"/>
                  </a:cubicBezTo>
                  <a:cubicBezTo>
                    <a:pt x="925449" y="2248027"/>
                    <a:pt x="846709" y="2248027"/>
                    <a:pt x="728599" y="2248027"/>
                  </a:cubicBezTo>
                  <a:cubicBezTo>
                    <a:pt x="758190" y="2336800"/>
                    <a:pt x="787654" y="2405761"/>
                    <a:pt x="807339" y="2474849"/>
                  </a:cubicBezTo>
                  <a:cubicBezTo>
                    <a:pt x="817245" y="2524125"/>
                    <a:pt x="827024" y="2593213"/>
                    <a:pt x="797433" y="2612898"/>
                  </a:cubicBezTo>
                  <a:cubicBezTo>
                    <a:pt x="777748" y="2642489"/>
                    <a:pt x="689102" y="2642489"/>
                    <a:pt x="659638" y="2612898"/>
                  </a:cubicBezTo>
                  <a:cubicBezTo>
                    <a:pt x="639953" y="2593213"/>
                    <a:pt x="639953" y="2524125"/>
                    <a:pt x="649732" y="2474849"/>
                  </a:cubicBezTo>
                  <a:cubicBezTo>
                    <a:pt x="669417" y="2405888"/>
                    <a:pt x="708787" y="2336800"/>
                    <a:pt x="738378" y="2257933"/>
                  </a:cubicBezTo>
                  <a:cubicBezTo>
                    <a:pt x="443103" y="2208657"/>
                    <a:pt x="423418" y="2179066"/>
                    <a:pt x="374142" y="1902968"/>
                  </a:cubicBezTo>
                  <a:cubicBezTo>
                    <a:pt x="305181" y="1932559"/>
                    <a:pt x="236347" y="1962150"/>
                    <a:pt x="167386" y="1981835"/>
                  </a:cubicBezTo>
                  <a:cubicBezTo>
                    <a:pt x="118110" y="1991741"/>
                    <a:pt x="49276" y="1991741"/>
                    <a:pt x="29591" y="1971929"/>
                  </a:cubicBezTo>
                  <a:cubicBezTo>
                    <a:pt x="0" y="1942338"/>
                    <a:pt x="0" y="1853565"/>
                    <a:pt x="29591" y="1833880"/>
                  </a:cubicBezTo>
                  <a:cubicBezTo>
                    <a:pt x="49276" y="1804289"/>
                    <a:pt x="128016" y="1814195"/>
                    <a:pt x="167386" y="1823974"/>
                  </a:cubicBezTo>
                  <a:cubicBezTo>
                    <a:pt x="236347" y="1833880"/>
                    <a:pt x="295402" y="1863471"/>
                    <a:pt x="383921" y="1902841"/>
                  </a:cubicBezTo>
                  <a:cubicBezTo>
                    <a:pt x="383921" y="1794383"/>
                    <a:pt x="383921" y="1715516"/>
                    <a:pt x="383921" y="1607058"/>
                  </a:cubicBezTo>
                  <a:cubicBezTo>
                    <a:pt x="305181" y="1636649"/>
                    <a:pt x="236220" y="1666240"/>
                    <a:pt x="167386" y="1676019"/>
                  </a:cubicBezTo>
                  <a:cubicBezTo>
                    <a:pt x="118110" y="1685925"/>
                    <a:pt x="49276" y="1695704"/>
                    <a:pt x="29591" y="1666113"/>
                  </a:cubicBezTo>
                  <a:cubicBezTo>
                    <a:pt x="0" y="1636522"/>
                    <a:pt x="9906" y="1557655"/>
                    <a:pt x="29591" y="1528064"/>
                  </a:cubicBezTo>
                  <a:cubicBezTo>
                    <a:pt x="49276" y="1508379"/>
                    <a:pt x="128016" y="1508379"/>
                    <a:pt x="167386" y="1518158"/>
                  </a:cubicBezTo>
                  <a:cubicBezTo>
                    <a:pt x="236347" y="1537843"/>
                    <a:pt x="295402" y="1567434"/>
                    <a:pt x="383921" y="1606931"/>
                  </a:cubicBezTo>
                  <a:cubicBezTo>
                    <a:pt x="383921" y="1498473"/>
                    <a:pt x="383921" y="1419606"/>
                    <a:pt x="383921" y="1311148"/>
                  </a:cubicBezTo>
                  <a:cubicBezTo>
                    <a:pt x="305181" y="1330833"/>
                    <a:pt x="236220" y="1370330"/>
                    <a:pt x="167386" y="1380109"/>
                  </a:cubicBezTo>
                  <a:cubicBezTo>
                    <a:pt x="118110" y="1390015"/>
                    <a:pt x="59055" y="1380109"/>
                    <a:pt x="19685" y="1360424"/>
                  </a:cubicBezTo>
                  <a:cubicBezTo>
                    <a:pt x="0" y="1340739"/>
                    <a:pt x="9779" y="1242060"/>
                    <a:pt x="19685" y="1232281"/>
                  </a:cubicBezTo>
                  <a:cubicBezTo>
                    <a:pt x="68961" y="1212596"/>
                    <a:pt x="128016" y="1212596"/>
                    <a:pt x="177165" y="1232281"/>
                  </a:cubicBezTo>
                  <a:cubicBezTo>
                    <a:pt x="236220" y="1242187"/>
                    <a:pt x="305181" y="1271778"/>
                    <a:pt x="383921" y="1301242"/>
                  </a:cubicBezTo>
                  <a:cubicBezTo>
                    <a:pt x="383921" y="1192784"/>
                    <a:pt x="383921" y="1113917"/>
                    <a:pt x="383921" y="1005459"/>
                  </a:cubicBezTo>
                  <a:cubicBezTo>
                    <a:pt x="305181" y="1035050"/>
                    <a:pt x="236220" y="1064641"/>
                    <a:pt x="167386" y="1074420"/>
                  </a:cubicBezTo>
                  <a:cubicBezTo>
                    <a:pt x="118110" y="1084326"/>
                    <a:pt x="49276" y="1094105"/>
                    <a:pt x="29591" y="1064514"/>
                  </a:cubicBezTo>
                  <a:cubicBezTo>
                    <a:pt x="1" y="1045083"/>
                    <a:pt x="9907" y="956437"/>
                    <a:pt x="29592" y="926846"/>
                  </a:cubicBezTo>
                  <a:cubicBezTo>
                    <a:pt x="59183" y="907161"/>
                    <a:pt x="128017" y="916940"/>
                    <a:pt x="167387" y="926846"/>
                  </a:cubicBezTo>
                  <a:cubicBezTo>
                    <a:pt x="236348" y="936752"/>
                    <a:pt x="295403" y="976122"/>
                    <a:pt x="383922" y="1005713"/>
                  </a:cubicBezTo>
                  <a:cubicBezTo>
                    <a:pt x="383922" y="897255"/>
                    <a:pt x="383922" y="818388"/>
                    <a:pt x="383922" y="700024"/>
                  </a:cubicBezTo>
                  <a:cubicBezTo>
                    <a:pt x="305182" y="729615"/>
                    <a:pt x="236221" y="759206"/>
                    <a:pt x="167387" y="778891"/>
                  </a:cubicBezTo>
                  <a:cubicBezTo>
                    <a:pt x="128017" y="788797"/>
                    <a:pt x="59056" y="798576"/>
                    <a:pt x="29592" y="768985"/>
                  </a:cubicBezTo>
                  <a:cubicBezTo>
                    <a:pt x="9907" y="749300"/>
                    <a:pt x="1" y="660654"/>
                    <a:pt x="29592" y="631063"/>
                  </a:cubicBezTo>
                  <a:cubicBezTo>
                    <a:pt x="49277" y="611378"/>
                    <a:pt x="118238" y="611378"/>
                    <a:pt x="167387" y="621157"/>
                  </a:cubicBezTo>
                  <a:cubicBezTo>
                    <a:pt x="236348" y="640842"/>
                    <a:pt x="295403" y="670433"/>
                    <a:pt x="374143" y="700024"/>
                  </a:cubicBezTo>
                  <a:cubicBezTo>
                    <a:pt x="423419" y="414147"/>
                    <a:pt x="452883" y="384556"/>
                    <a:pt x="728600" y="345059"/>
                  </a:cubicBezTo>
                  <a:cubicBezTo>
                    <a:pt x="699009" y="285877"/>
                    <a:pt x="669545" y="226695"/>
                    <a:pt x="659639" y="167640"/>
                  </a:cubicBezTo>
                  <a:cubicBezTo>
                    <a:pt x="649733" y="118364"/>
                    <a:pt x="649733" y="59182"/>
                    <a:pt x="669545" y="19685"/>
                  </a:cubicBezTo>
                  <a:cubicBezTo>
                    <a:pt x="679324" y="0"/>
                    <a:pt x="777749" y="0"/>
                    <a:pt x="787528" y="9906"/>
                  </a:cubicBezTo>
                  <a:cubicBezTo>
                    <a:pt x="807213" y="59182"/>
                    <a:pt x="817119" y="118364"/>
                    <a:pt x="807213" y="167640"/>
                  </a:cubicBezTo>
                  <a:cubicBezTo>
                    <a:pt x="797307" y="226822"/>
                    <a:pt x="757937" y="276098"/>
                    <a:pt x="728473" y="354965"/>
                  </a:cubicBezTo>
                  <a:cubicBezTo>
                    <a:pt x="836804" y="354965"/>
                    <a:pt x="915544" y="354965"/>
                    <a:pt x="1033654" y="354965"/>
                  </a:cubicBezTo>
                  <a:cubicBezTo>
                    <a:pt x="1004063" y="286004"/>
                    <a:pt x="964693" y="226822"/>
                    <a:pt x="954914" y="167640"/>
                  </a:cubicBezTo>
                  <a:cubicBezTo>
                    <a:pt x="945008" y="118364"/>
                    <a:pt x="945008" y="59182"/>
                    <a:pt x="964820" y="19685"/>
                  </a:cubicBezTo>
                  <a:cubicBezTo>
                    <a:pt x="974726" y="0"/>
                    <a:pt x="1082930" y="0"/>
                    <a:pt x="1092836" y="19685"/>
                  </a:cubicBezTo>
                  <a:cubicBezTo>
                    <a:pt x="1112521" y="59182"/>
                    <a:pt x="1112521" y="118237"/>
                    <a:pt x="1102742" y="167640"/>
                  </a:cubicBezTo>
                  <a:cubicBezTo>
                    <a:pt x="1092836" y="226822"/>
                    <a:pt x="1063372" y="276098"/>
                    <a:pt x="1033781" y="354965"/>
                  </a:cubicBezTo>
                  <a:cubicBezTo>
                    <a:pt x="1142112" y="354965"/>
                    <a:pt x="1210946" y="354965"/>
                    <a:pt x="1329056" y="354965"/>
                  </a:cubicBezTo>
                  <a:cubicBezTo>
                    <a:pt x="1299465" y="286004"/>
                    <a:pt x="1270001" y="226822"/>
                    <a:pt x="1250316" y="167640"/>
                  </a:cubicBezTo>
                  <a:cubicBezTo>
                    <a:pt x="1240410" y="118364"/>
                    <a:pt x="1240410" y="59182"/>
                    <a:pt x="1270001" y="19685"/>
                  </a:cubicBezTo>
                  <a:cubicBezTo>
                    <a:pt x="1279907" y="0"/>
                    <a:pt x="1378332" y="0"/>
                    <a:pt x="1388111" y="19685"/>
                  </a:cubicBezTo>
                  <a:cubicBezTo>
                    <a:pt x="1407796" y="59182"/>
                    <a:pt x="1417702" y="118237"/>
                    <a:pt x="1407796" y="167640"/>
                  </a:cubicBezTo>
                  <a:cubicBezTo>
                    <a:pt x="1397890" y="226822"/>
                    <a:pt x="1358520" y="286004"/>
                    <a:pt x="1329056" y="354965"/>
                  </a:cubicBezTo>
                  <a:cubicBezTo>
                    <a:pt x="1437387" y="354965"/>
                    <a:pt x="1516127" y="354965"/>
                    <a:pt x="1624331" y="354965"/>
                  </a:cubicBezTo>
                  <a:cubicBezTo>
                    <a:pt x="1594740" y="286004"/>
                    <a:pt x="1555370" y="226822"/>
                    <a:pt x="1545591" y="157734"/>
                  </a:cubicBezTo>
                  <a:cubicBezTo>
                    <a:pt x="1535685" y="118237"/>
                    <a:pt x="1535685" y="49276"/>
                    <a:pt x="1565276" y="19685"/>
                  </a:cubicBezTo>
                  <a:cubicBezTo>
                    <a:pt x="1584961" y="0"/>
                    <a:pt x="1673607" y="0"/>
                    <a:pt x="1693292" y="29591"/>
                  </a:cubicBezTo>
                  <a:cubicBezTo>
                    <a:pt x="1722883" y="49276"/>
                    <a:pt x="1722883" y="118364"/>
                    <a:pt x="1703198" y="167640"/>
                  </a:cubicBezTo>
                  <a:cubicBezTo>
                    <a:pt x="1693292" y="226822"/>
                    <a:pt x="1663828" y="276098"/>
                    <a:pt x="1624458" y="354965"/>
                  </a:cubicBezTo>
                  <a:cubicBezTo>
                    <a:pt x="1732789" y="354965"/>
                    <a:pt x="1811529" y="354965"/>
                    <a:pt x="1909954" y="354965"/>
                  </a:cubicBezTo>
                  <a:cubicBezTo>
                    <a:pt x="1890269" y="286004"/>
                    <a:pt x="1870584" y="236601"/>
                    <a:pt x="1860678" y="177546"/>
                  </a:cubicBezTo>
                  <a:cubicBezTo>
                    <a:pt x="1850772" y="118491"/>
                    <a:pt x="1860678" y="69088"/>
                    <a:pt x="1860678" y="19812"/>
                  </a:cubicBezTo>
                  <a:cubicBezTo>
                    <a:pt x="1909954" y="19812"/>
                    <a:pt x="1988694" y="127"/>
                    <a:pt x="1998473" y="29718"/>
                  </a:cubicBezTo>
                  <a:cubicBezTo>
                    <a:pt x="2018158" y="69215"/>
                    <a:pt x="2008379" y="128270"/>
                    <a:pt x="1998473" y="177673"/>
                  </a:cubicBezTo>
                  <a:cubicBezTo>
                    <a:pt x="1978788" y="236855"/>
                    <a:pt x="1959103" y="286131"/>
                    <a:pt x="1939418" y="345313"/>
                  </a:cubicBezTo>
                  <a:cubicBezTo>
                    <a:pt x="2215008" y="394589"/>
                    <a:pt x="2244599" y="424180"/>
                    <a:pt x="2283969" y="700278"/>
                  </a:cubicBezTo>
                  <a:cubicBezTo>
                    <a:pt x="2362709" y="670687"/>
                    <a:pt x="2431670" y="641096"/>
                    <a:pt x="2500504" y="621411"/>
                  </a:cubicBezTo>
                  <a:cubicBezTo>
                    <a:pt x="2549780" y="611505"/>
                    <a:pt x="2608835" y="621411"/>
                    <a:pt x="2657984" y="641096"/>
                  </a:cubicBezTo>
                  <a:cubicBezTo>
                    <a:pt x="2667890" y="651002"/>
                    <a:pt x="2667890" y="749554"/>
                    <a:pt x="2648078" y="769239"/>
                  </a:cubicBezTo>
                  <a:cubicBezTo>
                    <a:pt x="2618487" y="788924"/>
                    <a:pt x="2549653" y="788924"/>
                    <a:pt x="2510283" y="779145"/>
                  </a:cubicBezTo>
                  <a:cubicBezTo>
                    <a:pt x="2431543" y="759460"/>
                    <a:pt x="2372488" y="729869"/>
                    <a:pt x="2274063" y="690372"/>
                  </a:cubicBezTo>
                  <a:close/>
                  <a:moveTo>
                    <a:pt x="1348741" y="680212"/>
                  </a:moveTo>
                  <a:cubicBezTo>
                    <a:pt x="1210946" y="680212"/>
                    <a:pt x="1082930" y="680212"/>
                    <a:pt x="945135" y="690118"/>
                  </a:cubicBezTo>
                  <a:cubicBezTo>
                    <a:pt x="797434" y="690118"/>
                    <a:pt x="718694" y="768985"/>
                    <a:pt x="718694" y="926719"/>
                  </a:cubicBezTo>
                  <a:cubicBezTo>
                    <a:pt x="708788" y="1173226"/>
                    <a:pt x="708788" y="1429512"/>
                    <a:pt x="718694" y="1676019"/>
                  </a:cubicBezTo>
                  <a:cubicBezTo>
                    <a:pt x="718694" y="1833753"/>
                    <a:pt x="797434" y="1912620"/>
                    <a:pt x="954914" y="1912620"/>
                  </a:cubicBezTo>
                  <a:cubicBezTo>
                    <a:pt x="1201040" y="1922526"/>
                    <a:pt x="1456945" y="1922526"/>
                    <a:pt x="1712977" y="1912620"/>
                  </a:cubicBezTo>
                  <a:cubicBezTo>
                    <a:pt x="1860678" y="1912620"/>
                    <a:pt x="1939418" y="1823847"/>
                    <a:pt x="1949197" y="1685798"/>
                  </a:cubicBezTo>
                  <a:cubicBezTo>
                    <a:pt x="1949197" y="1429385"/>
                    <a:pt x="1949197" y="1173099"/>
                    <a:pt x="1949197" y="916686"/>
                  </a:cubicBezTo>
                  <a:cubicBezTo>
                    <a:pt x="1939291" y="758952"/>
                    <a:pt x="1860551" y="689864"/>
                    <a:pt x="1703071" y="689864"/>
                  </a:cubicBezTo>
                  <a:cubicBezTo>
                    <a:pt x="1584961" y="679958"/>
                    <a:pt x="1466851" y="679958"/>
                    <a:pt x="1348614" y="67995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2863620" y="4742280"/>
            <a:ext cx="1993140" cy="2016900"/>
            <a:chOff x="0" y="0"/>
            <a:chExt cx="2657520" cy="2689200"/>
          </a:xfrm>
        </p:grpSpPr>
        <p:sp>
          <p:nvSpPr>
            <p:cNvPr id="12" name="Freeform 12"/>
            <p:cNvSpPr/>
            <p:nvPr/>
          </p:nvSpPr>
          <p:spPr>
            <a:xfrm>
              <a:off x="-127" y="-127"/>
              <a:ext cx="2657729" cy="2689225"/>
            </a:xfrm>
            <a:custGeom>
              <a:avLst/>
              <a:gdLst/>
              <a:ahLst/>
              <a:cxnLst/>
              <a:rect l="l" t="t" r="r" b="b"/>
              <a:pathLst>
                <a:path w="2657729" h="2689225">
                  <a:moveTo>
                    <a:pt x="354457" y="1645158"/>
                  </a:moveTo>
                  <a:cubicBezTo>
                    <a:pt x="354457" y="1526921"/>
                    <a:pt x="354457" y="1448181"/>
                    <a:pt x="354457" y="1339850"/>
                  </a:cubicBezTo>
                  <a:cubicBezTo>
                    <a:pt x="285496" y="1369441"/>
                    <a:pt x="236347" y="1398905"/>
                    <a:pt x="177292" y="1408811"/>
                  </a:cubicBezTo>
                  <a:cubicBezTo>
                    <a:pt x="128016" y="1418717"/>
                    <a:pt x="68961" y="1408811"/>
                    <a:pt x="19812" y="1408811"/>
                  </a:cubicBezTo>
                  <a:cubicBezTo>
                    <a:pt x="19812" y="1349756"/>
                    <a:pt x="19812" y="1300480"/>
                    <a:pt x="19812" y="1251204"/>
                  </a:cubicBezTo>
                  <a:cubicBezTo>
                    <a:pt x="78867" y="1251204"/>
                    <a:pt x="128143" y="1241298"/>
                    <a:pt x="177292" y="1261110"/>
                  </a:cubicBezTo>
                  <a:cubicBezTo>
                    <a:pt x="236347" y="1271016"/>
                    <a:pt x="285623" y="1290701"/>
                    <a:pt x="354457" y="1320165"/>
                  </a:cubicBezTo>
                  <a:cubicBezTo>
                    <a:pt x="354457" y="1211834"/>
                    <a:pt x="354457" y="1132967"/>
                    <a:pt x="354457" y="1014857"/>
                  </a:cubicBezTo>
                  <a:cubicBezTo>
                    <a:pt x="285496" y="1044448"/>
                    <a:pt x="236347" y="1073912"/>
                    <a:pt x="177292" y="1083818"/>
                  </a:cubicBezTo>
                  <a:cubicBezTo>
                    <a:pt x="128016" y="1093724"/>
                    <a:pt x="68961" y="1083818"/>
                    <a:pt x="9906" y="1083818"/>
                  </a:cubicBezTo>
                  <a:cubicBezTo>
                    <a:pt x="9906" y="1034542"/>
                    <a:pt x="0" y="965581"/>
                    <a:pt x="19812" y="945896"/>
                  </a:cubicBezTo>
                  <a:cubicBezTo>
                    <a:pt x="59182" y="916305"/>
                    <a:pt x="128143" y="926211"/>
                    <a:pt x="177292" y="935990"/>
                  </a:cubicBezTo>
                  <a:cubicBezTo>
                    <a:pt x="236347" y="955675"/>
                    <a:pt x="285623" y="985266"/>
                    <a:pt x="354457" y="1014857"/>
                  </a:cubicBezTo>
                  <a:cubicBezTo>
                    <a:pt x="354457" y="896620"/>
                    <a:pt x="354457" y="817880"/>
                    <a:pt x="354457" y="709549"/>
                  </a:cubicBezTo>
                  <a:cubicBezTo>
                    <a:pt x="285496" y="739140"/>
                    <a:pt x="236347" y="758825"/>
                    <a:pt x="177292" y="768604"/>
                  </a:cubicBezTo>
                  <a:cubicBezTo>
                    <a:pt x="128016" y="778510"/>
                    <a:pt x="68961" y="778510"/>
                    <a:pt x="9906" y="768604"/>
                  </a:cubicBezTo>
                  <a:cubicBezTo>
                    <a:pt x="19812" y="719328"/>
                    <a:pt x="19812" y="670052"/>
                    <a:pt x="19812" y="620903"/>
                  </a:cubicBezTo>
                  <a:cubicBezTo>
                    <a:pt x="69088" y="630809"/>
                    <a:pt x="128143" y="620903"/>
                    <a:pt x="187198" y="630809"/>
                  </a:cubicBezTo>
                  <a:cubicBezTo>
                    <a:pt x="236474" y="650494"/>
                    <a:pt x="285623" y="670179"/>
                    <a:pt x="354584" y="699770"/>
                  </a:cubicBezTo>
                  <a:cubicBezTo>
                    <a:pt x="364490" y="502793"/>
                    <a:pt x="423545" y="364871"/>
                    <a:pt x="669544" y="384556"/>
                  </a:cubicBezTo>
                  <a:cubicBezTo>
                    <a:pt x="639953" y="295910"/>
                    <a:pt x="600583" y="246634"/>
                    <a:pt x="590804" y="177673"/>
                  </a:cubicBezTo>
                  <a:cubicBezTo>
                    <a:pt x="580898" y="128397"/>
                    <a:pt x="571119" y="59436"/>
                    <a:pt x="600710" y="29972"/>
                  </a:cubicBezTo>
                  <a:cubicBezTo>
                    <a:pt x="620268" y="127"/>
                    <a:pt x="718693" y="127"/>
                    <a:pt x="738378" y="29718"/>
                  </a:cubicBezTo>
                  <a:cubicBezTo>
                    <a:pt x="767969" y="59309"/>
                    <a:pt x="758063" y="128270"/>
                    <a:pt x="748284" y="177419"/>
                  </a:cubicBezTo>
                  <a:cubicBezTo>
                    <a:pt x="738378" y="236474"/>
                    <a:pt x="699008" y="295656"/>
                    <a:pt x="669544" y="374396"/>
                  </a:cubicBezTo>
                  <a:cubicBezTo>
                    <a:pt x="787654" y="374396"/>
                    <a:pt x="866394" y="374396"/>
                    <a:pt x="984504" y="374396"/>
                  </a:cubicBezTo>
                  <a:cubicBezTo>
                    <a:pt x="954913" y="305435"/>
                    <a:pt x="925449" y="246380"/>
                    <a:pt x="915543" y="187198"/>
                  </a:cubicBezTo>
                  <a:cubicBezTo>
                    <a:pt x="905637" y="137922"/>
                    <a:pt x="915543" y="78867"/>
                    <a:pt x="915543" y="19685"/>
                  </a:cubicBezTo>
                  <a:cubicBezTo>
                    <a:pt x="964819" y="19685"/>
                    <a:pt x="1013968" y="19685"/>
                    <a:pt x="1063244" y="29591"/>
                  </a:cubicBezTo>
                  <a:cubicBezTo>
                    <a:pt x="1053338" y="78867"/>
                    <a:pt x="1063244" y="137922"/>
                    <a:pt x="1053338" y="197104"/>
                  </a:cubicBezTo>
                  <a:cubicBezTo>
                    <a:pt x="1033653" y="246380"/>
                    <a:pt x="1013968" y="305435"/>
                    <a:pt x="984377" y="374396"/>
                  </a:cubicBezTo>
                  <a:cubicBezTo>
                    <a:pt x="1092708" y="374396"/>
                    <a:pt x="1171448" y="374396"/>
                    <a:pt x="1289558" y="374396"/>
                  </a:cubicBezTo>
                  <a:cubicBezTo>
                    <a:pt x="1259967" y="305435"/>
                    <a:pt x="1230503" y="246380"/>
                    <a:pt x="1220597" y="187198"/>
                  </a:cubicBezTo>
                  <a:cubicBezTo>
                    <a:pt x="1210691" y="128016"/>
                    <a:pt x="1220597" y="78867"/>
                    <a:pt x="1230503" y="19685"/>
                  </a:cubicBezTo>
                  <a:cubicBezTo>
                    <a:pt x="1279779" y="19685"/>
                    <a:pt x="1348613" y="9779"/>
                    <a:pt x="1368298" y="29591"/>
                  </a:cubicBezTo>
                  <a:cubicBezTo>
                    <a:pt x="1397889" y="68961"/>
                    <a:pt x="1387983" y="137922"/>
                    <a:pt x="1378204" y="187198"/>
                  </a:cubicBezTo>
                  <a:cubicBezTo>
                    <a:pt x="1358519" y="246253"/>
                    <a:pt x="1328928" y="295529"/>
                    <a:pt x="1289558" y="374396"/>
                  </a:cubicBezTo>
                  <a:cubicBezTo>
                    <a:pt x="1407668" y="374396"/>
                    <a:pt x="1496314" y="374396"/>
                    <a:pt x="1614424" y="374396"/>
                  </a:cubicBezTo>
                  <a:cubicBezTo>
                    <a:pt x="1584833" y="295529"/>
                    <a:pt x="1545463" y="236474"/>
                    <a:pt x="1535684" y="177419"/>
                  </a:cubicBezTo>
                  <a:cubicBezTo>
                    <a:pt x="1525778" y="128143"/>
                    <a:pt x="1515999" y="59182"/>
                    <a:pt x="1545590" y="29718"/>
                  </a:cubicBezTo>
                  <a:cubicBezTo>
                    <a:pt x="1565275" y="127"/>
                    <a:pt x="1663700" y="127"/>
                    <a:pt x="1683385" y="29718"/>
                  </a:cubicBezTo>
                  <a:cubicBezTo>
                    <a:pt x="1703070" y="59309"/>
                    <a:pt x="1703070" y="128270"/>
                    <a:pt x="1693291" y="177419"/>
                  </a:cubicBezTo>
                  <a:cubicBezTo>
                    <a:pt x="1683385" y="236474"/>
                    <a:pt x="1644015" y="295656"/>
                    <a:pt x="1614551" y="374396"/>
                  </a:cubicBezTo>
                  <a:cubicBezTo>
                    <a:pt x="1732661" y="374396"/>
                    <a:pt x="1811401" y="374396"/>
                    <a:pt x="1919732" y="374396"/>
                  </a:cubicBezTo>
                  <a:cubicBezTo>
                    <a:pt x="1900047" y="305435"/>
                    <a:pt x="1870456" y="246380"/>
                    <a:pt x="1850771" y="187198"/>
                  </a:cubicBezTo>
                  <a:cubicBezTo>
                    <a:pt x="1840865" y="137922"/>
                    <a:pt x="1850771" y="78867"/>
                    <a:pt x="1860677" y="19685"/>
                  </a:cubicBezTo>
                  <a:cubicBezTo>
                    <a:pt x="1909953" y="19685"/>
                    <a:pt x="1988693" y="0"/>
                    <a:pt x="1998472" y="29591"/>
                  </a:cubicBezTo>
                  <a:cubicBezTo>
                    <a:pt x="2018157" y="68961"/>
                    <a:pt x="2018157" y="137922"/>
                    <a:pt x="1998472" y="187198"/>
                  </a:cubicBezTo>
                  <a:cubicBezTo>
                    <a:pt x="1988566" y="246253"/>
                    <a:pt x="1959102" y="295529"/>
                    <a:pt x="1929511" y="354711"/>
                  </a:cubicBezTo>
                  <a:cubicBezTo>
                    <a:pt x="2274062" y="433578"/>
                    <a:pt x="2274062" y="433578"/>
                    <a:pt x="2303526" y="709295"/>
                  </a:cubicBezTo>
                  <a:cubicBezTo>
                    <a:pt x="2362581" y="679704"/>
                    <a:pt x="2421636" y="660019"/>
                    <a:pt x="2470912" y="650240"/>
                  </a:cubicBezTo>
                  <a:cubicBezTo>
                    <a:pt x="2529967" y="640334"/>
                    <a:pt x="2589022" y="640334"/>
                    <a:pt x="2648077" y="640334"/>
                  </a:cubicBezTo>
                  <a:cubicBezTo>
                    <a:pt x="2638171" y="689610"/>
                    <a:pt x="2638171" y="748665"/>
                    <a:pt x="2638171" y="797941"/>
                  </a:cubicBezTo>
                  <a:cubicBezTo>
                    <a:pt x="2579116" y="788035"/>
                    <a:pt x="2520061" y="788035"/>
                    <a:pt x="2470785" y="778256"/>
                  </a:cubicBezTo>
                  <a:cubicBezTo>
                    <a:pt x="2421509" y="768477"/>
                    <a:pt x="2372360" y="748665"/>
                    <a:pt x="2303399" y="719201"/>
                  </a:cubicBezTo>
                  <a:cubicBezTo>
                    <a:pt x="2303399" y="827532"/>
                    <a:pt x="2303399" y="906399"/>
                    <a:pt x="2303399" y="1024509"/>
                  </a:cubicBezTo>
                  <a:cubicBezTo>
                    <a:pt x="2372360" y="994918"/>
                    <a:pt x="2421509" y="975233"/>
                    <a:pt x="2480564" y="965454"/>
                  </a:cubicBezTo>
                  <a:cubicBezTo>
                    <a:pt x="2529840" y="955548"/>
                    <a:pt x="2588895" y="945769"/>
                    <a:pt x="2638044" y="965454"/>
                  </a:cubicBezTo>
                  <a:cubicBezTo>
                    <a:pt x="2657729" y="975360"/>
                    <a:pt x="2657729" y="1093470"/>
                    <a:pt x="2638044" y="1093470"/>
                  </a:cubicBezTo>
                  <a:cubicBezTo>
                    <a:pt x="2598674" y="1113155"/>
                    <a:pt x="2529713" y="1113155"/>
                    <a:pt x="2480564" y="1103376"/>
                  </a:cubicBezTo>
                  <a:cubicBezTo>
                    <a:pt x="2421509" y="1093470"/>
                    <a:pt x="2372233" y="1064006"/>
                    <a:pt x="2303399" y="1044321"/>
                  </a:cubicBezTo>
                  <a:cubicBezTo>
                    <a:pt x="2303399" y="1152652"/>
                    <a:pt x="2303399" y="1231519"/>
                    <a:pt x="2303399" y="1349629"/>
                  </a:cubicBezTo>
                  <a:cubicBezTo>
                    <a:pt x="2372360" y="1320038"/>
                    <a:pt x="2421509" y="1280668"/>
                    <a:pt x="2480564" y="1270762"/>
                  </a:cubicBezTo>
                  <a:cubicBezTo>
                    <a:pt x="2529840" y="1260856"/>
                    <a:pt x="2588895" y="1270762"/>
                    <a:pt x="2647950" y="1280668"/>
                  </a:cubicBezTo>
                  <a:cubicBezTo>
                    <a:pt x="2647950" y="1329944"/>
                    <a:pt x="2638044" y="1369314"/>
                    <a:pt x="2638044" y="1418590"/>
                  </a:cubicBezTo>
                  <a:cubicBezTo>
                    <a:pt x="2588768" y="1418590"/>
                    <a:pt x="2529713" y="1428496"/>
                    <a:pt x="2470658" y="1408684"/>
                  </a:cubicBezTo>
                  <a:cubicBezTo>
                    <a:pt x="2421382" y="1398778"/>
                    <a:pt x="2372233" y="1369314"/>
                    <a:pt x="2303272" y="1339723"/>
                  </a:cubicBezTo>
                  <a:cubicBezTo>
                    <a:pt x="2303272" y="1457960"/>
                    <a:pt x="2303272" y="1536700"/>
                    <a:pt x="2303272" y="1654937"/>
                  </a:cubicBezTo>
                  <a:cubicBezTo>
                    <a:pt x="2372233" y="1625346"/>
                    <a:pt x="2431288" y="1595882"/>
                    <a:pt x="2480437" y="1576070"/>
                  </a:cubicBezTo>
                  <a:cubicBezTo>
                    <a:pt x="2529713" y="1566164"/>
                    <a:pt x="2598547" y="1566164"/>
                    <a:pt x="2637917" y="1585976"/>
                  </a:cubicBezTo>
                  <a:cubicBezTo>
                    <a:pt x="2657602" y="1605661"/>
                    <a:pt x="2647823" y="1684528"/>
                    <a:pt x="2647823" y="1733677"/>
                  </a:cubicBezTo>
                  <a:cubicBezTo>
                    <a:pt x="2588768" y="1733677"/>
                    <a:pt x="2529713" y="1743583"/>
                    <a:pt x="2480437" y="1733677"/>
                  </a:cubicBezTo>
                  <a:cubicBezTo>
                    <a:pt x="2421382" y="1723771"/>
                    <a:pt x="2372106" y="1694307"/>
                    <a:pt x="2303272" y="1664716"/>
                  </a:cubicBezTo>
                  <a:cubicBezTo>
                    <a:pt x="2303272" y="1773047"/>
                    <a:pt x="2303272" y="1851914"/>
                    <a:pt x="2303272" y="1970024"/>
                  </a:cubicBezTo>
                  <a:cubicBezTo>
                    <a:pt x="2372233" y="1940433"/>
                    <a:pt x="2421382" y="1910969"/>
                    <a:pt x="2480437" y="1901063"/>
                  </a:cubicBezTo>
                  <a:cubicBezTo>
                    <a:pt x="2529713" y="1891157"/>
                    <a:pt x="2588768" y="1891157"/>
                    <a:pt x="2637917" y="1910969"/>
                  </a:cubicBezTo>
                  <a:cubicBezTo>
                    <a:pt x="2657602" y="1910969"/>
                    <a:pt x="2657602" y="2038985"/>
                    <a:pt x="2637917" y="2038985"/>
                  </a:cubicBezTo>
                  <a:cubicBezTo>
                    <a:pt x="2598547" y="2058670"/>
                    <a:pt x="2529586" y="2058670"/>
                    <a:pt x="2480437" y="2048891"/>
                  </a:cubicBezTo>
                  <a:cubicBezTo>
                    <a:pt x="2421382" y="2038985"/>
                    <a:pt x="2372106" y="2009521"/>
                    <a:pt x="2313051" y="1989836"/>
                  </a:cubicBezTo>
                  <a:cubicBezTo>
                    <a:pt x="2273681" y="2265680"/>
                    <a:pt x="2273681" y="2265680"/>
                    <a:pt x="1929130" y="2334641"/>
                  </a:cubicBezTo>
                  <a:cubicBezTo>
                    <a:pt x="1958721" y="2393696"/>
                    <a:pt x="1988185" y="2452878"/>
                    <a:pt x="1998091" y="2511933"/>
                  </a:cubicBezTo>
                  <a:cubicBezTo>
                    <a:pt x="2007997" y="2561209"/>
                    <a:pt x="2017776" y="2620264"/>
                    <a:pt x="1998091" y="2659634"/>
                  </a:cubicBezTo>
                  <a:cubicBezTo>
                    <a:pt x="1988185" y="2689225"/>
                    <a:pt x="1909445" y="2669540"/>
                    <a:pt x="1860296" y="2679319"/>
                  </a:cubicBezTo>
                  <a:cubicBezTo>
                    <a:pt x="1850390" y="2620265"/>
                    <a:pt x="1840611" y="2561083"/>
                    <a:pt x="1850390" y="2502027"/>
                  </a:cubicBezTo>
                  <a:cubicBezTo>
                    <a:pt x="1860296" y="2452751"/>
                    <a:pt x="1899666" y="2393696"/>
                    <a:pt x="1929130" y="2314829"/>
                  </a:cubicBezTo>
                  <a:cubicBezTo>
                    <a:pt x="1811020" y="2314829"/>
                    <a:pt x="1732280" y="2314829"/>
                    <a:pt x="1614170" y="2314829"/>
                  </a:cubicBezTo>
                  <a:cubicBezTo>
                    <a:pt x="1653540" y="2393696"/>
                    <a:pt x="1683131" y="2452751"/>
                    <a:pt x="1692910" y="2521712"/>
                  </a:cubicBezTo>
                  <a:cubicBezTo>
                    <a:pt x="1702816" y="2570988"/>
                    <a:pt x="1702816" y="2639949"/>
                    <a:pt x="1673225" y="2669413"/>
                  </a:cubicBezTo>
                  <a:cubicBezTo>
                    <a:pt x="1653540" y="2689098"/>
                    <a:pt x="1555115" y="2689098"/>
                    <a:pt x="1545209" y="2659507"/>
                  </a:cubicBezTo>
                  <a:cubicBezTo>
                    <a:pt x="1515618" y="2629916"/>
                    <a:pt x="1525524" y="2560955"/>
                    <a:pt x="1535303" y="2511806"/>
                  </a:cubicBezTo>
                  <a:cubicBezTo>
                    <a:pt x="1545209" y="2452751"/>
                    <a:pt x="1584579" y="2403475"/>
                    <a:pt x="1614043" y="2324608"/>
                  </a:cubicBezTo>
                  <a:cubicBezTo>
                    <a:pt x="1495933" y="2324608"/>
                    <a:pt x="1417193" y="2324608"/>
                    <a:pt x="1299083" y="2324608"/>
                  </a:cubicBezTo>
                  <a:cubicBezTo>
                    <a:pt x="1328674" y="2393569"/>
                    <a:pt x="1358138" y="2452624"/>
                    <a:pt x="1368044" y="2501900"/>
                  </a:cubicBezTo>
                  <a:cubicBezTo>
                    <a:pt x="1377950" y="2560955"/>
                    <a:pt x="1377950" y="2610231"/>
                    <a:pt x="1377950" y="2659507"/>
                  </a:cubicBezTo>
                  <a:cubicBezTo>
                    <a:pt x="1328674" y="2669413"/>
                    <a:pt x="1269619" y="2669413"/>
                    <a:pt x="1220470" y="2669413"/>
                  </a:cubicBezTo>
                  <a:cubicBezTo>
                    <a:pt x="1220470" y="2620137"/>
                    <a:pt x="1210564" y="2561082"/>
                    <a:pt x="1220470" y="2511806"/>
                  </a:cubicBezTo>
                  <a:cubicBezTo>
                    <a:pt x="1230376" y="2452751"/>
                    <a:pt x="1259840" y="2393569"/>
                    <a:pt x="1289431" y="2314829"/>
                  </a:cubicBezTo>
                  <a:cubicBezTo>
                    <a:pt x="1181100" y="2314829"/>
                    <a:pt x="1102360" y="2314829"/>
                    <a:pt x="994156" y="2314829"/>
                  </a:cubicBezTo>
                  <a:cubicBezTo>
                    <a:pt x="1013841" y="2383790"/>
                    <a:pt x="1043432" y="2442845"/>
                    <a:pt x="1053211" y="2502027"/>
                  </a:cubicBezTo>
                  <a:cubicBezTo>
                    <a:pt x="1063117" y="2551303"/>
                    <a:pt x="1053211" y="2610358"/>
                    <a:pt x="1053211" y="2669540"/>
                  </a:cubicBezTo>
                  <a:cubicBezTo>
                    <a:pt x="1013841" y="2669540"/>
                    <a:pt x="964565" y="2669540"/>
                    <a:pt x="915416" y="2669540"/>
                  </a:cubicBezTo>
                  <a:cubicBezTo>
                    <a:pt x="915416" y="2620264"/>
                    <a:pt x="905510" y="2561209"/>
                    <a:pt x="915416" y="2502027"/>
                  </a:cubicBezTo>
                  <a:cubicBezTo>
                    <a:pt x="925322" y="2442845"/>
                    <a:pt x="954786" y="2393696"/>
                    <a:pt x="984377" y="2324735"/>
                  </a:cubicBezTo>
                  <a:cubicBezTo>
                    <a:pt x="876046" y="2324735"/>
                    <a:pt x="787527" y="2324735"/>
                    <a:pt x="679196" y="2324735"/>
                  </a:cubicBezTo>
                  <a:cubicBezTo>
                    <a:pt x="708787" y="2393696"/>
                    <a:pt x="738251" y="2452751"/>
                    <a:pt x="748157" y="2511933"/>
                  </a:cubicBezTo>
                  <a:cubicBezTo>
                    <a:pt x="758063" y="2561209"/>
                    <a:pt x="748157" y="2610485"/>
                    <a:pt x="748157" y="2669540"/>
                  </a:cubicBezTo>
                  <a:cubicBezTo>
                    <a:pt x="698881" y="2669540"/>
                    <a:pt x="639826" y="2669540"/>
                    <a:pt x="590677" y="2669540"/>
                  </a:cubicBezTo>
                  <a:cubicBezTo>
                    <a:pt x="590677" y="2610485"/>
                    <a:pt x="580771" y="2561209"/>
                    <a:pt x="590677" y="2511933"/>
                  </a:cubicBezTo>
                  <a:cubicBezTo>
                    <a:pt x="610362" y="2452878"/>
                    <a:pt x="639953" y="2393696"/>
                    <a:pt x="659638" y="2334641"/>
                  </a:cubicBezTo>
                  <a:cubicBezTo>
                    <a:pt x="403733" y="2275586"/>
                    <a:pt x="393827" y="2265680"/>
                    <a:pt x="344678" y="1960372"/>
                  </a:cubicBezTo>
                  <a:cubicBezTo>
                    <a:pt x="285623" y="1989963"/>
                    <a:pt x="236347" y="2019427"/>
                    <a:pt x="187198" y="2029333"/>
                  </a:cubicBezTo>
                  <a:cubicBezTo>
                    <a:pt x="128143" y="2039239"/>
                    <a:pt x="69088" y="2029333"/>
                    <a:pt x="10033" y="2029333"/>
                  </a:cubicBezTo>
                  <a:cubicBezTo>
                    <a:pt x="19939" y="1980057"/>
                    <a:pt x="19939" y="1930781"/>
                    <a:pt x="19939" y="1881632"/>
                  </a:cubicBezTo>
                  <a:cubicBezTo>
                    <a:pt x="69215" y="1881632"/>
                    <a:pt x="128270" y="1881632"/>
                    <a:pt x="187325" y="1891538"/>
                  </a:cubicBezTo>
                  <a:cubicBezTo>
                    <a:pt x="236601" y="1901444"/>
                    <a:pt x="285750" y="1930908"/>
                    <a:pt x="354711" y="1960499"/>
                  </a:cubicBezTo>
                  <a:cubicBezTo>
                    <a:pt x="354711" y="1842262"/>
                    <a:pt x="354711" y="1763522"/>
                    <a:pt x="354711" y="1655191"/>
                  </a:cubicBezTo>
                  <a:cubicBezTo>
                    <a:pt x="285750" y="1674876"/>
                    <a:pt x="236601" y="1704467"/>
                    <a:pt x="177546" y="1714246"/>
                  </a:cubicBezTo>
                  <a:cubicBezTo>
                    <a:pt x="128270" y="1724152"/>
                    <a:pt x="69215" y="1714246"/>
                    <a:pt x="10160" y="1714246"/>
                  </a:cubicBezTo>
                  <a:cubicBezTo>
                    <a:pt x="20066" y="1664970"/>
                    <a:pt x="20066" y="1615694"/>
                    <a:pt x="20066" y="1566545"/>
                  </a:cubicBezTo>
                  <a:cubicBezTo>
                    <a:pt x="79121" y="1566545"/>
                    <a:pt x="128397" y="1566545"/>
                    <a:pt x="187452" y="1576451"/>
                  </a:cubicBezTo>
                  <a:cubicBezTo>
                    <a:pt x="236728" y="1586357"/>
                    <a:pt x="285877" y="1615821"/>
                    <a:pt x="354838" y="1645412"/>
                  </a:cubicBezTo>
                  <a:close/>
                  <a:moveTo>
                    <a:pt x="1338707" y="472948"/>
                  </a:moveTo>
                  <a:cubicBezTo>
                    <a:pt x="1102487" y="472948"/>
                    <a:pt x="866267" y="472948"/>
                    <a:pt x="630047" y="472948"/>
                  </a:cubicBezTo>
                  <a:cubicBezTo>
                    <a:pt x="521716" y="472948"/>
                    <a:pt x="452882" y="502539"/>
                    <a:pt x="462661" y="630555"/>
                  </a:cubicBezTo>
                  <a:cubicBezTo>
                    <a:pt x="462661" y="768477"/>
                    <a:pt x="452755" y="896493"/>
                    <a:pt x="452755" y="1034415"/>
                  </a:cubicBezTo>
                  <a:cubicBezTo>
                    <a:pt x="452755" y="1379220"/>
                    <a:pt x="462661" y="1723898"/>
                    <a:pt x="462661" y="2068703"/>
                  </a:cubicBezTo>
                  <a:cubicBezTo>
                    <a:pt x="462661" y="2196719"/>
                    <a:pt x="521716" y="2226310"/>
                    <a:pt x="630047" y="2226310"/>
                  </a:cubicBezTo>
                  <a:cubicBezTo>
                    <a:pt x="1102487" y="2226310"/>
                    <a:pt x="1565148" y="2226310"/>
                    <a:pt x="2027682" y="2226310"/>
                  </a:cubicBezTo>
                  <a:cubicBezTo>
                    <a:pt x="2155698" y="2226310"/>
                    <a:pt x="2214753" y="2177034"/>
                    <a:pt x="2204847" y="2049018"/>
                  </a:cubicBezTo>
                  <a:cubicBezTo>
                    <a:pt x="2204847" y="1586103"/>
                    <a:pt x="2204847" y="1113155"/>
                    <a:pt x="2204847" y="640334"/>
                  </a:cubicBezTo>
                  <a:cubicBezTo>
                    <a:pt x="2214753" y="512318"/>
                    <a:pt x="2145792" y="463042"/>
                    <a:pt x="2027682" y="472821"/>
                  </a:cubicBezTo>
                  <a:cubicBezTo>
                    <a:pt x="1801241" y="472821"/>
                    <a:pt x="1565021" y="472821"/>
                    <a:pt x="1338707" y="4728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055480" y="4772520"/>
            <a:ext cx="1986120" cy="1964520"/>
            <a:chOff x="0" y="0"/>
            <a:chExt cx="2648160" cy="2619360"/>
          </a:xfrm>
        </p:grpSpPr>
        <p:sp>
          <p:nvSpPr>
            <p:cNvPr id="14" name="Freeform 14"/>
            <p:cNvSpPr/>
            <p:nvPr/>
          </p:nvSpPr>
          <p:spPr>
            <a:xfrm>
              <a:off x="-127" y="0"/>
              <a:ext cx="2648204" cy="2620137"/>
            </a:xfrm>
            <a:custGeom>
              <a:avLst/>
              <a:gdLst/>
              <a:ahLst/>
              <a:cxnLst/>
              <a:rect l="l" t="t" r="r" b="b"/>
              <a:pathLst>
                <a:path w="2648204" h="2620137">
                  <a:moveTo>
                    <a:pt x="315087" y="679450"/>
                  </a:moveTo>
                  <a:cubicBezTo>
                    <a:pt x="256032" y="718820"/>
                    <a:pt x="216662" y="748411"/>
                    <a:pt x="167386" y="758190"/>
                  </a:cubicBezTo>
                  <a:cubicBezTo>
                    <a:pt x="118110" y="767969"/>
                    <a:pt x="59055" y="758190"/>
                    <a:pt x="19685" y="738505"/>
                  </a:cubicBezTo>
                  <a:cubicBezTo>
                    <a:pt x="0" y="738505"/>
                    <a:pt x="9779" y="640080"/>
                    <a:pt x="29591" y="620395"/>
                  </a:cubicBezTo>
                  <a:cubicBezTo>
                    <a:pt x="59182" y="600710"/>
                    <a:pt x="128016" y="600710"/>
                    <a:pt x="167386" y="610489"/>
                  </a:cubicBezTo>
                  <a:cubicBezTo>
                    <a:pt x="216662" y="620395"/>
                    <a:pt x="256032" y="659765"/>
                    <a:pt x="305181" y="689229"/>
                  </a:cubicBezTo>
                  <a:cubicBezTo>
                    <a:pt x="383921" y="324866"/>
                    <a:pt x="383921" y="324866"/>
                    <a:pt x="689102" y="305181"/>
                  </a:cubicBezTo>
                  <a:cubicBezTo>
                    <a:pt x="659511" y="255905"/>
                    <a:pt x="630047" y="216535"/>
                    <a:pt x="620141" y="167259"/>
                  </a:cubicBezTo>
                  <a:cubicBezTo>
                    <a:pt x="610235" y="117983"/>
                    <a:pt x="600456" y="49149"/>
                    <a:pt x="630047" y="29337"/>
                  </a:cubicBezTo>
                  <a:cubicBezTo>
                    <a:pt x="659765" y="0"/>
                    <a:pt x="738505" y="0"/>
                    <a:pt x="767969" y="29591"/>
                  </a:cubicBezTo>
                  <a:cubicBezTo>
                    <a:pt x="787654" y="49276"/>
                    <a:pt x="777875" y="118237"/>
                    <a:pt x="767969" y="167513"/>
                  </a:cubicBezTo>
                  <a:cubicBezTo>
                    <a:pt x="758063" y="216789"/>
                    <a:pt x="738378" y="256159"/>
                    <a:pt x="708914" y="315214"/>
                  </a:cubicBezTo>
                  <a:cubicBezTo>
                    <a:pt x="807339" y="315214"/>
                    <a:pt x="886079" y="315214"/>
                    <a:pt x="984504" y="315214"/>
                  </a:cubicBezTo>
                  <a:cubicBezTo>
                    <a:pt x="954913" y="256159"/>
                    <a:pt x="925449" y="216789"/>
                    <a:pt x="915543" y="167513"/>
                  </a:cubicBezTo>
                  <a:cubicBezTo>
                    <a:pt x="905637" y="118237"/>
                    <a:pt x="895858" y="49403"/>
                    <a:pt x="925449" y="29591"/>
                  </a:cubicBezTo>
                  <a:cubicBezTo>
                    <a:pt x="945134" y="9906"/>
                    <a:pt x="1033780" y="0"/>
                    <a:pt x="1053465" y="29591"/>
                  </a:cubicBezTo>
                  <a:cubicBezTo>
                    <a:pt x="1083056" y="49276"/>
                    <a:pt x="1073150" y="118237"/>
                    <a:pt x="1073150" y="167513"/>
                  </a:cubicBezTo>
                  <a:cubicBezTo>
                    <a:pt x="1063244" y="206883"/>
                    <a:pt x="1023874" y="246253"/>
                    <a:pt x="994410" y="315214"/>
                  </a:cubicBezTo>
                  <a:cubicBezTo>
                    <a:pt x="1102741" y="315214"/>
                    <a:pt x="1171575" y="315214"/>
                    <a:pt x="1279906" y="315214"/>
                  </a:cubicBezTo>
                  <a:cubicBezTo>
                    <a:pt x="1250315" y="256159"/>
                    <a:pt x="1220851" y="216789"/>
                    <a:pt x="1220851" y="167513"/>
                  </a:cubicBezTo>
                  <a:cubicBezTo>
                    <a:pt x="1210945" y="118237"/>
                    <a:pt x="1201166" y="59182"/>
                    <a:pt x="1220851" y="19812"/>
                  </a:cubicBezTo>
                  <a:cubicBezTo>
                    <a:pt x="1230757" y="127"/>
                    <a:pt x="1338961" y="127"/>
                    <a:pt x="1348867" y="19812"/>
                  </a:cubicBezTo>
                  <a:cubicBezTo>
                    <a:pt x="1368552" y="59182"/>
                    <a:pt x="1368552" y="118237"/>
                    <a:pt x="1358773" y="167513"/>
                  </a:cubicBezTo>
                  <a:cubicBezTo>
                    <a:pt x="1348994" y="216789"/>
                    <a:pt x="1319403" y="256159"/>
                    <a:pt x="1299718" y="305435"/>
                  </a:cubicBezTo>
                  <a:cubicBezTo>
                    <a:pt x="1388364" y="305435"/>
                    <a:pt x="1467104" y="305435"/>
                    <a:pt x="1565529" y="305435"/>
                  </a:cubicBezTo>
                  <a:cubicBezTo>
                    <a:pt x="1545844" y="256159"/>
                    <a:pt x="1516253" y="216789"/>
                    <a:pt x="1516253" y="177419"/>
                  </a:cubicBezTo>
                  <a:cubicBezTo>
                    <a:pt x="1506347" y="128143"/>
                    <a:pt x="1496568" y="69088"/>
                    <a:pt x="1516253" y="19812"/>
                  </a:cubicBezTo>
                  <a:cubicBezTo>
                    <a:pt x="1526159" y="127"/>
                    <a:pt x="1634363" y="127"/>
                    <a:pt x="1644269" y="19812"/>
                  </a:cubicBezTo>
                  <a:cubicBezTo>
                    <a:pt x="1663954" y="59182"/>
                    <a:pt x="1663954" y="118237"/>
                    <a:pt x="1654175" y="167513"/>
                  </a:cubicBezTo>
                  <a:cubicBezTo>
                    <a:pt x="1644396" y="216789"/>
                    <a:pt x="1614805" y="256159"/>
                    <a:pt x="1585214" y="305435"/>
                  </a:cubicBezTo>
                  <a:cubicBezTo>
                    <a:pt x="1683639" y="305435"/>
                    <a:pt x="1762379" y="305435"/>
                    <a:pt x="1851025" y="305435"/>
                  </a:cubicBezTo>
                  <a:cubicBezTo>
                    <a:pt x="1841119" y="266065"/>
                    <a:pt x="1821434" y="226695"/>
                    <a:pt x="1821434" y="187325"/>
                  </a:cubicBezTo>
                  <a:cubicBezTo>
                    <a:pt x="1811528" y="128270"/>
                    <a:pt x="1811528" y="78994"/>
                    <a:pt x="1801749" y="19939"/>
                  </a:cubicBezTo>
                  <a:cubicBezTo>
                    <a:pt x="1851025" y="19939"/>
                    <a:pt x="1910080" y="254"/>
                    <a:pt x="1939544" y="19939"/>
                  </a:cubicBezTo>
                  <a:cubicBezTo>
                    <a:pt x="2008505" y="69215"/>
                    <a:pt x="1988820" y="128270"/>
                    <a:pt x="1929638" y="187325"/>
                  </a:cubicBezTo>
                  <a:cubicBezTo>
                    <a:pt x="1909953" y="216916"/>
                    <a:pt x="1909953" y="266065"/>
                    <a:pt x="1900047" y="305435"/>
                  </a:cubicBezTo>
                  <a:cubicBezTo>
                    <a:pt x="2205228" y="344805"/>
                    <a:pt x="2205228" y="344805"/>
                    <a:pt x="2264283" y="689483"/>
                  </a:cubicBezTo>
                  <a:cubicBezTo>
                    <a:pt x="2343023" y="659892"/>
                    <a:pt x="2411984" y="630428"/>
                    <a:pt x="2480818" y="610743"/>
                  </a:cubicBezTo>
                  <a:cubicBezTo>
                    <a:pt x="2530094" y="600837"/>
                    <a:pt x="2589149" y="600837"/>
                    <a:pt x="2618613" y="620649"/>
                  </a:cubicBezTo>
                  <a:cubicBezTo>
                    <a:pt x="2648077" y="640461"/>
                    <a:pt x="2648204" y="728980"/>
                    <a:pt x="2618613" y="748665"/>
                  </a:cubicBezTo>
                  <a:cubicBezTo>
                    <a:pt x="2589022" y="778256"/>
                    <a:pt x="2529967" y="778256"/>
                    <a:pt x="2480818" y="768350"/>
                  </a:cubicBezTo>
                  <a:cubicBezTo>
                    <a:pt x="2411857" y="748665"/>
                    <a:pt x="2343023" y="709295"/>
                    <a:pt x="2254377" y="679704"/>
                  </a:cubicBezTo>
                  <a:cubicBezTo>
                    <a:pt x="2254377" y="788035"/>
                    <a:pt x="2254377" y="866775"/>
                    <a:pt x="2254377" y="985012"/>
                  </a:cubicBezTo>
                  <a:cubicBezTo>
                    <a:pt x="2343023" y="955421"/>
                    <a:pt x="2411857" y="916051"/>
                    <a:pt x="2480818" y="906272"/>
                  </a:cubicBezTo>
                  <a:cubicBezTo>
                    <a:pt x="2530094" y="886587"/>
                    <a:pt x="2589149" y="896366"/>
                    <a:pt x="2628519" y="916178"/>
                  </a:cubicBezTo>
                  <a:cubicBezTo>
                    <a:pt x="2648204" y="935863"/>
                    <a:pt x="2638425" y="1034288"/>
                    <a:pt x="2618613" y="1044194"/>
                  </a:cubicBezTo>
                  <a:cubicBezTo>
                    <a:pt x="2589022" y="1073785"/>
                    <a:pt x="2520188" y="1063879"/>
                    <a:pt x="2480818" y="1054100"/>
                  </a:cubicBezTo>
                  <a:cubicBezTo>
                    <a:pt x="2411857" y="1034415"/>
                    <a:pt x="2343023" y="1004824"/>
                    <a:pt x="2254377" y="965454"/>
                  </a:cubicBezTo>
                  <a:cubicBezTo>
                    <a:pt x="2254377" y="1083564"/>
                    <a:pt x="2254377" y="1162431"/>
                    <a:pt x="2254377" y="1280541"/>
                  </a:cubicBezTo>
                  <a:cubicBezTo>
                    <a:pt x="2343023" y="1250950"/>
                    <a:pt x="2411857" y="1211580"/>
                    <a:pt x="2480818" y="1201801"/>
                  </a:cubicBezTo>
                  <a:cubicBezTo>
                    <a:pt x="2530094" y="1182116"/>
                    <a:pt x="2589149" y="1191895"/>
                    <a:pt x="2618613" y="1211707"/>
                  </a:cubicBezTo>
                  <a:cubicBezTo>
                    <a:pt x="2648077" y="1231519"/>
                    <a:pt x="2638298" y="1320038"/>
                    <a:pt x="2618613" y="1339723"/>
                  </a:cubicBezTo>
                  <a:cubicBezTo>
                    <a:pt x="2589022" y="1359408"/>
                    <a:pt x="2520188" y="1359408"/>
                    <a:pt x="2480818" y="1349629"/>
                  </a:cubicBezTo>
                  <a:cubicBezTo>
                    <a:pt x="2411857" y="1339723"/>
                    <a:pt x="2343023" y="1300353"/>
                    <a:pt x="2254377" y="1260983"/>
                  </a:cubicBezTo>
                  <a:cubicBezTo>
                    <a:pt x="2254377" y="1379093"/>
                    <a:pt x="2254377" y="1457960"/>
                    <a:pt x="2254377" y="1576070"/>
                  </a:cubicBezTo>
                  <a:cubicBezTo>
                    <a:pt x="2343023" y="1546479"/>
                    <a:pt x="2411857" y="1507109"/>
                    <a:pt x="2480818" y="1487424"/>
                  </a:cubicBezTo>
                  <a:cubicBezTo>
                    <a:pt x="2530094" y="1477518"/>
                    <a:pt x="2589149" y="1487424"/>
                    <a:pt x="2628519" y="1507109"/>
                  </a:cubicBezTo>
                  <a:cubicBezTo>
                    <a:pt x="2648204" y="1526794"/>
                    <a:pt x="2638425" y="1615440"/>
                    <a:pt x="2618613" y="1635125"/>
                  </a:cubicBezTo>
                  <a:cubicBezTo>
                    <a:pt x="2598928" y="1664716"/>
                    <a:pt x="2529967" y="1664716"/>
                    <a:pt x="2490597" y="1654810"/>
                  </a:cubicBezTo>
                  <a:cubicBezTo>
                    <a:pt x="2411857" y="1635125"/>
                    <a:pt x="2342896" y="1595755"/>
                    <a:pt x="2254377" y="1556385"/>
                  </a:cubicBezTo>
                  <a:cubicBezTo>
                    <a:pt x="2254377" y="1674495"/>
                    <a:pt x="2254377" y="1753362"/>
                    <a:pt x="2254377" y="1861693"/>
                  </a:cubicBezTo>
                  <a:cubicBezTo>
                    <a:pt x="2333117" y="1842008"/>
                    <a:pt x="2402078" y="1812417"/>
                    <a:pt x="2470912" y="1792732"/>
                  </a:cubicBezTo>
                  <a:cubicBezTo>
                    <a:pt x="2520188" y="1782826"/>
                    <a:pt x="2589022" y="1773047"/>
                    <a:pt x="2618613" y="1792732"/>
                  </a:cubicBezTo>
                  <a:cubicBezTo>
                    <a:pt x="2638298" y="1822323"/>
                    <a:pt x="2638298" y="1910842"/>
                    <a:pt x="2618613" y="1930654"/>
                  </a:cubicBezTo>
                  <a:cubicBezTo>
                    <a:pt x="2589022" y="1960245"/>
                    <a:pt x="2520188" y="1950339"/>
                    <a:pt x="2470912" y="1940560"/>
                  </a:cubicBezTo>
                  <a:cubicBezTo>
                    <a:pt x="2401951" y="1920875"/>
                    <a:pt x="2342896" y="1891284"/>
                    <a:pt x="2264156" y="1861820"/>
                  </a:cubicBezTo>
                  <a:cubicBezTo>
                    <a:pt x="2185416" y="2216277"/>
                    <a:pt x="2185416" y="2216277"/>
                    <a:pt x="1880235" y="2235962"/>
                  </a:cubicBezTo>
                  <a:cubicBezTo>
                    <a:pt x="1909826" y="2314702"/>
                    <a:pt x="1939290" y="2383663"/>
                    <a:pt x="1949196" y="2442718"/>
                  </a:cubicBezTo>
                  <a:cubicBezTo>
                    <a:pt x="1959102" y="2491994"/>
                    <a:pt x="1968881" y="2560828"/>
                    <a:pt x="1939290" y="2580640"/>
                  </a:cubicBezTo>
                  <a:cubicBezTo>
                    <a:pt x="1919605" y="2610231"/>
                    <a:pt x="1830959" y="2610231"/>
                    <a:pt x="1801495" y="2580640"/>
                  </a:cubicBezTo>
                  <a:cubicBezTo>
                    <a:pt x="1781810" y="2560955"/>
                    <a:pt x="1791589" y="2491994"/>
                    <a:pt x="1801495" y="2442718"/>
                  </a:cubicBezTo>
                  <a:cubicBezTo>
                    <a:pt x="1811401" y="2383663"/>
                    <a:pt x="1840865" y="2324608"/>
                    <a:pt x="1870456" y="2235962"/>
                  </a:cubicBezTo>
                  <a:cubicBezTo>
                    <a:pt x="1772031" y="2235962"/>
                    <a:pt x="1693291" y="2235962"/>
                    <a:pt x="1584960" y="2235962"/>
                  </a:cubicBezTo>
                  <a:cubicBezTo>
                    <a:pt x="1614551" y="2314702"/>
                    <a:pt x="1644015" y="2383663"/>
                    <a:pt x="1663700" y="2452624"/>
                  </a:cubicBezTo>
                  <a:cubicBezTo>
                    <a:pt x="1673606" y="2491994"/>
                    <a:pt x="1663700" y="2560955"/>
                    <a:pt x="1644015" y="2590546"/>
                  </a:cubicBezTo>
                  <a:cubicBezTo>
                    <a:pt x="1624330" y="2610231"/>
                    <a:pt x="1535684" y="2610231"/>
                    <a:pt x="1515999" y="2590546"/>
                  </a:cubicBezTo>
                  <a:cubicBezTo>
                    <a:pt x="1496314" y="2560955"/>
                    <a:pt x="1486408" y="2492121"/>
                    <a:pt x="1496314" y="2452624"/>
                  </a:cubicBezTo>
                  <a:cubicBezTo>
                    <a:pt x="1515999" y="2383663"/>
                    <a:pt x="1545590" y="2324608"/>
                    <a:pt x="1584960" y="2245868"/>
                  </a:cubicBezTo>
                  <a:cubicBezTo>
                    <a:pt x="1476629" y="2245868"/>
                    <a:pt x="1397889" y="2245868"/>
                    <a:pt x="1289685" y="2245868"/>
                  </a:cubicBezTo>
                  <a:cubicBezTo>
                    <a:pt x="1319276" y="2324608"/>
                    <a:pt x="1348740" y="2383790"/>
                    <a:pt x="1358646" y="2442845"/>
                  </a:cubicBezTo>
                  <a:cubicBezTo>
                    <a:pt x="1368552" y="2492121"/>
                    <a:pt x="1378331" y="2560955"/>
                    <a:pt x="1348740" y="2590546"/>
                  </a:cubicBezTo>
                  <a:cubicBezTo>
                    <a:pt x="1329055" y="2610231"/>
                    <a:pt x="1240409" y="2610231"/>
                    <a:pt x="1220724" y="2580640"/>
                  </a:cubicBezTo>
                  <a:cubicBezTo>
                    <a:pt x="1191133" y="2560955"/>
                    <a:pt x="1201039" y="2491994"/>
                    <a:pt x="1210818" y="2442718"/>
                  </a:cubicBezTo>
                  <a:cubicBezTo>
                    <a:pt x="1230503" y="2383663"/>
                    <a:pt x="1260094" y="2314702"/>
                    <a:pt x="1279779" y="2235962"/>
                  </a:cubicBezTo>
                  <a:cubicBezTo>
                    <a:pt x="1181354" y="2235962"/>
                    <a:pt x="1102614" y="2235962"/>
                    <a:pt x="994283" y="2235962"/>
                  </a:cubicBezTo>
                  <a:cubicBezTo>
                    <a:pt x="1023874" y="2314702"/>
                    <a:pt x="1053338" y="2383663"/>
                    <a:pt x="1073023" y="2452624"/>
                  </a:cubicBezTo>
                  <a:cubicBezTo>
                    <a:pt x="1082929" y="2491994"/>
                    <a:pt x="1082929" y="2560955"/>
                    <a:pt x="1053338" y="2590546"/>
                  </a:cubicBezTo>
                  <a:cubicBezTo>
                    <a:pt x="1033653" y="2610231"/>
                    <a:pt x="945007" y="2610231"/>
                    <a:pt x="925322" y="2590546"/>
                  </a:cubicBezTo>
                  <a:cubicBezTo>
                    <a:pt x="905637" y="2560955"/>
                    <a:pt x="905637" y="2492121"/>
                    <a:pt x="915416" y="2452624"/>
                  </a:cubicBezTo>
                  <a:cubicBezTo>
                    <a:pt x="925322" y="2383663"/>
                    <a:pt x="964692" y="2324608"/>
                    <a:pt x="994156" y="2245868"/>
                  </a:cubicBezTo>
                  <a:cubicBezTo>
                    <a:pt x="885825" y="2245868"/>
                    <a:pt x="807085" y="2245868"/>
                    <a:pt x="698881" y="2245868"/>
                  </a:cubicBezTo>
                  <a:cubicBezTo>
                    <a:pt x="728472" y="2324608"/>
                    <a:pt x="767842" y="2383790"/>
                    <a:pt x="777621" y="2452624"/>
                  </a:cubicBezTo>
                  <a:cubicBezTo>
                    <a:pt x="787527" y="2501900"/>
                    <a:pt x="777621" y="2560955"/>
                    <a:pt x="757936" y="2590546"/>
                  </a:cubicBezTo>
                  <a:cubicBezTo>
                    <a:pt x="738251" y="2620137"/>
                    <a:pt x="659511" y="2610231"/>
                    <a:pt x="629920" y="2580640"/>
                  </a:cubicBezTo>
                  <a:cubicBezTo>
                    <a:pt x="600329" y="2560955"/>
                    <a:pt x="600329" y="2501900"/>
                    <a:pt x="610235" y="2462530"/>
                  </a:cubicBezTo>
                  <a:cubicBezTo>
                    <a:pt x="629920" y="2393569"/>
                    <a:pt x="659511" y="2324608"/>
                    <a:pt x="688975" y="2255774"/>
                  </a:cubicBezTo>
                  <a:cubicBezTo>
                    <a:pt x="344424" y="2196719"/>
                    <a:pt x="344424" y="2196719"/>
                    <a:pt x="314833" y="1871726"/>
                  </a:cubicBezTo>
                  <a:cubicBezTo>
                    <a:pt x="265557" y="1891411"/>
                    <a:pt x="226187" y="1921002"/>
                    <a:pt x="177038" y="1930781"/>
                  </a:cubicBezTo>
                  <a:cubicBezTo>
                    <a:pt x="127889" y="1940560"/>
                    <a:pt x="78613" y="1930781"/>
                    <a:pt x="29337" y="1940687"/>
                  </a:cubicBezTo>
                  <a:cubicBezTo>
                    <a:pt x="29337" y="1891411"/>
                    <a:pt x="29337" y="1842262"/>
                    <a:pt x="29337" y="1792986"/>
                  </a:cubicBezTo>
                  <a:cubicBezTo>
                    <a:pt x="78613" y="1792986"/>
                    <a:pt x="127762" y="1792986"/>
                    <a:pt x="177038" y="1802892"/>
                  </a:cubicBezTo>
                  <a:cubicBezTo>
                    <a:pt x="226314" y="1812798"/>
                    <a:pt x="255778" y="1832483"/>
                    <a:pt x="314833" y="1861947"/>
                  </a:cubicBezTo>
                  <a:cubicBezTo>
                    <a:pt x="314833" y="1763522"/>
                    <a:pt x="314833" y="1684655"/>
                    <a:pt x="314833" y="1576324"/>
                  </a:cubicBezTo>
                  <a:cubicBezTo>
                    <a:pt x="255778" y="1605915"/>
                    <a:pt x="216408" y="1635379"/>
                    <a:pt x="177038" y="1635379"/>
                  </a:cubicBezTo>
                  <a:cubicBezTo>
                    <a:pt x="127762" y="1645285"/>
                    <a:pt x="68707" y="1645285"/>
                    <a:pt x="19558" y="1635379"/>
                  </a:cubicBezTo>
                  <a:cubicBezTo>
                    <a:pt x="9652" y="1625473"/>
                    <a:pt x="9652" y="1517269"/>
                    <a:pt x="19558" y="1507363"/>
                  </a:cubicBezTo>
                  <a:cubicBezTo>
                    <a:pt x="68834" y="1487678"/>
                    <a:pt x="127889" y="1487678"/>
                    <a:pt x="177038" y="1497457"/>
                  </a:cubicBezTo>
                  <a:cubicBezTo>
                    <a:pt x="216408" y="1507363"/>
                    <a:pt x="255778" y="1536827"/>
                    <a:pt x="314833" y="1576197"/>
                  </a:cubicBezTo>
                  <a:cubicBezTo>
                    <a:pt x="314833" y="1467866"/>
                    <a:pt x="314833" y="1389126"/>
                    <a:pt x="314833" y="1270889"/>
                  </a:cubicBezTo>
                  <a:cubicBezTo>
                    <a:pt x="255778" y="1310259"/>
                    <a:pt x="216408" y="1339850"/>
                    <a:pt x="167132" y="1349629"/>
                  </a:cubicBezTo>
                  <a:cubicBezTo>
                    <a:pt x="127762" y="1359535"/>
                    <a:pt x="58801" y="1369314"/>
                    <a:pt x="29337" y="1339723"/>
                  </a:cubicBezTo>
                  <a:cubicBezTo>
                    <a:pt x="9652" y="1320038"/>
                    <a:pt x="9652" y="1231392"/>
                    <a:pt x="29337" y="1211707"/>
                  </a:cubicBezTo>
                  <a:cubicBezTo>
                    <a:pt x="58928" y="1182116"/>
                    <a:pt x="127762" y="1192022"/>
                    <a:pt x="167132" y="1201801"/>
                  </a:cubicBezTo>
                  <a:cubicBezTo>
                    <a:pt x="216408" y="1211707"/>
                    <a:pt x="255778" y="1251077"/>
                    <a:pt x="314833" y="1280541"/>
                  </a:cubicBezTo>
                  <a:cubicBezTo>
                    <a:pt x="314833" y="1172210"/>
                    <a:pt x="314833" y="1093469"/>
                    <a:pt x="314833" y="994918"/>
                  </a:cubicBezTo>
                  <a:cubicBezTo>
                    <a:pt x="265557" y="1014603"/>
                    <a:pt x="226187" y="1034288"/>
                    <a:pt x="186817" y="1034288"/>
                  </a:cubicBezTo>
                  <a:cubicBezTo>
                    <a:pt x="137541" y="1044194"/>
                    <a:pt x="78486" y="1044194"/>
                    <a:pt x="19431" y="1053973"/>
                  </a:cubicBezTo>
                  <a:cubicBezTo>
                    <a:pt x="19431" y="1004697"/>
                    <a:pt x="19431" y="965327"/>
                    <a:pt x="19431" y="916051"/>
                  </a:cubicBezTo>
                  <a:cubicBezTo>
                    <a:pt x="78486" y="916051"/>
                    <a:pt x="127762" y="916051"/>
                    <a:pt x="186817" y="916051"/>
                  </a:cubicBezTo>
                  <a:cubicBezTo>
                    <a:pt x="226187" y="925957"/>
                    <a:pt x="265557" y="955421"/>
                    <a:pt x="314833" y="975106"/>
                  </a:cubicBezTo>
                  <a:cubicBezTo>
                    <a:pt x="314833" y="866775"/>
                    <a:pt x="314833" y="797814"/>
                    <a:pt x="314833" y="679704"/>
                  </a:cubicBezTo>
                  <a:close/>
                  <a:moveTo>
                    <a:pt x="1289685" y="403733"/>
                  </a:moveTo>
                  <a:cubicBezTo>
                    <a:pt x="1053465" y="403733"/>
                    <a:pt x="817118" y="403733"/>
                    <a:pt x="580898" y="403733"/>
                  </a:cubicBezTo>
                  <a:cubicBezTo>
                    <a:pt x="462788" y="393827"/>
                    <a:pt x="403733" y="453009"/>
                    <a:pt x="403733" y="571119"/>
                  </a:cubicBezTo>
                  <a:cubicBezTo>
                    <a:pt x="403733" y="1033907"/>
                    <a:pt x="403733" y="1506601"/>
                    <a:pt x="403733" y="1979295"/>
                  </a:cubicBezTo>
                  <a:cubicBezTo>
                    <a:pt x="403733" y="2097405"/>
                    <a:pt x="462788" y="2146681"/>
                    <a:pt x="580898" y="2146681"/>
                  </a:cubicBezTo>
                  <a:cubicBezTo>
                    <a:pt x="1053465" y="2146681"/>
                    <a:pt x="1516126" y="2146681"/>
                    <a:pt x="1988693" y="2146681"/>
                  </a:cubicBezTo>
                  <a:cubicBezTo>
                    <a:pt x="2106803" y="2146681"/>
                    <a:pt x="2165858" y="2097405"/>
                    <a:pt x="2165858" y="1979295"/>
                  </a:cubicBezTo>
                  <a:cubicBezTo>
                    <a:pt x="2165858" y="1516507"/>
                    <a:pt x="2165858" y="1043813"/>
                    <a:pt x="2165858" y="571119"/>
                  </a:cubicBezTo>
                  <a:cubicBezTo>
                    <a:pt x="2165858" y="443103"/>
                    <a:pt x="2096897" y="393827"/>
                    <a:pt x="1978787" y="393827"/>
                  </a:cubicBezTo>
                  <a:cubicBezTo>
                    <a:pt x="1742567" y="403733"/>
                    <a:pt x="1516126" y="403733"/>
                    <a:pt x="1289685" y="4037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09020" y="2253420"/>
            <a:ext cx="1927260" cy="1899180"/>
            <a:chOff x="0" y="0"/>
            <a:chExt cx="2569680" cy="2532240"/>
          </a:xfrm>
        </p:grpSpPr>
        <p:sp>
          <p:nvSpPr>
            <p:cNvPr id="16" name="Freeform 16"/>
            <p:cNvSpPr/>
            <p:nvPr/>
          </p:nvSpPr>
          <p:spPr>
            <a:xfrm>
              <a:off x="-127" y="-127"/>
              <a:ext cx="2570099" cy="2532761"/>
            </a:xfrm>
            <a:custGeom>
              <a:avLst/>
              <a:gdLst/>
              <a:ahLst/>
              <a:cxnLst/>
              <a:rect l="l" t="t" r="r" b="b"/>
              <a:pathLst>
                <a:path w="2570099" h="2532761">
                  <a:moveTo>
                    <a:pt x="1250569" y="2177669"/>
                  </a:moveTo>
                  <a:cubicBezTo>
                    <a:pt x="1280160" y="2256536"/>
                    <a:pt x="1309624" y="2315591"/>
                    <a:pt x="1329309" y="2384552"/>
                  </a:cubicBezTo>
                  <a:cubicBezTo>
                    <a:pt x="1329309" y="2423922"/>
                    <a:pt x="1329309" y="2483104"/>
                    <a:pt x="1299718" y="2522474"/>
                  </a:cubicBezTo>
                  <a:cubicBezTo>
                    <a:pt x="1289812" y="2532380"/>
                    <a:pt x="1201293" y="2532380"/>
                    <a:pt x="1191387" y="2522474"/>
                  </a:cubicBezTo>
                  <a:cubicBezTo>
                    <a:pt x="1171702" y="2483104"/>
                    <a:pt x="1161796" y="2423922"/>
                    <a:pt x="1171702" y="2374646"/>
                  </a:cubicBezTo>
                  <a:cubicBezTo>
                    <a:pt x="1181608" y="2315591"/>
                    <a:pt x="1220978" y="2256409"/>
                    <a:pt x="1250442" y="2177542"/>
                  </a:cubicBezTo>
                  <a:cubicBezTo>
                    <a:pt x="1142111" y="2177542"/>
                    <a:pt x="1073277" y="2177542"/>
                    <a:pt x="955040" y="2177542"/>
                  </a:cubicBezTo>
                  <a:cubicBezTo>
                    <a:pt x="994410" y="2256409"/>
                    <a:pt x="1024001" y="2315464"/>
                    <a:pt x="1033780" y="2374646"/>
                  </a:cubicBezTo>
                  <a:cubicBezTo>
                    <a:pt x="1043686" y="2423922"/>
                    <a:pt x="1043686" y="2482977"/>
                    <a:pt x="1023874" y="2512568"/>
                  </a:cubicBezTo>
                  <a:cubicBezTo>
                    <a:pt x="1004189" y="2532253"/>
                    <a:pt x="915543" y="2532253"/>
                    <a:pt x="905764" y="2512568"/>
                  </a:cubicBezTo>
                  <a:cubicBezTo>
                    <a:pt x="876173" y="2473198"/>
                    <a:pt x="886079" y="2414016"/>
                    <a:pt x="895858" y="2374646"/>
                  </a:cubicBezTo>
                  <a:cubicBezTo>
                    <a:pt x="905764" y="2315591"/>
                    <a:pt x="935228" y="2256409"/>
                    <a:pt x="964819" y="2177542"/>
                  </a:cubicBezTo>
                  <a:cubicBezTo>
                    <a:pt x="856488" y="2177542"/>
                    <a:pt x="787654" y="2177542"/>
                    <a:pt x="679323" y="2177542"/>
                  </a:cubicBezTo>
                  <a:cubicBezTo>
                    <a:pt x="708914" y="2246503"/>
                    <a:pt x="738378" y="2305685"/>
                    <a:pt x="748284" y="2374646"/>
                  </a:cubicBezTo>
                  <a:cubicBezTo>
                    <a:pt x="758190" y="2414016"/>
                    <a:pt x="758190" y="2473198"/>
                    <a:pt x="738378" y="2512568"/>
                  </a:cubicBezTo>
                  <a:cubicBezTo>
                    <a:pt x="728472" y="2532253"/>
                    <a:pt x="630047" y="2532253"/>
                    <a:pt x="620268" y="2512568"/>
                  </a:cubicBezTo>
                  <a:cubicBezTo>
                    <a:pt x="590677" y="2482977"/>
                    <a:pt x="590677" y="2423922"/>
                    <a:pt x="600583" y="2374646"/>
                  </a:cubicBezTo>
                  <a:cubicBezTo>
                    <a:pt x="620268" y="2315591"/>
                    <a:pt x="649859" y="2256409"/>
                    <a:pt x="679323" y="2187448"/>
                  </a:cubicBezTo>
                  <a:cubicBezTo>
                    <a:pt x="344551" y="2138172"/>
                    <a:pt x="334772" y="2128393"/>
                    <a:pt x="305181" y="1822831"/>
                  </a:cubicBezTo>
                  <a:cubicBezTo>
                    <a:pt x="255905" y="1842516"/>
                    <a:pt x="216535" y="1872107"/>
                    <a:pt x="167386" y="1872107"/>
                  </a:cubicBezTo>
                  <a:cubicBezTo>
                    <a:pt x="118110" y="1882013"/>
                    <a:pt x="68961" y="1872107"/>
                    <a:pt x="19685" y="1872107"/>
                  </a:cubicBezTo>
                  <a:cubicBezTo>
                    <a:pt x="19685" y="1822831"/>
                    <a:pt x="9779" y="1753870"/>
                    <a:pt x="29591" y="1743964"/>
                  </a:cubicBezTo>
                  <a:cubicBezTo>
                    <a:pt x="59182" y="1724279"/>
                    <a:pt x="128016" y="1724279"/>
                    <a:pt x="167386" y="1743964"/>
                  </a:cubicBezTo>
                  <a:cubicBezTo>
                    <a:pt x="206756" y="1743964"/>
                    <a:pt x="246126" y="1783334"/>
                    <a:pt x="305181" y="1812925"/>
                  </a:cubicBezTo>
                  <a:cubicBezTo>
                    <a:pt x="305181" y="1714373"/>
                    <a:pt x="305181" y="1635633"/>
                    <a:pt x="305181" y="1537081"/>
                  </a:cubicBezTo>
                  <a:cubicBezTo>
                    <a:pt x="255905" y="1556766"/>
                    <a:pt x="206756" y="1586357"/>
                    <a:pt x="167386" y="1596136"/>
                  </a:cubicBezTo>
                  <a:cubicBezTo>
                    <a:pt x="118110" y="1606042"/>
                    <a:pt x="59055" y="1606042"/>
                    <a:pt x="19685" y="1586230"/>
                  </a:cubicBezTo>
                  <a:cubicBezTo>
                    <a:pt x="0" y="1576324"/>
                    <a:pt x="0" y="1477899"/>
                    <a:pt x="19685" y="1467993"/>
                  </a:cubicBezTo>
                  <a:cubicBezTo>
                    <a:pt x="49276" y="1448308"/>
                    <a:pt x="108331" y="1438402"/>
                    <a:pt x="157480" y="1448308"/>
                  </a:cubicBezTo>
                  <a:cubicBezTo>
                    <a:pt x="206756" y="1448308"/>
                    <a:pt x="246126" y="1487678"/>
                    <a:pt x="305181" y="1527175"/>
                  </a:cubicBezTo>
                  <a:cubicBezTo>
                    <a:pt x="305181" y="1418844"/>
                    <a:pt x="305181" y="1349883"/>
                    <a:pt x="305181" y="1241425"/>
                  </a:cubicBezTo>
                  <a:cubicBezTo>
                    <a:pt x="255905" y="1271016"/>
                    <a:pt x="216535" y="1290701"/>
                    <a:pt x="177165" y="1300480"/>
                  </a:cubicBezTo>
                  <a:cubicBezTo>
                    <a:pt x="118110" y="1310386"/>
                    <a:pt x="68834" y="1300480"/>
                    <a:pt x="19685" y="1300480"/>
                  </a:cubicBezTo>
                  <a:cubicBezTo>
                    <a:pt x="19685" y="1261110"/>
                    <a:pt x="9779" y="1182243"/>
                    <a:pt x="29591" y="1172337"/>
                  </a:cubicBezTo>
                  <a:cubicBezTo>
                    <a:pt x="59182" y="1152652"/>
                    <a:pt x="118237" y="1152652"/>
                    <a:pt x="167386" y="1162431"/>
                  </a:cubicBezTo>
                  <a:cubicBezTo>
                    <a:pt x="206756" y="1172337"/>
                    <a:pt x="246126" y="1201801"/>
                    <a:pt x="305181" y="1241298"/>
                  </a:cubicBezTo>
                  <a:cubicBezTo>
                    <a:pt x="305181" y="1132967"/>
                    <a:pt x="305181" y="1064006"/>
                    <a:pt x="305181" y="965454"/>
                  </a:cubicBezTo>
                  <a:cubicBezTo>
                    <a:pt x="255905" y="985139"/>
                    <a:pt x="216535" y="1004824"/>
                    <a:pt x="177165" y="1014730"/>
                  </a:cubicBezTo>
                  <a:cubicBezTo>
                    <a:pt x="118110" y="1024636"/>
                    <a:pt x="68834" y="1014730"/>
                    <a:pt x="19685" y="1014730"/>
                  </a:cubicBezTo>
                  <a:cubicBezTo>
                    <a:pt x="19685" y="965454"/>
                    <a:pt x="19685" y="926084"/>
                    <a:pt x="19685" y="876808"/>
                  </a:cubicBezTo>
                  <a:cubicBezTo>
                    <a:pt x="78740" y="886714"/>
                    <a:pt x="128016" y="876808"/>
                    <a:pt x="177165" y="886714"/>
                  </a:cubicBezTo>
                  <a:cubicBezTo>
                    <a:pt x="216535" y="896620"/>
                    <a:pt x="255905" y="926084"/>
                    <a:pt x="314960" y="945769"/>
                  </a:cubicBezTo>
                  <a:cubicBezTo>
                    <a:pt x="314960" y="847217"/>
                    <a:pt x="314960" y="778256"/>
                    <a:pt x="314960" y="679704"/>
                  </a:cubicBezTo>
                  <a:cubicBezTo>
                    <a:pt x="255905" y="699389"/>
                    <a:pt x="206629" y="728980"/>
                    <a:pt x="167259" y="738759"/>
                  </a:cubicBezTo>
                  <a:cubicBezTo>
                    <a:pt x="117983" y="748665"/>
                    <a:pt x="58928" y="748665"/>
                    <a:pt x="19558" y="728853"/>
                  </a:cubicBezTo>
                  <a:cubicBezTo>
                    <a:pt x="127" y="709549"/>
                    <a:pt x="127" y="620903"/>
                    <a:pt x="29718" y="601218"/>
                  </a:cubicBezTo>
                  <a:cubicBezTo>
                    <a:pt x="59309" y="581533"/>
                    <a:pt x="118364" y="581533"/>
                    <a:pt x="167513" y="591312"/>
                  </a:cubicBezTo>
                  <a:cubicBezTo>
                    <a:pt x="206883" y="601218"/>
                    <a:pt x="256159" y="630682"/>
                    <a:pt x="305308" y="650367"/>
                  </a:cubicBezTo>
                  <a:cubicBezTo>
                    <a:pt x="344678" y="335026"/>
                    <a:pt x="344678" y="335026"/>
                    <a:pt x="679450" y="295656"/>
                  </a:cubicBezTo>
                  <a:cubicBezTo>
                    <a:pt x="649859" y="246380"/>
                    <a:pt x="610489" y="207010"/>
                    <a:pt x="600710" y="157734"/>
                  </a:cubicBezTo>
                  <a:cubicBezTo>
                    <a:pt x="590804" y="118364"/>
                    <a:pt x="590804" y="59182"/>
                    <a:pt x="620395" y="19812"/>
                  </a:cubicBezTo>
                  <a:cubicBezTo>
                    <a:pt x="630301" y="127"/>
                    <a:pt x="718820" y="127"/>
                    <a:pt x="738505" y="19812"/>
                  </a:cubicBezTo>
                  <a:cubicBezTo>
                    <a:pt x="758190" y="59182"/>
                    <a:pt x="758190" y="118364"/>
                    <a:pt x="748411" y="157734"/>
                  </a:cubicBezTo>
                  <a:cubicBezTo>
                    <a:pt x="738505" y="207010"/>
                    <a:pt x="709041" y="236601"/>
                    <a:pt x="679450" y="295656"/>
                  </a:cubicBezTo>
                  <a:cubicBezTo>
                    <a:pt x="777875" y="295656"/>
                    <a:pt x="846836" y="295656"/>
                    <a:pt x="945261" y="295656"/>
                  </a:cubicBezTo>
                  <a:cubicBezTo>
                    <a:pt x="925576" y="246380"/>
                    <a:pt x="895985" y="207010"/>
                    <a:pt x="895985" y="167513"/>
                  </a:cubicBezTo>
                  <a:cubicBezTo>
                    <a:pt x="886079" y="118237"/>
                    <a:pt x="895985" y="59182"/>
                    <a:pt x="915670" y="9906"/>
                  </a:cubicBezTo>
                  <a:cubicBezTo>
                    <a:pt x="915670" y="0"/>
                    <a:pt x="1014095" y="0"/>
                    <a:pt x="1024001" y="19812"/>
                  </a:cubicBezTo>
                  <a:cubicBezTo>
                    <a:pt x="1033907" y="59182"/>
                    <a:pt x="1033907" y="118364"/>
                    <a:pt x="1024001" y="167640"/>
                  </a:cubicBezTo>
                  <a:cubicBezTo>
                    <a:pt x="1024001" y="207010"/>
                    <a:pt x="994410" y="246507"/>
                    <a:pt x="964946" y="305562"/>
                  </a:cubicBezTo>
                  <a:cubicBezTo>
                    <a:pt x="1063371" y="305562"/>
                    <a:pt x="1132332" y="305562"/>
                    <a:pt x="1240663" y="305562"/>
                  </a:cubicBezTo>
                  <a:cubicBezTo>
                    <a:pt x="1211072" y="246507"/>
                    <a:pt x="1181608" y="207010"/>
                    <a:pt x="1171702" y="157734"/>
                  </a:cubicBezTo>
                  <a:cubicBezTo>
                    <a:pt x="1171702" y="118364"/>
                    <a:pt x="1161796" y="59182"/>
                    <a:pt x="1191387" y="19812"/>
                  </a:cubicBezTo>
                  <a:cubicBezTo>
                    <a:pt x="1201293" y="127"/>
                    <a:pt x="1299718" y="127"/>
                    <a:pt x="1309497" y="19812"/>
                  </a:cubicBezTo>
                  <a:cubicBezTo>
                    <a:pt x="1329182" y="59182"/>
                    <a:pt x="1329182" y="118364"/>
                    <a:pt x="1319403" y="157734"/>
                  </a:cubicBezTo>
                  <a:cubicBezTo>
                    <a:pt x="1309497" y="207010"/>
                    <a:pt x="1280033" y="246380"/>
                    <a:pt x="1260348" y="305562"/>
                  </a:cubicBezTo>
                  <a:cubicBezTo>
                    <a:pt x="1358773" y="305562"/>
                    <a:pt x="1427734" y="305562"/>
                    <a:pt x="1526159" y="305562"/>
                  </a:cubicBezTo>
                  <a:cubicBezTo>
                    <a:pt x="1506474" y="246507"/>
                    <a:pt x="1476883" y="207010"/>
                    <a:pt x="1467104" y="167640"/>
                  </a:cubicBezTo>
                  <a:cubicBezTo>
                    <a:pt x="1457198" y="118364"/>
                    <a:pt x="1457198" y="59309"/>
                    <a:pt x="1477010" y="19812"/>
                  </a:cubicBezTo>
                  <a:cubicBezTo>
                    <a:pt x="1477010" y="127"/>
                    <a:pt x="1585341" y="127"/>
                    <a:pt x="1585341" y="9906"/>
                  </a:cubicBezTo>
                  <a:cubicBezTo>
                    <a:pt x="1605026" y="59182"/>
                    <a:pt x="1614932" y="118237"/>
                    <a:pt x="1605026" y="167513"/>
                  </a:cubicBezTo>
                  <a:cubicBezTo>
                    <a:pt x="1595120" y="206883"/>
                    <a:pt x="1565656" y="246380"/>
                    <a:pt x="1536065" y="295656"/>
                  </a:cubicBezTo>
                  <a:cubicBezTo>
                    <a:pt x="1634490" y="295656"/>
                    <a:pt x="1703451" y="295656"/>
                    <a:pt x="1811782" y="295656"/>
                  </a:cubicBezTo>
                  <a:cubicBezTo>
                    <a:pt x="1782191" y="246380"/>
                    <a:pt x="1762506" y="207010"/>
                    <a:pt x="1752727" y="167513"/>
                  </a:cubicBezTo>
                  <a:cubicBezTo>
                    <a:pt x="1742821" y="118237"/>
                    <a:pt x="1752727" y="59182"/>
                    <a:pt x="1762633" y="9906"/>
                  </a:cubicBezTo>
                  <a:cubicBezTo>
                    <a:pt x="1802003" y="19812"/>
                    <a:pt x="1870964" y="0"/>
                    <a:pt x="1890649" y="29591"/>
                  </a:cubicBezTo>
                  <a:cubicBezTo>
                    <a:pt x="1910334" y="59182"/>
                    <a:pt x="1900555" y="118237"/>
                    <a:pt x="1890649" y="167513"/>
                  </a:cubicBezTo>
                  <a:cubicBezTo>
                    <a:pt x="1880743" y="206883"/>
                    <a:pt x="1851279" y="246380"/>
                    <a:pt x="1821688" y="285750"/>
                  </a:cubicBezTo>
                  <a:cubicBezTo>
                    <a:pt x="2156460" y="354711"/>
                    <a:pt x="2156460" y="354711"/>
                    <a:pt x="2195830" y="660146"/>
                  </a:cubicBezTo>
                  <a:cubicBezTo>
                    <a:pt x="2274570" y="630555"/>
                    <a:pt x="2343531" y="601091"/>
                    <a:pt x="2412492" y="581279"/>
                  </a:cubicBezTo>
                  <a:cubicBezTo>
                    <a:pt x="2451862" y="571373"/>
                    <a:pt x="2520823" y="581279"/>
                    <a:pt x="2540508" y="600964"/>
                  </a:cubicBezTo>
                  <a:cubicBezTo>
                    <a:pt x="2560193" y="630555"/>
                    <a:pt x="2570099" y="699516"/>
                    <a:pt x="2540508" y="729107"/>
                  </a:cubicBezTo>
                  <a:cubicBezTo>
                    <a:pt x="2520823" y="748792"/>
                    <a:pt x="2461768" y="758698"/>
                    <a:pt x="2412492" y="748792"/>
                  </a:cubicBezTo>
                  <a:cubicBezTo>
                    <a:pt x="2343531" y="729107"/>
                    <a:pt x="2284476" y="699516"/>
                    <a:pt x="2186051" y="660146"/>
                  </a:cubicBezTo>
                  <a:cubicBezTo>
                    <a:pt x="2186051" y="768477"/>
                    <a:pt x="2186051" y="837438"/>
                    <a:pt x="2186051" y="945896"/>
                  </a:cubicBezTo>
                  <a:cubicBezTo>
                    <a:pt x="2264791" y="926211"/>
                    <a:pt x="2333752" y="896620"/>
                    <a:pt x="2402713" y="886841"/>
                  </a:cubicBezTo>
                  <a:cubicBezTo>
                    <a:pt x="2442083" y="876935"/>
                    <a:pt x="2501138" y="867156"/>
                    <a:pt x="2540508" y="886841"/>
                  </a:cubicBezTo>
                  <a:cubicBezTo>
                    <a:pt x="2560193" y="896747"/>
                    <a:pt x="2550414" y="965708"/>
                    <a:pt x="2550414" y="1014984"/>
                  </a:cubicBezTo>
                  <a:cubicBezTo>
                    <a:pt x="2501138" y="1014984"/>
                    <a:pt x="2451989" y="1024890"/>
                    <a:pt x="2402713" y="1014984"/>
                  </a:cubicBezTo>
                  <a:cubicBezTo>
                    <a:pt x="2333752" y="1005078"/>
                    <a:pt x="2264918" y="975614"/>
                    <a:pt x="2186051" y="955929"/>
                  </a:cubicBezTo>
                  <a:cubicBezTo>
                    <a:pt x="2186051" y="1054481"/>
                    <a:pt x="2186051" y="1133221"/>
                    <a:pt x="2186051" y="1241679"/>
                  </a:cubicBezTo>
                  <a:cubicBezTo>
                    <a:pt x="2274697" y="1212088"/>
                    <a:pt x="2333752" y="1182624"/>
                    <a:pt x="2402713" y="1162812"/>
                  </a:cubicBezTo>
                  <a:cubicBezTo>
                    <a:pt x="2451989" y="1152906"/>
                    <a:pt x="2511044" y="1152906"/>
                    <a:pt x="2550414" y="1182497"/>
                  </a:cubicBezTo>
                  <a:cubicBezTo>
                    <a:pt x="2560320" y="1192403"/>
                    <a:pt x="2560320" y="1281049"/>
                    <a:pt x="2540508" y="1300734"/>
                  </a:cubicBezTo>
                  <a:cubicBezTo>
                    <a:pt x="2510917" y="1320419"/>
                    <a:pt x="2451862" y="1320419"/>
                    <a:pt x="2402713" y="1310640"/>
                  </a:cubicBezTo>
                  <a:cubicBezTo>
                    <a:pt x="2333752" y="1290955"/>
                    <a:pt x="2274697" y="1261364"/>
                    <a:pt x="2195957" y="1231773"/>
                  </a:cubicBezTo>
                  <a:cubicBezTo>
                    <a:pt x="2195957" y="1330325"/>
                    <a:pt x="2195957" y="1409065"/>
                    <a:pt x="2195957" y="1507617"/>
                  </a:cubicBezTo>
                  <a:cubicBezTo>
                    <a:pt x="2264918" y="1487932"/>
                    <a:pt x="2333752" y="1468247"/>
                    <a:pt x="2402713" y="1448562"/>
                  </a:cubicBezTo>
                  <a:cubicBezTo>
                    <a:pt x="2451989" y="1438656"/>
                    <a:pt x="2511044" y="1438656"/>
                    <a:pt x="2540508" y="1458468"/>
                  </a:cubicBezTo>
                  <a:cubicBezTo>
                    <a:pt x="2560193" y="1478153"/>
                    <a:pt x="2560193" y="1566799"/>
                    <a:pt x="2540508" y="1586611"/>
                  </a:cubicBezTo>
                  <a:cubicBezTo>
                    <a:pt x="2510917" y="1606296"/>
                    <a:pt x="2451862" y="1606296"/>
                    <a:pt x="2402713" y="1596517"/>
                  </a:cubicBezTo>
                  <a:cubicBezTo>
                    <a:pt x="2343658" y="1586611"/>
                    <a:pt x="2274697" y="1557147"/>
                    <a:pt x="2195957" y="1517650"/>
                  </a:cubicBezTo>
                  <a:cubicBezTo>
                    <a:pt x="2195957" y="1625981"/>
                    <a:pt x="2195957" y="1694942"/>
                    <a:pt x="2195957" y="1803400"/>
                  </a:cubicBezTo>
                  <a:cubicBezTo>
                    <a:pt x="2264918" y="1773809"/>
                    <a:pt x="2333752" y="1744345"/>
                    <a:pt x="2412619" y="1734439"/>
                  </a:cubicBezTo>
                  <a:cubicBezTo>
                    <a:pt x="2451989" y="1724533"/>
                    <a:pt x="2511044" y="1714754"/>
                    <a:pt x="2530729" y="1744345"/>
                  </a:cubicBezTo>
                  <a:cubicBezTo>
                    <a:pt x="2560320" y="1764030"/>
                    <a:pt x="2570099" y="1852676"/>
                    <a:pt x="2550414" y="1862582"/>
                  </a:cubicBezTo>
                  <a:cubicBezTo>
                    <a:pt x="2520823" y="1892173"/>
                    <a:pt x="2451989" y="1892173"/>
                    <a:pt x="2412619" y="1882267"/>
                  </a:cubicBezTo>
                  <a:cubicBezTo>
                    <a:pt x="2343658" y="1872361"/>
                    <a:pt x="2274824" y="1842897"/>
                    <a:pt x="2205863" y="1813306"/>
                  </a:cubicBezTo>
                  <a:cubicBezTo>
                    <a:pt x="2136902" y="2148332"/>
                    <a:pt x="2136902" y="2148332"/>
                    <a:pt x="1821942" y="2177923"/>
                  </a:cubicBezTo>
                  <a:cubicBezTo>
                    <a:pt x="1841627" y="2246884"/>
                    <a:pt x="1871218" y="2306066"/>
                    <a:pt x="1890903" y="2365121"/>
                  </a:cubicBezTo>
                  <a:cubicBezTo>
                    <a:pt x="1900809" y="2414397"/>
                    <a:pt x="1910588" y="2473452"/>
                    <a:pt x="1890903" y="2512949"/>
                  </a:cubicBezTo>
                  <a:cubicBezTo>
                    <a:pt x="1871218" y="2532634"/>
                    <a:pt x="1802257" y="2522855"/>
                    <a:pt x="1762887" y="2522855"/>
                  </a:cubicBezTo>
                  <a:cubicBezTo>
                    <a:pt x="1752981" y="2473579"/>
                    <a:pt x="1743202" y="2414524"/>
                    <a:pt x="1752981" y="2365248"/>
                  </a:cubicBezTo>
                  <a:cubicBezTo>
                    <a:pt x="1762887" y="2306193"/>
                    <a:pt x="1792351" y="2247011"/>
                    <a:pt x="1821942" y="2178050"/>
                  </a:cubicBezTo>
                  <a:cubicBezTo>
                    <a:pt x="1713611" y="2178050"/>
                    <a:pt x="1644777" y="2178050"/>
                    <a:pt x="1536446" y="2178050"/>
                  </a:cubicBezTo>
                  <a:cubicBezTo>
                    <a:pt x="1566037" y="2256917"/>
                    <a:pt x="1595501" y="2315972"/>
                    <a:pt x="1605407" y="2375154"/>
                  </a:cubicBezTo>
                  <a:cubicBezTo>
                    <a:pt x="1615313" y="2424430"/>
                    <a:pt x="1615313" y="2483485"/>
                    <a:pt x="1595501" y="2513076"/>
                  </a:cubicBezTo>
                  <a:cubicBezTo>
                    <a:pt x="1575816" y="2532761"/>
                    <a:pt x="1487170" y="2532761"/>
                    <a:pt x="1467485" y="2513076"/>
                  </a:cubicBezTo>
                  <a:cubicBezTo>
                    <a:pt x="1447800" y="2483485"/>
                    <a:pt x="1447800" y="2414524"/>
                    <a:pt x="1457579" y="2375154"/>
                  </a:cubicBezTo>
                  <a:cubicBezTo>
                    <a:pt x="1477264" y="2316099"/>
                    <a:pt x="1506855" y="2256917"/>
                    <a:pt x="1546225" y="2178050"/>
                  </a:cubicBezTo>
                  <a:cubicBezTo>
                    <a:pt x="1437894" y="2178050"/>
                    <a:pt x="1359154" y="2178050"/>
                    <a:pt x="1250823" y="2178050"/>
                  </a:cubicBezTo>
                  <a:close/>
                  <a:moveTo>
                    <a:pt x="1240663" y="2089023"/>
                  </a:moveTo>
                  <a:cubicBezTo>
                    <a:pt x="1457325" y="2089023"/>
                    <a:pt x="1683766" y="2079117"/>
                    <a:pt x="1910207" y="2089023"/>
                  </a:cubicBezTo>
                  <a:cubicBezTo>
                    <a:pt x="2048002" y="2089023"/>
                    <a:pt x="2097278" y="2039747"/>
                    <a:pt x="2097278" y="1901825"/>
                  </a:cubicBezTo>
                  <a:cubicBezTo>
                    <a:pt x="2097278" y="1458468"/>
                    <a:pt x="2097278" y="1015111"/>
                    <a:pt x="2097278" y="561848"/>
                  </a:cubicBezTo>
                  <a:cubicBezTo>
                    <a:pt x="2097278" y="443611"/>
                    <a:pt x="2048002" y="384556"/>
                    <a:pt x="1920113" y="384556"/>
                  </a:cubicBezTo>
                  <a:cubicBezTo>
                    <a:pt x="1467231" y="394462"/>
                    <a:pt x="1024128" y="394462"/>
                    <a:pt x="571246" y="384556"/>
                  </a:cubicBezTo>
                  <a:cubicBezTo>
                    <a:pt x="443230" y="384556"/>
                    <a:pt x="394081" y="443611"/>
                    <a:pt x="394081" y="571754"/>
                  </a:cubicBezTo>
                  <a:cubicBezTo>
                    <a:pt x="394081" y="1015111"/>
                    <a:pt x="394081" y="1468374"/>
                    <a:pt x="394081" y="1911731"/>
                  </a:cubicBezTo>
                  <a:cubicBezTo>
                    <a:pt x="394081" y="2029968"/>
                    <a:pt x="443357" y="2089023"/>
                    <a:pt x="571246" y="2089023"/>
                  </a:cubicBezTo>
                  <a:cubicBezTo>
                    <a:pt x="797687" y="2079117"/>
                    <a:pt x="1014349" y="2089023"/>
                    <a:pt x="1240790" y="20890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3425220" y="2808000"/>
            <a:ext cx="856440" cy="856440"/>
            <a:chOff x="0" y="0"/>
            <a:chExt cx="1141920" cy="11419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141857" cy="1141857"/>
            </a:xfrm>
            <a:custGeom>
              <a:avLst/>
              <a:gdLst/>
              <a:ahLst/>
              <a:cxnLst/>
              <a:rect l="l" t="t" r="r" b="b"/>
              <a:pathLst>
                <a:path w="1141857" h="1141857">
                  <a:moveTo>
                    <a:pt x="570992" y="1132078"/>
                  </a:moveTo>
                  <a:cubicBezTo>
                    <a:pt x="442976" y="1132078"/>
                    <a:pt x="315087" y="1132078"/>
                    <a:pt x="187071" y="1132078"/>
                  </a:cubicBezTo>
                  <a:cubicBezTo>
                    <a:pt x="78740" y="1141857"/>
                    <a:pt x="9906" y="1082802"/>
                    <a:pt x="9906" y="974598"/>
                  </a:cubicBezTo>
                  <a:cubicBezTo>
                    <a:pt x="0" y="708787"/>
                    <a:pt x="0" y="433197"/>
                    <a:pt x="9906" y="167386"/>
                  </a:cubicBezTo>
                  <a:cubicBezTo>
                    <a:pt x="9906" y="59055"/>
                    <a:pt x="78740" y="0"/>
                    <a:pt x="177165" y="0"/>
                  </a:cubicBezTo>
                  <a:cubicBezTo>
                    <a:pt x="442976" y="0"/>
                    <a:pt x="708787" y="0"/>
                    <a:pt x="964692" y="0"/>
                  </a:cubicBezTo>
                  <a:cubicBezTo>
                    <a:pt x="1073023" y="0"/>
                    <a:pt x="1141857" y="68961"/>
                    <a:pt x="1141857" y="177165"/>
                  </a:cubicBezTo>
                  <a:cubicBezTo>
                    <a:pt x="1131951" y="442976"/>
                    <a:pt x="1141857" y="698881"/>
                    <a:pt x="1131951" y="964692"/>
                  </a:cubicBezTo>
                  <a:cubicBezTo>
                    <a:pt x="1131951" y="1082802"/>
                    <a:pt x="1072896" y="1141857"/>
                    <a:pt x="954786" y="1132078"/>
                  </a:cubicBezTo>
                  <a:cubicBezTo>
                    <a:pt x="826770" y="1132078"/>
                    <a:pt x="698881" y="1132078"/>
                    <a:pt x="570865" y="113207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558600" y="5445900"/>
            <a:ext cx="620460" cy="611820"/>
            <a:chOff x="0" y="0"/>
            <a:chExt cx="827280" cy="8157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27278" cy="815721"/>
            </a:xfrm>
            <a:custGeom>
              <a:avLst/>
              <a:gdLst/>
              <a:ahLst/>
              <a:cxnLst/>
              <a:rect l="l" t="t" r="r" b="b"/>
              <a:pathLst>
                <a:path w="827278" h="815721">
                  <a:moveTo>
                    <a:pt x="778002" y="402971"/>
                  </a:moveTo>
                  <a:cubicBezTo>
                    <a:pt x="778002" y="815721"/>
                    <a:pt x="827278" y="776478"/>
                    <a:pt x="413639" y="776478"/>
                  </a:cubicBezTo>
                  <a:cubicBezTo>
                    <a:pt x="364363" y="776478"/>
                    <a:pt x="324993" y="776478"/>
                    <a:pt x="275717" y="776478"/>
                  </a:cubicBezTo>
                  <a:cubicBezTo>
                    <a:pt x="9779" y="776478"/>
                    <a:pt x="9779" y="776478"/>
                    <a:pt x="9779" y="511048"/>
                  </a:cubicBezTo>
                  <a:cubicBezTo>
                    <a:pt x="9779" y="402971"/>
                    <a:pt x="19685" y="284988"/>
                    <a:pt x="9779" y="176911"/>
                  </a:cubicBezTo>
                  <a:cubicBezTo>
                    <a:pt x="0" y="58928"/>
                    <a:pt x="39370" y="0"/>
                    <a:pt x="167386" y="9779"/>
                  </a:cubicBezTo>
                  <a:cubicBezTo>
                    <a:pt x="324993" y="9779"/>
                    <a:pt x="472694" y="9779"/>
                    <a:pt x="620395" y="9779"/>
                  </a:cubicBezTo>
                  <a:cubicBezTo>
                    <a:pt x="738632" y="0"/>
                    <a:pt x="787908" y="49149"/>
                    <a:pt x="778002" y="167132"/>
                  </a:cubicBezTo>
                  <a:cubicBezTo>
                    <a:pt x="778002" y="245745"/>
                    <a:pt x="778002" y="324358"/>
                    <a:pt x="778002" y="402971"/>
                  </a:cubicBezTo>
                  <a:close/>
                  <a:moveTo>
                    <a:pt x="728726" y="402971"/>
                  </a:moveTo>
                  <a:cubicBezTo>
                    <a:pt x="728726" y="49149"/>
                    <a:pt x="728726" y="49149"/>
                    <a:pt x="374142" y="49149"/>
                  </a:cubicBezTo>
                  <a:cubicBezTo>
                    <a:pt x="9906" y="49149"/>
                    <a:pt x="49276" y="0"/>
                    <a:pt x="49276" y="373507"/>
                  </a:cubicBezTo>
                  <a:cubicBezTo>
                    <a:pt x="49276" y="727329"/>
                    <a:pt x="49276" y="727329"/>
                    <a:pt x="403860" y="727329"/>
                  </a:cubicBezTo>
                  <a:cubicBezTo>
                    <a:pt x="728853" y="727329"/>
                    <a:pt x="728853" y="727329"/>
                    <a:pt x="728853" y="4029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202580" y="2734020"/>
            <a:ext cx="887220" cy="893700"/>
            <a:chOff x="0" y="0"/>
            <a:chExt cx="1182960" cy="11916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83005" cy="1191641"/>
            </a:xfrm>
            <a:custGeom>
              <a:avLst/>
              <a:gdLst/>
              <a:ahLst/>
              <a:cxnLst/>
              <a:rect l="l" t="t" r="r" b="b"/>
              <a:pathLst>
                <a:path w="1183005" h="1191641">
                  <a:moveTo>
                    <a:pt x="1183005" y="590931"/>
                  </a:moveTo>
                  <a:cubicBezTo>
                    <a:pt x="1183005" y="709168"/>
                    <a:pt x="1183005" y="837184"/>
                    <a:pt x="1183005" y="955294"/>
                  </a:cubicBezTo>
                  <a:cubicBezTo>
                    <a:pt x="1173099" y="1102995"/>
                    <a:pt x="1114044" y="1181735"/>
                    <a:pt x="966089" y="1181735"/>
                  </a:cubicBezTo>
                  <a:cubicBezTo>
                    <a:pt x="719582" y="1191641"/>
                    <a:pt x="463296" y="1191641"/>
                    <a:pt x="216916" y="1181735"/>
                  </a:cubicBezTo>
                  <a:cubicBezTo>
                    <a:pt x="68961" y="1181735"/>
                    <a:pt x="0" y="1112774"/>
                    <a:pt x="0" y="965073"/>
                  </a:cubicBezTo>
                  <a:cubicBezTo>
                    <a:pt x="0" y="718947"/>
                    <a:pt x="0" y="472694"/>
                    <a:pt x="0" y="226441"/>
                  </a:cubicBezTo>
                  <a:cubicBezTo>
                    <a:pt x="0" y="88646"/>
                    <a:pt x="78867" y="9906"/>
                    <a:pt x="216916" y="0"/>
                  </a:cubicBezTo>
                  <a:cubicBezTo>
                    <a:pt x="463296" y="0"/>
                    <a:pt x="709803" y="0"/>
                    <a:pt x="956183" y="0"/>
                  </a:cubicBezTo>
                  <a:cubicBezTo>
                    <a:pt x="1104138" y="9906"/>
                    <a:pt x="1173099" y="88646"/>
                    <a:pt x="1183005" y="236347"/>
                  </a:cubicBezTo>
                  <a:cubicBezTo>
                    <a:pt x="1183005" y="354584"/>
                    <a:pt x="1183005" y="472694"/>
                    <a:pt x="1183005" y="590931"/>
                  </a:cubicBezTo>
                  <a:close/>
                  <a:moveTo>
                    <a:pt x="59182" y="590931"/>
                  </a:moveTo>
                  <a:cubicBezTo>
                    <a:pt x="59182" y="709168"/>
                    <a:pt x="59182" y="837184"/>
                    <a:pt x="59182" y="955294"/>
                  </a:cubicBezTo>
                  <a:cubicBezTo>
                    <a:pt x="49276" y="1073531"/>
                    <a:pt x="108458" y="1132586"/>
                    <a:pt x="226822" y="1132586"/>
                  </a:cubicBezTo>
                  <a:cubicBezTo>
                    <a:pt x="473329" y="1132586"/>
                    <a:pt x="719709" y="1132586"/>
                    <a:pt x="966216" y="1132586"/>
                  </a:cubicBezTo>
                  <a:cubicBezTo>
                    <a:pt x="1064768" y="1132586"/>
                    <a:pt x="1123950" y="1073531"/>
                    <a:pt x="1123950" y="965200"/>
                  </a:cubicBezTo>
                  <a:cubicBezTo>
                    <a:pt x="1123950" y="718947"/>
                    <a:pt x="1123950" y="472821"/>
                    <a:pt x="1123950" y="226568"/>
                  </a:cubicBezTo>
                  <a:cubicBezTo>
                    <a:pt x="1123950" y="118237"/>
                    <a:pt x="1064768" y="59182"/>
                    <a:pt x="966216" y="59182"/>
                  </a:cubicBezTo>
                  <a:cubicBezTo>
                    <a:pt x="719709" y="59182"/>
                    <a:pt x="473329" y="59182"/>
                    <a:pt x="226822" y="59182"/>
                  </a:cubicBezTo>
                  <a:cubicBezTo>
                    <a:pt x="118364" y="59182"/>
                    <a:pt x="49403" y="118237"/>
                    <a:pt x="59182" y="236474"/>
                  </a:cubicBezTo>
                  <a:cubicBezTo>
                    <a:pt x="59182" y="354711"/>
                    <a:pt x="59182" y="472821"/>
                    <a:pt x="59182" y="59105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089520" y="2181060"/>
            <a:ext cx="1973160" cy="1983960"/>
            <a:chOff x="0" y="0"/>
            <a:chExt cx="2630880" cy="26452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630678" cy="2645156"/>
            </a:xfrm>
            <a:custGeom>
              <a:avLst/>
              <a:gdLst/>
              <a:ahLst/>
              <a:cxnLst/>
              <a:rect l="l" t="t" r="r" b="b"/>
              <a:pathLst>
                <a:path w="2630678" h="2645156">
                  <a:moveTo>
                    <a:pt x="254254" y="940816"/>
                  </a:moveTo>
                  <a:cubicBezTo>
                    <a:pt x="187960" y="929767"/>
                    <a:pt x="121539" y="918591"/>
                    <a:pt x="0" y="907542"/>
                  </a:cubicBezTo>
                  <a:cubicBezTo>
                    <a:pt x="121539" y="885444"/>
                    <a:pt x="187960" y="874395"/>
                    <a:pt x="243205" y="863219"/>
                  </a:cubicBezTo>
                  <a:cubicBezTo>
                    <a:pt x="254254" y="852170"/>
                    <a:pt x="254254" y="830072"/>
                    <a:pt x="254254" y="818896"/>
                  </a:cubicBezTo>
                  <a:cubicBezTo>
                    <a:pt x="176911" y="807847"/>
                    <a:pt x="110490" y="796798"/>
                    <a:pt x="44196" y="785749"/>
                  </a:cubicBezTo>
                  <a:cubicBezTo>
                    <a:pt x="44196" y="774700"/>
                    <a:pt x="44196" y="774700"/>
                    <a:pt x="44196" y="763651"/>
                  </a:cubicBezTo>
                  <a:cubicBezTo>
                    <a:pt x="110490" y="752602"/>
                    <a:pt x="176784" y="741553"/>
                    <a:pt x="243205" y="741553"/>
                  </a:cubicBezTo>
                  <a:cubicBezTo>
                    <a:pt x="243205" y="719455"/>
                    <a:pt x="254254" y="708406"/>
                    <a:pt x="254254" y="697230"/>
                  </a:cubicBezTo>
                  <a:cubicBezTo>
                    <a:pt x="176911" y="686181"/>
                    <a:pt x="110490" y="675132"/>
                    <a:pt x="33147" y="652907"/>
                  </a:cubicBezTo>
                  <a:cubicBezTo>
                    <a:pt x="33147" y="652907"/>
                    <a:pt x="33147" y="641858"/>
                    <a:pt x="44196" y="630809"/>
                  </a:cubicBezTo>
                  <a:cubicBezTo>
                    <a:pt x="99441" y="619760"/>
                    <a:pt x="165735" y="619760"/>
                    <a:pt x="254254" y="608711"/>
                  </a:cubicBezTo>
                  <a:cubicBezTo>
                    <a:pt x="243205" y="387350"/>
                    <a:pt x="331597" y="243459"/>
                    <a:pt x="585851" y="254508"/>
                  </a:cubicBezTo>
                  <a:cubicBezTo>
                    <a:pt x="585851" y="177038"/>
                    <a:pt x="596900" y="110617"/>
                    <a:pt x="607949" y="44196"/>
                  </a:cubicBezTo>
                  <a:cubicBezTo>
                    <a:pt x="618998" y="44196"/>
                    <a:pt x="618998" y="44196"/>
                    <a:pt x="630047" y="44196"/>
                  </a:cubicBezTo>
                  <a:cubicBezTo>
                    <a:pt x="641096" y="110617"/>
                    <a:pt x="652145" y="177038"/>
                    <a:pt x="652145" y="243459"/>
                  </a:cubicBezTo>
                  <a:cubicBezTo>
                    <a:pt x="674243" y="254508"/>
                    <a:pt x="685292" y="254508"/>
                    <a:pt x="696341" y="254508"/>
                  </a:cubicBezTo>
                  <a:cubicBezTo>
                    <a:pt x="707390" y="177038"/>
                    <a:pt x="718439" y="110617"/>
                    <a:pt x="729488" y="44196"/>
                  </a:cubicBezTo>
                  <a:cubicBezTo>
                    <a:pt x="740537" y="44196"/>
                    <a:pt x="751586" y="44196"/>
                    <a:pt x="762635" y="44196"/>
                  </a:cubicBezTo>
                  <a:cubicBezTo>
                    <a:pt x="773684" y="110617"/>
                    <a:pt x="773684" y="177038"/>
                    <a:pt x="784733" y="254508"/>
                  </a:cubicBezTo>
                  <a:cubicBezTo>
                    <a:pt x="806831" y="254508"/>
                    <a:pt x="817880" y="254508"/>
                    <a:pt x="828929" y="254508"/>
                  </a:cubicBezTo>
                  <a:cubicBezTo>
                    <a:pt x="839978" y="188087"/>
                    <a:pt x="851027" y="110617"/>
                    <a:pt x="862076" y="44196"/>
                  </a:cubicBezTo>
                  <a:cubicBezTo>
                    <a:pt x="862076" y="44196"/>
                    <a:pt x="873125" y="44196"/>
                    <a:pt x="884174" y="44196"/>
                  </a:cubicBezTo>
                  <a:cubicBezTo>
                    <a:pt x="895223" y="110617"/>
                    <a:pt x="906272" y="177038"/>
                    <a:pt x="917321" y="243459"/>
                  </a:cubicBezTo>
                  <a:cubicBezTo>
                    <a:pt x="928370" y="254508"/>
                    <a:pt x="939419" y="254508"/>
                    <a:pt x="961517" y="254508"/>
                  </a:cubicBezTo>
                  <a:cubicBezTo>
                    <a:pt x="972566" y="188087"/>
                    <a:pt x="983615" y="121666"/>
                    <a:pt x="994664" y="22098"/>
                  </a:cubicBezTo>
                  <a:cubicBezTo>
                    <a:pt x="1016762" y="121666"/>
                    <a:pt x="1027811" y="188087"/>
                    <a:pt x="1038860" y="254508"/>
                  </a:cubicBezTo>
                  <a:cubicBezTo>
                    <a:pt x="1060958" y="254508"/>
                    <a:pt x="1083056" y="254508"/>
                    <a:pt x="1094105" y="254508"/>
                  </a:cubicBezTo>
                  <a:cubicBezTo>
                    <a:pt x="1105154" y="188087"/>
                    <a:pt x="1116203" y="121666"/>
                    <a:pt x="1116203" y="44196"/>
                  </a:cubicBezTo>
                  <a:cubicBezTo>
                    <a:pt x="1127252" y="44196"/>
                    <a:pt x="1127252" y="44196"/>
                    <a:pt x="1138301" y="44196"/>
                  </a:cubicBezTo>
                  <a:cubicBezTo>
                    <a:pt x="1149350" y="121666"/>
                    <a:pt x="1160399" y="188087"/>
                    <a:pt x="1160399" y="254508"/>
                  </a:cubicBezTo>
                  <a:cubicBezTo>
                    <a:pt x="1182497" y="254508"/>
                    <a:pt x="1204595" y="254508"/>
                    <a:pt x="1215644" y="254508"/>
                  </a:cubicBezTo>
                  <a:cubicBezTo>
                    <a:pt x="1226947" y="188214"/>
                    <a:pt x="1238123" y="121793"/>
                    <a:pt x="1260221" y="0"/>
                  </a:cubicBezTo>
                  <a:cubicBezTo>
                    <a:pt x="1271270" y="110744"/>
                    <a:pt x="1282319" y="177038"/>
                    <a:pt x="1293368" y="243459"/>
                  </a:cubicBezTo>
                  <a:cubicBezTo>
                    <a:pt x="1304417" y="254508"/>
                    <a:pt x="1315466" y="254508"/>
                    <a:pt x="1337564" y="254508"/>
                  </a:cubicBezTo>
                  <a:cubicBezTo>
                    <a:pt x="1348613" y="188087"/>
                    <a:pt x="1370711" y="121666"/>
                    <a:pt x="1392809" y="11049"/>
                  </a:cubicBezTo>
                  <a:cubicBezTo>
                    <a:pt x="1403858" y="110617"/>
                    <a:pt x="1414907" y="177038"/>
                    <a:pt x="1414907" y="243459"/>
                  </a:cubicBezTo>
                  <a:cubicBezTo>
                    <a:pt x="1437005" y="254508"/>
                    <a:pt x="1448054" y="254508"/>
                    <a:pt x="1470152" y="254508"/>
                  </a:cubicBezTo>
                  <a:cubicBezTo>
                    <a:pt x="1481201" y="177038"/>
                    <a:pt x="1492250" y="110617"/>
                    <a:pt x="1503299" y="33147"/>
                  </a:cubicBezTo>
                  <a:cubicBezTo>
                    <a:pt x="1514348" y="33147"/>
                    <a:pt x="1514348" y="33147"/>
                    <a:pt x="1525397" y="33147"/>
                  </a:cubicBezTo>
                  <a:cubicBezTo>
                    <a:pt x="1536446" y="110617"/>
                    <a:pt x="1547495" y="177038"/>
                    <a:pt x="1547495" y="243459"/>
                  </a:cubicBezTo>
                  <a:cubicBezTo>
                    <a:pt x="1569593" y="254508"/>
                    <a:pt x="1580642" y="254508"/>
                    <a:pt x="1591691" y="254508"/>
                  </a:cubicBezTo>
                  <a:cubicBezTo>
                    <a:pt x="1602740" y="177038"/>
                    <a:pt x="1613789" y="110617"/>
                    <a:pt x="1624838" y="33147"/>
                  </a:cubicBezTo>
                  <a:cubicBezTo>
                    <a:pt x="1635887" y="33147"/>
                    <a:pt x="1646936" y="33147"/>
                    <a:pt x="1646936" y="33147"/>
                  </a:cubicBezTo>
                  <a:cubicBezTo>
                    <a:pt x="1657985" y="110617"/>
                    <a:pt x="1680083" y="177038"/>
                    <a:pt x="1691132" y="254508"/>
                  </a:cubicBezTo>
                  <a:cubicBezTo>
                    <a:pt x="1702181" y="254508"/>
                    <a:pt x="1713230" y="254508"/>
                    <a:pt x="1724279" y="254508"/>
                  </a:cubicBezTo>
                  <a:cubicBezTo>
                    <a:pt x="1735328" y="177038"/>
                    <a:pt x="1746377" y="110617"/>
                    <a:pt x="1757426" y="44196"/>
                  </a:cubicBezTo>
                  <a:cubicBezTo>
                    <a:pt x="1757426" y="33147"/>
                    <a:pt x="1768475" y="33147"/>
                    <a:pt x="1768475" y="33147"/>
                  </a:cubicBezTo>
                  <a:cubicBezTo>
                    <a:pt x="1790573" y="110617"/>
                    <a:pt x="1801622" y="177038"/>
                    <a:pt x="1812671" y="254508"/>
                  </a:cubicBezTo>
                  <a:cubicBezTo>
                    <a:pt x="1823720" y="254508"/>
                    <a:pt x="1845818" y="254508"/>
                    <a:pt x="1856867" y="254508"/>
                  </a:cubicBezTo>
                  <a:cubicBezTo>
                    <a:pt x="1867916" y="188087"/>
                    <a:pt x="1878965" y="110617"/>
                    <a:pt x="1890014" y="0"/>
                  </a:cubicBezTo>
                  <a:cubicBezTo>
                    <a:pt x="1912112" y="121793"/>
                    <a:pt x="1923161" y="188214"/>
                    <a:pt x="1934210" y="254508"/>
                  </a:cubicBezTo>
                  <a:cubicBezTo>
                    <a:pt x="1956308" y="254508"/>
                    <a:pt x="1967357" y="254508"/>
                    <a:pt x="1989455" y="254508"/>
                  </a:cubicBezTo>
                  <a:cubicBezTo>
                    <a:pt x="2000504" y="188087"/>
                    <a:pt x="2011553" y="121666"/>
                    <a:pt x="2011553" y="55245"/>
                  </a:cubicBezTo>
                  <a:cubicBezTo>
                    <a:pt x="2022602" y="55245"/>
                    <a:pt x="2022602" y="55245"/>
                    <a:pt x="2033651" y="55245"/>
                  </a:cubicBezTo>
                  <a:cubicBezTo>
                    <a:pt x="2033651" y="110617"/>
                    <a:pt x="2044700" y="177038"/>
                    <a:pt x="2044700" y="243459"/>
                  </a:cubicBezTo>
                  <a:cubicBezTo>
                    <a:pt x="2343150" y="309880"/>
                    <a:pt x="2365248" y="331978"/>
                    <a:pt x="2398395" y="608711"/>
                  </a:cubicBezTo>
                  <a:cubicBezTo>
                    <a:pt x="2453640" y="619760"/>
                    <a:pt x="2508885" y="619760"/>
                    <a:pt x="2619502" y="641858"/>
                  </a:cubicBezTo>
                  <a:cubicBezTo>
                    <a:pt x="2520061" y="663956"/>
                    <a:pt x="2453640" y="686181"/>
                    <a:pt x="2398395" y="697230"/>
                  </a:cubicBezTo>
                  <a:cubicBezTo>
                    <a:pt x="2398395" y="708279"/>
                    <a:pt x="2398395" y="719328"/>
                    <a:pt x="2398395" y="730377"/>
                  </a:cubicBezTo>
                  <a:cubicBezTo>
                    <a:pt x="2453640" y="741426"/>
                    <a:pt x="2508885" y="752475"/>
                    <a:pt x="2608453" y="774700"/>
                  </a:cubicBezTo>
                  <a:cubicBezTo>
                    <a:pt x="2520061" y="796798"/>
                    <a:pt x="2453640" y="807847"/>
                    <a:pt x="2398395" y="819023"/>
                  </a:cubicBezTo>
                  <a:cubicBezTo>
                    <a:pt x="2398395" y="830072"/>
                    <a:pt x="2398395" y="852170"/>
                    <a:pt x="2387346" y="863346"/>
                  </a:cubicBezTo>
                  <a:cubicBezTo>
                    <a:pt x="2453640" y="874395"/>
                    <a:pt x="2508885" y="885444"/>
                    <a:pt x="2608453" y="896493"/>
                  </a:cubicBezTo>
                  <a:cubicBezTo>
                    <a:pt x="2531110" y="907542"/>
                    <a:pt x="2509012" y="918591"/>
                    <a:pt x="2475865" y="918591"/>
                  </a:cubicBezTo>
                  <a:cubicBezTo>
                    <a:pt x="2442718" y="929640"/>
                    <a:pt x="2420620" y="940689"/>
                    <a:pt x="2387473" y="985012"/>
                  </a:cubicBezTo>
                  <a:cubicBezTo>
                    <a:pt x="2453767" y="996061"/>
                    <a:pt x="2509012" y="1007110"/>
                    <a:pt x="2586482" y="1029335"/>
                  </a:cubicBezTo>
                  <a:cubicBezTo>
                    <a:pt x="2509139" y="1040384"/>
                    <a:pt x="2453894" y="1051433"/>
                    <a:pt x="2398522" y="1062482"/>
                  </a:cubicBezTo>
                  <a:cubicBezTo>
                    <a:pt x="2398522" y="1073531"/>
                    <a:pt x="2387473" y="1095629"/>
                    <a:pt x="2387473" y="1106805"/>
                  </a:cubicBezTo>
                  <a:cubicBezTo>
                    <a:pt x="2453767" y="1117854"/>
                    <a:pt x="2509012" y="1139952"/>
                    <a:pt x="2597531" y="1162177"/>
                  </a:cubicBezTo>
                  <a:cubicBezTo>
                    <a:pt x="2509139" y="1173226"/>
                    <a:pt x="2453767" y="1184275"/>
                    <a:pt x="2398522" y="1184275"/>
                  </a:cubicBezTo>
                  <a:cubicBezTo>
                    <a:pt x="2398522" y="1195324"/>
                    <a:pt x="2398522" y="1206373"/>
                    <a:pt x="2387473" y="1228598"/>
                  </a:cubicBezTo>
                  <a:cubicBezTo>
                    <a:pt x="2453767" y="1250696"/>
                    <a:pt x="2509012" y="1272921"/>
                    <a:pt x="2575433" y="1295019"/>
                  </a:cubicBezTo>
                  <a:cubicBezTo>
                    <a:pt x="2509139" y="1306068"/>
                    <a:pt x="2453894" y="1317117"/>
                    <a:pt x="2398522" y="1328166"/>
                  </a:cubicBezTo>
                  <a:cubicBezTo>
                    <a:pt x="2398522" y="1339215"/>
                    <a:pt x="2398522" y="1350264"/>
                    <a:pt x="2398522" y="1361313"/>
                  </a:cubicBezTo>
                  <a:cubicBezTo>
                    <a:pt x="2453767" y="1383411"/>
                    <a:pt x="2520061" y="1394460"/>
                    <a:pt x="2575433" y="1405636"/>
                  </a:cubicBezTo>
                  <a:cubicBezTo>
                    <a:pt x="2575433" y="1416685"/>
                    <a:pt x="2575433" y="1416685"/>
                    <a:pt x="2575433" y="1427734"/>
                  </a:cubicBezTo>
                  <a:cubicBezTo>
                    <a:pt x="2520188" y="1438783"/>
                    <a:pt x="2453894" y="1449832"/>
                    <a:pt x="2398522" y="1449832"/>
                  </a:cubicBezTo>
                  <a:cubicBezTo>
                    <a:pt x="2398522" y="1471930"/>
                    <a:pt x="2398522" y="1482979"/>
                    <a:pt x="2398522" y="1494155"/>
                  </a:cubicBezTo>
                  <a:cubicBezTo>
                    <a:pt x="2453767" y="1505204"/>
                    <a:pt x="2520061" y="1516253"/>
                    <a:pt x="2630678" y="1538478"/>
                  </a:cubicBezTo>
                  <a:cubicBezTo>
                    <a:pt x="2520188" y="1560576"/>
                    <a:pt x="2453767" y="1571625"/>
                    <a:pt x="2398522" y="1593850"/>
                  </a:cubicBezTo>
                  <a:cubicBezTo>
                    <a:pt x="2398522" y="1604899"/>
                    <a:pt x="2398522" y="1615948"/>
                    <a:pt x="2398522" y="1626997"/>
                  </a:cubicBezTo>
                  <a:cubicBezTo>
                    <a:pt x="2453767" y="1638046"/>
                    <a:pt x="2509012" y="1649095"/>
                    <a:pt x="2608580" y="1660144"/>
                  </a:cubicBezTo>
                  <a:cubicBezTo>
                    <a:pt x="2520188" y="1682242"/>
                    <a:pt x="2453767" y="1704467"/>
                    <a:pt x="2398522" y="1715516"/>
                  </a:cubicBezTo>
                  <a:cubicBezTo>
                    <a:pt x="2398522" y="1737614"/>
                    <a:pt x="2398522" y="1748663"/>
                    <a:pt x="2398522" y="1759839"/>
                  </a:cubicBezTo>
                  <a:cubicBezTo>
                    <a:pt x="2453767" y="1770888"/>
                    <a:pt x="2509012" y="1781937"/>
                    <a:pt x="2586482" y="1792986"/>
                  </a:cubicBezTo>
                  <a:cubicBezTo>
                    <a:pt x="2509139" y="1815084"/>
                    <a:pt x="2442718" y="1826133"/>
                    <a:pt x="2387473" y="1837309"/>
                  </a:cubicBezTo>
                  <a:cubicBezTo>
                    <a:pt x="2387473" y="1859407"/>
                    <a:pt x="2387473" y="1870456"/>
                    <a:pt x="2387473" y="1881632"/>
                  </a:cubicBezTo>
                  <a:cubicBezTo>
                    <a:pt x="2453767" y="1892681"/>
                    <a:pt x="2509012" y="1903730"/>
                    <a:pt x="2597531" y="1925955"/>
                  </a:cubicBezTo>
                  <a:cubicBezTo>
                    <a:pt x="2509139" y="1937004"/>
                    <a:pt x="2453767" y="1948053"/>
                    <a:pt x="2398522" y="1959102"/>
                  </a:cubicBezTo>
                  <a:cubicBezTo>
                    <a:pt x="2398522" y="1970151"/>
                    <a:pt x="2387473" y="1981200"/>
                    <a:pt x="2387473" y="1992249"/>
                  </a:cubicBezTo>
                  <a:cubicBezTo>
                    <a:pt x="2442719" y="2014347"/>
                    <a:pt x="2497963" y="2036572"/>
                    <a:pt x="2575433" y="2058670"/>
                  </a:cubicBezTo>
                  <a:cubicBezTo>
                    <a:pt x="2520188" y="2069719"/>
                    <a:pt x="2464944" y="2069719"/>
                    <a:pt x="2409572" y="2080768"/>
                  </a:cubicBezTo>
                  <a:cubicBezTo>
                    <a:pt x="2387473" y="2280031"/>
                    <a:pt x="2276983" y="2401697"/>
                    <a:pt x="2044828" y="2401697"/>
                  </a:cubicBezTo>
                  <a:cubicBezTo>
                    <a:pt x="2044828" y="2468118"/>
                    <a:pt x="2033779" y="2534539"/>
                    <a:pt x="2033779" y="2600960"/>
                  </a:cubicBezTo>
                  <a:cubicBezTo>
                    <a:pt x="2022730" y="2600960"/>
                    <a:pt x="2022730" y="2600960"/>
                    <a:pt x="2011681" y="2600960"/>
                  </a:cubicBezTo>
                  <a:cubicBezTo>
                    <a:pt x="2011681" y="2534539"/>
                    <a:pt x="2000632" y="2468118"/>
                    <a:pt x="1989582" y="2401697"/>
                  </a:cubicBezTo>
                  <a:cubicBezTo>
                    <a:pt x="1978533" y="2401697"/>
                    <a:pt x="1956435" y="2401697"/>
                    <a:pt x="1945386" y="2390648"/>
                  </a:cubicBezTo>
                  <a:cubicBezTo>
                    <a:pt x="1923288" y="2457069"/>
                    <a:pt x="1912239" y="2534539"/>
                    <a:pt x="1890141" y="2623058"/>
                  </a:cubicBezTo>
                  <a:cubicBezTo>
                    <a:pt x="1879092" y="2534539"/>
                    <a:pt x="1868043" y="2468118"/>
                    <a:pt x="1856994" y="2401697"/>
                  </a:cubicBezTo>
                  <a:cubicBezTo>
                    <a:pt x="1845945" y="2401697"/>
                    <a:pt x="1823847" y="2401697"/>
                    <a:pt x="1812798" y="2401697"/>
                  </a:cubicBezTo>
                  <a:cubicBezTo>
                    <a:pt x="1801750" y="2468118"/>
                    <a:pt x="1790700" y="2534539"/>
                    <a:pt x="1779651" y="2600960"/>
                  </a:cubicBezTo>
                  <a:cubicBezTo>
                    <a:pt x="1768603" y="2600960"/>
                    <a:pt x="1768603" y="2600960"/>
                    <a:pt x="1757553" y="2600960"/>
                  </a:cubicBezTo>
                  <a:cubicBezTo>
                    <a:pt x="1746504" y="2534539"/>
                    <a:pt x="1735455" y="2468118"/>
                    <a:pt x="1724406" y="2401697"/>
                  </a:cubicBezTo>
                  <a:cubicBezTo>
                    <a:pt x="1713357" y="2401697"/>
                    <a:pt x="1702308" y="2401697"/>
                    <a:pt x="1691259" y="2401697"/>
                  </a:cubicBezTo>
                  <a:cubicBezTo>
                    <a:pt x="1680210" y="2468118"/>
                    <a:pt x="1669161" y="2534539"/>
                    <a:pt x="1658112" y="2600960"/>
                  </a:cubicBezTo>
                  <a:cubicBezTo>
                    <a:pt x="1647063" y="2600960"/>
                    <a:pt x="1636014" y="2612009"/>
                    <a:pt x="1636014" y="2612009"/>
                  </a:cubicBezTo>
                  <a:cubicBezTo>
                    <a:pt x="1624965" y="2545588"/>
                    <a:pt x="1613916" y="2468118"/>
                    <a:pt x="1602867" y="2401697"/>
                  </a:cubicBezTo>
                  <a:cubicBezTo>
                    <a:pt x="1580769" y="2401697"/>
                    <a:pt x="1569720" y="2401697"/>
                    <a:pt x="1558671" y="2401697"/>
                  </a:cubicBezTo>
                  <a:cubicBezTo>
                    <a:pt x="1547622" y="2468118"/>
                    <a:pt x="1536573" y="2534539"/>
                    <a:pt x="1525524" y="2600960"/>
                  </a:cubicBezTo>
                  <a:cubicBezTo>
                    <a:pt x="1514475" y="2612009"/>
                    <a:pt x="1514475" y="2612009"/>
                    <a:pt x="1503426" y="2612009"/>
                  </a:cubicBezTo>
                  <a:cubicBezTo>
                    <a:pt x="1492377" y="2534539"/>
                    <a:pt x="1481328" y="2468118"/>
                    <a:pt x="1470279" y="2401697"/>
                  </a:cubicBezTo>
                  <a:cubicBezTo>
                    <a:pt x="1448181" y="2401697"/>
                    <a:pt x="1437132" y="2401697"/>
                    <a:pt x="1426083" y="2401697"/>
                  </a:cubicBezTo>
                  <a:cubicBezTo>
                    <a:pt x="1415034" y="2468118"/>
                    <a:pt x="1403985" y="2534539"/>
                    <a:pt x="1392936" y="2645156"/>
                  </a:cubicBezTo>
                  <a:cubicBezTo>
                    <a:pt x="1370838" y="2534412"/>
                    <a:pt x="1359789" y="2468118"/>
                    <a:pt x="1348740" y="2401697"/>
                  </a:cubicBezTo>
                  <a:cubicBezTo>
                    <a:pt x="1326642" y="2401697"/>
                    <a:pt x="1315593" y="2401697"/>
                    <a:pt x="1293495" y="2401697"/>
                  </a:cubicBezTo>
                  <a:cubicBezTo>
                    <a:pt x="1282446" y="2468118"/>
                    <a:pt x="1271397" y="2534539"/>
                    <a:pt x="1260348" y="2623058"/>
                  </a:cubicBezTo>
                  <a:cubicBezTo>
                    <a:pt x="1238250" y="2534539"/>
                    <a:pt x="1227201" y="2468118"/>
                    <a:pt x="1205103" y="2390648"/>
                  </a:cubicBezTo>
                  <a:cubicBezTo>
                    <a:pt x="1194054" y="2390648"/>
                    <a:pt x="1171956" y="2401697"/>
                    <a:pt x="1160907" y="2401697"/>
                  </a:cubicBezTo>
                  <a:cubicBezTo>
                    <a:pt x="1149858" y="2468118"/>
                    <a:pt x="1149858" y="2534539"/>
                    <a:pt x="1138809" y="2600960"/>
                  </a:cubicBezTo>
                  <a:cubicBezTo>
                    <a:pt x="1127760" y="2600960"/>
                    <a:pt x="1127760" y="2600960"/>
                    <a:pt x="1127760" y="2600960"/>
                  </a:cubicBezTo>
                  <a:cubicBezTo>
                    <a:pt x="1116711" y="2534539"/>
                    <a:pt x="1105662" y="2468118"/>
                    <a:pt x="1094613" y="2401697"/>
                  </a:cubicBezTo>
                  <a:cubicBezTo>
                    <a:pt x="1083564" y="2401697"/>
                    <a:pt x="1061466" y="2390648"/>
                    <a:pt x="1050417" y="2390648"/>
                  </a:cubicBezTo>
                  <a:cubicBezTo>
                    <a:pt x="1028319" y="2468118"/>
                    <a:pt x="1017270" y="2534539"/>
                    <a:pt x="995172" y="2645156"/>
                  </a:cubicBezTo>
                  <a:cubicBezTo>
                    <a:pt x="984123" y="2534412"/>
                    <a:pt x="973074" y="2468118"/>
                    <a:pt x="973074" y="2401697"/>
                  </a:cubicBezTo>
                  <a:cubicBezTo>
                    <a:pt x="950976" y="2401697"/>
                    <a:pt x="939927" y="2401697"/>
                    <a:pt x="928878" y="2401697"/>
                  </a:cubicBezTo>
                  <a:cubicBezTo>
                    <a:pt x="906780" y="2468118"/>
                    <a:pt x="895731" y="2534539"/>
                    <a:pt x="873633" y="2645156"/>
                  </a:cubicBezTo>
                  <a:cubicBezTo>
                    <a:pt x="851535" y="2534412"/>
                    <a:pt x="840486" y="2468118"/>
                    <a:pt x="829437" y="2401697"/>
                  </a:cubicBezTo>
                  <a:cubicBezTo>
                    <a:pt x="818388" y="2401697"/>
                    <a:pt x="807339" y="2401697"/>
                    <a:pt x="796290" y="2401697"/>
                  </a:cubicBezTo>
                  <a:cubicBezTo>
                    <a:pt x="785241" y="2468118"/>
                    <a:pt x="774192" y="2534539"/>
                    <a:pt x="763143" y="2600960"/>
                  </a:cubicBezTo>
                  <a:cubicBezTo>
                    <a:pt x="752094" y="2600960"/>
                    <a:pt x="741045" y="2600960"/>
                    <a:pt x="741045" y="2600960"/>
                  </a:cubicBezTo>
                  <a:cubicBezTo>
                    <a:pt x="729996" y="2534539"/>
                    <a:pt x="718947" y="2468118"/>
                    <a:pt x="707898" y="2401697"/>
                  </a:cubicBezTo>
                  <a:cubicBezTo>
                    <a:pt x="685800" y="2401697"/>
                    <a:pt x="674751" y="2401697"/>
                    <a:pt x="663702" y="2401697"/>
                  </a:cubicBezTo>
                  <a:cubicBezTo>
                    <a:pt x="652653" y="2468118"/>
                    <a:pt x="641604" y="2534539"/>
                    <a:pt x="630555" y="2600960"/>
                  </a:cubicBezTo>
                  <a:cubicBezTo>
                    <a:pt x="630555" y="2600960"/>
                    <a:pt x="619506" y="2600960"/>
                    <a:pt x="608457" y="2600960"/>
                  </a:cubicBezTo>
                  <a:cubicBezTo>
                    <a:pt x="597408" y="2545588"/>
                    <a:pt x="597408" y="2479167"/>
                    <a:pt x="586359" y="2401697"/>
                  </a:cubicBezTo>
                  <a:cubicBezTo>
                    <a:pt x="376301" y="2390648"/>
                    <a:pt x="254762" y="2313178"/>
                    <a:pt x="254762" y="2080768"/>
                  </a:cubicBezTo>
                  <a:cubicBezTo>
                    <a:pt x="188468" y="2080768"/>
                    <a:pt x="122174" y="2069719"/>
                    <a:pt x="11557" y="2058670"/>
                  </a:cubicBezTo>
                  <a:cubicBezTo>
                    <a:pt x="122047" y="2036572"/>
                    <a:pt x="188468" y="2025523"/>
                    <a:pt x="254762" y="2014347"/>
                  </a:cubicBezTo>
                  <a:cubicBezTo>
                    <a:pt x="254762" y="1992249"/>
                    <a:pt x="254762" y="1981200"/>
                    <a:pt x="254762" y="1958975"/>
                  </a:cubicBezTo>
                  <a:cubicBezTo>
                    <a:pt x="188468" y="1947926"/>
                    <a:pt x="122174" y="1936877"/>
                    <a:pt x="22606" y="1925828"/>
                  </a:cubicBezTo>
                  <a:cubicBezTo>
                    <a:pt x="122047" y="1914779"/>
                    <a:pt x="188468" y="1903730"/>
                    <a:pt x="254762" y="1892681"/>
                  </a:cubicBezTo>
                  <a:cubicBezTo>
                    <a:pt x="254762" y="1870583"/>
                    <a:pt x="254762" y="1859534"/>
                    <a:pt x="254762" y="1837309"/>
                  </a:cubicBezTo>
                  <a:cubicBezTo>
                    <a:pt x="188468" y="1826260"/>
                    <a:pt x="122174" y="1815211"/>
                    <a:pt x="22606" y="1792986"/>
                  </a:cubicBezTo>
                  <a:cubicBezTo>
                    <a:pt x="122047" y="1781937"/>
                    <a:pt x="177419" y="1770888"/>
                    <a:pt x="243713" y="1759839"/>
                  </a:cubicBezTo>
                  <a:cubicBezTo>
                    <a:pt x="243713" y="1748790"/>
                    <a:pt x="254762" y="1737741"/>
                    <a:pt x="254762" y="1715516"/>
                  </a:cubicBezTo>
                  <a:cubicBezTo>
                    <a:pt x="177419" y="1704467"/>
                    <a:pt x="110998" y="1693418"/>
                    <a:pt x="44704" y="1671193"/>
                  </a:cubicBezTo>
                  <a:cubicBezTo>
                    <a:pt x="44704" y="1671193"/>
                    <a:pt x="44704" y="1660144"/>
                    <a:pt x="44704" y="1660144"/>
                  </a:cubicBezTo>
                  <a:cubicBezTo>
                    <a:pt x="110998" y="1649095"/>
                    <a:pt x="177292" y="1638046"/>
                    <a:pt x="243713" y="1626997"/>
                  </a:cubicBezTo>
                  <a:cubicBezTo>
                    <a:pt x="243713" y="1615948"/>
                    <a:pt x="254762" y="1604899"/>
                    <a:pt x="254762" y="1582674"/>
                  </a:cubicBezTo>
                  <a:cubicBezTo>
                    <a:pt x="177419" y="1571625"/>
                    <a:pt x="110998" y="1560576"/>
                    <a:pt x="33655" y="1549527"/>
                  </a:cubicBezTo>
                  <a:cubicBezTo>
                    <a:pt x="33655" y="1538478"/>
                    <a:pt x="33655" y="1538478"/>
                    <a:pt x="33655" y="1527429"/>
                  </a:cubicBezTo>
                  <a:cubicBezTo>
                    <a:pt x="110998" y="1516380"/>
                    <a:pt x="177419" y="1505331"/>
                    <a:pt x="243713" y="1505331"/>
                  </a:cubicBezTo>
                  <a:cubicBezTo>
                    <a:pt x="243713" y="1483233"/>
                    <a:pt x="243713" y="1472184"/>
                    <a:pt x="254762" y="1461008"/>
                  </a:cubicBezTo>
                  <a:cubicBezTo>
                    <a:pt x="177419" y="1449959"/>
                    <a:pt x="110998" y="1438910"/>
                    <a:pt x="44704" y="1427861"/>
                  </a:cubicBezTo>
                  <a:cubicBezTo>
                    <a:pt x="33655" y="1427861"/>
                    <a:pt x="33655" y="1416812"/>
                    <a:pt x="33655" y="1405763"/>
                  </a:cubicBezTo>
                  <a:cubicBezTo>
                    <a:pt x="110998" y="1394714"/>
                    <a:pt x="177419" y="1383665"/>
                    <a:pt x="243713" y="1372616"/>
                  </a:cubicBezTo>
                  <a:cubicBezTo>
                    <a:pt x="243713" y="1350518"/>
                    <a:pt x="254762" y="1339469"/>
                    <a:pt x="254762" y="1328293"/>
                  </a:cubicBezTo>
                  <a:cubicBezTo>
                    <a:pt x="177419" y="1317244"/>
                    <a:pt x="110998" y="1306195"/>
                    <a:pt x="11557" y="1295146"/>
                  </a:cubicBezTo>
                  <a:cubicBezTo>
                    <a:pt x="110998" y="1273048"/>
                    <a:pt x="188468" y="1250823"/>
                    <a:pt x="254762" y="1239774"/>
                  </a:cubicBezTo>
                  <a:cubicBezTo>
                    <a:pt x="254762" y="1217676"/>
                    <a:pt x="254762" y="1206627"/>
                    <a:pt x="254762" y="1195451"/>
                  </a:cubicBezTo>
                  <a:cubicBezTo>
                    <a:pt x="187960" y="1184275"/>
                    <a:pt x="121539" y="1173226"/>
                    <a:pt x="11049" y="1162177"/>
                  </a:cubicBezTo>
                  <a:cubicBezTo>
                    <a:pt x="121539" y="1140079"/>
                    <a:pt x="187960" y="1129030"/>
                    <a:pt x="254254" y="1117854"/>
                  </a:cubicBezTo>
                  <a:cubicBezTo>
                    <a:pt x="254254" y="1095756"/>
                    <a:pt x="254254" y="1084707"/>
                    <a:pt x="254254" y="1062482"/>
                  </a:cubicBezTo>
                  <a:cubicBezTo>
                    <a:pt x="187960" y="1051433"/>
                    <a:pt x="121666" y="1051433"/>
                    <a:pt x="11049" y="1029335"/>
                  </a:cubicBezTo>
                  <a:cubicBezTo>
                    <a:pt x="121539" y="1018286"/>
                    <a:pt x="187960" y="1007237"/>
                    <a:pt x="254254" y="996188"/>
                  </a:cubicBezTo>
                  <a:cubicBezTo>
                    <a:pt x="254254" y="974090"/>
                    <a:pt x="254254" y="951865"/>
                    <a:pt x="254254" y="940816"/>
                  </a:cubicBezTo>
                  <a:close/>
                  <a:moveTo>
                    <a:pt x="1326515" y="586613"/>
                  </a:moveTo>
                  <a:cubicBezTo>
                    <a:pt x="1127506" y="586613"/>
                    <a:pt x="939673" y="586613"/>
                    <a:pt x="751713" y="575564"/>
                  </a:cubicBezTo>
                  <a:cubicBezTo>
                    <a:pt x="619125" y="575564"/>
                    <a:pt x="563753" y="619887"/>
                    <a:pt x="563753" y="752602"/>
                  </a:cubicBezTo>
                  <a:cubicBezTo>
                    <a:pt x="563753" y="1139952"/>
                    <a:pt x="563753" y="1516253"/>
                    <a:pt x="563753" y="1903730"/>
                  </a:cubicBezTo>
                  <a:cubicBezTo>
                    <a:pt x="563753" y="2025523"/>
                    <a:pt x="618998" y="2069719"/>
                    <a:pt x="740664" y="2069719"/>
                  </a:cubicBezTo>
                  <a:cubicBezTo>
                    <a:pt x="1127506" y="2069719"/>
                    <a:pt x="1525524" y="2069719"/>
                    <a:pt x="1912366" y="2069719"/>
                  </a:cubicBezTo>
                  <a:cubicBezTo>
                    <a:pt x="2033905" y="2069719"/>
                    <a:pt x="2078228" y="2014347"/>
                    <a:pt x="2078228" y="1903730"/>
                  </a:cubicBezTo>
                  <a:cubicBezTo>
                    <a:pt x="2067179" y="1516380"/>
                    <a:pt x="2067179" y="1128903"/>
                    <a:pt x="2078228" y="741553"/>
                  </a:cubicBezTo>
                  <a:cubicBezTo>
                    <a:pt x="2078228" y="619760"/>
                    <a:pt x="2022983" y="575564"/>
                    <a:pt x="1901317" y="575564"/>
                  </a:cubicBezTo>
                  <a:cubicBezTo>
                    <a:pt x="1713357" y="586613"/>
                    <a:pt x="1514475" y="586613"/>
                    <a:pt x="1326515" y="58661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9694620" y="2255580"/>
            <a:ext cx="1848960" cy="1835460"/>
            <a:chOff x="0" y="0"/>
            <a:chExt cx="2465280" cy="24472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464817" cy="2448307"/>
            </a:xfrm>
            <a:custGeom>
              <a:avLst/>
              <a:gdLst/>
              <a:ahLst/>
              <a:cxnLst/>
              <a:rect l="l" t="t" r="r" b="b"/>
              <a:pathLst>
                <a:path w="2464817" h="2448307">
                  <a:moveTo>
                    <a:pt x="199009" y="1085215"/>
                  </a:moveTo>
                  <a:cubicBezTo>
                    <a:pt x="143764" y="1074166"/>
                    <a:pt x="99568" y="1074166"/>
                    <a:pt x="22098" y="1051941"/>
                  </a:cubicBezTo>
                  <a:cubicBezTo>
                    <a:pt x="99441" y="1029843"/>
                    <a:pt x="143764" y="1018667"/>
                    <a:pt x="199009" y="996569"/>
                  </a:cubicBezTo>
                  <a:cubicBezTo>
                    <a:pt x="199009" y="985520"/>
                    <a:pt x="199009" y="974471"/>
                    <a:pt x="199009" y="963295"/>
                  </a:cubicBezTo>
                  <a:cubicBezTo>
                    <a:pt x="143764" y="952246"/>
                    <a:pt x="88519" y="941197"/>
                    <a:pt x="11049" y="930021"/>
                  </a:cubicBezTo>
                  <a:cubicBezTo>
                    <a:pt x="88392" y="907923"/>
                    <a:pt x="143764" y="896747"/>
                    <a:pt x="187960" y="885698"/>
                  </a:cubicBezTo>
                  <a:cubicBezTo>
                    <a:pt x="199009" y="874649"/>
                    <a:pt x="199009" y="863600"/>
                    <a:pt x="199009" y="852424"/>
                  </a:cubicBezTo>
                  <a:cubicBezTo>
                    <a:pt x="143764" y="841375"/>
                    <a:pt x="88519" y="819150"/>
                    <a:pt x="11049" y="797052"/>
                  </a:cubicBezTo>
                  <a:cubicBezTo>
                    <a:pt x="88392" y="786003"/>
                    <a:pt x="143764" y="774954"/>
                    <a:pt x="199009" y="763778"/>
                  </a:cubicBezTo>
                  <a:cubicBezTo>
                    <a:pt x="199009" y="752729"/>
                    <a:pt x="199009" y="741680"/>
                    <a:pt x="199009" y="730504"/>
                  </a:cubicBezTo>
                  <a:cubicBezTo>
                    <a:pt x="143764" y="719455"/>
                    <a:pt x="88519" y="708406"/>
                    <a:pt x="0" y="697230"/>
                  </a:cubicBezTo>
                  <a:cubicBezTo>
                    <a:pt x="88392" y="675132"/>
                    <a:pt x="143764" y="652907"/>
                    <a:pt x="199009" y="641858"/>
                  </a:cubicBezTo>
                  <a:cubicBezTo>
                    <a:pt x="199009" y="630809"/>
                    <a:pt x="199009" y="619760"/>
                    <a:pt x="199009" y="608584"/>
                  </a:cubicBezTo>
                  <a:cubicBezTo>
                    <a:pt x="143764" y="597535"/>
                    <a:pt x="99568" y="586486"/>
                    <a:pt x="11049" y="564261"/>
                  </a:cubicBezTo>
                  <a:cubicBezTo>
                    <a:pt x="88392" y="553212"/>
                    <a:pt x="132715" y="542163"/>
                    <a:pt x="176911" y="542163"/>
                  </a:cubicBezTo>
                  <a:cubicBezTo>
                    <a:pt x="232156" y="265303"/>
                    <a:pt x="276352" y="209931"/>
                    <a:pt x="530733" y="176784"/>
                  </a:cubicBezTo>
                  <a:cubicBezTo>
                    <a:pt x="541782" y="132461"/>
                    <a:pt x="552831" y="88138"/>
                    <a:pt x="574929" y="21717"/>
                  </a:cubicBezTo>
                  <a:cubicBezTo>
                    <a:pt x="585978" y="88138"/>
                    <a:pt x="597027" y="143510"/>
                    <a:pt x="608076" y="187833"/>
                  </a:cubicBezTo>
                  <a:cubicBezTo>
                    <a:pt x="619125" y="187833"/>
                    <a:pt x="630174" y="187833"/>
                    <a:pt x="641223" y="187833"/>
                  </a:cubicBezTo>
                  <a:cubicBezTo>
                    <a:pt x="652272" y="143510"/>
                    <a:pt x="674370" y="88138"/>
                    <a:pt x="685419" y="32766"/>
                  </a:cubicBezTo>
                  <a:cubicBezTo>
                    <a:pt x="707517" y="88138"/>
                    <a:pt x="718566" y="132461"/>
                    <a:pt x="729615" y="187833"/>
                  </a:cubicBezTo>
                  <a:cubicBezTo>
                    <a:pt x="740664" y="187833"/>
                    <a:pt x="751713" y="187833"/>
                    <a:pt x="773811" y="187833"/>
                  </a:cubicBezTo>
                  <a:cubicBezTo>
                    <a:pt x="784860" y="143510"/>
                    <a:pt x="795909" y="99187"/>
                    <a:pt x="806958" y="32766"/>
                  </a:cubicBezTo>
                  <a:cubicBezTo>
                    <a:pt x="829056" y="99187"/>
                    <a:pt x="840105" y="143510"/>
                    <a:pt x="851154" y="187833"/>
                  </a:cubicBezTo>
                  <a:cubicBezTo>
                    <a:pt x="862203" y="187833"/>
                    <a:pt x="873252" y="187833"/>
                    <a:pt x="873252" y="187833"/>
                  </a:cubicBezTo>
                  <a:cubicBezTo>
                    <a:pt x="895477" y="132842"/>
                    <a:pt x="906526" y="88646"/>
                    <a:pt x="928624" y="0"/>
                  </a:cubicBezTo>
                  <a:cubicBezTo>
                    <a:pt x="950722" y="77470"/>
                    <a:pt x="961771" y="132842"/>
                    <a:pt x="972820" y="188214"/>
                  </a:cubicBezTo>
                  <a:cubicBezTo>
                    <a:pt x="983869" y="188214"/>
                    <a:pt x="994918" y="188214"/>
                    <a:pt x="1005967" y="188214"/>
                  </a:cubicBezTo>
                  <a:cubicBezTo>
                    <a:pt x="1017016" y="143891"/>
                    <a:pt x="1028065" y="99568"/>
                    <a:pt x="1050163" y="33147"/>
                  </a:cubicBezTo>
                  <a:cubicBezTo>
                    <a:pt x="1061212" y="88519"/>
                    <a:pt x="1072261" y="132842"/>
                    <a:pt x="1083310" y="177165"/>
                  </a:cubicBezTo>
                  <a:cubicBezTo>
                    <a:pt x="1094359" y="188214"/>
                    <a:pt x="1105408" y="188214"/>
                    <a:pt x="1116457" y="188214"/>
                  </a:cubicBezTo>
                  <a:cubicBezTo>
                    <a:pt x="1138555" y="143891"/>
                    <a:pt x="1149604" y="88519"/>
                    <a:pt x="1171702" y="11049"/>
                  </a:cubicBezTo>
                  <a:cubicBezTo>
                    <a:pt x="1182751" y="88519"/>
                    <a:pt x="1193800" y="132842"/>
                    <a:pt x="1204849" y="188214"/>
                  </a:cubicBezTo>
                  <a:cubicBezTo>
                    <a:pt x="1215898" y="188214"/>
                    <a:pt x="1226947" y="188214"/>
                    <a:pt x="1237996" y="188214"/>
                  </a:cubicBezTo>
                  <a:cubicBezTo>
                    <a:pt x="1249045" y="143891"/>
                    <a:pt x="1260094" y="88519"/>
                    <a:pt x="1282192" y="0"/>
                  </a:cubicBezTo>
                  <a:cubicBezTo>
                    <a:pt x="1304290" y="88646"/>
                    <a:pt x="1315339" y="132842"/>
                    <a:pt x="1326388" y="188214"/>
                  </a:cubicBezTo>
                  <a:cubicBezTo>
                    <a:pt x="1337437" y="188214"/>
                    <a:pt x="1348486" y="188214"/>
                    <a:pt x="1370584" y="188214"/>
                  </a:cubicBezTo>
                  <a:cubicBezTo>
                    <a:pt x="1381633" y="143891"/>
                    <a:pt x="1392682" y="99568"/>
                    <a:pt x="1403731" y="22098"/>
                  </a:cubicBezTo>
                  <a:cubicBezTo>
                    <a:pt x="1425829" y="99568"/>
                    <a:pt x="1425829" y="143891"/>
                    <a:pt x="1436878" y="188214"/>
                  </a:cubicBezTo>
                  <a:cubicBezTo>
                    <a:pt x="1447927" y="188214"/>
                    <a:pt x="1458976" y="188214"/>
                    <a:pt x="1481074" y="188214"/>
                  </a:cubicBezTo>
                  <a:cubicBezTo>
                    <a:pt x="1492123" y="143891"/>
                    <a:pt x="1503172" y="88519"/>
                    <a:pt x="1525270" y="0"/>
                  </a:cubicBezTo>
                  <a:cubicBezTo>
                    <a:pt x="1547368" y="77470"/>
                    <a:pt x="1558417" y="132842"/>
                    <a:pt x="1569466" y="188214"/>
                  </a:cubicBezTo>
                  <a:cubicBezTo>
                    <a:pt x="1580515" y="188214"/>
                    <a:pt x="1591564" y="188214"/>
                    <a:pt x="1602613" y="188214"/>
                  </a:cubicBezTo>
                  <a:cubicBezTo>
                    <a:pt x="1613662" y="143891"/>
                    <a:pt x="1624711" y="99568"/>
                    <a:pt x="1646809" y="44196"/>
                  </a:cubicBezTo>
                  <a:cubicBezTo>
                    <a:pt x="1657858" y="99568"/>
                    <a:pt x="1668907" y="143891"/>
                    <a:pt x="1679956" y="188214"/>
                  </a:cubicBezTo>
                  <a:cubicBezTo>
                    <a:pt x="1691005" y="188214"/>
                    <a:pt x="1702054" y="188214"/>
                    <a:pt x="1713103" y="188214"/>
                  </a:cubicBezTo>
                  <a:cubicBezTo>
                    <a:pt x="1735201" y="143891"/>
                    <a:pt x="1746250" y="88519"/>
                    <a:pt x="1768348" y="33147"/>
                  </a:cubicBezTo>
                  <a:cubicBezTo>
                    <a:pt x="1779397" y="88519"/>
                    <a:pt x="1790447" y="132842"/>
                    <a:pt x="1801495" y="188214"/>
                  </a:cubicBezTo>
                  <a:cubicBezTo>
                    <a:pt x="1812544" y="188214"/>
                    <a:pt x="1823594" y="188214"/>
                    <a:pt x="1834642" y="188214"/>
                  </a:cubicBezTo>
                  <a:cubicBezTo>
                    <a:pt x="1845691" y="143891"/>
                    <a:pt x="1856741" y="88519"/>
                    <a:pt x="1878838" y="11049"/>
                  </a:cubicBezTo>
                  <a:cubicBezTo>
                    <a:pt x="1889887" y="88519"/>
                    <a:pt x="1900936" y="132842"/>
                    <a:pt x="1911985" y="177165"/>
                  </a:cubicBezTo>
                  <a:cubicBezTo>
                    <a:pt x="2188337" y="221488"/>
                    <a:pt x="2232533" y="265811"/>
                    <a:pt x="2265807" y="542544"/>
                  </a:cubicBezTo>
                  <a:cubicBezTo>
                    <a:pt x="2310003" y="542544"/>
                    <a:pt x="2365248" y="553593"/>
                    <a:pt x="2453767" y="564642"/>
                  </a:cubicBezTo>
                  <a:cubicBezTo>
                    <a:pt x="2365375" y="586740"/>
                    <a:pt x="2310004" y="597916"/>
                    <a:pt x="2254758" y="608965"/>
                  </a:cubicBezTo>
                  <a:cubicBezTo>
                    <a:pt x="2254758" y="620014"/>
                    <a:pt x="2254758" y="631063"/>
                    <a:pt x="2254758" y="642239"/>
                  </a:cubicBezTo>
                  <a:cubicBezTo>
                    <a:pt x="2310004" y="653288"/>
                    <a:pt x="2365248" y="664337"/>
                    <a:pt x="2442719" y="686562"/>
                  </a:cubicBezTo>
                  <a:cubicBezTo>
                    <a:pt x="2365376" y="708660"/>
                    <a:pt x="2310004" y="719836"/>
                    <a:pt x="2254758" y="730885"/>
                  </a:cubicBezTo>
                  <a:cubicBezTo>
                    <a:pt x="2254758" y="741934"/>
                    <a:pt x="2254758" y="752983"/>
                    <a:pt x="2254758" y="764159"/>
                  </a:cubicBezTo>
                  <a:cubicBezTo>
                    <a:pt x="2310004" y="775208"/>
                    <a:pt x="2365248" y="786257"/>
                    <a:pt x="2442719" y="797433"/>
                  </a:cubicBezTo>
                  <a:cubicBezTo>
                    <a:pt x="2365376" y="819531"/>
                    <a:pt x="2310004" y="830707"/>
                    <a:pt x="2254758" y="841756"/>
                  </a:cubicBezTo>
                  <a:cubicBezTo>
                    <a:pt x="2254758" y="863854"/>
                    <a:pt x="2254758" y="875030"/>
                    <a:pt x="2254758" y="886079"/>
                  </a:cubicBezTo>
                  <a:cubicBezTo>
                    <a:pt x="2310004" y="897128"/>
                    <a:pt x="2365248" y="908177"/>
                    <a:pt x="2431669" y="930402"/>
                  </a:cubicBezTo>
                  <a:cubicBezTo>
                    <a:pt x="2365375" y="941451"/>
                    <a:pt x="2310003" y="952500"/>
                    <a:pt x="2254758" y="963676"/>
                  </a:cubicBezTo>
                  <a:cubicBezTo>
                    <a:pt x="2254758" y="974725"/>
                    <a:pt x="2254758" y="985774"/>
                    <a:pt x="2254758" y="996950"/>
                  </a:cubicBezTo>
                  <a:cubicBezTo>
                    <a:pt x="2310004" y="1007999"/>
                    <a:pt x="2365248" y="1030224"/>
                    <a:pt x="2442719" y="1052322"/>
                  </a:cubicBezTo>
                  <a:cubicBezTo>
                    <a:pt x="2365376" y="1063371"/>
                    <a:pt x="2310004" y="1074420"/>
                    <a:pt x="2254758" y="1096645"/>
                  </a:cubicBezTo>
                  <a:cubicBezTo>
                    <a:pt x="2254758" y="1107694"/>
                    <a:pt x="2254758" y="1118743"/>
                    <a:pt x="2254758" y="1129919"/>
                  </a:cubicBezTo>
                  <a:cubicBezTo>
                    <a:pt x="2310004" y="1140968"/>
                    <a:pt x="2365248" y="1152017"/>
                    <a:pt x="2420620" y="1163193"/>
                  </a:cubicBezTo>
                  <a:cubicBezTo>
                    <a:pt x="2365375" y="1174242"/>
                    <a:pt x="2310131" y="1196467"/>
                    <a:pt x="2254758" y="1207516"/>
                  </a:cubicBezTo>
                  <a:cubicBezTo>
                    <a:pt x="2254758" y="1218565"/>
                    <a:pt x="2254758" y="1229614"/>
                    <a:pt x="2254758" y="1240790"/>
                  </a:cubicBezTo>
                  <a:cubicBezTo>
                    <a:pt x="2310004" y="1251839"/>
                    <a:pt x="2354200" y="1274064"/>
                    <a:pt x="2442719" y="1296162"/>
                  </a:cubicBezTo>
                  <a:cubicBezTo>
                    <a:pt x="2365376" y="1307211"/>
                    <a:pt x="2310004" y="1318260"/>
                    <a:pt x="2254758" y="1329436"/>
                  </a:cubicBezTo>
                  <a:cubicBezTo>
                    <a:pt x="2254758" y="1340485"/>
                    <a:pt x="2254758" y="1351534"/>
                    <a:pt x="2254758" y="1362710"/>
                  </a:cubicBezTo>
                  <a:cubicBezTo>
                    <a:pt x="2310004" y="1373759"/>
                    <a:pt x="2365248" y="1384808"/>
                    <a:pt x="2431669" y="1407033"/>
                  </a:cubicBezTo>
                  <a:cubicBezTo>
                    <a:pt x="2365375" y="1418082"/>
                    <a:pt x="2310003" y="1429131"/>
                    <a:pt x="2254758" y="1451356"/>
                  </a:cubicBezTo>
                  <a:cubicBezTo>
                    <a:pt x="2254758" y="1462405"/>
                    <a:pt x="2254758" y="1473454"/>
                    <a:pt x="2254758" y="1484630"/>
                  </a:cubicBezTo>
                  <a:cubicBezTo>
                    <a:pt x="2310004" y="1495679"/>
                    <a:pt x="2354200" y="1506728"/>
                    <a:pt x="2431669" y="1528953"/>
                  </a:cubicBezTo>
                  <a:cubicBezTo>
                    <a:pt x="2354326" y="1540002"/>
                    <a:pt x="2310003" y="1551051"/>
                    <a:pt x="2265807" y="1562227"/>
                  </a:cubicBezTo>
                  <a:cubicBezTo>
                    <a:pt x="2254758" y="1573276"/>
                    <a:pt x="2254758" y="1584325"/>
                    <a:pt x="2254758" y="1595501"/>
                  </a:cubicBezTo>
                  <a:cubicBezTo>
                    <a:pt x="2310004" y="1606550"/>
                    <a:pt x="2365248" y="1617599"/>
                    <a:pt x="2453767" y="1639824"/>
                  </a:cubicBezTo>
                  <a:cubicBezTo>
                    <a:pt x="2365375" y="1661922"/>
                    <a:pt x="2310004" y="1673098"/>
                    <a:pt x="2254758" y="1684147"/>
                  </a:cubicBezTo>
                  <a:cubicBezTo>
                    <a:pt x="2254758" y="1695196"/>
                    <a:pt x="2254758" y="1717421"/>
                    <a:pt x="2254758" y="1728470"/>
                  </a:cubicBezTo>
                  <a:cubicBezTo>
                    <a:pt x="2310004" y="1739519"/>
                    <a:pt x="2354200" y="1750569"/>
                    <a:pt x="2431669" y="1761744"/>
                  </a:cubicBezTo>
                  <a:cubicBezTo>
                    <a:pt x="2365375" y="1772793"/>
                    <a:pt x="2310003" y="1783842"/>
                    <a:pt x="2254758" y="1795018"/>
                  </a:cubicBezTo>
                  <a:cubicBezTo>
                    <a:pt x="2254758" y="1806067"/>
                    <a:pt x="2254758" y="1828292"/>
                    <a:pt x="2254758" y="1839341"/>
                  </a:cubicBezTo>
                  <a:cubicBezTo>
                    <a:pt x="2310004" y="1850390"/>
                    <a:pt x="2365248" y="1861439"/>
                    <a:pt x="2464817" y="1894713"/>
                  </a:cubicBezTo>
                  <a:cubicBezTo>
                    <a:pt x="2365376" y="1905762"/>
                    <a:pt x="2321053" y="1905762"/>
                    <a:pt x="2265808" y="1916811"/>
                  </a:cubicBezTo>
                  <a:cubicBezTo>
                    <a:pt x="2232661" y="2182623"/>
                    <a:pt x="2188465" y="2226819"/>
                    <a:pt x="1911986" y="2282191"/>
                  </a:cubicBezTo>
                  <a:cubicBezTo>
                    <a:pt x="1900937" y="2326514"/>
                    <a:pt x="1900937" y="2370836"/>
                    <a:pt x="1878839" y="2437258"/>
                  </a:cubicBezTo>
                  <a:cubicBezTo>
                    <a:pt x="1867790" y="2359788"/>
                    <a:pt x="1845692" y="2315465"/>
                    <a:pt x="1834643" y="2271142"/>
                  </a:cubicBezTo>
                  <a:cubicBezTo>
                    <a:pt x="1823594" y="2271142"/>
                    <a:pt x="1812545" y="2271142"/>
                    <a:pt x="1812545" y="2271142"/>
                  </a:cubicBezTo>
                  <a:cubicBezTo>
                    <a:pt x="1790447" y="2315465"/>
                    <a:pt x="1779398" y="2359788"/>
                    <a:pt x="1768349" y="2426209"/>
                  </a:cubicBezTo>
                  <a:cubicBezTo>
                    <a:pt x="1746251" y="2370837"/>
                    <a:pt x="1735202" y="2315465"/>
                    <a:pt x="1724153" y="2271142"/>
                  </a:cubicBezTo>
                  <a:cubicBezTo>
                    <a:pt x="1713104" y="2271142"/>
                    <a:pt x="1702055" y="2271142"/>
                    <a:pt x="1679957" y="2260093"/>
                  </a:cubicBezTo>
                  <a:cubicBezTo>
                    <a:pt x="1668908" y="2315465"/>
                    <a:pt x="1657859" y="2359788"/>
                    <a:pt x="1646810" y="2415160"/>
                  </a:cubicBezTo>
                  <a:cubicBezTo>
                    <a:pt x="1624712" y="2359788"/>
                    <a:pt x="1613663" y="2315465"/>
                    <a:pt x="1602614" y="2271142"/>
                  </a:cubicBezTo>
                  <a:cubicBezTo>
                    <a:pt x="1602614" y="2271142"/>
                    <a:pt x="1591565" y="2271142"/>
                    <a:pt x="1580516" y="2271142"/>
                  </a:cubicBezTo>
                  <a:cubicBezTo>
                    <a:pt x="1558418" y="2315465"/>
                    <a:pt x="1547369" y="2370837"/>
                    <a:pt x="1525271" y="2437258"/>
                  </a:cubicBezTo>
                  <a:cubicBezTo>
                    <a:pt x="1503173" y="2370837"/>
                    <a:pt x="1492124" y="2315465"/>
                    <a:pt x="1481075" y="2271142"/>
                  </a:cubicBezTo>
                  <a:cubicBezTo>
                    <a:pt x="1470026" y="2271142"/>
                    <a:pt x="1458977" y="2271142"/>
                    <a:pt x="1447928" y="2271142"/>
                  </a:cubicBezTo>
                  <a:cubicBezTo>
                    <a:pt x="1436879" y="2315465"/>
                    <a:pt x="1425830" y="2359788"/>
                    <a:pt x="1403732" y="2426209"/>
                  </a:cubicBezTo>
                  <a:cubicBezTo>
                    <a:pt x="1392683" y="2370837"/>
                    <a:pt x="1381634" y="2315465"/>
                    <a:pt x="1370585" y="2271142"/>
                  </a:cubicBezTo>
                  <a:cubicBezTo>
                    <a:pt x="1359536" y="2271142"/>
                    <a:pt x="1348487" y="2271142"/>
                    <a:pt x="1337438" y="2260093"/>
                  </a:cubicBezTo>
                  <a:cubicBezTo>
                    <a:pt x="1315340" y="2315465"/>
                    <a:pt x="1304291" y="2370837"/>
                    <a:pt x="1282193" y="2448307"/>
                  </a:cubicBezTo>
                  <a:cubicBezTo>
                    <a:pt x="1271144" y="2370837"/>
                    <a:pt x="1260095" y="2315465"/>
                    <a:pt x="1249046" y="2271142"/>
                  </a:cubicBezTo>
                  <a:cubicBezTo>
                    <a:pt x="1237997" y="2271142"/>
                    <a:pt x="1226948" y="2271142"/>
                    <a:pt x="1215899" y="2271142"/>
                  </a:cubicBezTo>
                  <a:cubicBezTo>
                    <a:pt x="1204850" y="2315465"/>
                    <a:pt x="1193801" y="2359788"/>
                    <a:pt x="1171703" y="2426209"/>
                  </a:cubicBezTo>
                  <a:cubicBezTo>
                    <a:pt x="1149605" y="2359788"/>
                    <a:pt x="1138556" y="2315465"/>
                    <a:pt x="1105409" y="2215770"/>
                  </a:cubicBezTo>
                  <a:cubicBezTo>
                    <a:pt x="1072262" y="2315465"/>
                    <a:pt x="1061213" y="2359788"/>
                    <a:pt x="1050164" y="2426209"/>
                  </a:cubicBezTo>
                  <a:cubicBezTo>
                    <a:pt x="1028066" y="2359788"/>
                    <a:pt x="1017017" y="2315465"/>
                    <a:pt x="1005968" y="2271142"/>
                  </a:cubicBezTo>
                  <a:cubicBezTo>
                    <a:pt x="994919" y="2271142"/>
                    <a:pt x="983870" y="2271142"/>
                    <a:pt x="972821" y="2271142"/>
                  </a:cubicBezTo>
                  <a:cubicBezTo>
                    <a:pt x="961772" y="2315465"/>
                    <a:pt x="950723" y="2370837"/>
                    <a:pt x="928625" y="2448307"/>
                  </a:cubicBezTo>
                  <a:cubicBezTo>
                    <a:pt x="906527" y="2370837"/>
                    <a:pt x="895478" y="2326514"/>
                    <a:pt x="884428" y="2271142"/>
                  </a:cubicBezTo>
                  <a:cubicBezTo>
                    <a:pt x="873379" y="2271142"/>
                    <a:pt x="862331" y="2271142"/>
                    <a:pt x="851281" y="2260093"/>
                  </a:cubicBezTo>
                  <a:cubicBezTo>
                    <a:pt x="840232" y="2315465"/>
                    <a:pt x="829183" y="2359788"/>
                    <a:pt x="807085" y="2415160"/>
                  </a:cubicBezTo>
                  <a:cubicBezTo>
                    <a:pt x="796036" y="2359788"/>
                    <a:pt x="784987" y="2315465"/>
                    <a:pt x="773938" y="2271142"/>
                  </a:cubicBezTo>
                  <a:cubicBezTo>
                    <a:pt x="762889" y="2271142"/>
                    <a:pt x="751840" y="2271142"/>
                    <a:pt x="740791" y="2260093"/>
                  </a:cubicBezTo>
                  <a:cubicBezTo>
                    <a:pt x="718693" y="2315465"/>
                    <a:pt x="707644" y="2359788"/>
                    <a:pt x="685546" y="2415160"/>
                  </a:cubicBezTo>
                  <a:cubicBezTo>
                    <a:pt x="674497" y="2359788"/>
                    <a:pt x="663448" y="2315465"/>
                    <a:pt x="641350" y="2271142"/>
                  </a:cubicBezTo>
                  <a:cubicBezTo>
                    <a:pt x="630301" y="2271142"/>
                    <a:pt x="630301" y="2271142"/>
                    <a:pt x="619252" y="2271142"/>
                  </a:cubicBezTo>
                  <a:cubicBezTo>
                    <a:pt x="597154" y="2315465"/>
                    <a:pt x="586105" y="2359788"/>
                    <a:pt x="575056" y="2437258"/>
                  </a:cubicBezTo>
                  <a:cubicBezTo>
                    <a:pt x="552958" y="2370837"/>
                    <a:pt x="552958" y="2326514"/>
                    <a:pt x="541909" y="2282191"/>
                  </a:cubicBezTo>
                  <a:cubicBezTo>
                    <a:pt x="265557" y="2226819"/>
                    <a:pt x="221361" y="2182496"/>
                    <a:pt x="188087" y="1916812"/>
                  </a:cubicBezTo>
                  <a:cubicBezTo>
                    <a:pt x="132842" y="1905763"/>
                    <a:pt x="88646" y="1905763"/>
                    <a:pt x="33274" y="1894714"/>
                  </a:cubicBezTo>
                  <a:cubicBezTo>
                    <a:pt x="33274" y="1894714"/>
                    <a:pt x="33274" y="1883665"/>
                    <a:pt x="33274" y="1883665"/>
                  </a:cubicBezTo>
                  <a:cubicBezTo>
                    <a:pt x="88519" y="1861567"/>
                    <a:pt x="143764" y="1850391"/>
                    <a:pt x="199136" y="1839342"/>
                  </a:cubicBezTo>
                  <a:cubicBezTo>
                    <a:pt x="199136" y="1828293"/>
                    <a:pt x="199136" y="1806068"/>
                    <a:pt x="199136" y="1795019"/>
                  </a:cubicBezTo>
                  <a:cubicBezTo>
                    <a:pt x="143891" y="1783970"/>
                    <a:pt x="99695" y="1783970"/>
                    <a:pt x="11176" y="1761745"/>
                  </a:cubicBezTo>
                  <a:cubicBezTo>
                    <a:pt x="88519" y="1750696"/>
                    <a:pt x="143891" y="1739647"/>
                    <a:pt x="199136" y="1728471"/>
                  </a:cubicBezTo>
                  <a:cubicBezTo>
                    <a:pt x="199136" y="1717422"/>
                    <a:pt x="199136" y="1706373"/>
                    <a:pt x="199136" y="1695197"/>
                  </a:cubicBezTo>
                  <a:cubicBezTo>
                    <a:pt x="154940" y="1684148"/>
                    <a:pt x="99695" y="1661923"/>
                    <a:pt x="22225" y="1639825"/>
                  </a:cubicBezTo>
                  <a:cubicBezTo>
                    <a:pt x="99568" y="1628776"/>
                    <a:pt x="143891" y="1617727"/>
                    <a:pt x="199136" y="1606551"/>
                  </a:cubicBezTo>
                  <a:cubicBezTo>
                    <a:pt x="199136" y="1584453"/>
                    <a:pt x="199136" y="1573277"/>
                    <a:pt x="199136" y="1562228"/>
                  </a:cubicBezTo>
                  <a:cubicBezTo>
                    <a:pt x="143891" y="1551179"/>
                    <a:pt x="99695" y="1540130"/>
                    <a:pt x="22225" y="1528954"/>
                  </a:cubicBezTo>
                  <a:cubicBezTo>
                    <a:pt x="88519" y="1506856"/>
                    <a:pt x="143891" y="1506856"/>
                    <a:pt x="199136" y="1495680"/>
                  </a:cubicBezTo>
                  <a:cubicBezTo>
                    <a:pt x="199136" y="1473582"/>
                    <a:pt x="199136" y="1462406"/>
                    <a:pt x="199136" y="1451357"/>
                  </a:cubicBezTo>
                  <a:cubicBezTo>
                    <a:pt x="143891" y="1440308"/>
                    <a:pt x="88646" y="1418083"/>
                    <a:pt x="22225" y="1395985"/>
                  </a:cubicBezTo>
                  <a:cubicBezTo>
                    <a:pt x="88519" y="1384936"/>
                    <a:pt x="143891" y="1373887"/>
                    <a:pt x="199136" y="1362711"/>
                  </a:cubicBezTo>
                  <a:cubicBezTo>
                    <a:pt x="199136" y="1351662"/>
                    <a:pt x="199136" y="1340613"/>
                    <a:pt x="199136" y="1329437"/>
                  </a:cubicBezTo>
                  <a:cubicBezTo>
                    <a:pt x="143891" y="1318388"/>
                    <a:pt x="88646" y="1307339"/>
                    <a:pt x="22225" y="1285114"/>
                  </a:cubicBezTo>
                  <a:cubicBezTo>
                    <a:pt x="88519" y="1274065"/>
                    <a:pt x="143891" y="1251840"/>
                    <a:pt x="199136" y="1240791"/>
                  </a:cubicBezTo>
                  <a:cubicBezTo>
                    <a:pt x="199136" y="1229742"/>
                    <a:pt x="199136" y="1218693"/>
                    <a:pt x="199136" y="1207517"/>
                  </a:cubicBezTo>
                  <a:cubicBezTo>
                    <a:pt x="143891" y="1196468"/>
                    <a:pt x="99695" y="1185419"/>
                    <a:pt x="22225" y="1163194"/>
                  </a:cubicBezTo>
                  <a:cubicBezTo>
                    <a:pt x="88519" y="1152145"/>
                    <a:pt x="143891" y="1141096"/>
                    <a:pt x="199136" y="1129920"/>
                  </a:cubicBezTo>
                  <a:cubicBezTo>
                    <a:pt x="199136" y="1118871"/>
                    <a:pt x="199136" y="1096646"/>
                    <a:pt x="199136" y="1085597"/>
                  </a:cubicBezTo>
                  <a:close/>
                  <a:moveTo>
                    <a:pt x="508508" y="1959991"/>
                  </a:moveTo>
                  <a:cubicBezTo>
                    <a:pt x="994918" y="1959991"/>
                    <a:pt x="1470279" y="1959991"/>
                    <a:pt x="1945640" y="1959991"/>
                  </a:cubicBezTo>
                  <a:cubicBezTo>
                    <a:pt x="1945640" y="1461643"/>
                    <a:pt x="1945640" y="985520"/>
                    <a:pt x="1945640" y="498221"/>
                  </a:cubicBezTo>
                  <a:cubicBezTo>
                    <a:pt x="1459230" y="498221"/>
                    <a:pt x="983869" y="498221"/>
                    <a:pt x="508508" y="498221"/>
                  </a:cubicBezTo>
                  <a:cubicBezTo>
                    <a:pt x="508508" y="985520"/>
                    <a:pt x="508508" y="1472692"/>
                    <a:pt x="508508" y="195999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2279600" y="5245020"/>
            <a:ext cx="1584360" cy="1593000"/>
            <a:chOff x="0" y="0"/>
            <a:chExt cx="2112480" cy="21240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112391" cy="2123948"/>
            </a:xfrm>
            <a:custGeom>
              <a:avLst/>
              <a:gdLst/>
              <a:ahLst/>
              <a:cxnLst/>
              <a:rect l="l" t="t" r="r" b="b"/>
              <a:pathLst>
                <a:path w="2112391" h="2123948">
                  <a:moveTo>
                    <a:pt x="2101469" y="1084072"/>
                  </a:moveTo>
                  <a:cubicBezTo>
                    <a:pt x="2101469" y="1327404"/>
                    <a:pt x="2101469" y="1570863"/>
                    <a:pt x="2101469" y="1825244"/>
                  </a:cubicBezTo>
                  <a:cubicBezTo>
                    <a:pt x="2101469" y="2024380"/>
                    <a:pt x="2012950" y="2112899"/>
                    <a:pt x="1813941" y="2112899"/>
                  </a:cubicBezTo>
                  <a:cubicBezTo>
                    <a:pt x="1305179" y="2123948"/>
                    <a:pt x="796417" y="2123948"/>
                    <a:pt x="287655" y="2112899"/>
                  </a:cubicBezTo>
                  <a:cubicBezTo>
                    <a:pt x="88519" y="2112899"/>
                    <a:pt x="0" y="2035556"/>
                    <a:pt x="0" y="1836420"/>
                  </a:cubicBezTo>
                  <a:cubicBezTo>
                    <a:pt x="0" y="1327531"/>
                    <a:pt x="0" y="807593"/>
                    <a:pt x="0" y="287655"/>
                  </a:cubicBezTo>
                  <a:cubicBezTo>
                    <a:pt x="0" y="88519"/>
                    <a:pt x="77470" y="11049"/>
                    <a:pt x="276479" y="11049"/>
                  </a:cubicBezTo>
                  <a:cubicBezTo>
                    <a:pt x="785241" y="0"/>
                    <a:pt x="1305052" y="0"/>
                    <a:pt x="1824863" y="11049"/>
                  </a:cubicBezTo>
                  <a:cubicBezTo>
                    <a:pt x="2023999" y="11049"/>
                    <a:pt x="2101342" y="99568"/>
                    <a:pt x="2101342" y="298704"/>
                  </a:cubicBezTo>
                  <a:cubicBezTo>
                    <a:pt x="2112391" y="564261"/>
                    <a:pt x="2101342" y="818642"/>
                    <a:pt x="2101342" y="1084199"/>
                  </a:cubicBezTo>
                  <a:close/>
                  <a:moveTo>
                    <a:pt x="298577" y="1792097"/>
                  </a:moveTo>
                  <a:cubicBezTo>
                    <a:pt x="807339" y="1792097"/>
                    <a:pt x="1305052" y="1792097"/>
                    <a:pt x="1791716" y="1792097"/>
                  </a:cubicBezTo>
                  <a:cubicBezTo>
                    <a:pt x="1791716" y="1294257"/>
                    <a:pt x="1791716" y="818642"/>
                    <a:pt x="1791716" y="331851"/>
                  </a:cubicBezTo>
                  <a:cubicBezTo>
                    <a:pt x="1294003" y="331851"/>
                    <a:pt x="807339" y="331851"/>
                    <a:pt x="298577" y="331851"/>
                  </a:cubicBezTo>
                  <a:cubicBezTo>
                    <a:pt x="298577" y="818642"/>
                    <a:pt x="298577" y="1294257"/>
                    <a:pt x="298577" y="179209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9834480" y="5260140"/>
            <a:ext cx="1551420" cy="1553580"/>
            <a:chOff x="0" y="0"/>
            <a:chExt cx="2068560" cy="20714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068576" cy="2071497"/>
            </a:xfrm>
            <a:custGeom>
              <a:avLst/>
              <a:gdLst/>
              <a:ahLst/>
              <a:cxnLst/>
              <a:rect l="l" t="t" r="r" b="b"/>
              <a:pathLst>
                <a:path w="2068576" h="2071497">
                  <a:moveTo>
                    <a:pt x="2068576" y="1030224"/>
                  </a:moveTo>
                  <a:cubicBezTo>
                    <a:pt x="2068576" y="1273937"/>
                    <a:pt x="2068576" y="1506601"/>
                    <a:pt x="2068576" y="1739138"/>
                  </a:cubicBezTo>
                  <a:cubicBezTo>
                    <a:pt x="2057527" y="1971802"/>
                    <a:pt x="1969008" y="2071497"/>
                    <a:pt x="1747774" y="2071497"/>
                  </a:cubicBezTo>
                  <a:cubicBezTo>
                    <a:pt x="1272159" y="2071497"/>
                    <a:pt x="796417" y="2071497"/>
                    <a:pt x="320802" y="2071497"/>
                  </a:cubicBezTo>
                  <a:cubicBezTo>
                    <a:pt x="99568" y="2071497"/>
                    <a:pt x="0" y="1971802"/>
                    <a:pt x="0" y="1750187"/>
                  </a:cubicBezTo>
                  <a:cubicBezTo>
                    <a:pt x="0" y="1273937"/>
                    <a:pt x="0" y="797560"/>
                    <a:pt x="0" y="321183"/>
                  </a:cubicBezTo>
                  <a:cubicBezTo>
                    <a:pt x="0" y="99695"/>
                    <a:pt x="99568" y="0"/>
                    <a:pt x="320802" y="0"/>
                  </a:cubicBezTo>
                  <a:cubicBezTo>
                    <a:pt x="796417" y="0"/>
                    <a:pt x="1261110" y="0"/>
                    <a:pt x="1736725" y="0"/>
                  </a:cubicBezTo>
                  <a:cubicBezTo>
                    <a:pt x="1969008" y="0"/>
                    <a:pt x="2057527" y="99695"/>
                    <a:pt x="2068576" y="332359"/>
                  </a:cubicBezTo>
                  <a:cubicBezTo>
                    <a:pt x="2068576" y="565023"/>
                    <a:pt x="2068576" y="797560"/>
                    <a:pt x="2068576" y="1030224"/>
                  </a:cubicBezTo>
                  <a:close/>
                  <a:moveTo>
                    <a:pt x="287655" y="288036"/>
                  </a:moveTo>
                  <a:cubicBezTo>
                    <a:pt x="287655" y="797560"/>
                    <a:pt x="287655" y="1284986"/>
                    <a:pt x="287655" y="1772412"/>
                  </a:cubicBezTo>
                  <a:cubicBezTo>
                    <a:pt x="796544" y="1772412"/>
                    <a:pt x="1283208" y="1772412"/>
                    <a:pt x="1758823" y="1772412"/>
                  </a:cubicBezTo>
                  <a:cubicBezTo>
                    <a:pt x="1758823" y="1273937"/>
                    <a:pt x="1758823" y="786511"/>
                    <a:pt x="1758823" y="288036"/>
                  </a:cubicBezTo>
                  <a:cubicBezTo>
                    <a:pt x="1260983" y="288036"/>
                    <a:pt x="785368" y="288036"/>
                    <a:pt x="287655" y="2880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7231680" y="2255580"/>
            <a:ext cx="1848960" cy="1841940"/>
            <a:chOff x="0" y="0"/>
            <a:chExt cx="2465280" cy="2455920"/>
          </a:xfrm>
        </p:grpSpPr>
        <p:sp>
          <p:nvSpPr>
            <p:cNvPr id="32" name="Freeform 32"/>
            <p:cNvSpPr/>
            <p:nvPr/>
          </p:nvSpPr>
          <p:spPr>
            <a:xfrm>
              <a:off x="0" y="-254"/>
              <a:ext cx="2464562" cy="2455037"/>
            </a:xfrm>
            <a:custGeom>
              <a:avLst/>
              <a:gdLst/>
              <a:ahLst/>
              <a:cxnLst/>
              <a:rect l="l" t="t" r="r" b="b"/>
              <a:pathLst>
                <a:path w="2464562" h="2455037">
                  <a:moveTo>
                    <a:pt x="265303" y="2135378"/>
                  </a:moveTo>
                  <a:cubicBezTo>
                    <a:pt x="243205" y="2068957"/>
                    <a:pt x="210058" y="2002663"/>
                    <a:pt x="165862" y="1914144"/>
                  </a:cubicBezTo>
                  <a:cubicBezTo>
                    <a:pt x="143764" y="1903095"/>
                    <a:pt x="88519" y="1903095"/>
                    <a:pt x="33147" y="1892046"/>
                  </a:cubicBezTo>
                  <a:cubicBezTo>
                    <a:pt x="33147" y="1892046"/>
                    <a:pt x="33147" y="1880997"/>
                    <a:pt x="33147" y="1880997"/>
                  </a:cubicBezTo>
                  <a:cubicBezTo>
                    <a:pt x="88392" y="1858899"/>
                    <a:pt x="143637" y="1847850"/>
                    <a:pt x="199009" y="1836801"/>
                  </a:cubicBezTo>
                  <a:cubicBezTo>
                    <a:pt x="199009" y="1825752"/>
                    <a:pt x="199009" y="1814703"/>
                    <a:pt x="199009" y="1792605"/>
                  </a:cubicBezTo>
                  <a:cubicBezTo>
                    <a:pt x="154813" y="1781556"/>
                    <a:pt x="99568" y="1770507"/>
                    <a:pt x="33147" y="1759458"/>
                  </a:cubicBezTo>
                  <a:cubicBezTo>
                    <a:pt x="99441" y="1748409"/>
                    <a:pt x="143637" y="1737360"/>
                    <a:pt x="199009" y="1726311"/>
                  </a:cubicBezTo>
                  <a:cubicBezTo>
                    <a:pt x="199009" y="1715262"/>
                    <a:pt x="199009" y="1704213"/>
                    <a:pt x="199009" y="1693164"/>
                  </a:cubicBezTo>
                  <a:cubicBezTo>
                    <a:pt x="154813" y="1682115"/>
                    <a:pt x="99568" y="1660017"/>
                    <a:pt x="11049" y="1637792"/>
                  </a:cubicBezTo>
                  <a:cubicBezTo>
                    <a:pt x="99441" y="1626743"/>
                    <a:pt x="143764" y="1615694"/>
                    <a:pt x="199009" y="1604645"/>
                  </a:cubicBezTo>
                  <a:cubicBezTo>
                    <a:pt x="199009" y="1582547"/>
                    <a:pt x="199009" y="1571498"/>
                    <a:pt x="199009" y="1560449"/>
                  </a:cubicBezTo>
                  <a:cubicBezTo>
                    <a:pt x="154813" y="1549400"/>
                    <a:pt x="99568" y="1538351"/>
                    <a:pt x="33147" y="1527302"/>
                  </a:cubicBezTo>
                  <a:cubicBezTo>
                    <a:pt x="99441" y="1516253"/>
                    <a:pt x="143637" y="1494155"/>
                    <a:pt x="199009" y="1483106"/>
                  </a:cubicBezTo>
                  <a:cubicBezTo>
                    <a:pt x="199009" y="1472057"/>
                    <a:pt x="199009" y="1461008"/>
                    <a:pt x="199009" y="1449959"/>
                  </a:cubicBezTo>
                  <a:cubicBezTo>
                    <a:pt x="154813" y="1438910"/>
                    <a:pt x="99568" y="1416812"/>
                    <a:pt x="33147" y="1394587"/>
                  </a:cubicBezTo>
                  <a:cubicBezTo>
                    <a:pt x="99441" y="1383538"/>
                    <a:pt x="143637" y="1372489"/>
                    <a:pt x="199009" y="1361440"/>
                  </a:cubicBezTo>
                  <a:cubicBezTo>
                    <a:pt x="199009" y="1350391"/>
                    <a:pt x="199009" y="1339342"/>
                    <a:pt x="199009" y="1328293"/>
                  </a:cubicBezTo>
                  <a:cubicBezTo>
                    <a:pt x="154813" y="1317244"/>
                    <a:pt x="99568" y="1306195"/>
                    <a:pt x="22098" y="1295146"/>
                  </a:cubicBezTo>
                  <a:cubicBezTo>
                    <a:pt x="99441" y="1273048"/>
                    <a:pt x="143764" y="1250950"/>
                    <a:pt x="199009" y="1239774"/>
                  </a:cubicBezTo>
                  <a:cubicBezTo>
                    <a:pt x="199009" y="1228725"/>
                    <a:pt x="199009" y="1217676"/>
                    <a:pt x="199009" y="1206627"/>
                  </a:cubicBezTo>
                  <a:cubicBezTo>
                    <a:pt x="143764" y="1195578"/>
                    <a:pt x="99568" y="1173480"/>
                    <a:pt x="22098" y="1162431"/>
                  </a:cubicBezTo>
                  <a:cubicBezTo>
                    <a:pt x="99441" y="1151382"/>
                    <a:pt x="143764" y="1140333"/>
                    <a:pt x="199009" y="1129284"/>
                  </a:cubicBezTo>
                  <a:cubicBezTo>
                    <a:pt x="199009" y="1118235"/>
                    <a:pt x="199009" y="1107186"/>
                    <a:pt x="199009" y="1096137"/>
                  </a:cubicBezTo>
                  <a:cubicBezTo>
                    <a:pt x="154813" y="1085088"/>
                    <a:pt x="99568" y="1074039"/>
                    <a:pt x="11049" y="1051941"/>
                  </a:cubicBezTo>
                  <a:cubicBezTo>
                    <a:pt x="99441" y="1029843"/>
                    <a:pt x="143764" y="1018794"/>
                    <a:pt x="199009" y="1007745"/>
                  </a:cubicBezTo>
                  <a:cubicBezTo>
                    <a:pt x="199009" y="996696"/>
                    <a:pt x="199009" y="985647"/>
                    <a:pt x="199009" y="974598"/>
                  </a:cubicBezTo>
                  <a:cubicBezTo>
                    <a:pt x="143764" y="963549"/>
                    <a:pt x="99568" y="941451"/>
                    <a:pt x="33147" y="930402"/>
                  </a:cubicBezTo>
                  <a:cubicBezTo>
                    <a:pt x="88392" y="908304"/>
                    <a:pt x="143637" y="897255"/>
                    <a:pt x="199009" y="886206"/>
                  </a:cubicBezTo>
                  <a:cubicBezTo>
                    <a:pt x="199009" y="875157"/>
                    <a:pt x="199009" y="864108"/>
                    <a:pt x="199009" y="853059"/>
                  </a:cubicBezTo>
                  <a:cubicBezTo>
                    <a:pt x="143764" y="842010"/>
                    <a:pt x="99568" y="819912"/>
                    <a:pt x="11049" y="797687"/>
                  </a:cubicBezTo>
                  <a:cubicBezTo>
                    <a:pt x="99441" y="786638"/>
                    <a:pt x="143764" y="775589"/>
                    <a:pt x="199009" y="764540"/>
                  </a:cubicBezTo>
                  <a:cubicBezTo>
                    <a:pt x="199009" y="753491"/>
                    <a:pt x="199009" y="742442"/>
                    <a:pt x="199009" y="731393"/>
                  </a:cubicBezTo>
                  <a:cubicBezTo>
                    <a:pt x="143764" y="720344"/>
                    <a:pt x="88519" y="709295"/>
                    <a:pt x="0" y="687197"/>
                  </a:cubicBezTo>
                  <a:cubicBezTo>
                    <a:pt x="88392" y="665099"/>
                    <a:pt x="143764" y="654050"/>
                    <a:pt x="199009" y="643001"/>
                  </a:cubicBezTo>
                  <a:cubicBezTo>
                    <a:pt x="199009" y="631952"/>
                    <a:pt x="199009" y="620903"/>
                    <a:pt x="199009" y="609854"/>
                  </a:cubicBezTo>
                  <a:cubicBezTo>
                    <a:pt x="154813" y="598805"/>
                    <a:pt x="99568" y="587756"/>
                    <a:pt x="11049" y="565658"/>
                  </a:cubicBezTo>
                  <a:cubicBezTo>
                    <a:pt x="88392" y="554609"/>
                    <a:pt x="143764" y="543560"/>
                    <a:pt x="187960" y="543560"/>
                  </a:cubicBezTo>
                  <a:cubicBezTo>
                    <a:pt x="232156" y="266954"/>
                    <a:pt x="287401" y="211709"/>
                    <a:pt x="541782" y="178435"/>
                  </a:cubicBezTo>
                  <a:cubicBezTo>
                    <a:pt x="552831" y="134239"/>
                    <a:pt x="563880" y="89916"/>
                    <a:pt x="585978" y="34671"/>
                  </a:cubicBezTo>
                  <a:cubicBezTo>
                    <a:pt x="597027" y="90043"/>
                    <a:pt x="608076" y="145288"/>
                    <a:pt x="619125" y="189611"/>
                  </a:cubicBezTo>
                  <a:cubicBezTo>
                    <a:pt x="630174" y="189611"/>
                    <a:pt x="641223" y="189611"/>
                    <a:pt x="652272" y="189611"/>
                  </a:cubicBezTo>
                  <a:cubicBezTo>
                    <a:pt x="663321" y="132969"/>
                    <a:pt x="674370" y="88773"/>
                    <a:pt x="696468" y="254"/>
                  </a:cubicBezTo>
                  <a:cubicBezTo>
                    <a:pt x="707517" y="88773"/>
                    <a:pt x="729615" y="132969"/>
                    <a:pt x="740664" y="188341"/>
                  </a:cubicBezTo>
                  <a:cubicBezTo>
                    <a:pt x="751713" y="188341"/>
                    <a:pt x="762762" y="188341"/>
                    <a:pt x="773811" y="188341"/>
                  </a:cubicBezTo>
                  <a:cubicBezTo>
                    <a:pt x="784860" y="144145"/>
                    <a:pt x="795909" y="99822"/>
                    <a:pt x="818007" y="44577"/>
                  </a:cubicBezTo>
                  <a:cubicBezTo>
                    <a:pt x="829056" y="99949"/>
                    <a:pt x="840105" y="144145"/>
                    <a:pt x="851154" y="188341"/>
                  </a:cubicBezTo>
                  <a:cubicBezTo>
                    <a:pt x="862203" y="188341"/>
                    <a:pt x="873252" y="188341"/>
                    <a:pt x="884301" y="188341"/>
                  </a:cubicBezTo>
                  <a:cubicBezTo>
                    <a:pt x="895350" y="132969"/>
                    <a:pt x="917448" y="88773"/>
                    <a:pt x="939546" y="11303"/>
                  </a:cubicBezTo>
                  <a:cubicBezTo>
                    <a:pt x="950595" y="88773"/>
                    <a:pt x="972693" y="132969"/>
                    <a:pt x="983742" y="188341"/>
                  </a:cubicBezTo>
                  <a:cubicBezTo>
                    <a:pt x="994791" y="188341"/>
                    <a:pt x="1005840" y="188341"/>
                    <a:pt x="1016889" y="188341"/>
                  </a:cubicBezTo>
                  <a:cubicBezTo>
                    <a:pt x="1027938" y="144145"/>
                    <a:pt x="1038987" y="88773"/>
                    <a:pt x="1050036" y="33401"/>
                  </a:cubicBezTo>
                  <a:cubicBezTo>
                    <a:pt x="1061085" y="88773"/>
                    <a:pt x="1072134" y="132969"/>
                    <a:pt x="1083183" y="177165"/>
                  </a:cubicBezTo>
                  <a:cubicBezTo>
                    <a:pt x="1094232" y="188214"/>
                    <a:pt x="1116330" y="188214"/>
                    <a:pt x="1127379" y="188214"/>
                  </a:cubicBezTo>
                  <a:cubicBezTo>
                    <a:pt x="1138428" y="144018"/>
                    <a:pt x="1160526" y="88646"/>
                    <a:pt x="1182624" y="33274"/>
                  </a:cubicBezTo>
                  <a:cubicBezTo>
                    <a:pt x="1193673" y="88646"/>
                    <a:pt x="1204722" y="132842"/>
                    <a:pt x="1215771" y="188214"/>
                  </a:cubicBezTo>
                  <a:cubicBezTo>
                    <a:pt x="1226820" y="188214"/>
                    <a:pt x="1237869" y="188214"/>
                    <a:pt x="1248918" y="188214"/>
                  </a:cubicBezTo>
                  <a:cubicBezTo>
                    <a:pt x="1259967" y="132842"/>
                    <a:pt x="1271016" y="88646"/>
                    <a:pt x="1293114" y="127"/>
                  </a:cubicBezTo>
                  <a:cubicBezTo>
                    <a:pt x="1315212" y="77597"/>
                    <a:pt x="1326261" y="132842"/>
                    <a:pt x="1337310" y="188214"/>
                  </a:cubicBezTo>
                  <a:cubicBezTo>
                    <a:pt x="1348359" y="188214"/>
                    <a:pt x="1359408" y="188214"/>
                    <a:pt x="1370457" y="188214"/>
                  </a:cubicBezTo>
                  <a:cubicBezTo>
                    <a:pt x="1381506" y="144018"/>
                    <a:pt x="1403604" y="88646"/>
                    <a:pt x="1414653" y="33274"/>
                  </a:cubicBezTo>
                  <a:cubicBezTo>
                    <a:pt x="1425702" y="88646"/>
                    <a:pt x="1436751" y="132842"/>
                    <a:pt x="1447800" y="177038"/>
                  </a:cubicBezTo>
                  <a:cubicBezTo>
                    <a:pt x="1458849" y="188087"/>
                    <a:pt x="1469898" y="188087"/>
                    <a:pt x="1480947" y="188087"/>
                  </a:cubicBezTo>
                  <a:cubicBezTo>
                    <a:pt x="1491996" y="132715"/>
                    <a:pt x="1514094" y="88519"/>
                    <a:pt x="1536192" y="0"/>
                  </a:cubicBezTo>
                  <a:cubicBezTo>
                    <a:pt x="1558290" y="77470"/>
                    <a:pt x="1569339" y="132715"/>
                    <a:pt x="1580388" y="188087"/>
                  </a:cubicBezTo>
                  <a:cubicBezTo>
                    <a:pt x="1591437" y="188087"/>
                    <a:pt x="1602486" y="188087"/>
                    <a:pt x="1613535" y="188087"/>
                  </a:cubicBezTo>
                  <a:cubicBezTo>
                    <a:pt x="1624584" y="143891"/>
                    <a:pt x="1635633" y="88519"/>
                    <a:pt x="1646682" y="33147"/>
                  </a:cubicBezTo>
                  <a:cubicBezTo>
                    <a:pt x="1668780" y="88519"/>
                    <a:pt x="1679829" y="143764"/>
                    <a:pt x="1712976" y="232283"/>
                  </a:cubicBezTo>
                  <a:cubicBezTo>
                    <a:pt x="1735074" y="143764"/>
                    <a:pt x="1757172" y="88519"/>
                    <a:pt x="1779270" y="33147"/>
                  </a:cubicBezTo>
                  <a:cubicBezTo>
                    <a:pt x="1790319" y="88519"/>
                    <a:pt x="1801368" y="132715"/>
                    <a:pt x="1812417" y="188087"/>
                  </a:cubicBezTo>
                  <a:cubicBezTo>
                    <a:pt x="1823466" y="188087"/>
                    <a:pt x="1834515" y="188087"/>
                    <a:pt x="1845564" y="188087"/>
                  </a:cubicBezTo>
                  <a:cubicBezTo>
                    <a:pt x="1856613" y="132715"/>
                    <a:pt x="1867662" y="88519"/>
                    <a:pt x="1889760" y="0"/>
                  </a:cubicBezTo>
                  <a:cubicBezTo>
                    <a:pt x="1900809" y="77470"/>
                    <a:pt x="1911858" y="121666"/>
                    <a:pt x="1922907" y="177038"/>
                  </a:cubicBezTo>
                  <a:cubicBezTo>
                    <a:pt x="2144014" y="188087"/>
                    <a:pt x="2276729" y="287655"/>
                    <a:pt x="2265553" y="542163"/>
                  </a:cubicBezTo>
                  <a:cubicBezTo>
                    <a:pt x="2320798" y="542163"/>
                    <a:pt x="2376043" y="553212"/>
                    <a:pt x="2453513" y="564261"/>
                  </a:cubicBezTo>
                  <a:cubicBezTo>
                    <a:pt x="2376170" y="575310"/>
                    <a:pt x="2320798" y="597408"/>
                    <a:pt x="2265553" y="608457"/>
                  </a:cubicBezTo>
                  <a:cubicBezTo>
                    <a:pt x="2265553" y="619506"/>
                    <a:pt x="2265553" y="630555"/>
                    <a:pt x="2265553" y="641604"/>
                  </a:cubicBezTo>
                  <a:cubicBezTo>
                    <a:pt x="2320798" y="652653"/>
                    <a:pt x="2364994" y="663702"/>
                    <a:pt x="2453513" y="685800"/>
                  </a:cubicBezTo>
                  <a:cubicBezTo>
                    <a:pt x="2376170" y="707898"/>
                    <a:pt x="2320798" y="718947"/>
                    <a:pt x="2265553" y="729996"/>
                  </a:cubicBezTo>
                  <a:cubicBezTo>
                    <a:pt x="2265553" y="741045"/>
                    <a:pt x="2265553" y="752094"/>
                    <a:pt x="2265553" y="763143"/>
                  </a:cubicBezTo>
                  <a:cubicBezTo>
                    <a:pt x="2320798" y="774192"/>
                    <a:pt x="2376043" y="785241"/>
                    <a:pt x="2442464" y="796290"/>
                  </a:cubicBezTo>
                  <a:cubicBezTo>
                    <a:pt x="2376170" y="818388"/>
                    <a:pt x="2320798" y="840486"/>
                    <a:pt x="2265553" y="851662"/>
                  </a:cubicBezTo>
                  <a:cubicBezTo>
                    <a:pt x="2265553" y="862711"/>
                    <a:pt x="2265553" y="873760"/>
                    <a:pt x="2265553" y="884809"/>
                  </a:cubicBezTo>
                  <a:cubicBezTo>
                    <a:pt x="2320798" y="895858"/>
                    <a:pt x="2376043" y="906907"/>
                    <a:pt x="2442464" y="929005"/>
                  </a:cubicBezTo>
                  <a:cubicBezTo>
                    <a:pt x="2376170" y="940054"/>
                    <a:pt x="2320798" y="951103"/>
                    <a:pt x="2265553" y="962152"/>
                  </a:cubicBezTo>
                  <a:cubicBezTo>
                    <a:pt x="2265553" y="973201"/>
                    <a:pt x="2265553" y="984250"/>
                    <a:pt x="2265553" y="995299"/>
                  </a:cubicBezTo>
                  <a:cubicBezTo>
                    <a:pt x="2320798" y="1006348"/>
                    <a:pt x="2364994" y="1028446"/>
                    <a:pt x="2464562" y="1050671"/>
                  </a:cubicBezTo>
                  <a:cubicBezTo>
                    <a:pt x="2365121" y="1061720"/>
                    <a:pt x="2320798" y="1072769"/>
                    <a:pt x="2265553" y="1083818"/>
                  </a:cubicBezTo>
                  <a:cubicBezTo>
                    <a:pt x="2265553" y="1094867"/>
                    <a:pt x="2265553" y="1105916"/>
                    <a:pt x="2265553" y="1116965"/>
                  </a:cubicBezTo>
                  <a:cubicBezTo>
                    <a:pt x="2309749" y="1139063"/>
                    <a:pt x="2364994" y="1150112"/>
                    <a:pt x="2431415" y="1161161"/>
                  </a:cubicBezTo>
                  <a:cubicBezTo>
                    <a:pt x="2365121" y="1172210"/>
                    <a:pt x="2320925" y="1194308"/>
                    <a:pt x="2265553" y="1205357"/>
                  </a:cubicBezTo>
                  <a:cubicBezTo>
                    <a:pt x="2265553" y="1216406"/>
                    <a:pt x="2265553" y="1227455"/>
                    <a:pt x="2265553" y="1238504"/>
                  </a:cubicBezTo>
                  <a:cubicBezTo>
                    <a:pt x="2320798" y="1249553"/>
                    <a:pt x="2364994" y="1271651"/>
                    <a:pt x="2442464" y="1293876"/>
                  </a:cubicBezTo>
                  <a:cubicBezTo>
                    <a:pt x="2365121" y="1304925"/>
                    <a:pt x="2320798" y="1315974"/>
                    <a:pt x="2265553" y="1327023"/>
                  </a:cubicBezTo>
                  <a:cubicBezTo>
                    <a:pt x="2265553" y="1338072"/>
                    <a:pt x="2265553" y="1349121"/>
                    <a:pt x="2265553" y="1360170"/>
                  </a:cubicBezTo>
                  <a:cubicBezTo>
                    <a:pt x="2320798" y="1371219"/>
                    <a:pt x="2364994" y="1382268"/>
                    <a:pt x="2431415" y="1393317"/>
                  </a:cubicBezTo>
                  <a:cubicBezTo>
                    <a:pt x="2365121" y="1415415"/>
                    <a:pt x="2320925" y="1426464"/>
                    <a:pt x="2265553" y="1448689"/>
                  </a:cubicBezTo>
                  <a:cubicBezTo>
                    <a:pt x="2265553" y="1459738"/>
                    <a:pt x="2265553" y="1470787"/>
                    <a:pt x="2265553" y="1481836"/>
                  </a:cubicBezTo>
                  <a:cubicBezTo>
                    <a:pt x="2320798" y="1492885"/>
                    <a:pt x="2364994" y="1503934"/>
                    <a:pt x="2431415" y="1526032"/>
                  </a:cubicBezTo>
                  <a:cubicBezTo>
                    <a:pt x="2365121" y="1537081"/>
                    <a:pt x="2320925" y="1548130"/>
                    <a:pt x="2265553" y="1559179"/>
                  </a:cubicBezTo>
                  <a:cubicBezTo>
                    <a:pt x="2265553" y="1570228"/>
                    <a:pt x="2265553" y="1581277"/>
                    <a:pt x="2265553" y="1592326"/>
                  </a:cubicBezTo>
                  <a:cubicBezTo>
                    <a:pt x="2309749" y="1603375"/>
                    <a:pt x="2364994" y="1614424"/>
                    <a:pt x="2453513" y="1636522"/>
                  </a:cubicBezTo>
                  <a:cubicBezTo>
                    <a:pt x="2376170" y="1658620"/>
                    <a:pt x="2320798" y="1669669"/>
                    <a:pt x="2265553" y="1680718"/>
                  </a:cubicBezTo>
                  <a:cubicBezTo>
                    <a:pt x="2265553" y="1691767"/>
                    <a:pt x="2265553" y="1702816"/>
                    <a:pt x="2265553" y="1724914"/>
                  </a:cubicBezTo>
                  <a:cubicBezTo>
                    <a:pt x="2309749" y="1735963"/>
                    <a:pt x="2364994" y="1747012"/>
                    <a:pt x="2431415" y="1758061"/>
                  </a:cubicBezTo>
                  <a:cubicBezTo>
                    <a:pt x="2365121" y="1769110"/>
                    <a:pt x="2320925" y="1780159"/>
                    <a:pt x="2265553" y="1802257"/>
                  </a:cubicBezTo>
                  <a:cubicBezTo>
                    <a:pt x="2265553" y="1813306"/>
                    <a:pt x="2265553" y="1824355"/>
                    <a:pt x="2265553" y="1835404"/>
                  </a:cubicBezTo>
                  <a:cubicBezTo>
                    <a:pt x="2320798" y="1846453"/>
                    <a:pt x="2364994" y="1857502"/>
                    <a:pt x="2453513" y="1890776"/>
                  </a:cubicBezTo>
                  <a:cubicBezTo>
                    <a:pt x="2376170" y="1901825"/>
                    <a:pt x="2320798" y="1901825"/>
                    <a:pt x="2276602" y="1912874"/>
                  </a:cubicBezTo>
                  <a:cubicBezTo>
                    <a:pt x="2232406" y="2189480"/>
                    <a:pt x="2199259" y="2222627"/>
                    <a:pt x="1922780" y="2277999"/>
                  </a:cubicBezTo>
                  <a:cubicBezTo>
                    <a:pt x="1911731" y="2322195"/>
                    <a:pt x="1911731" y="2366518"/>
                    <a:pt x="1889633" y="2455037"/>
                  </a:cubicBezTo>
                  <a:cubicBezTo>
                    <a:pt x="1867535" y="2366518"/>
                    <a:pt x="1856486" y="2311273"/>
                    <a:pt x="1845437" y="2266950"/>
                  </a:cubicBezTo>
                  <a:cubicBezTo>
                    <a:pt x="1834388" y="2266950"/>
                    <a:pt x="1823339" y="2266950"/>
                    <a:pt x="1812290" y="2266950"/>
                  </a:cubicBezTo>
                  <a:cubicBezTo>
                    <a:pt x="1801241" y="2311146"/>
                    <a:pt x="1790192" y="2366518"/>
                    <a:pt x="1768094" y="2421890"/>
                  </a:cubicBezTo>
                  <a:cubicBezTo>
                    <a:pt x="1757045" y="2366518"/>
                    <a:pt x="1745996" y="2311273"/>
                    <a:pt x="1723898" y="2266950"/>
                  </a:cubicBezTo>
                  <a:cubicBezTo>
                    <a:pt x="1712849" y="2266950"/>
                    <a:pt x="1701800" y="2266950"/>
                    <a:pt x="1690751" y="2266950"/>
                  </a:cubicBezTo>
                  <a:cubicBezTo>
                    <a:pt x="1679702" y="2311146"/>
                    <a:pt x="1668653" y="2355469"/>
                    <a:pt x="1646555" y="2421890"/>
                  </a:cubicBezTo>
                  <a:cubicBezTo>
                    <a:pt x="1635506" y="2355469"/>
                    <a:pt x="1624457" y="2311273"/>
                    <a:pt x="1613408" y="2266950"/>
                  </a:cubicBezTo>
                  <a:cubicBezTo>
                    <a:pt x="1602359" y="2266950"/>
                    <a:pt x="1591310" y="2266950"/>
                    <a:pt x="1580261" y="2266950"/>
                  </a:cubicBezTo>
                  <a:cubicBezTo>
                    <a:pt x="1569212" y="2311146"/>
                    <a:pt x="1558163" y="2366518"/>
                    <a:pt x="1536065" y="2455037"/>
                  </a:cubicBezTo>
                  <a:cubicBezTo>
                    <a:pt x="1513967" y="2366518"/>
                    <a:pt x="1502918" y="2322322"/>
                    <a:pt x="1480820" y="2266950"/>
                  </a:cubicBezTo>
                  <a:cubicBezTo>
                    <a:pt x="1469771" y="2266950"/>
                    <a:pt x="1458722" y="2266950"/>
                    <a:pt x="1447673" y="2266950"/>
                  </a:cubicBezTo>
                  <a:cubicBezTo>
                    <a:pt x="1436624" y="2311146"/>
                    <a:pt x="1425575" y="2355469"/>
                    <a:pt x="1414526" y="2421890"/>
                  </a:cubicBezTo>
                  <a:cubicBezTo>
                    <a:pt x="1403477" y="2355469"/>
                    <a:pt x="1392428" y="2311273"/>
                    <a:pt x="1381379" y="2266950"/>
                  </a:cubicBezTo>
                  <a:cubicBezTo>
                    <a:pt x="1370330" y="2266950"/>
                    <a:pt x="1359281" y="2266950"/>
                    <a:pt x="1348232" y="2266950"/>
                  </a:cubicBezTo>
                  <a:cubicBezTo>
                    <a:pt x="1326134" y="2311146"/>
                    <a:pt x="1315085" y="2366518"/>
                    <a:pt x="1292987" y="2443988"/>
                  </a:cubicBezTo>
                  <a:cubicBezTo>
                    <a:pt x="1270889" y="2366518"/>
                    <a:pt x="1259840" y="2322322"/>
                    <a:pt x="1248791" y="2266950"/>
                  </a:cubicBezTo>
                  <a:cubicBezTo>
                    <a:pt x="1237742" y="2266950"/>
                    <a:pt x="1226693" y="2266950"/>
                    <a:pt x="1215644" y="2266950"/>
                  </a:cubicBezTo>
                  <a:cubicBezTo>
                    <a:pt x="1204595" y="2311146"/>
                    <a:pt x="1193546" y="2355469"/>
                    <a:pt x="1182497" y="2421890"/>
                  </a:cubicBezTo>
                  <a:cubicBezTo>
                    <a:pt x="1160399" y="2355469"/>
                    <a:pt x="1138301" y="2311273"/>
                    <a:pt x="1127252" y="2266950"/>
                  </a:cubicBezTo>
                  <a:cubicBezTo>
                    <a:pt x="1116203" y="2266950"/>
                    <a:pt x="1105154" y="2266950"/>
                    <a:pt x="1094105" y="2266950"/>
                  </a:cubicBezTo>
                  <a:cubicBezTo>
                    <a:pt x="1083056" y="2311146"/>
                    <a:pt x="1060958" y="2355469"/>
                    <a:pt x="1049909" y="2421890"/>
                  </a:cubicBezTo>
                  <a:cubicBezTo>
                    <a:pt x="1038860" y="2355469"/>
                    <a:pt x="1027811" y="2311273"/>
                    <a:pt x="1016762" y="2266950"/>
                  </a:cubicBezTo>
                  <a:cubicBezTo>
                    <a:pt x="1005713" y="2266950"/>
                    <a:pt x="994664" y="2266950"/>
                    <a:pt x="983615" y="2266950"/>
                  </a:cubicBezTo>
                  <a:cubicBezTo>
                    <a:pt x="972566" y="2311146"/>
                    <a:pt x="961517" y="2366518"/>
                    <a:pt x="939419" y="2432939"/>
                  </a:cubicBezTo>
                  <a:cubicBezTo>
                    <a:pt x="917321" y="2366518"/>
                    <a:pt x="906272" y="2311273"/>
                    <a:pt x="884174" y="2266950"/>
                  </a:cubicBezTo>
                  <a:cubicBezTo>
                    <a:pt x="873125" y="2266950"/>
                    <a:pt x="862076" y="2266950"/>
                    <a:pt x="851027" y="2266950"/>
                  </a:cubicBezTo>
                  <a:cubicBezTo>
                    <a:pt x="839978" y="2311146"/>
                    <a:pt x="828929" y="2355469"/>
                    <a:pt x="817880" y="2399665"/>
                  </a:cubicBezTo>
                  <a:cubicBezTo>
                    <a:pt x="806831" y="2355469"/>
                    <a:pt x="784733" y="2311146"/>
                    <a:pt x="773684" y="2266950"/>
                  </a:cubicBezTo>
                  <a:cubicBezTo>
                    <a:pt x="762635" y="2266950"/>
                    <a:pt x="751586" y="2266950"/>
                    <a:pt x="740537" y="2266950"/>
                  </a:cubicBezTo>
                  <a:cubicBezTo>
                    <a:pt x="729488" y="2311146"/>
                    <a:pt x="718439" y="2355469"/>
                    <a:pt x="696341" y="2432939"/>
                  </a:cubicBezTo>
                  <a:cubicBezTo>
                    <a:pt x="674243" y="2366518"/>
                    <a:pt x="663194" y="2311273"/>
                    <a:pt x="652145" y="2266950"/>
                  </a:cubicBezTo>
                  <a:cubicBezTo>
                    <a:pt x="641096" y="2266950"/>
                    <a:pt x="630047" y="2266950"/>
                    <a:pt x="618998" y="2266950"/>
                  </a:cubicBezTo>
                  <a:cubicBezTo>
                    <a:pt x="607949" y="2311146"/>
                    <a:pt x="596900" y="2355469"/>
                    <a:pt x="596900" y="2366518"/>
                  </a:cubicBezTo>
                  <a:cubicBezTo>
                    <a:pt x="552704" y="2333371"/>
                    <a:pt x="497459" y="2300097"/>
                    <a:pt x="442087" y="2255901"/>
                  </a:cubicBezTo>
                  <a:cubicBezTo>
                    <a:pt x="386715" y="2211705"/>
                    <a:pt x="320421" y="2178431"/>
                    <a:pt x="265176" y="2134235"/>
                  </a:cubicBezTo>
                  <a:cubicBezTo>
                    <a:pt x="353568" y="2156333"/>
                    <a:pt x="442087" y="2211705"/>
                    <a:pt x="519430" y="2211705"/>
                  </a:cubicBezTo>
                  <a:cubicBezTo>
                    <a:pt x="994791" y="2211705"/>
                    <a:pt x="1470152" y="2211705"/>
                    <a:pt x="1945513" y="2211705"/>
                  </a:cubicBezTo>
                  <a:cubicBezTo>
                    <a:pt x="2144522" y="2211705"/>
                    <a:pt x="2221865" y="2134235"/>
                    <a:pt x="2221865" y="1935099"/>
                  </a:cubicBezTo>
                  <a:cubicBezTo>
                    <a:pt x="2232914" y="1459357"/>
                    <a:pt x="2232914" y="983742"/>
                    <a:pt x="2221865" y="508000"/>
                  </a:cubicBezTo>
                  <a:cubicBezTo>
                    <a:pt x="2221865" y="308864"/>
                    <a:pt x="2144522" y="231394"/>
                    <a:pt x="1945513" y="231394"/>
                  </a:cubicBezTo>
                  <a:cubicBezTo>
                    <a:pt x="1470152" y="220345"/>
                    <a:pt x="994791" y="220345"/>
                    <a:pt x="530479" y="220345"/>
                  </a:cubicBezTo>
                  <a:cubicBezTo>
                    <a:pt x="320421" y="231394"/>
                    <a:pt x="243078" y="319913"/>
                    <a:pt x="232029" y="519049"/>
                  </a:cubicBezTo>
                  <a:cubicBezTo>
                    <a:pt x="232029" y="950468"/>
                    <a:pt x="232029" y="1370838"/>
                    <a:pt x="243078" y="1791208"/>
                  </a:cubicBezTo>
                  <a:cubicBezTo>
                    <a:pt x="243078" y="1912874"/>
                    <a:pt x="254127" y="2023491"/>
                    <a:pt x="265176" y="21341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7448220" y="5251500"/>
            <a:ext cx="1483920" cy="1569240"/>
            <a:chOff x="0" y="0"/>
            <a:chExt cx="1978560" cy="20923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978533" cy="2092325"/>
            </a:xfrm>
            <a:custGeom>
              <a:avLst/>
              <a:gdLst/>
              <a:ahLst/>
              <a:cxnLst/>
              <a:rect l="l" t="t" r="r" b="b"/>
              <a:pathLst>
                <a:path w="1978533" h="2092325">
                  <a:moveTo>
                    <a:pt x="44196" y="2025904"/>
                  </a:moveTo>
                  <a:cubicBezTo>
                    <a:pt x="596900" y="2025904"/>
                    <a:pt x="1160653" y="2036953"/>
                    <a:pt x="1713230" y="2036953"/>
                  </a:cubicBezTo>
                  <a:cubicBezTo>
                    <a:pt x="1856867" y="2036953"/>
                    <a:pt x="1945386" y="1948434"/>
                    <a:pt x="1945386" y="1793367"/>
                  </a:cubicBezTo>
                  <a:cubicBezTo>
                    <a:pt x="1945386" y="1295146"/>
                    <a:pt x="1945386" y="797052"/>
                    <a:pt x="1934337" y="298831"/>
                  </a:cubicBezTo>
                  <a:cubicBezTo>
                    <a:pt x="1934337" y="143891"/>
                    <a:pt x="1856994" y="55245"/>
                    <a:pt x="1691132" y="55245"/>
                  </a:cubicBezTo>
                  <a:cubicBezTo>
                    <a:pt x="1193673" y="55245"/>
                    <a:pt x="696341" y="55245"/>
                    <a:pt x="198882" y="55245"/>
                  </a:cubicBezTo>
                  <a:cubicBezTo>
                    <a:pt x="132588" y="55372"/>
                    <a:pt x="66294" y="88519"/>
                    <a:pt x="0" y="99695"/>
                  </a:cubicBezTo>
                  <a:cubicBezTo>
                    <a:pt x="77343" y="66421"/>
                    <a:pt x="154686" y="11049"/>
                    <a:pt x="232156" y="11049"/>
                  </a:cubicBezTo>
                  <a:cubicBezTo>
                    <a:pt x="707390" y="0"/>
                    <a:pt x="1182751" y="0"/>
                    <a:pt x="1657985" y="11049"/>
                  </a:cubicBezTo>
                  <a:cubicBezTo>
                    <a:pt x="1879092" y="11049"/>
                    <a:pt x="1978533" y="110744"/>
                    <a:pt x="1978533" y="332105"/>
                  </a:cubicBezTo>
                  <a:cubicBezTo>
                    <a:pt x="1978533" y="808101"/>
                    <a:pt x="1978533" y="1284224"/>
                    <a:pt x="1978533" y="1760220"/>
                  </a:cubicBezTo>
                  <a:cubicBezTo>
                    <a:pt x="1978533" y="1992757"/>
                    <a:pt x="1879092" y="2081276"/>
                    <a:pt x="1646936" y="2081276"/>
                  </a:cubicBezTo>
                  <a:cubicBezTo>
                    <a:pt x="1182751" y="2081276"/>
                    <a:pt x="718439" y="2092325"/>
                    <a:pt x="254254" y="2081276"/>
                  </a:cubicBezTo>
                  <a:cubicBezTo>
                    <a:pt x="187960" y="2081276"/>
                    <a:pt x="110617" y="2036953"/>
                    <a:pt x="44196" y="2025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7380180" y="5334660"/>
            <a:ext cx="109080" cy="1438020"/>
            <a:chOff x="0" y="0"/>
            <a:chExt cx="145440" cy="1917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45415" cy="1917319"/>
            </a:xfrm>
            <a:custGeom>
              <a:avLst/>
              <a:gdLst/>
              <a:ahLst/>
              <a:cxnLst/>
              <a:rect l="l" t="t" r="r" b="b"/>
              <a:pathLst>
                <a:path w="145415" h="1917319">
                  <a:moveTo>
                    <a:pt x="78359" y="0"/>
                  </a:moveTo>
                  <a:cubicBezTo>
                    <a:pt x="67183" y="565277"/>
                    <a:pt x="44704" y="1130427"/>
                    <a:pt x="44704" y="1695704"/>
                  </a:cubicBezTo>
                  <a:cubicBezTo>
                    <a:pt x="44704" y="1773301"/>
                    <a:pt x="111887" y="1839722"/>
                    <a:pt x="145415" y="1917319"/>
                  </a:cubicBezTo>
                  <a:cubicBezTo>
                    <a:pt x="100711" y="1839722"/>
                    <a:pt x="11176" y="1773301"/>
                    <a:pt x="11176" y="1695704"/>
                  </a:cubicBezTo>
                  <a:cubicBezTo>
                    <a:pt x="0" y="1196975"/>
                    <a:pt x="0" y="687197"/>
                    <a:pt x="11176" y="177292"/>
                  </a:cubicBezTo>
                  <a:cubicBezTo>
                    <a:pt x="11176" y="121920"/>
                    <a:pt x="55880" y="66548"/>
                    <a:pt x="7835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7620480" y="5493960"/>
            <a:ext cx="1079460" cy="1085940"/>
            <a:chOff x="0" y="0"/>
            <a:chExt cx="1439280" cy="14479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39291" cy="1447927"/>
            </a:xfrm>
            <a:custGeom>
              <a:avLst/>
              <a:gdLst/>
              <a:ahLst/>
              <a:cxnLst/>
              <a:rect l="l" t="t" r="r" b="b"/>
              <a:pathLst>
                <a:path w="1439291" h="1447927">
                  <a:moveTo>
                    <a:pt x="0" y="0"/>
                  </a:moveTo>
                  <a:cubicBezTo>
                    <a:pt x="476123" y="0"/>
                    <a:pt x="952119" y="0"/>
                    <a:pt x="1439291" y="0"/>
                  </a:cubicBezTo>
                  <a:cubicBezTo>
                    <a:pt x="1439291" y="475234"/>
                    <a:pt x="1439291" y="961644"/>
                    <a:pt x="1439291" y="1447927"/>
                  </a:cubicBezTo>
                  <a:cubicBezTo>
                    <a:pt x="963168" y="1447927"/>
                    <a:pt x="487172" y="1447927"/>
                    <a:pt x="0" y="1447927"/>
                  </a:cubicBezTo>
                  <a:cubicBezTo>
                    <a:pt x="0" y="972693"/>
                    <a:pt x="0" y="486283"/>
                    <a:pt x="0" y="0"/>
                  </a:cubicBezTo>
                  <a:close/>
                  <a:moveTo>
                    <a:pt x="22098" y="1414780"/>
                  </a:moveTo>
                  <a:cubicBezTo>
                    <a:pt x="487045" y="1414780"/>
                    <a:pt x="952119" y="1414780"/>
                    <a:pt x="1406017" y="1414780"/>
                  </a:cubicBezTo>
                  <a:cubicBezTo>
                    <a:pt x="1406017" y="950595"/>
                    <a:pt x="1406017" y="497459"/>
                    <a:pt x="1406017" y="44196"/>
                  </a:cubicBezTo>
                  <a:cubicBezTo>
                    <a:pt x="941070" y="44196"/>
                    <a:pt x="487045" y="44196"/>
                    <a:pt x="22098" y="44196"/>
                  </a:cubicBezTo>
                  <a:cubicBezTo>
                    <a:pt x="22098" y="508381"/>
                    <a:pt x="22098" y="950468"/>
                    <a:pt x="22098" y="141478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2778020" y="3492180"/>
            <a:ext cx="605340" cy="17280"/>
            <a:chOff x="0" y="0"/>
            <a:chExt cx="807120" cy="2304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07085" cy="22987"/>
            </a:xfrm>
            <a:custGeom>
              <a:avLst/>
              <a:gdLst/>
              <a:ahLst/>
              <a:cxnLst/>
              <a:rect l="l" t="t" r="r" b="b"/>
              <a:pathLst>
                <a:path w="807085" h="22987">
                  <a:moveTo>
                    <a:pt x="0" y="0"/>
                  </a:moveTo>
                  <a:cubicBezTo>
                    <a:pt x="265303" y="0"/>
                    <a:pt x="541782" y="0"/>
                    <a:pt x="807085" y="0"/>
                  </a:cubicBezTo>
                  <a:cubicBezTo>
                    <a:pt x="807085" y="11557"/>
                    <a:pt x="807085" y="11557"/>
                    <a:pt x="807085" y="22987"/>
                  </a:cubicBezTo>
                  <a:cubicBezTo>
                    <a:pt x="541782" y="22987"/>
                    <a:pt x="265303" y="22987"/>
                    <a:pt x="0" y="22987"/>
                  </a:cubicBezTo>
                  <a:cubicBezTo>
                    <a:pt x="0" y="11557"/>
                    <a:pt x="0" y="1155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2786660" y="3409560"/>
            <a:ext cx="530820" cy="17280"/>
            <a:chOff x="0" y="0"/>
            <a:chExt cx="707760" cy="230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07771" cy="22987"/>
            </a:xfrm>
            <a:custGeom>
              <a:avLst/>
              <a:gdLst/>
              <a:ahLst/>
              <a:cxnLst/>
              <a:rect l="l" t="t" r="r" b="b"/>
              <a:pathLst>
                <a:path w="707771" h="22987">
                  <a:moveTo>
                    <a:pt x="707771" y="22987"/>
                  </a:moveTo>
                  <a:cubicBezTo>
                    <a:pt x="475488" y="22987"/>
                    <a:pt x="232283" y="22987"/>
                    <a:pt x="0" y="22987"/>
                  </a:cubicBezTo>
                  <a:cubicBezTo>
                    <a:pt x="0" y="11557"/>
                    <a:pt x="0" y="11557"/>
                    <a:pt x="0" y="0"/>
                  </a:cubicBezTo>
                  <a:cubicBezTo>
                    <a:pt x="232283" y="0"/>
                    <a:pt x="464439" y="0"/>
                    <a:pt x="707771" y="0"/>
                  </a:cubicBezTo>
                  <a:cubicBezTo>
                    <a:pt x="707771" y="11557"/>
                    <a:pt x="707771" y="11557"/>
                    <a:pt x="707771" y="229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2745080" y="2896020"/>
            <a:ext cx="231660" cy="240300"/>
            <a:chOff x="0" y="0"/>
            <a:chExt cx="308880" cy="320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08864" cy="320421"/>
            </a:xfrm>
            <a:custGeom>
              <a:avLst/>
              <a:gdLst/>
              <a:ahLst/>
              <a:cxnLst/>
              <a:rect l="l" t="t" r="r" b="b"/>
              <a:pathLst>
                <a:path w="308864" h="320421">
                  <a:moveTo>
                    <a:pt x="187579" y="0"/>
                  </a:moveTo>
                  <a:cubicBezTo>
                    <a:pt x="231648" y="55245"/>
                    <a:pt x="308864" y="121539"/>
                    <a:pt x="297942" y="176784"/>
                  </a:cubicBezTo>
                  <a:cubicBezTo>
                    <a:pt x="297942" y="232029"/>
                    <a:pt x="209677" y="320421"/>
                    <a:pt x="165608" y="320421"/>
                  </a:cubicBezTo>
                  <a:cubicBezTo>
                    <a:pt x="110490" y="320421"/>
                    <a:pt x="22225" y="243078"/>
                    <a:pt x="11176" y="176784"/>
                  </a:cubicBezTo>
                  <a:cubicBezTo>
                    <a:pt x="0" y="132588"/>
                    <a:pt x="77216" y="66294"/>
                    <a:pt x="121285" y="0"/>
                  </a:cubicBezTo>
                  <a:cubicBezTo>
                    <a:pt x="143383" y="0"/>
                    <a:pt x="165354" y="0"/>
                    <a:pt x="187452" y="0"/>
                  </a:cubicBezTo>
                  <a:close/>
                  <a:moveTo>
                    <a:pt x="286893" y="187833"/>
                  </a:moveTo>
                  <a:cubicBezTo>
                    <a:pt x="231775" y="143637"/>
                    <a:pt x="198628" y="110490"/>
                    <a:pt x="165608" y="110490"/>
                  </a:cubicBezTo>
                  <a:cubicBezTo>
                    <a:pt x="132588" y="110490"/>
                    <a:pt x="88392" y="154686"/>
                    <a:pt x="88392" y="176784"/>
                  </a:cubicBezTo>
                  <a:cubicBezTo>
                    <a:pt x="88392" y="209931"/>
                    <a:pt x="132461" y="265176"/>
                    <a:pt x="154559" y="265176"/>
                  </a:cubicBezTo>
                  <a:cubicBezTo>
                    <a:pt x="187706" y="265176"/>
                    <a:pt x="220726" y="220980"/>
                    <a:pt x="286893" y="1878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0100700" y="2655180"/>
            <a:ext cx="1027080" cy="1029240"/>
            <a:chOff x="0" y="0"/>
            <a:chExt cx="1369440" cy="13723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69441" cy="1372362"/>
            </a:xfrm>
            <a:custGeom>
              <a:avLst/>
              <a:gdLst/>
              <a:ahLst/>
              <a:cxnLst/>
              <a:rect l="l" t="t" r="r" b="b"/>
              <a:pathLst>
                <a:path w="1369441" h="1372362">
                  <a:moveTo>
                    <a:pt x="0" y="0"/>
                  </a:moveTo>
                  <a:cubicBezTo>
                    <a:pt x="463804" y="0"/>
                    <a:pt x="905637" y="0"/>
                    <a:pt x="1369441" y="0"/>
                  </a:cubicBezTo>
                  <a:cubicBezTo>
                    <a:pt x="1369441" y="464820"/>
                    <a:pt x="1369441" y="907542"/>
                    <a:pt x="1369441" y="1372362"/>
                  </a:cubicBezTo>
                  <a:cubicBezTo>
                    <a:pt x="916686" y="1372362"/>
                    <a:pt x="463804" y="1372362"/>
                    <a:pt x="0" y="1372362"/>
                  </a:cubicBezTo>
                  <a:cubicBezTo>
                    <a:pt x="0" y="918591"/>
                    <a:pt x="0" y="464820"/>
                    <a:pt x="0" y="0"/>
                  </a:cubicBezTo>
                  <a:close/>
                  <a:moveTo>
                    <a:pt x="342392" y="365252"/>
                  </a:moveTo>
                  <a:cubicBezTo>
                    <a:pt x="298196" y="431673"/>
                    <a:pt x="242951" y="475869"/>
                    <a:pt x="242951" y="509143"/>
                  </a:cubicBezTo>
                  <a:cubicBezTo>
                    <a:pt x="254000" y="553466"/>
                    <a:pt x="309245" y="597662"/>
                    <a:pt x="342392" y="630936"/>
                  </a:cubicBezTo>
                  <a:cubicBezTo>
                    <a:pt x="386588" y="597789"/>
                    <a:pt x="452882" y="553466"/>
                    <a:pt x="463931" y="509143"/>
                  </a:cubicBezTo>
                  <a:cubicBezTo>
                    <a:pt x="474980" y="475996"/>
                    <a:pt x="397637" y="431673"/>
                    <a:pt x="342392" y="365252"/>
                  </a:cubicBezTo>
                  <a:close/>
                  <a:moveTo>
                    <a:pt x="265049" y="852170"/>
                  </a:moveTo>
                  <a:cubicBezTo>
                    <a:pt x="265049" y="863219"/>
                    <a:pt x="265049" y="874268"/>
                    <a:pt x="265049" y="874268"/>
                  </a:cubicBezTo>
                  <a:cubicBezTo>
                    <a:pt x="419608" y="874268"/>
                    <a:pt x="563245" y="874268"/>
                    <a:pt x="717804" y="874268"/>
                  </a:cubicBezTo>
                  <a:cubicBezTo>
                    <a:pt x="717804" y="874268"/>
                    <a:pt x="717804" y="863219"/>
                    <a:pt x="717804" y="852170"/>
                  </a:cubicBezTo>
                  <a:cubicBezTo>
                    <a:pt x="563245" y="852170"/>
                    <a:pt x="408559" y="852170"/>
                    <a:pt x="265049" y="8521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3184100" y="5882760"/>
            <a:ext cx="281880" cy="281880"/>
            <a:chOff x="0" y="0"/>
            <a:chExt cx="375840" cy="3758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75793" cy="375793"/>
            </a:xfrm>
            <a:custGeom>
              <a:avLst/>
              <a:gdLst/>
              <a:ahLst/>
              <a:cxnLst/>
              <a:rect l="l" t="t" r="r" b="b"/>
              <a:pathLst>
                <a:path w="375793" h="375793">
                  <a:moveTo>
                    <a:pt x="110490" y="66294"/>
                  </a:moveTo>
                  <a:cubicBezTo>
                    <a:pt x="121539" y="110490"/>
                    <a:pt x="121539" y="165735"/>
                    <a:pt x="121539" y="232156"/>
                  </a:cubicBezTo>
                  <a:cubicBezTo>
                    <a:pt x="176911" y="165862"/>
                    <a:pt x="110490" y="0"/>
                    <a:pt x="276352" y="77343"/>
                  </a:cubicBezTo>
                  <a:cubicBezTo>
                    <a:pt x="243205" y="176784"/>
                    <a:pt x="375793" y="342646"/>
                    <a:pt x="154813" y="364744"/>
                  </a:cubicBezTo>
                  <a:cubicBezTo>
                    <a:pt x="77470" y="375793"/>
                    <a:pt x="11049" y="364744"/>
                    <a:pt x="0" y="243205"/>
                  </a:cubicBezTo>
                  <a:cubicBezTo>
                    <a:pt x="0" y="77343"/>
                    <a:pt x="0" y="77343"/>
                    <a:pt x="110490" y="662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2968100" y="5891940"/>
            <a:ext cx="216540" cy="281880"/>
            <a:chOff x="0" y="0"/>
            <a:chExt cx="288720" cy="3758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88671" cy="375793"/>
            </a:xfrm>
            <a:custGeom>
              <a:avLst/>
              <a:gdLst/>
              <a:ahLst/>
              <a:cxnLst/>
              <a:rect l="l" t="t" r="r" b="b"/>
              <a:pathLst>
                <a:path w="288671" h="375793">
                  <a:moveTo>
                    <a:pt x="0" y="375793"/>
                  </a:moveTo>
                  <a:cubicBezTo>
                    <a:pt x="0" y="243205"/>
                    <a:pt x="0" y="154813"/>
                    <a:pt x="0" y="55245"/>
                  </a:cubicBezTo>
                  <a:cubicBezTo>
                    <a:pt x="110998" y="33147"/>
                    <a:pt x="244348" y="0"/>
                    <a:pt x="266573" y="154813"/>
                  </a:cubicBezTo>
                  <a:cubicBezTo>
                    <a:pt x="288671" y="320548"/>
                    <a:pt x="122174" y="298450"/>
                    <a:pt x="0" y="3757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2745080" y="5915700"/>
            <a:ext cx="207360" cy="240300"/>
            <a:chOff x="0" y="0"/>
            <a:chExt cx="276480" cy="320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76479" cy="320421"/>
            </a:xfrm>
            <a:custGeom>
              <a:avLst/>
              <a:gdLst/>
              <a:ahLst/>
              <a:cxnLst/>
              <a:rect l="l" t="t" r="r" b="b"/>
              <a:pathLst>
                <a:path w="276479" h="320421">
                  <a:moveTo>
                    <a:pt x="99568" y="165735"/>
                  </a:moveTo>
                  <a:cubicBezTo>
                    <a:pt x="165862" y="198882"/>
                    <a:pt x="221234" y="220980"/>
                    <a:pt x="276479" y="243078"/>
                  </a:cubicBezTo>
                  <a:cubicBezTo>
                    <a:pt x="265430" y="265176"/>
                    <a:pt x="265430" y="276225"/>
                    <a:pt x="265430" y="298323"/>
                  </a:cubicBezTo>
                  <a:cubicBezTo>
                    <a:pt x="199136" y="298323"/>
                    <a:pt x="110617" y="320421"/>
                    <a:pt x="77470" y="298323"/>
                  </a:cubicBezTo>
                  <a:cubicBezTo>
                    <a:pt x="33147" y="265176"/>
                    <a:pt x="0" y="165735"/>
                    <a:pt x="11049" y="110490"/>
                  </a:cubicBezTo>
                  <a:cubicBezTo>
                    <a:pt x="22098" y="66294"/>
                    <a:pt x="99568" y="33147"/>
                    <a:pt x="154813" y="11049"/>
                  </a:cubicBezTo>
                  <a:cubicBezTo>
                    <a:pt x="187960" y="0"/>
                    <a:pt x="232283" y="44196"/>
                    <a:pt x="265430" y="55245"/>
                  </a:cubicBezTo>
                  <a:cubicBezTo>
                    <a:pt x="232283" y="77343"/>
                    <a:pt x="199136" y="99441"/>
                    <a:pt x="165862" y="121539"/>
                  </a:cubicBezTo>
                  <a:cubicBezTo>
                    <a:pt x="154813" y="132588"/>
                    <a:pt x="132715" y="143637"/>
                    <a:pt x="99568" y="16573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0100700" y="5535540"/>
            <a:ext cx="1018440" cy="1011960"/>
            <a:chOff x="0" y="0"/>
            <a:chExt cx="1357920" cy="13492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357884" cy="1349248"/>
            </a:xfrm>
            <a:custGeom>
              <a:avLst/>
              <a:gdLst/>
              <a:ahLst/>
              <a:cxnLst/>
              <a:rect l="l" t="t" r="r" b="b"/>
              <a:pathLst>
                <a:path w="1357884" h="1349248">
                  <a:moveTo>
                    <a:pt x="0" y="1349248"/>
                  </a:moveTo>
                  <a:cubicBezTo>
                    <a:pt x="0" y="884809"/>
                    <a:pt x="0" y="453390"/>
                    <a:pt x="0" y="0"/>
                  </a:cubicBezTo>
                  <a:cubicBezTo>
                    <a:pt x="452628" y="0"/>
                    <a:pt x="894207" y="0"/>
                    <a:pt x="1357884" y="0"/>
                  </a:cubicBezTo>
                  <a:cubicBezTo>
                    <a:pt x="1357884" y="442341"/>
                    <a:pt x="1357884" y="895858"/>
                    <a:pt x="1357884" y="1349248"/>
                  </a:cubicBezTo>
                  <a:cubicBezTo>
                    <a:pt x="905256" y="1349248"/>
                    <a:pt x="452628" y="1349248"/>
                    <a:pt x="0" y="1349248"/>
                  </a:cubicBezTo>
                  <a:close/>
                  <a:moveTo>
                    <a:pt x="938403" y="729996"/>
                  </a:moveTo>
                  <a:cubicBezTo>
                    <a:pt x="938403" y="652526"/>
                    <a:pt x="938403" y="608330"/>
                    <a:pt x="938403" y="575183"/>
                  </a:cubicBezTo>
                  <a:cubicBezTo>
                    <a:pt x="927354" y="553085"/>
                    <a:pt x="905256" y="519938"/>
                    <a:pt x="883158" y="519938"/>
                  </a:cubicBezTo>
                  <a:cubicBezTo>
                    <a:pt x="872109" y="519938"/>
                    <a:pt x="827913" y="542036"/>
                    <a:pt x="827913" y="553085"/>
                  </a:cubicBezTo>
                  <a:cubicBezTo>
                    <a:pt x="827913" y="630555"/>
                    <a:pt x="827913" y="707898"/>
                    <a:pt x="861060" y="774319"/>
                  </a:cubicBezTo>
                  <a:cubicBezTo>
                    <a:pt x="872109" y="796417"/>
                    <a:pt x="982472" y="818515"/>
                    <a:pt x="1015619" y="796417"/>
                  </a:cubicBezTo>
                  <a:cubicBezTo>
                    <a:pt x="1048766" y="763270"/>
                    <a:pt x="1070864" y="696849"/>
                    <a:pt x="1081913" y="630555"/>
                  </a:cubicBezTo>
                  <a:cubicBezTo>
                    <a:pt x="1092962" y="597408"/>
                    <a:pt x="1070864" y="564134"/>
                    <a:pt x="1070864" y="519938"/>
                  </a:cubicBezTo>
                  <a:cubicBezTo>
                    <a:pt x="1059815" y="519938"/>
                    <a:pt x="1037717" y="519938"/>
                    <a:pt x="1015619" y="508889"/>
                  </a:cubicBezTo>
                  <a:cubicBezTo>
                    <a:pt x="1004570" y="564134"/>
                    <a:pt x="982472" y="630555"/>
                    <a:pt x="938276" y="730123"/>
                  </a:cubicBezTo>
                  <a:close/>
                  <a:moveTo>
                    <a:pt x="551942" y="796290"/>
                  </a:moveTo>
                  <a:cubicBezTo>
                    <a:pt x="574040" y="807339"/>
                    <a:pt x="585089" y="807339"/>
                    <a:pt x="596138" y="818388"/>
                  </a:cubicBezTo>
                  <a:cubicBezTo>
                    <a:pt x="651383" y="740918"/>
                    <a:pt x="838962" y="763143"/>
                    <a:pt x="783844" y="597154"/>
                  </a:cubicBezTo>
                  <a:cubicBezTo>
                    <a:pt x="761746" y="541909"/>
                    <a:pt x="640334" y="530733"/>
                    <a:pt x="551942" y="486537"/>
                  </a:cubicBezTo>
                  <a:cubicBezTo>
                    <a:pt x="551942" y="630301"/>
                    <a:pt x="551942" y="707771"/>
                    <a:pt x="551942" y="796163"/>
                  </a:cubicBezTo>
                  <a:close/>
                  <a:moveTo>
                    <a:pt x="342265" y="663575"/>
                  </a:moveTo>
                  <a:cubicBezTo>
                    <a:pt x="430530" y="619379"/>
                    <a:pt x="474726" y="597154"/>
                    <a:pt x="541020" y="564007"/>
                  </a:cubicBezTo>
                  <a:cubicBezTo>
                    <a:pt x="430657" y="497586"/>
                    <a:pt x="342265" y="486537"/>
                    <a:pt x="298196" y="575056"/>
                  </a:cubicBezTo>
                  <a:cubicBezTo>
                    <a:pt x="276098" y="630301"/>
                    <a:pt x="298196" y="729869"/>
                    <a:pt x="331343" y="774192"/>
                  </a:cubicBezTo>
                  <a:cubicBezTo>
                    <a:pt x="364490" y="807339"/>
                    <a:pt x="452755" y="785241"/>
                    <a:pt x="508000" y="785241"/>
                  </a:cubicBezTo>
                  <a:cubicBezTo>
                    <a:pt x="508000" y="763143"/>
                    <a:pt x="508000" y="752094"/>
                    <a:pt x="508000" y="729996"/>
                  </a:cubicBezTo>
                  <a:cubicBezTo>
                    <a:pt x="463804" y="718947"/>
                    <a:pt x="419735" y="696849"/>
                    <a:pt x="342392" y="6635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7614000" y="2629260"/>
            <a:ext cx="1077300" cy="1096740"/>
            <a:chOff x="0" y="0"/>
            <a:chExt cx="1436400" cy="14623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436370" cy="1462278"/>
            </a:xfrm>
            <a:custGeom>
              <a:avLst/>
              <a:gdLst/>
              <a:ahLst/>
              <a:cxnLst/>
              <a:rect l="l" t="t" r="r" b="b"/>
              <a:pathLst>
                <a:path w="1436370" h="1462278">
                  <a:moveTo>
                    <a:pt x="0" y="1462278"/>
                  </a:moveTo>
                  <a:cubicBezTo>
                    <a:pt x="0" y="963803"/>
                    <a:pt x="0" y="487426"/>
                    <a:pt x="0" y="0"/>
                  </a:cubicBezTo>
                  <a:cubicBezTo>
                    <a:pt x="486156" y="0"/>
                    <a:pt x="950214" y="0"/>
                    <a:pt x="1436370" y="0"/>
                  </a:cubicBezTo>
                  <a:cubicBezTo>
                    <a:pt x="1436370" y="476377"/>
                    <a:pt x="1436370" y="963803"/>
                    <a:pt x="1436370" y="1462278"/>
                  </a:cubicBezTo>
                  <a:cubicBezTo>
                    <a:pt x="972312" y="1462278"/>
                    <a:pt x="486156" y="1462278"/>
                    <a:pt x="0" y="1462278"/>
                  </a:cubicBezTo>
                  <a:close/>
                  <a:moveTo>
                    <a:pt x="33147" y="1406906"/>
                  </a:moveTo>
                  <a:cubicBezTo>
                    <a:pt x="497205" y="1406906"/>
                    <a:pt x="950214" y="1406906"/>
                    <a:pt x="1414272" y="1406906"/>
                  </a:cubicBezTo>
                  <a:cubicBezTo>
                    <a:pt x="1414272" y="952754"/>
                    <a:pt x="1414272" y="498475"/>
                    <a:pt x="1414272" y="44323"/>
                  </a:cubicBezTo>
                  <a:cubicBezTo>
                    <a:pt x="950214" y="44323"/>
                    <a:pt x="497205" y="44323"/>
                    <a:pt x="33147" y="44323"/>
                  </a:cubicBezTo>
                  <a:cubicBezTo>
                    <a:pt x="33147" y="498475"/>
                    <a:pt x="33147" y="941705"/>
                    <a:pt x="33147" y="14069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0282140" y="2928420"/>
            <a:ext cx="174960" cy="198720"/>
            <a:chOff x="0" y="0"/>
            <a:chExt cx="233280" cy="2649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3299" cy="264922"/>
            </a:xfrm>
            <a:custGeom>
              <a:avLst/>
              <a:gdLst/>
              <a:ahLst/>
              <a:cxnLst/>
              <a:rect l="l" t="t" r="r" b="b"/>
              <a:pathLst>
                <a:path w="233299" h="264922">
                  <a:moveTo>
                    <a:pt x="99949" y="0"/>
                  </a:moveTo>
                  <a:cubicBezTo>
                    <a:pt x="155448" y="66294"/>
                    <a:pt x="233299" y="110363"/>
                    <a:pt x="222123" y="143510"/>
                  </a:cubicBezTo>
                  <a:cubicBezTo>
                    <a:pt x="211074" y="187706"/>
                    <a:pt x="144399" y="231775"/>
                    <a:pt x="99949" y="264922"/>
                  </a:cubicBezTo>
                  <a:cubicBezTo>
                    <a:pt x="66675" y="231902"/>
                    <a:pt x="11049" y="187706"/>
                    <a:pt x="0" y="143510"/>
                  </a:cubicBezTo>
                  <a:cubicBezTo>
                    <a:pt x="0" y="110363"/>
                    <a:pt x="55499" y="66294"/>
                    <a:pt x="9994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7837020" y="3477060"/>
            <a:ext cx="540000" cy="15120"/>
            <a:chOff x="0" y="0"/>
            <a:chExt cx="720000" cy="201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719963" cy="20193"/>
            </a:xfrm>
            <a:custGeom>
              <a:avLst/>
              <a:gdLst/>
              <a:ahLst/>
              <a:cxnLst/>
              <a:rect l="l" t="t" r="r" b="b"/>
              <a:pathLst>
                <a:path w="719963" h="20193">
                  <a:moveTo>
                    <a:pt x="719963" y="20193"/>
                  </a:moveTo>
                  <a:cubicBezTo>
                    <a:pt x="476250" y="20193"/>
                    <a:pt x="243713" y="20193"/>
                    <a:pt x="0" y="20193"/>
                  </a:cubicBezTo>
                  <a:cubicBezTo>
                    <a:pt x="0" y="20193"/>
                    <a:pt x="0" y="10033"/>
                    <a:pt x="0" y="0"/>
                  </a:cubicBezTo>
                  <a:cubicBezTo>
                    <a:pt x="243713" y="0"/>
                    <a:pt x="476250" y="0"/>
                    <a:pt x="719963" y="0"/>
                  </a:cubicBezTo>
                  <a:cubicBezTo>
                    <a:pt x="719963" y="10033"/>
                    <a:pt x="719963" y="20193"/>
                    <a:pt x="719963" y="201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7828380" y="3293460"/>
            <a:ext cx="356400" cy="24300"/>
            <a:chOff x="0" y="0"/>
            <a:chExt cx="475200" cy="32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475234" cy="32385"/>
            </a:xfrm>
            <a:custGeom>
              <a:avLst/>
              <a:gdLst/>
              <a:ahLst/>
              <a:cxnLst/>
              <a:rect l="l" t="t" r="r" b="b"/>
              <a:pathLst>
                <a:path w="475234" h="32385">
                  <a:moveTo>
                    <a:pt x="0" y="0"/>
                  </a:moveTo>
                  <a:cubicBezTo>
                    <a:pt x="165735" y="0"/>
                    <a:pt x="320421" y="0"/>
                    <a:pt x="475234" y="0"/>
                  </a:cubicBezTo>
                  <a:cubicBezTo>
                    <a:pt x="475234" y="10795"/>
                    <a:pt x="475234" y="21590"/>
                    <a:pt x="475234" y="32385"/>
                  </a:cubicBezTo>
                  <a:cubicBezTo>
                    <a:pt x="320548" y="32385"/>
                    <a:pt x="165862" y="32385"/>
                    <a:pt x="11049" y="32385"/>
                  </a:cubicBezTo>
                  <a:cubicBezTo>
                    <a:pt x="11049" y="21590"/>
                    <a:pt x="0" y="1079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4336460" y="2390580"/>
            <a:ext cx="3374460" cy="1309500"/>
            <a:chOff x="0" y="0"/>
            <a:chExt cx="4499280" cy="1746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499229" cy="1745869"/>
            </a:xfrm>
            <a:custGeom>
              <a:avLst/>
              <a:gdLst/>
              <a:ahLst/>
              <a:cxnLst/>
              <a:rect l="l" t="t" r="r" b="b"/>
              <a:pathLst>
                <a:path w="4499229" h="1745869">
                  <a:moveTo>
                    <a:pt x="4203700" y="0"/>
                  </a:moveTo>
                  <a:cubicBezTo>
                    <a:pt x="4203700" y="32639"/>
                    <a:pt x="4203700" y="32639"/>
                    <a:pt x="4203700" y="48895"/>
                  </a:cubicBezTo>
                  <a:cubicBezTo>
                    <a:pt x="4154424" y="228346"/>
                    <a:pt x="4252976" y="326263"/>
                    <a:pt x="4417187" y="375285"/>
                  </a:cubicBezTo>
                  <a:cubicBezTo>
                    <a:pt x="4466463" y="391541"/>
                    <a:pt x="4499229" y="440563"/>
                    <a:pt x="4499229" y="505841"/>
                  </a:cubicBezTo>
                  <a:cubicBezTo>
                    <a:pt x="4482846" y="685292"/>
                    <a:pt x="4482846" y="864870"/>
                    <a:pt x="4482846" y="1044321"/>
                  </a:cubicBezTo>
                  <a:cubicBezTo>
                    <a:pt x="4449953" y="1044321"/>
                    <a:pt x="4417187" y="1044321"/>
                    <a:pt x="4367911" y="1044321"/>
                  </a:cubicBezTo>
                  <a:cubicBezTo>
                    <a:pt x="4351528" y="913765"/>
                    <a:pt x="4318635" y="783209"/>
                    <a:pt x="4302252" y="652653"/>
                  </a:cubicBezTo>
                  <a:cubicBezTo>
                    <a:pt x="4269359" y="473202"/>
                    <a:pt x="4121658" y="407924"/>
                    <a:pt x="3940937" y="505841"/>
                  </a:cubicBezTo>
                  <a:cubicBezTo>
                    <a:pt x="3940937" y="505841"/>
                    <a:pt x="3957320" y="522097"/>
                    <a:pt x="3957320" y="522097"/>
                  </a:cubicBezTo>
                  <a:cubicBezTo>
                    <a:pt x="4072255" y="554736"/>
                    <a:pt x="4088638" y="636270"/>
                    <a:pt x="4088638" y="750570"/>
                  </a:cubicBezTo>
                  <a:cubicBezTo>
                    <a:pt x="4072255" y="897382"/>
                    <a:pt x="4072255" y="1044321"/>
                    <a:pt x="4072255" y="1191133"/>
                  </a:cubicBezTo>
                  <a:cubicBezTo>
                    <a:pt x="4072255" y="1191133"/>
                    <a:pt x="4072255" y="1207389"/>
                    <a:pt x="4072255" y="1207389"/>
                  </a:cubicBezTo>
                  <a:cubicBezTo>
                    <a:pt x="4039362" y="1207389"/>
                    <a:pt x="4006595" y="1207389"/>
                    <a:pt x="3957320" y="1207389"/>
                  </a:cubicBezTo>
                  <a:cubicBezTo>
                    <a:pt x="3940937" y="1093216"/>
                    <a:pt x="3908044" y="962660"/>
                    <a:pt x="3891661" y="832104"/>
                  </a:cubicBezTo>
                  <a:cubicBezTo>
                    <a:pt x="3858768" y="652653"/>
                    <a:pt x="3711067" y="587375"/>
                    <a:pt x="3530345" y="668909"/>
                  </a:cubicBezTo>
                  <a:cubicBezTo>
                    <a:pt x="3530345" y="668909"/>
                    <a:pt x="3530345" y="685165"/>
                    <a:pt x="3530345" y="685165"/>
                  </a:cubicBezTo>
                  <a:cubicBezTo>
                    <a:pt x="3661663" y="717804"/>
                    <a:pt x="3678174" y="815721"/>
                    <a:pt x="3661663" y="946277"/>
                  </a:cubicBezTo>
                  <a:cubicBezTo>
                    <a:pt x="3661663" y="1076833"/>
                    <a:pt x="3661663" y="1223645"/>
                    <a:pt x="3661663" y="1370584"/>
                  </a:cubicBezTo>
                  <a:cubicBezTo>
                    <a:pt x="3661663" y="1370584"/>
                    <a:pt x="3661663" y="1370584"/>
                    <a:pt x="3645280" y="1386840"/>
                  </a:cubicBezTo>
                  <a:cubicBezTo>
                    <a:pt x="3628897" y="1386840"/>
                    <a:pt x="3596004" y="1386840"/>
                    <a:pt x="3546728" y="1386840"/>
                  </a:cubicBezTo>
                  <a:cubicBezTo>
                    <a:pt x="3530345" y="1256284"/>
                    <a:pt x="3497452" y="1142111"/>
                    <a:pt x="3481069" y="1011555"/>
                  </a:cubicBezTo>
                  <a:cubicBezTo>
                    <a:pt x="3431793" y="815721"/>
                    <a:pt x="3283965" y="750443"/>
                    <a:pt x="3119754" y="832104"/>
                  </a:cubicBezTo>
                  <a:cubicBezTo>
                    <a:pt x="3119754" y="848360"/>
                    <a:pt x="3119754" y="848360"/>
                    <a:pt x="3119754" y="848360"/>
                  </a:cubicBezTo>
                  <a:cubicBezTo>
                    <a:pt x="3251072" y="897255"/>
                    <a:pt x="3267582" y="995172"/>
                    <a:pt x="3251072" y="1109472"/>
                  </a:cubicBezTo>
                  <a:cubicBezTo>
                    <a:pt x="3251072" y="1256284"/>
                    <a:pt x="3251072" y="1403223"/>
                    <a:pt x="3251072" y="1550035"/>
                  </a:cubicBezTo>
                  <a:cubicBezTo>
                    <a:pt x="3218179" y="1550035"/>
                    <a:pt x="3169030" y="1550035"/>
                    <a:pt x="3136137" y="1550035"/>
                  </a:cubicBezTo>
                  <a:cubicBezTo>
                    <a:pt x="3103244" y="1435862"/>
                    <a:pt x="3086861" y="1305306"/>
                    <a:pt x="3070478" y="1174750"/>
                  </a:cubicBezTo>
                  <a:cubicBezTo>
                    <a:pt x="3021202" y="978916"/>
                    <a:pt x="2873374" y="913638"/>
                    <a:pt x="2692780" y="1011555"/>
                  </a:cubicBezTo>
                  <a:cubicBezTo>
                    <a:pt x="2692780" y="1011555"/>
                    <a:pt x="2692780" y="1011555"/>
                    <a:pt x="2692780" y="1011555"/>
                  </a:cubicBezTo>
                  <a:cubicBezTo>
                    <a:pt x="2840608" y="1060450"/>
                    <a:pt x="2856991" y="1158367"/>
                    <a:pt x="2840608" y="1288923"/>
                  </a:cubicBezTo>
                  <a:cubicBezTo>
                    <a:pt x="2840608" y="1419479"/>
                    <a:pt x="2840608" y="1566291"/>
                    <a:pt x="2840608" y="1696847"/>
                  </a:cubicBezTo>
                  <a:cubicBezTo>
                    <a:pt x="2840608" y="1713103"/>
                    <a:pt x="2840608" y="1713103"/>
                    <a:pt x="2840608" y="1729486"/>
                  </a:cubicBezTo>
                  <a:cubicBezTo>
                    <a:pt x="2807715" y="1729486"/>
                    <a:pt x="2758566" y="1729486"/>
                    <a:pt x="2725673" y="1729486"/>
                  </a:cubicBezTo>
                  <a:cubicBezTo>
                    <a:pt x="2692780" y="1582674"/>
                    <a:pt x="2676397" y="1452118"/>
                    <a:pt x="2643631" y="1321562"/>
                  </a:cubicBezTo>
                  <a:cubicBezTo>
                    <a:pt x="2627248" y="1191006"/>
                    <a:pt x="2446527" y="1093089"/>
                    <a:pt x="2331592" y="1142111"/>
                  </a:cubicBezTo>
                  <a:cubicBezTo>
                    <a:pt x="2265933" y="1174750"/>
                    <a:pt x="2216657" y="1174750"/>
                    <a:pt x="2150998" y="1142111"/>
                  </a:cubicBezTo>
                  <a:cubicBezTo>
                    <a:pt x="2036063" y="1093216"/>
                    <a:pt x="1855469" y="1191006"/>
                    <a:pt x="1838959" y="1305306"/>
                  </a:cubicBezTo>
                  <a:cubicBezTo>
                    <a:pt x="1822449" y="1419606"/>
                    <a:pt x="1789683" y="1533779"/>
                    <a:pt x="1789683" y="1631696"/>
                  </a:cubicBezTo>
                  <a:cubicBezTo>
                    <a:pt x="1773300" y="1713230"/>
                    <a:pt x="1740407" y="1745869"/>
                    <a:pt x="1641855" y="1713230"/>
                  </a:cubicBezTo>
                  <a:cubicBezTo>
                    <a:pt x="1641855" y="1647952"/>
                    <a:pt x="1641855" y="1582674"/>
                    <a:pt x="1641855" y="1501140"/>
                  </a:cubicBezTo>
                  <a:cubicBezTo>
                    <a:pt x="1641855" y="1435862"/>
                    <a:pt x="1641855" y="1370584"/>
                    <a:pt x="1641855" y="1305306"/>
                  </a:cubicBezTo>
                  <a:cubicBezTo>
                    <a:pt x="1641855" y="1191133"/>
                    <a:pt x="1608962" y="1044194"/>
                    <a:pt x="1806066" y="1027938"/>
                  </a:cubicBezTo>
                  <a:cubicBezTo>
                    <a:pt x="1641855" y="913765"/>
                    <a:pt x="1461261" y="979043"/>
                    <a:pt x="1428368" y="1158494"/>
                  </a:cubicBezTo>
                  <a:cubicBezTo>
                    <a:pt x="1411985" y="1256411"/>
                    <a:pt x="1379092" y="1370584"/>
                    <a:pt x="1362709" y="1468501"/>
                  </a:cubicBezTo>
                  <a:cubicBezTo>
                    <a:pt x="1362709" y="1550035"/>
                    <a:pt x="1329816" y="1582674"/>
                    <a:pt x="1231391" y="1550035"/>
                  </a:cubicBezTo>
                  <a:cubicBezTo>
                    <a:pt x="1231391" y="1435862"/>
                    <a:pt x="1231391" y="1321562"/>
                    <a:pt x="1231391" y="1207389"/>
                  </a:cubicBezTo>
                  <a:cubicBezTo>
                    <a:pt x="1231391" y="1191133"/>
                    <a:pt x="1231391" y="1174750"/>
                    <a:pt x="1231391" y="1142111"/>
                  </a:cubicBezTo>
                  <a:cubicBezTo>
                    <a:pt x="1231391" y="1027938"/>
                    <a:pt x="1182115" y="880999"/>
                    <a:pt x="1395602" y="864743"/>
                  </a:cubicBezTo>
                  <a:cubicBezTo>
                    <a:pt x="1215008" y="750570"/>
                    <a:pt x="1050797" y="815848"/>
                    <a:pt x="1017904" y="978916"/>
                  </a:cubicBezTo>
                  <a:cubicBezTo>
                    <a:pt x="1001521" y="1093089"/>
                    <a:pt x="968628" y="1191006"/>
                    <a:pt x="952245" y="1305306"/>
                  </a:cubicBezTo>
                  <a:cubicBezTo>
                    <a:pt x="952245" y="1386840"/>
                    <a:pt x="902969" y="1403223"/>
                    <a:pt x="820927" y="1386840"/>
                  </a:cubicBezTo>
                  <a:cubicBezTo>
                    <a:pt x="820927" y="1256284"/>
                    <a:pt x="820927" y="1125728"/>
                    <a:pt x="820927" y="995172"/>
                  </a:cubicBezTo>
                  <a:cubicBezTo>
                    <a:pt x="820927" y="864616"/>
                    <a:pt x="771779" y="717931"/>
                    <a:pt x="985266" y="685292"/>
                  </a:cubicBezTo>
                  <a:cubicBezTo>
                    <a:pt x="837438" y="603758"/>
                    <a:pt x="739013" y="620014"/>
                    <a:pt x="640461" y="701548"/>
                  </a:cubicBezTo>
                  <a:cubicBezTo>
                    <a:pt x="624078" y="717804"/>
                    <a:pt x="607568" y="750443"/>
                    <a:pt x="607568" y="783082"/>
                  </a:cubicBezTo>
                  <a:cubicBezTo>
                    <a:pt x="591185" y="897255"/>
                    <a:pt x="558292" y="1011555"/>
                    <a:pt x="541909" y="1125728"/>
                  </a:cubicBezTo>
                  <a:cubicBezTo>
                    <a:pt x="541909" y="1207262"/>
                    <a:pt x="509016" y="1239901"/>
                    <a:pt x="410591" y="1207262"/>
                  </a:cubicBezTo>
                  <a:cubicBezTo>
                    <a:pt x="410591" y="1109345"/>
                    <a:pt x="410591" y="1011428"/>
                    <a:pt x="410591" y="913511"/>
                  </a:cubicBezTo>
                  <a:cubicBezTo>
                    <a:pt x="410591" y="864616"/>
                    <a:pt x="410591" y="831977"/>
                    <a:pt x="410591" y="799338"/>
                  </a:cubicBezTo>
                  <a:cubicBezTo>
                    <a:pt x="410591" y="685165"/>
                    <a:pt x="377698" y="554609"/>
                    <a:pt x="558419" y="521970"/>
                  </a:cubicBezTo>
                  <a:cubicBezTo>
                    <a:pt x="427101" y="440436"/>
                    <a:pt x="295656" y="456692"/>
                    <a:pt x="213614" y="554609"/>
                  </a:cubicBezTo>
                  <a:cubicBezTo>
                    <a:pt x="197231" y="554609"/>
                    <a:pt x="197231" y="587248"/>
                    <a:pt x="197231" y="603504"/>
                  </a:cubicBezTo>
                  <a:cubicBezTo>
                    <a:pt x="180848" y="717677"/>
                    <a:pt x="147955" y="848233"/>
                    <a:pt x="131572" y="962533"/>
                  </a:cubicBezTo>
                  <a:cubicBezTo>
                    <a:pt x="114935" y="1060704"/>
                    <a:pt x="114935" y="1060704"/>
                    <a:pt x="0" y="1044321"/>
                  </a:cubicBezTo>
                  <a:cubicBezTo>
                    <a:pt x="0" y="848487"/>
                    <a:pt x="0" y="636397"/>
                    <a:pt x="0" y="440563"/>
                  </a:cubicBezTo>
                  <a:cubicBezTo>
                    <a:pt x="0" y="424307"/>
                    <a:pt x="16383" y="407924"/>
                    <a:pt x="32893" y="407924"/>
                  </a:cubicBezTo>
                  <a:cubicBezTo>
                    <a:pt x="32893" y="391668"/>
                    <a:pt x="49276" y="391668"/>
                    <a:pt x="49276" y="391668"/>
                  </a:cubicBezTo>
                  <a:cubicBezTo>
                    <a:pt x="229870" y="326390"/>
                    <a:pt x="344805" y="228473"/>
                    <a:pt x="262763" y="0"/>
                  </a:cubicBezTo>
                  <a:cubicBezTo>
                    <a:pt x="328422" y="16256"/>
                    <a:pt x="344805" y="16256"/>
                    <a:pt x="377698" y="32639"/>
                  </a:cubicBezTo>
                  <a:cubicBezTo>
                    <a:pt x="968883" y="277368"/>
                    <a:pt x="1576451" y="505841"/>
                    <a:pt x="2167509" y="750570"/>
                  </a:cubicBezTo>
                  <a:cubicBezTo>
                    <a:pt x="2249551" y="783209"/>
                    <a:pt x="2298827" y="766826"/>
                    <a:pt x="2364613" y="734314"/>
                  </a:cubicBezTo>
                  <a:cubicBezTo>
                    <a:pt x="2939288" y="505841"/>
                    <a:pt x="3530473" y="277368"/>
                    <a:pt x="4105148" y="32639"/>
                  </a:cubicBezTo>
                  <a:cubicBezTo>
                    <a:pt x="4138041" y="32639"/>
                    <a:pt x="4154424" y="16383"/>
                    <a:pt x="420370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4557860" y="1704780"/>
            <a:ext cx="2931120" cy="1162080"/>
            <a:chOff x="0" y="0"/>
            <a:chExt cx="3908160" cy="15494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908298" cy="1549400"/>
            </a:xfrm>
            <a:custGeom>
              <a:avLst/>
              <a:gdLst/>
              <a:ahLst/>
              <a:cxnLst/>
              <a:rect l="l" t="t" r="r" b="b"/>
              <a:pathLst>
                <a:path w="3908298" h="1549400">
                  <a:moveTo>
                    <a:pt x="0" y="766572"/>
                  </a:moveTo>
                  <a:cubicBezTo>
                    <a:pt x="114935" y="733933"/>
                    <a:pt x="213487" y="685038"/>
                    <a:pt x="312039" y="652399"/>
                  </a:cubicBezTo>
                  <a:cubicBezTo>
                    <a:pt x="837565" y="440309"/>
                    <a:pt x="1362964" y="228346"/>
                    <a:pt x="1888490" y="16256"/>
                  </a:cubicBezTo>
                  <a:cubicBezTo>
                    <a:pt x="1921383" y="0"/>
                    <a:pt x="1970532" y="0"/>
                    <a:pt x="2003425" y="16256"/>
                  </a:cubicBezTo>
                  <a:cubicBezTo>
                    <a:pt x="2610993" y="260858"/>
                    <a:pt x="3234944" y="505587"/>
                    <a:pt x="3859022" y="750189"/>
                  </a:cubicBezTo>
                  <a:cubicBezTo>
                    <a:pt x="3859022" y="750189"/>
                    <a:pt x="3875405" y="766445"/>
                    <a:pt x="3908298" y="782828"/>
                  </a:cubicBezTo>
                  <a:cubicBezTo>
                    <a:pt x="3793363" y="815467"/>
                    <a:pt x="3711194" y="848106"/>
                    <a:pt x="3629152" y="880745"/>
                  </a:cubicBezTo>
                  <a:cubicBezTo>
                    <a:pt x="3087243" y="1092835"/>
                    <a:pt x="2561844" y="1321054"/>
                    <a:pt x="2019935" y="1533144"/>
                  </a:cubicBezTo>
                  <a:cubicBezTo>
                    <a:pt x="1987042" y="1549400"/>
                    <a:pt x="1921383" y="1549400"/>
                    <a:pt x="1888617" y="1533144"/>
                  </a:cubicBezTo>
                  <a:cubicBezTo>
                    <a:pt x="1280795" y="1288542"/>
                    <a:pt x="673227" y="1043813"/>
                    <a:pt x="65659" y="815467"/>
                  </a:cubicBezTo>
                  <a:cubicBezTo>
                    <a:pt x="49276" y="799211"/>
                    <a:pt x="32893" y="782828"/>
                    <a:pt x="0" y="766572"/>
                  </a:cubicBezTo>
                  <a:close/>
                  <a:moveTo>
                    <a:pt x="2709418" y="766572"/>
                  </a:moveTo>
                  <a:cubicBezTo>
                    <a:pt x="2528824" y="701294"/>
                    <a:pt x="2348103" y="636143"/>
                    <a:pt x="2200402" y="554482"/>
                  </a:cubicBezTo>
                  <a:cubicBezTo>
                    <a:pt x="2019808" y="472948"/>
                    <a:pt x="1871980" y="472948"/>
                    <a:pt x="1707769" y="554482"/>
                  </a:cubicBezTo>
                  <a:cubicBezTo>
                    <a:pt x="1543558" y="636016"/>
                    <a:pt x="1362964" y="701294"/>
                    <a:pt x="1182243" y="766572"/>
                  </a:cubicBezTo>
                  <a:cubicBezTo>
                    <a:pt x="1395730" y="864489"/>
                    <a:pt x="1609217" y="929640"/>
                    <a:pt x="1789811" y="1027557"/>
                  </a:cubicBezTo>
                  <a:cubicBezTo>
                    <a:pt x="1904746" y="1076452"/>
                    <a:pt x="1986915" y="1076452"/>
                    <a:pt x="2101850" y="1027557"/>
                  </a:cubicBezTo>
                  <a:cubicBezTo>
                    <a:pt x="2298954" y="929640"/>
                    <a:pt x="2495931" y="864489"/>
                    <a:pt x="2709418" y="7665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4569740" y="4790340"/>
            <a:ext cx="2907360" cy="1250100"/>
            <a:chOff x="0" y="0"/>
            <a:chExt cx="3876480" cy="1666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876421" cy="1666748"/>
            </a:xfrm>
            <a:custGeom>
              <a:avLst/>
              <a:gdLst/>
              <a:ahLst/>
              <a:cxnLst/>
              <a:rect l="l" t="t" r="r" b="b"/>
              <a:pathLst>
                <a:path w="3876421" h="1666748">
                  <a:moveTo>
                    <a:pt x="3876421" y="0"/>
                  </a:moveTo>
                  <a:cubicBezTo>
                    <a:pt x="3876421" y="555625"/>
                    <a:pt x="3876421" y="1111250"/>
                    <a:pt x="3876421" y="1666748"/>
                  </a:cubicBezTo>
                  <a:cubicBezTo>
                    <a:pt x="2578735" y="1666748"/>
                    <a:pt x="1297559" y="1666748"/>
                    <a:pt x="0" y="1666748"/>
                  </a:cubicBezTo>
                  <a:cubicBezTo>
                    <a:pt x="0" y="1111250"/>
                    <a:pt x="0" y="555625"/>
                    <a:pt x="0" y="0"/>
                  </a:cubicBezTo>
                  <a:cubicBezTo>
                    <a:pt x="1281176" y="0"/>
                    <a:pt x="2578862" y="0"/>
                    <a:pt x="3876421" y="0"/>
                  </a:cubicBezTo>
                  <a:close/>
                  <a:moveTo>
                    <a:pt x="1560449" y="833374"/>
                  </a:moveTo>
                  <a:cubicBezTo>
                    <a:pt x="1560449" y="1029462"/>
                    <a:pt x="1724660" y="1209167"/>
                    <a:pt x="1938274" y="1209167"/>
                  </a:cubicBezTo>
                  <a:cubicBezTo>
                    <a:pt x="2135378" y="1209167"/>
                    <a:pt x="2299589" y="1029462"/>
                    <a:pt x="2299589" y="833374"/>
                  </a:cubicBezTo>
                  <a:cubicBezTo>
                    <a:pt x="2299589" y="637286"/>
                    <a:pt x="2135378" y="473837"/>
                    <a:pt x="1938274" y="473837"/>
                  </a:cubicBezTo>
                  <a:cubicBezTo>
                    <a:pt x="1724787" y="473837"/>
                    <a:pt x="1560449" y="637286"/>
                    <a:pt x="1560449" y="8333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5396480" y="6138180"/>
            <a:ext cx="393120" cy="390420"/>
            <a:chOff x="0" y="0"/>
            <a:chExt cx="524160" cy="5205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524129" cy="520573"/>
            </a:xfrm>
            <a:custGeom>
              <a:avLst/>
              <a:gdLst/>
              <a:ahLst/>
              <a:cxnLst/>
              <a:rect l="l" t="t" r="r" b="b"/>
              <a:pathLst>
                <a:path w="524129" h="520573">
                  <a:moveTo>
                    <a:pt x="0" y="0"/>
                  </a:moveTo>
                  <a:cubicBezTo>
                    <a:pt x="180213" y="0"/>
                    <a:pt x="344043" y="0"/>
                    <a:pt x="491363" y="0"/>
                  </a:cubicBezTo>
                  <a:cubicBezTo>
                    <a:pt x="524129" y="146431"/>
                    <a:pt x="524129" y="162687"/>
                    <a:pt x="409448" y="243967"/>
                  </a:cubicBezTo>
                  <a:cubicBezTo>
                    <a:pt x="343916" y="276479"/>
                    <a:pt x="376682" y="325247"/>
                    <a:pt x="360299" y="374142"/>
                  </a:cubicBezTo>
                  <a:cubicBezTo>
                    <a:pt x="343916" y="423037"/>
                    <a:pt x="343916" y="471805"/>
                    <a:pt x="311150" y="488061"/>
                  </a:cubicBezTo>
                  <a:cubicBezTo>
                    <a:pt x="229235" y="520573"/>
                    <a:pt x="163703" y="471805"/>
                    <a:pt x="163703" y="390398"/>
                  </a:cubicBezTo>
                  <a:cubicBezTo>
                    <a:pt x="180086" y="292735"/>
                    <a:pt x="147320" y="243967"/>
                    <a:pt x="65405" y="195199"/>
                  </a:cubicBezTo>
                  <a:cubicBezTo>
                    <a:pt x="16383" y="162687"/>
                    <a:pt x="16383" y="81280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7096400" y="6138180"/>
            <a:ext cx="393120" cy="378540"/>
            <a:chOff x="0" y="0"/>
            <a:chExt cx="524160" cy="5047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24129" cy="504698"/>
            </a:xfrm>
            <a:custGeom>
              <a:avLst/>
              <a:gdLst/>
              <a:ahLst/>
              <a:cxnLst/>
              <a:rect l="l" t="t" r="r" b="b"/>
              <a:pathLst>
                <a:path w="524129" h="504698">
                  <a:moveTo>
                    <a:pt x="0" y="0"/>
                  </a:moveTo>
                  <a:cubicBezTo>
                    <a:pt x="196596" y="0"/>
                    <a:pt x="344043" y="0"/>
                    <a:pt x="491363" y="0"/>
                  </a:cubicBezTo>
                  <a:cubicBezTo>
                    <a:pt x="524129" y="146558"/>
                    <a:pt x="524129" y="162814"/>
                    <a:pt x="409448" y="244221"/>
                  </a:cubicBezTo>
                  <a:cubicBezTo>
                    <a:pt x="343916" y="276733"/>
                    <a:pt x="360299" y="325628"/>
                    <a:pt x="360299" y="374523"/>
                  </a:cubicBezTo>
                  <a:cubicBezTo>
                    <a:pt x="360299" y="439674"/>
                    <a:pt x="360299" y="488442"/>
                    <a:pt x="294767" y="488442"/>
                  </a:cubicBezTo>
                  <a:cubicBezTo>
                    <a:pt x="212852" y="504698"/>
                    <a:pt x="163703" y="472186"/>
                    <a:pt x="163703" y="390779"/>
                  </a:cubicBezTo>
                  <a:cubicBezTo>
                    <a:pt x="180086" y="293116"/>
                    <a:pt x="147320" y="244221"/>
                    <a:pt x="65405" y="195453"/>
                  </a:cubicBezTo>
                  <a:cubicBezTo>
                    <a:pt x="32766" y="179070"/>
                    <a:pt x="32766" y="8140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5827400" y="6138180"/>
            <a:ext cx="393120" cy="378540"/>
            <a:chOff x="0" y="0"/>
            <a:chExt cx="524160" cy="50472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24129" cy="504698"/>
            </a:xfrm>
            <a:custGeom>
              <a:avLst/>
              <a:gdLst/>
              <a:ahLst/>
              <a:cxnLst/>
              <a:rect l="l" t="t" r="r" b="b"/>
              <a:pathLst>
                <a:path w="524129" h="504698">
                  <a:moveTo>
                    <a:pt x="0" y="0"/>
                  </a:moveTo>
                  <a:cubicBezTo>
                    <a:pt x="180213" y="0"/>
                    <a:pt x="327660" y="0"/>
                    <a:pt x="491363" y="0"/>
                  </a:cubicBezTo>
                  <a:cubicBezTo>
                    <a:pt x="524129" y="146558"/>
                    <a:pt x="507746" y="162814"/>
                    <a:pt x="393065" y="244221"/>
                  </a:cubicBezTo>
                  <a:cubicBezTo>
                    <a:pt x="327533" y="276733"/>
                    <a:pt x="360299" y="325628"/>
                    <a:pt x="360299" y="374523"/>
                  </a:cubicBezTo>
                  <a:cubicBezTo>
                    <a:pt x="343916" y="439674"/>
                    <a:pt x="343916" y="488442"/>
                    <a:pt x="278384" y="488442"/>
                  </a:cubicBezTo>
                  <a:cubicBezTo>
                    <a:pt x="196469" y="504698"/>
                    <a:pt x="147320" y="472186"/>
                    <a:pt x="163703" y="390779"/>
                  </a:cubicBezTo>
                  <a:cubicBezTo>
                    <a:pt x="163703" y="293116"/>
                    <a:pt x="130937" y="244221"/>
                    <a:pt x="65405" y="195453"/>
                  </a:cubicBezTo>
                  <a:cubicBezTo>
                    <a:pt x="16383" y="179070"/>
                    <a:pt x="16383" y="8140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677360" y="6138180"/>
            <a:ext cx="381240" cy="378540"/>
            <a:chOff x="0" y="0"/>
            <a:chExt cx="508320" cy="5047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508254" cy="504698"/>
            </a:xfrm>
            <a:custGeom>
              <a:avLst/>
              <a:gdLst/>
              <a:ahLst/>
              <a:cxnLst/>
              <a:rect l="l" t="t" r="r" b="b"/>
              <a:pathLst>
                <a:path w="508254" h="504698">
                  <a:moveTo>
                    <a:pt x="0" y="0"/>
                  </a:moveTo>
                  <a:cubicBezTo>
                    <a:pt x="180340" y="0"/>
                    <a:pt x="327914" y="0"/>
                    <a:pt x="491871" y="0"/>
                  </a:cubicBezTo>
                  <a:cubicBezTo>
                    <a:pt x="508254" y="146558"/>
                    <a:pt x="508254" y="162814"/>
                    <a:pt x="393446" y="244221"/>
                  </a:cubicBezTo>
                  <a:cubicBezTo>
                    <a:pt x="327914" y="276733"/>
                    <a:pt x="360680" y="341884"/>
                    <a:pt x="360680" y="390779"/>
                  </a:cubicBezTo>
                  <a:cubicBezTo>
                    <a:pt x="344297" y="472186"/>
                    <a:pt x="327914" y="504698"/>
                    <a:pt x="245872" y="488442"/>
                  </a:cubicBezTo>
                  <a:cubicBezTo>
                    <a:pt x="163830" y="488442"/>
                    <a:pt x="147447" y="439547"/>
                    <a:pt x="163830" y="390779"/>
                  </a:cubicBezTo>
                  <a:cubicBezTo>
                    <a:pt x="163830" y="293116"/>
                    <a:pt x="131064" y="244221"/>
                    <a:pt x="65405" y="195453"/>
                  </a:cubicBezTo>
                  <a:cubicBezTo>
                    <a:pt x="16383" y="179070"/>
                    <a:pt x="16383" y="8140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4520060" y="6138180"/>
            <a:ext cx="419040" cy="378540"/>
            <a:chOff x="0" y="0"/>
            <a:chExt cx="558720" cy="50472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558800" cy="504698"/>
            </a:xfrm>
            <a:custGeom>
              <a:avLst/>
              <a:gdLst/>
              <a:ahLst/>
              <a:cxnLst/>
              <a:rect l="l" t="t" r="r" b="b"/>
              <a:pathLst>
                <a:path w="558800" h="504698">
                  <a:moveTo>
                    <a:pt x="49276" y="0"/>
                  </a:moveTo>
                  <a:cubicBezTo>
                    <a:pt x="213614" y="0"/>
                    <a:pt x="377952" y="0"/>
                    <a:pt x="525907" y="0"/>
                  </a:cubicBezTo>
                  <a:cubicBezTo>
                    <a:pt x="558800" y="146558"/>
                    <a:pt x="558800" y="162814"/>
                    <a:pt x="443738" y="244221"/>
                  </a:cubicBezTo>
                  <a:cubicBezTo>
                    <a:pt x="410845" y="260477"/>
                    <a:pt x="394462" y="325628"/>
                    <a:pt x="394462" y="374523"/>
                  </a:cubicBezTo>
                  <a:cubicBezTo>
                    <a:pt x="394462" y="423418"/>
                    <a:pt x="394462" y="488442"/>
                    <a:pt x="328676" y="488442"/>
                  </a:cubicBezTo>
                  <a:cubicBezTo>
                    <a:pt x="230124" y="504698"/>
                    <a:pt x="197231" y="472186"/>
                    <a:pt x="197231" y="390779"/>
                  </a:cubicBezTo>
                  <a:cubicBezTo>
                    <a:pt x="213614" y="309372"/>
                    <a:pt x="197231" y="244221"/>
                    <a:pt x="98679" y="211709"/>
                  </a:cubicBezTo>
                  <a:cubicBezTo>
                    <a:pt x="0" y="162814"/>
                    <a:pt x="82169" y="81407"/>
                    <a:pt x="4927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5815520" y="4326480"/>
            <a:ext cx="416880" cy="366660"/>
            <a:chOff x="0" y="0"/>
            <a:chExt cx="555840" cy="488880"/>
          </a:xfrm>
        </p:grpSpPr>
        <p:sp>
          <p:nvSpPr>
            <p:cNvPr id="80" name="Freeform 80"/>
            <p:cNvSpPr/>
            <p:nvPr/>
          </p:nvSpPr>
          <p:spPr>
            <a:xfrm>
              <a:off x="0" y="-127"/>
              <a:ext cx="555752" cy="488950"/>
            </a:xfrm>
            <a:custGeom>
              <a:avLst/>
              <a:gdLst/>
              <a:ahLst/>
              <a:cxnLst/>
              <a:rect l="l" t="t" r="r" b="b"/>
              <a:pathLst>
                <a:path w="555752" h="488950">
                  <a:moveTo>
                    <a:pt x="523113" y="488950"/>
                  </a:moveTo>
                  <a:cubicBezTo>
                    <a:pt x="343281" y="488950"/>
                    <a:pt x="196088" y="488950"/>
                    <a:pt x="32639" y="488950"/>
                  </a:cubicBezTo>
                  <a:cubicBezTo>
                    <a:pt x="32639" y="391160"/>
                    <a:pt x="0" y="293370"/>
                    <a:pt x="130683" y="244475"/>
                  </a:cubicBezTo>
                  <a:cubicBezTo>
                    <a:pt x="163322" y="244475"/>
                    <a:pt x="163322" y="162941"/>
                    <a:pt x="179705" y="114046"/>
                  </a:cubicBezTo>
                  <a:cubicBezTo>
                    <a:pt x="179705" y="48895"/>
                    <a:pt x="179705" y="0"/>
                    <a:pt x="261493" y="0"/>
                  </a:cubicBezTo>
                  <a:cubicBezTo>
                    <a:pt x="326898" y="0"/>
                    <a:pt x="375920" y="16256"/>
                    <a:pt x="375920" y="97790"/>
                  </a:cubicBezTo>
                  <a:cubicBezTo>
                    <a:pt x="359537" y="195580"/>
                    <a:pt x="375920" y="244475"/>
                    <a:pt x="473964" y="293370"/>
                  </a:cubicBezTo>
                  <a:cubicBezTo>
                    <a:pt x="555752" y="326009"/>
                    <a:pt x="490347" y="407416"/>
                    <a:pt x="52298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6677360" y="4326480"/>
            <a:ext cx="381240" cy="366660"/>
            <a:chOff x="0" y="0"/>
            <a:chExt cx="508320" cy="48888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08381" cy="488950"/>
            </a:xfrm>
            <a:custGeom>
              <a:avLst/>
              <a:gdLst/>
              <a:ahLst/>
              <a:cxnLst/>
              <a:rect l="l" t="t" r="r" b="b"/>
              <a:pathLst>
                <a:path w="508381" h="488950">
                  <a:moveTo>
                    <a:pt x="508381" y="488823"/>
                  </a:moveTo>
                  <a:cubicBezTo>
                    <a:pt x="328041" y="488823"/>
                    <a:pt x="180467" y="488823"/>
                    <a:pt x="32893" y="488823"/>
                  </a:cubicBezTo>
                  <a:cubicBezTo>
                    <a:pt x="0" y="342265"/>
                    <a:pt x="0" y="325882"/>
                    <a:pt x="114808" y="260731"/>
                  </a:cubicBezTo>
                  <a:cubicBezTo>
                    <a:pt x="180340" y="211836"/>
                    <a:pt x="163957" y="162941"/>
                    <a:pt x="163957" y="114046"/>
                  </a:cubicBezTo>
                  <a:cubicBezTo>
                    <a:pt x="163957" y="16256"/>
                    <a:pt x="180340" y="0"/>
                    <a:pt x="278765" y="0"/>
                  </a:cubicBezTo>
                  <a:cubicBezTo>
                    <a:pt x="327914" y="0"/>
                    <a:pt x="360807" y="32639"/>
                    <a:pt x="344297" y="81534"/>
                  </a:cubicBezTo>
                  <a:cubicBezTo>
                    <a:pt x="344297" y="179324"/>
                    <a:pt x="360680" y="244475"/>
                    <a:pt x="459105" y="293370"/>
                  </a:cubicBezTo>
                  <a:cubicBezTo>
                    <a:pt x="491871" y="326009"/>
                    <a:pt x="491871" y="423799"/>
                    <a:pt x="508254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096400" y="4326480"/>
            <a:ext cx="393120" cy="366660"/>
            <a:chOff x="0" y="0"/>
            <a:chExt cx="524160" cy="4888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524256" cy="488950"/>
            </a:xfrm>
            <a:custGeom>
              <a:avLst/>
              <a:gdLst/>
              <a:ahLst/>
              <a:cxnLst/>
              <a:rect l="l" t="t" r="r" b="b"/>
              <a:pathLst>
                <a:path w="524256" h="488950">
                  <a:moveTo>
                    <a:pt x="524129" y="488823"/>
                  </a:moveTo>
                  <a:cubicBezTo>
                    <a:pt x="343916" y="488823"/>
                    <a:pt x="180086" y="488823"/>
                    <a:pt x="32766" y="488823"/>
                  </a:cubicBezTo>
                  <a:cubicBezTo>
                    <a:pt x="16383" y="391160"/>
                    <a:pt x="0" y="293370"/>
                    <a:pt x="131064" y="244475"/>
                  </a:cubicBezTo>
                  <a:cubicBezTo>
                    <a:pt x="163830" y="228219"/>
                    <a:pt x="163830" y="146685"/>
                    <a:pt x="163830" y="97790"/>
                  </a:cubicBezTo>
                  <a:cubicBezTo>
                    <a:pt x="163830" y="32639"/>
                    <a:pt x="196596" y="0"/>
                    <a:pt x="262128" y="0"/>
                  </a:cubicBezTo>
                  <a:cubicBezTo>
                    <a:pt x="344043" y="0"/>
                    <a:pt x="376809" y="32639"/>
                    <a:pt x="360426" y="97790"/>
                  </a:cubicBezTo>
                  <a:cubicBezTo>
                    <a:pt x="344043" y="195580"/>
                    <a:pt x="376809" y="244475"/>
                    <a:pt x="458724" y="293370"/>
                  </a:cubicBezTo>
                  <a:cubicBezTo>
                    <a:pt x="507873" y="326009"/>
                    <a:pt x="507873" y="407416"/>
                    <a:pt x="52425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5396480" y="4326480"/>
            <a:ext cx="393120" cy="366660"/>
            <a:chOff x="0" y="0"/>
            <a:chExt cx="524160" cy="4888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24256" cy="488950"/>
            </a:xfrm>
            <a:custGeom>
              <a:avLst/>
              <a:gdLst/>
              <a:ahLst/>
              <a:cxnLst/>
              <a:rect l="l" t="t" r="r" b="b"/>
              <a:pathLst>
                <a:path w="524256" h="488950">
                  <a:moveTo>
                    <a:pt x="524129" y="488823"/>
                  </a:moveTo>
                  <a:cubicBezTo>
                    <a:pt x="343916" y="488823"/>
                    <a:pt x="180086" y="488823"/>
                    <a:pt x="32766" y="488823"/>
                  </a:cubicBezTo>
                  <a:cubicBezTo>
                    <a:pt x="16383" y="391160"/>
                    <a:pt x="0" y="293370"/>
                    <a:pt x="131064" y="244475"/>
                  </a:cubicBezTo>
                  <a:cubicBezTo>
                    <a:pt x="147447" y="228219"/>
                    <a:pt x="163830" y="162941"/>
                    <a:pt x="163830" y="114046"/>
                  </a:cubicBezTo>
                  <a:cubicBezTo>
                    <a:pt x="163830" y="48895"/>
                    <a:pt x="180213" y="0"/>
                    <a:pt x="245745" y="0"/>
                  </a:cubicBezTo>
                  <a:cubicBezTo>
                    <a:pt x="327660" y="0"/>
                    <a:pt x="360426" y="16256"/>
                    <a:pt x="360426" y="97790"/>
                  </a:cubicBezTo>
                  <a:cubicBezTo>
                    <a:pt x="344043" y="195580"/>
                    <a:pt x="376809" y="244475"/>
                    <a:pt x="458724" y="293370"/>
                  </a:cubicBezTo>
                  <a:cubicBezTo>
                    <a:pt x="507873" y="326009"/>
                    <a:pt x="507873" y="407416"/>
                    <a:pt x="52425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4545980" y="4326480"/>
            <a:ext cx="393120" cy="366660"/>
            <a:chOff x="0" y="0"/>
            <a:chExt cx="524160" cy="4888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24256" cy="488950"/>
            </a:xfrm>
            <a:custGeom>
              <a:avLst/>
              <a:gdLst/>
              <a:ahLst/>
              <a:cxnLst/>
              <a:rect l="l" t="t" r="r" b="b"/>
              <a:pathLst>
                <a:path w="524256" h="488950">
                  <a:moveTo>
                    <a:pt x="524129" y="488823"/>
                  </a:moveTo>
                  <a:cubicBezTo>
                    <a:pt x="343916" y="488823"/>
                    <a:pt x="180086" y="488823"/>
                    <a:pt x="32766" y="488823"/>
                  </a:cubicBezTo>
                  <a:cubicBezTo>
                    <a:pt x="0" y="358521"/>
                    <a:pt x="16383" y="325882"/>
                    <a:pt x="131064" y="260731"/>
                  </a:cubicBezTo>
                  <a:cubicBezTo>
                    <a:pt x="196596" y="211836"/>
                    <a:pt x="163830" y="162941"/>
                    <a:pt x="163830" y="114046"/>
                  </a:cubicBezTo>
                  <a:cubicBezTo>
                    <a:pt x="163830" y="48895"/>
                    <a:pt x="180213" y="0"/>
                    <a:pt x="245745" y="0"/>
                  </a:cubicBezTo>
                  <a:cubicBezTo>
                    <a:pt x="327660" y="0"/>
                    <a:pt x="376809" y="32639"/>
                    <a:pt x="360426" y="97790"/>
                  </a:cubicBezTo>
                  <a:cubicBezTo>
                    <a:pt x="344043" y="195580"/>
                    <a:pt x="393192" y="244475"/>
                    <a:pt x="458724" y="293370"/>
                  </a:cubicBezTo>
                  <a:cubicBezTo>
                    <a:pt x="507873" y="326009"/>
                    <a:pt x="507873" y="407416"/>
                    <a:pt x="52425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6231860" y="6138180"/>
            <a:ext cx="407160" cy="378540"/>
            <a:chOff x="0" y="0"/>
            <a:chExt cx="542880" cy="50472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542925" cy="504698"/>
            </a:xfrm>
            <a:custGeom>
              <a:avLst/>
              <a:gdLst/>
              <a:ahLst/>
              <a:cxnLst/>
              <a:rect l="l" t="t" r="r" b="b"/>
              <a:pathLst>
                <a:path w="542925" h="504698">
                  <a:moveTo>
                    <a:pt x="32893" y="0"/>
                  </a:moveTo>
                  <a:cubicBezTo>
                    <a:pt x="213868" y="0"/>
                    <a:pt x="361950" y="0"/>
                    <a:pt x="510032" y="0"/>
                  </a:cubicBezTo>
                  <a:cubicBezTo>
                    <a:pt x="542925" y="146558"/>
                    <a:pt x="542925" y="162814"/>
                    <a:pt x="427736" y="244221"/>
                  </a:cubicBezTo>
                  <a:cubicBezTo>
                    <a:pt x="361950" y="276733"/>
                    <a:pt x="378333" y="325628"/>
                    <a:pt x="378333" y="374523"/>
                  </a:cubicBezTo>
                  <a:cubicBezTo>
                    <a:pt x="378333" y="423418"/>
                    <a:pt x="378333" y="488442"/>
                    <a:pt x="312547" y="488442"/>
                  </a:cubicBezTo>
                  <a:cubicBezTo>
                    <a:pt x="230251" y="504698"/>
                    <a:pt x="180975" y="472186"/>
                    <a:pt x="180975" y="390779"/>
                  </a:cubicBezTo>
                  <a:cubicBezTo>
                    <a:pt x="197485" y="293116"/>
                    <a:pt x="164465" y="244221"/>
                    <a:pt x="82296" y="195453"/>
                  </a:cubicBezTo>
                  <a:cubicBezTo>
                    <a:pt x="0" y="162814"/>
                    <a:pt x="65786" y="81407"/>
                    <a:pt x="328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6246440" y="4326480"/>
            <a:ext cx="419040" cy="366660"/>
            <a:chOff x="0" y="0"/>
            <a:chExt cx="558720" cy="4888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558673" cy="488950"/>
            </a:xfrm>
            <a:custGeom>
              <a:avLst/>
              <a:gdLst/>
              <a:ahLst/>
              <a:cxnLst/>
              <a:rect l="l" t="t" r="r" b="b"/>
              <a:pathLst>
                <a:path w="558673" h="488950">
                  <a:moveTo>
                    <a:pt x="509397" y="488823"/>
                  </a:moveTo>
                  <a:cubicBezTo>
                    <a:pt x="345059" y="488823"/>
                    <a:pt x="180721" y="488823"/>
                    <a:pt x="32893" y="488823"/>
                  </a:cubicBezTo>
                  <a:cubicBezTo>
                    <a:pt x="16383" y="391160"/>
                    <a:pt x="0" y="293370"/>
                    <a:pt x="131445" y="244475"/>
                  </a:cubicBezTo>
                  <a:cubicBezTo>
                    <a:pt x="164338" y="228219"/>
                    <a:pt x="164338" y="162941"/>
                    <a:pt x="164338" y="114046"/>
                  </a:cubicBezTo>
                  <a:cubicBezTo>
                    <a:pt x="180721" y="48895"/>
                    <a:pt x="180721" y="16256"/>
                    <a:pt x="246507" y="0"/>
                  </a:cubicBezTo>
                  <a:cubicBezTo>
                    <a:pt x="328676" y="0"/>
                    <a:pt x="361569" y="16256"/>
                    <a:pt x="361569" y="97790"/>
                  </a:cubicBezTo>
                  <a:cubicBezTo>
                    <a:pt x="345186" y="195580"/>
                    <a:pt x="377952" y="244475"/>
                    <a:pt x="460121" y="293370"/>
                  </a:cubicBezTo>
                  <a:cubicBezTo>
                    <a:pt x="558673" y="326009"/>
                    <a:pt x="493014" y="423799"/>
                    <a:pt x="509397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4976900" y="4326480"/>
            <a:ext cx="381240" cy="366660"/>
            <a:chOff x="0" y="0"/>
            <a:chExt cx="508320" cy="48888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508381" cy="488950"/>
            </a:xfrm>
            <a:custGeom>
              <a:avLst/>
              <a:gdLst/>
              <a:ahLst/>
              <a:cxnLst/>
              <a:rect l="l" t="t" r="r" b="b"/>
              <a:pathLst>
                <a:path w="508381" h="488950">
                  <a:moveTo>
                    <a:pt x="16383" y="488823"/>
                  </a:moveTo>
                  <a:cubicBezTo>
                    <a:pt x="0" y="391160"/>
                    <a:pt x="0" y="293370"/>
                    <a:pt x="114808" y="260731"/>
                  </a:cubicBezTo>
                  <a:cubicBezTo>
                    <a:pt x="196850" y="228092"/>
                    <a:pt x="163957" y="162941"/>
                    <a:pt x="163957" y="97790"/>
                  </a:cubicBezTo>
                  <a:cubicBezTo>
                    <a:pt x="163957" y="32639"/>
                    <a:pt x="180340" y="0"/>
                    <a:pt x="262382" y="0"/>
                  </a:cubicBezTo>
                  <a:cubicBezTo>
                    <a:pt x="311531" y="0"/>
                    <a:pt x="360807" y="32639"/>
                    <a:pt x="344424" y="97790"/>
                  </a:cubicBezTo>
                  <a:cubicBezTo>
                    <a:pt x="344424" y="179324"/>
                    <a:pt x="360807" y="244475"/>
                    <a:pt x="459232" y="293370"/>
                  </a:cubicBezTo>
                  <a:cubicBezTo>
                    <a:pt x="491998" y="326009"/>
                    <a:pt x="491998" y="423799"/>
                    <a:pt x="508381" y="488950"/>
                  </a:cubicBezTo>
                  <a:cubicBezTo>
                    <a:pt x="328041" y="488950"/>
                    <a:pt x="180467" y="488950"/>
                    <a:pt x="16510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4976900" y="6138180"/>
            <a:ext cx="381240" cy="316440"/>
            <a:chOff x="0" y="0"/>
            <a:chExt cx="508320" cy="42192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508254" cy="422021"/>
            </a:xfrm>
            <a:custGeom>
              <a:avLst/>
              <a:gdLst/>
              <a:ahLst/>
              <a:cxnLst/>
              <a:rect l="l" t="t" r="r" b="b"/>
              <a:pathLst>
                <a:path w="508254" h="422021">
                  <a:moveTo>
                    <a:pt x="163957" y="421894"/>
                  </a:moveTo>
                  <a:cubicBezTo>
                    <a:pt x="163957" y="389382"/>
                    <a:pt x="163957" y="356997"/>
                    <a:pt x="163957" y="324485"/>
                  </a:cubicBezTo>
                  <a:cubicBezTo>
                    <a:pt x="147574" y="291973"/>
                    <a:pt x="131191" y="243332"/>
                    <a:pt x="114808" y="243332"/>
                  </a:cubicBezTo>
                  <a:cubicBezTo>
                    <a:pt x="0" y="194691"/>
                    <a:pt x="0" y="113538"/>
                    <a:pt x="16383" y="0"/>
                  </a:cubicBezTo>
                  <a:cubicBezTo>
                    <a:pt x="180340" y="0"/>
                    <a:pt x="327914" y="0"/>
                    <a:pt x="491871" y="0"/>
                  </a:cubicBezTo>
                  <a:cubicBezTo>
                    <a:pt x="508254" y="113538"/>
                    <a:pt x="508254" y="194691"/>
                    <a:pt x="393446" y="243459"/>
                  </a:cubicBezTo>
                  <a:cubicBezTo>
                    <a:pt x="377063" y="243459"/>
                    <a:pt x="360680" y="292100"/>
                    <a:pt x="344297" y="324612"/>
                  </a:cubicBezTo>
                  <a:cubicBezTo>
                    <a:pt x="344297" y="357124"/>
                    <a:pt x="344297" y="389509"/>
                    <a:pt x="344297" y="422021"/>
                  </a:cubicBezTo>
                  <a:cubicBezTo>
                    <a:pt x="278765" y="422021"/>
                    <a:pt x="229489" y="422021"/>
                    <a:pt x="163957" y="4220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7707960" y="7538940"/>
            <a:ext cx="1938600" cy="1966680"/>
            <a:chOff x="0" y="0"/>
            <a:chExt cx="2584800" cy="262224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584704" cy="2622169"/>
            </a:xfrm>
            <a:custGeom>
              <a:avLst/>
              <a:gdLst/>
              <a:ahLst/>
              <a:cxnLst/>
              <a:rect l="l" t="t" r="r" b="b"/>
              <a:pathLst>
                <a:path w="2584704" h="2622169">
                  <a:moveTo>
                    <a:pt x="995426" y="830707"/>
                  </a:moveTo>
                  <a:cubicBezTo>
                    <a:pt x="1059688" y="830707"/>
                    <a:pt x="1123823" y="830707"/>
                    <a:pt x="1188085" y="830707"/>
                  </a:cubicBezTo>
                  <a:cubicBezTo>
                    <a:pt x="1188085" y="830707"/>
                    <a:pt x="1220216" y="798195"/>
                    <a:pt x="1220216" y="798195"/>
                  </a:cubicBezTo>
                  <a:cubicBezTo>
                    <a:pt x="1220216" y="684149"/>
                    <a:pt x="1220216" y="586486"/>
                    <a:pt x="1220216" y="472440"/>
                  </a:cubicBezTo>
                  <a:cubicBezTo>
                    <a:pt x="1204214" y="456184"/>
                    <a:pt x="1188085" y="423545"/>
                    <a:pt x="1172083" y="407289"/>
                  </a:cubicBezTo>
                  <a:cubicBezTo>
                    <a:pt x="1075817" y="342138"/>
                    <a:pt x="1059688" y="211836"/>
                    <a:pt x="1123950" y="114173"/>
                  </a:cubicBezTo>
                  <a:cubicBezTo>
                    <a:pt x="1188085" y="32512"/>
                    <a:pt x="1300480" y="0"/>
                    <a:pt x="1396746" y="48895"/>
                  </a:cubicBezTo>
                  <a:cubicBezTo>
                    <a:pt x="1509141" y="97790"/>
                    <a:pt x="1541272" y="228092"/>
                    <a:pt x="1493012" y="325755"/>
                  </a:cubicBezTo>
                  <a:cubicBezTo>
                    <a:pt x="1477010" y="358267"/>
                    <a:pt x="1460881" y="390906"/>
                    <a:pt x="1428750" y="407162"/>
                  </a:cubicBezTo>
                  <a:cubicBezTo>
                    <a:pt x="1380617" y="439674"/>
                    <a:pt x="1380617" y="472313"/>
                    <a:pt x="1380617" y="521208"/>
                  </a:cubicBezTo>
                  <a:cubicBezTo>
                    <a:pt x="1380617" y="618871"/>
                    <a:pt x="1380617" y="716661"/>
                    <a:pt x="1380617" y="830707"/>
                  </a:cubicBezTo>
                  <a:cubicBezTo>
                    <a:pt x="1444879" y="830707"/>
                    <a:pt x="1509014" y="830707"/>
                    <a:pt x="1557274" y="830707"/>
                  </a:cubicBezTo>
                  <a:cubicBezTo>
                    <a:pt x="1573276" y="830707"/>
                    <a:pt x="1605407" y="798195"/>
                    <a:pt x="1589405" y="781812"/>
                  </a:cubicBezTo>
                  <a:cubicBezTo>
                    <a:pt x="1589405" y="716661"/>
                    <a:pt x="1621536" y="651510"/>
                    <a:pt x="1669669" y="602615"/>
                  </a:cubicBezTo>
                  <a:cubicBezTo>
                    <a:pt x="1749933" y="553720"/>
                    <a:pt x="1733931" y="472313"/>
                    <a:pt x="1669669" y="407162"/>
                  </a:cubicBezTo>
                  <a:cubicBezTo>
                    <a:pt x="1573403" y="325755"/>
                    <a:pt x="1557274" y="179197"/>
                    <a:pt x="1637538" y="97663"/>
                  </a:cubicBezTo>
                  <a:cubicBezTo>
                    <a:pt x="1733804" y="0"/>
                    <a:pt x="1878330" y="0"/>
                    <a:pt x="1958594" y="97663"/>
                  </a:cubicBezTo>
                  <a:cubicBezTo>
                    <a:pt x="2054860" y="179070"/>
                    <a:pt x="2038858" y="342011"/>
                    <a:pt x="1942592" y="407162"/>
                  </a:cubicBezTo>
                  <a:cubicBezTo>
                    <a:pt x="1894459" y="439674"/>
                    <a:pt x="1878330" y="472313"/>
                    <a:pt x="1894459" y="521208"/>
                  </a:cubicBezTo>
                  <a:cubicBezTo>
                    <a:pt x="1894459" y="602615"/>
                    <a:pt x="1878457" y="667766"/>
                    <a:pt x="1798193" y="732917"/>
                  </a:cubicBezTo>
                  <a:cubicBezTo>
                    <a:pt x="1782191" y="749173"/>
                    <a:pt x="1766062" y="781812"/>
                    <a:pt x="1766062" y="814324"/>
                  </a:cubicBezTo>
                  <a:cubicBezTo>
                    <a:pt x="1766062" y="814324"/>
                    <a:pt x="1766062" y="830580"/>
                    <a:pt x="1782064" y="830580"/>
                  </a:cubicBezTo>
                  <a:cubicBezTo>
                    <a:pt x="1814195" y="830580"/>
                    <a:pt x="1846326" y="814324"/>
                    <a:pt x="1862328" y="798068"/>
                  </a:cubicBezTo>
                  <a:cubicBezTo>
                    <a:pt x="1926590" y="732917"/>
                    <a:pt x="1990725" y="700405"/>
                    <a:pt x="2087118" y="716661"/>
                  </a:cubicBezTo>
                  <a:cubicBezTo>
                    <a:pt x="2135251" y="716661"/>
                    <a:pt x="2167382" y="700405"/>
                    <a:pt x="2183384" y="651510"/>
                  </a:cubicBezTo>
                  <a:cubicBezTo>
                    <a:pt x="2247646" y="570103"/>
                    <a:pt x="2376043" y="553847"/>
                    <a:pt x="2472309" y="602615"/>
                  </a:cubicBezTo>
                  <a:cubicBezTo>
                    <a:pt x="2552573" y="667766"/>
                    <a:pt x="2584704" y="798068"/>
                    <a:pt x="2536571" y="895731"/>
                  </a:cubicBezTo>
                  <a:cubicBezTo>
                    <a:pt x="2488438" y="993394"/>
                    <a:pt x="2359914" y="1042289"/>
                    <a:pt x="2263648" y="993394"/>
                  </a:cubicBezTo>
                  <a:cubicBezTo>
                    <a:pt x="2231517" y="977138"/>
                    <a:pt x="2199386" y="944499"/>
                    <a:pt x="2183384" y="911987"/>
                  </a:cubicBezTo>
                  <a:cubicBezTo>
                    <a:pt x="2151253" y="879475"/>
                    <a:pt x="2054987" y="863092"/>
                    <a:pt x="2006727" y="895731"/>
                  </a:cubicBezTo>
                  <a:cubicBezTo>
                    <a:pt x="1942465" y="960882"/>
                    <a:pt x="1878330" y="1026033"/>
                    <a:pt x="1765935" y="993394"/>
                  </a:cubicBezTo>
                  <a:cubicBezTo>
                    <a:pt x="1765935" y="1074801"/>
                    <a:pt x="1765935" y="1123696"/>
                    <a:pt x="1765935" y="1188847"/>
                  </a:cubicBezTo>
                  <a:cubicBezTo>
                    <a:pt x="1765935" y="1188847"/>
                    <a:pt x="1798066" y="1221359"/>
                    <a:pt x="1814068" y="1221359"/>
                  </a:cubicBezTo>
                  <a:cubicBezTo>
                    <a:pt x="1910334" y="1221359"/>
                    <a:pt x="2022729" y="1221359"/>
                    <a:pt x="2119122" y="1221359"/>
                  </a:cubicBezTo>
                  <a:cubicBezTo>
                    <a:pt x="2135124" y="1221359"/>
                    <a:pt x="2151253" y="1205103"/>
                    <a:pt x="2167255" y="1188847"/>
                  </a:cubicBezTo>
                  <a:cubicBezTo>
                    <a:pt x="2231517" y="1107440"/>
                    <a:pt x="2327783" y="1058545"/>
                    <a:pt x="2408047" y="1091184"/>
                  </a:cubicBezTo>
                  <a:cubicBezTo>
                    <a:pt x="2504313" y="1123696"/>
                    <a:pt x="2568575" y="1205230"/>
                    <a:pt x="2568575" y="1302893"/>
                  </a:cubicBezTo>
                  <a:cubicBezTo>
                    <a:pt x="2568575" y="1400556"/>
                    <a:pt x="2504313" y="1482090"/>
                    <a:pt x="2424049" y="1514602"/>
                  </a:cubicBezTo>
                  <a:cubicBezTo>
                    <a:pt x="2327783" y="1547114"/>
                    <a:pt x="2231390" y="1514602"/>
                    <a:pt x="2167128" y="1433195"/>
                  </a:cubicBezTo>
                  <a:cubicBezTo>
                    <a:pt x="2151126" y="1416939"/>
                    <a:pt x="2118995" y="1400683"/>
                    <a:pt x="2086864" y="1400683"/>
                  </a:cubicBezTo>
                  <a:cubicBezTo>
                    <a:pt x="2006600" y="1384427"/>
                    <a:pt x="1926336" y="1400683"/>
                    <a:pt x="1829943" y="1384427"/>
                  </a:cubicBezTo>
                  <a:cubicBezTo>
                    <a:pt x="1781810" y="1384427"/>
                    <a:pt x="1765681" y="1416939"/>
                    <a:pt x="1765681" y="1465834"/>
                  </a:cubicBezTo>
                  <a:cubicBezTo>
                    <a:pt x="1765681" y="1514729"/>
                    <a:pt x="1765681" y="1547241"/>
                    <a:pt x="1765681" y="1596136"/>
                  </a:cubicBezTo>
                  <a:cubicBezTo>
                    <a:pt x="1781683" y="1596136"/>
                    <a:pt x="1797812" y="1612392"/>
                    <a:pt x="1813814" y="1612392"/>
                  </a:cubicBezTo>
                  <a:cubicBezTo>
                    <a:pt x="1878076" y="1596136"/>
                    <a:pt x="1926209" y="1628648"/>
                    <a:pt x="1974342" y="1677543"/>
                  </a:cubicBezTo>
                  <a:cubicBezTo>
                    <a:pt x="2006473" y="1710055"/>
                    <a:pt x="2038604" y="1742694"/>
                    <a:pt x="2086737" y="1726438"/>
                  </a:cubicBezTo>
                  <a:cubicBezTo>
                    <a:pt x="2134870" y="1726438"/>
                    <a:pt x="2150999" y="1726438"/>
                    <a:pt x="2167001" y="1693926"/>
                  </a:cubicBezTo>
                  <a:cubicBezTo>
                    <a:pt x="2231263" y="1612519"/>
                    <a:pt x="2327529" y="1579880"/>
                    <a:pt x="2423922" y="1612519"/>
                  </a:cubicBezTo>
                  <a:cubicBezTo>
                    <a:pt x="2504186" y="1645031"/>
                    <a:pt x="2568448" y="1726565"/>
                    <a:pt x="2568448" y="1824228"/>
                  </a:cubicBezTo>
                  <a:cubicBezTo>
                    <a:pt x="2568448" y="1921891"/>
                    <a:pt x="2504186" y="2003425"/>
                    <a:pt x="2423922" y="2019681"/>
                  </a:cubicBezTo>
                  <a:cubicBezTo>
                    <a:pt x="2327656" y="2052193"/>
                    <a:pt x="2231263" y="2019681"/>
                    <a:pt x="2183130" y="1954530"/>
                  </a:cubicBezTo>
                  <a:cubicBezTo>
                    <a:pt x="2150999" y="1905635"/>
                    <a:pt x="2134997" y="1905635"/>
                    <a:pt x="2086864" y="1905635"/>
                  </a:cubicBezTo>
                  <a:cubicBezTo>
                    <a:pt x="1990598" y="1921891"/>
                    <a:pt x="1926336" y="1889379"/>
                    <a:pt x="1862074" y="1807972"/>
                  </a:cubicBezTo>
                  <a:cubicBezTo>
                    <a:pt x="1846072" y="1791716"/>
                    <a:pt x="1813941" y="1791716"/>
                    <a:pt x="1781810" y="1775460"/>
                  </a:cubicBezTo>
                  <a:cubicBezTo>
                    <a:pt x="1765808" y="1775460"/>
                    <a:pt x="1765808" y="1791716"/>
                    <a:pt x="1765808" y="1791716"/>
                  </a:cubicBezTo>
                  <a:cubicBezTo>
                    <a:pt x="1765808" y="1824228"/>
                    <a:pt x="1781810" y="1856867"/>
                    <a:pt x="1797939" y="1873123"/>
                  </a:cubicBezTo>
                  <a:cubicBezTo>
                    <a:pt x="1878203" y="1938274"/>
                    <a:pt x="1894205" y="2003425"/>
                    <a:pt x="1894205" y="2101088"/>
                  </a:cubicBezTo>
                  <a:cubicBezTo>
                    <a:pt x="1878203" y="2133600"/>
                    <a:pt x="1894205" y="2166239"/>
                    <a:pt x="1926336" y="2198751"/>
                  </a:cubicBezTo>
                  <a:cubicBezTo>
                    <a:pt x="2038731" y="2280158"/>
                    <a:pt x="2054733" y="2426716"/>
                    <a:pt x="1958467" y="2524506"/>
                  </a:cubicBezTo>
                  <a:cubicBezTo>
                    <a:pt x="1878203" y="2622169"/>
                    <a:pt x="1717675" y="2605913"/>
                    <a:pt x="1637411" y="2524506"/>
                  </a:cubicBezTo>
                  <a:cubicBezTo>
                    <a:pt x="1557147" y="2410460"/>
                    <a:pt x="1573149" y="2280158"/>
                    <a:pt x="1669542" y="2198751"/>
                  </a:cubicBezTo>
                  <a:cubicBezTo>
                    <a:pt x="1733804" y="2149856"/>
                    <a:pt x="1733804" y="2068449"/>
                    <a:pt x="1685544" y="2019554"/>
                  </a:cubicBezTo>
                  <a:cubicBezTo>
                    <a:pt x="1637411" y="1954403"/>
                    <a:pt x="1589278" y="1905508"/>
                    <a:pt x="1589278" y="1807845"/>
                  </a:cubicBezTo>
                  <a:cubicBezTo>
                    <a:pt x="1589278" y="1807845"/>
                    <a:pt x="1573276" y="1791589"/>
                    <a:pt x="1557147" y="1775333"/>
                  </a:cubicBezTo>
                  <a:cubicBezTo>
                    <a:pt x="1509014" y="1775333"/>
                    <a:pt x="1444752" y="1775333"/>
                    <a:pt x="1380490" y="1775333"/>
                  </a:cubicBezTo>
                  <a:cubicBezTo>
                    <a:pt x="1380490" y="1905635"/>
                    <a:pt x="1380490" y="2035937"/>
                    <a:pt x="1380490" y="2149983"/>
                  </a:cubicBezTo>
                  <a:cubicBezTo>
                    <a:pt x="1380490" y="2166239"/>
                    <a:pt x="1412621" y="2182495"/>
                    <a:pt x="1412621" y="2182495"/>
                  </a:cubicBezTo>
                  <a:cubicBezTo>
                    <a:pt x="1508887" y="2247646"/>
                    <a:pt x="1541018" y="2345309"/>
                    <a:pt x="1508887" y="2443099"/>
                  </a:cubicBezTo>
                  <a:cubicBezTo>
                    <a:pt x="1476756" y="2524506"/>
                    <a:pt x="1396492" y="2589657"/>
                    <a:pt x="1300226" y="2589657"/>
                  </a:cubicBezTo>
                  <a:cubicBezTo>
                    <a:pt x="1203960" y="2589657"/>
                    <a:pt x="1123569" y="2524506"/>
                    <a:pt x="1091565" y="2443099"/>
                  </a:cubicBezTo>
                  <a:cubicBezTo>
                    <a:pt x="1059434" y="2345436"/>
                    <a:pt x="1091565" y="2247646"/>
                    <a:pt x="1187831" y="2182495"/>
                  </a:cubicBezTo>
                  <a:cubicBezTo>
                    <a:pt x="1203833" y="2166239"/>
                    <a:pt x="1219962" y="2149983"/>
                    <a:pt x="1219962" y="2133600"/>
                  </a:cubicBezTo>
                  <a:cubicBezTo>
                    <a:pt x="1219962" y="2019554"/>
                    <a:pt x="1219962" y="1921891"/>
                    <a:pt x="1219962" y="1824101"/>
                  </a:cubicBezTo>
                  <a:cubicBezTo>
                    <a:pt x="1219962" y="1791589"/>
                    <a:pt x="1203960" y="1775206"/>
                    <a:pt x="1171829" y="1775206"/>
                  </a:cubicBezTo>
                  <a:cubicBezTo>
                    <a:pt x="1107567" y="1775206"/>
                    <a:pt x="1059434" y="1775206"/>
                    <a:pt x="995172" y="1775206"/>
                  </a:cubicBezTo>
                  <a:cubicBezTo>
                    <a:pt x="1027303" y="1889252"/>
                    <a:pt x="979170" y="1954403"/>
                    <a:pt x="898906" y="2019554"/>
                  </a:cubicBezTo>
                  <a:cubicBezTo>
                    <a:pt x="850773" y="2068449"/>
                    <a:pt x="866775" y="2149856"/>
                    <a:pt x="914908" y="2198751"/>
                  </a:cubicBezTo>
                  <a:cubicBezTo>
                    <a:pt x="995172" y="2247646"/>
                    <a:pt x="1027303" y="2345309"/>
                    <a:pt x="995172" y="2443099"/>
                  </a:cubicBezTo>
                  <a:cubicBezTo>
                    <a:pt x="979170" y="2524506"/>
                    <a:pt x="882777" y="2589657"/>
                    <a:pt x="802513" y="2589657"/>
                  </a:cubicBezTo>
                  <a:cubicBezTo>
                    <a:pt x="706247" y="2589657"/>
                    <a:pt x="625856" y="2540762"/>
                    <a:pt x="593852" y="2443099"/>
                  </a:cubicBezTo>
                  <a:cubicBezTo>
                    <a:pt x="561848" y="2345436"/>
                    <a:pt x="593852" y="2263902"/>
                    <a:pt x="674116" y="2182495"/>
                  </a:cubicBezTo>
                  <a:cubicBezTo>
                    <a:pt x="690118" y="2166239"/>
                    <a:pt x="706247" y="2133600"/>
                    <a:pt x="706247" y="2117344"/>
                  </a:cubicBezTo>
                  <a:cubicBezTo>
                    <a:pt x="706247" y="2019681"/>
                    <a:pt x="722249" y="1938147"/>
                    <a:pt x="802513" y="1872996"/>
                  </a:cubicBezTo>
                  <a:cubicBezTo>
                    <a:pt x="818515" y="1856740"/>
                    <a:pt x="818515" y="1824101"/>
                    <a:pt x="818515" y="1791589"/>
                  </a:cubicBezTo>
                  <a:cubicBezTo>
                    <a:pt x="802513" y="1791589"/>
                    <a:pt x="754253" y="1791589"/>
                    <a:pt x="738251" y="1807845"/>
                  </a:cubicBezTo>
                  <a:cubicBezTo>
                    <a:pt x="673989" y="1889252"/>
                    <a:pt x="593725" y="1921891"/>
                    <a:pt x="497459" y="1905508"/>
                  </a:cubicBezTo>
                  <a:cubicBezTo>
                    <a:pt x="481457" y="1905508"/>
                    <a:pt x="449326" y="1921764"/>
                    <a:pt x="433197" y="1938020"/>
                  </a:cubicBezTo>
                  <a:cubicBezTo>
                    <a:pt x="368935" y="2019427"/>
                    <a:pt x="272669" y="2052066"/>
                    <a:pt x="176276" y="2019427"/>
                  </a:cubicBezTo>
                  <a:cubicBezTo>
                    <a:pt x="96012" y="2003171"/>
                    <a:pt x="31750" y="1905381"/>
                    <a:pt x="31750" y="1823974"/>
                  </a:cubicBezTo>
                  <a:cubicBezTo>
                    <a:pt x="31750" y="1726311"/>
                    <a:pt x="96012" y="1644777"/>
                    <a:pt x="176276" y="1612265"/>
                  </a:cubicBezTo>
                  <a:cubicBezTo>
                    <a:pt x="272542" y="1579753"/>
                    <a:pt x="368935" y="1612265"/>
                    <a:pt x="433197" y="1693672"/>
                  </a:cubicBezTo>
                  <a:cubicBezTo>
                    <a:pt x="465328" y="1742567"/>
                    <a:pt x="545592" y="1742567"/>
                    <a:pt x="593725" y="1709928"/>
                  </a:cubicBezTo>
                  <a:cubicBezTo>
                    <a:pt x="689991" y="1612265"/>
                    <a:pt x="689991" y="1612265"/>
                    <a:pt x="834517" y="1595882"/>
                  </a:cubicBezTo>
                  <a:cubicBezTo>
                    <a:pt x="834517" y="1546987"/>
                    <a:pt x="834517" y="1481836"/>
                    <a:pt x="834517" y="1416685"/>
                  </a:cubicBezTo>
                  <a:cubicBezTo>
                    <a:pt x="834517" y="1416685"/>
                    <a:pt x="802386" y="1400429"/>
                    <a:pt x="786384" y="1400429"/>
                  </a:cubicBezTo>
                  <a:cubicBezTo>
                    <a:pt x="690118" y="1384173"/>
                    <a:pt x="577723" y="1384173"/>
                    <a:pt x="481330" y="1400429"/>
                  </a:cubicBezTo>
                  <a:cubicBezTo>
                    <a:pt x="465328" y="1400429"/>
                    <a:pt x="433197" y="1416685"/>
                    <a:pt x="417068" y="1449324"/>
                  </a:cubicBezTo>
                  <a:cubicBezTo>
                    <a:pt x="336804" y="1530731"/>
                    <a:pt x="208407" y="1546987"/>
                    <a:pt x="128143" y="1481836"/>
                  </a:cubicBezTo>
                  <a:cubicBezTo>
                    <a:pt x="32131" y="1416939"/>
                    <a:pt x="0" y="1286637"/>
                    <a:pt x="64262" y="1188974"/>
                  </a:cubicBezTo>
                  <a:cubicBezTo>
                    <a:pt x="128524" y="1091311"/>
                    <a:pt x="256921" y="1058672"/>
                    <a:pt x="353187" y="1123823"/>
                  </a:cubicBezTo>
                  <a:cubicBezTo>
                    <a:pt x="385318" y="1123823"/>
                    <a:pt x="401320" y="1140079"/>
                    <a:pt x="417449" y="1156335"/>
                  </a:cubicBezTo>
                  <a:cubicBezTo>
                    <a:pt x="449580" y="1221486"/>
                    <a:pt x="481711" y="1221486"/>
                    <a:pt x="545846" y="1221486"/>
                  </a:cubicBezTo>
                  <a:cubicBezTo>
                    <a:pt x="642112" y="1221486"/>
                    <a:pt x="722503" y="1221486"/>
                    <a:pt x="818769" y="1221486"/>
                  </a:cubicBezTo>
                  <a:cubicBezTo>
                    <a:pt x="818769" y="1140079"/>
                    <a:pt x="818769" y="1074928"/>
                    <a:pt x="818769" y="1009777"/>
                  </a:cubicBezTo>
                  <a:cubicBezTo>
                    <a:pt x="802767" y="1009777"/>
                    <a:pt x="786638" y="993521"/>
                    <a:pt x="786638" y="1009777"/>
                  </a:cubicBezTo>
                  <a:cubicBezTo>
                    <a:pt x="722376" y="1009777"/>
                    <a:pt x="674243" y="977265"/>
                    <a:pt x="626110" y="944626"/>
                  </a:cubicBezTo>
                  <a:cubicBezTo>
                    <a:pt x="593979" y="912114"/>
                    <a:pt x="561848" y="895731"/>
                    <a:pt x="529844" y="879475"/>
                  </a:cubicBezTo>
                  <a:cubicBezTo>
                    <a:pt x="481711" y="863219"/>
                    <a:pt x="449580" y="879475"/>
                    <a:pt x="417449" y="928370"/>
                  </a:cubicBezTo>
                  <a:cubicBezTo>
                    <a:pt x="337185" y="1026033"/>
                    <a:pt x="192659" y="1042416"/>
                    <a:pt x="96393" y="960882"/>
                  </a:cubicBezTo>
                  <a:cubicBezTo>
                    <a:pt x="16129" y="863219"/>
                    <a:pt x="16129" y="716534"/>
                    <a:pt x="96393" y="635127"/>
                  </a:cubicBezTo>
                  <a:cubicBezTo>
                    <a:pt x="192659" y="537464"/>
                    <a:pt x="337185" y="553720"/>
                    <a:pt x="417449" y="667639"/>
                  </a:cubicBezTo>
                  <a:cubicBezTo>
                    <a:pt x="449580" y="700151"/>
                    <a:pt x="481711" y="716534"/>
                    <a:pt x="513715" y="716534"/>
                  </a:cubicBezTo>
                  <a:cubicBezTo>
                    <a:pt x="609981" y="700278"/>
                    <a:pt x="674243" y="716534"/>
                    <a:pt x="738505" y="797941"/>
                  </a:cubicBezTo>
                  <a:cubicBezTo>
                    <a:pt x="754507" y="814197"/>
                    <a:pt x="786638" y="830453"/>
                    <a:pt x="818769" y="846836"/>
                  </a:cubicBezTo>
                  <a:cubicBezTo>
                    <a:pt x="818769" y="830580"/>
                    <a:pt x="834771" y="830580"/>
                    <a:pt x="834771" y="814324"/>
                  </a:cubicBezTo>
                  <a:cubicBezTo>
                    <a:pt x="818769" y="798068"/>
                    <a:pt x="818769" y="749173"/>
                    <a:pt x="802640" y="732917"/>
                  </a:cubicBezTo>
                  <a:cubicBezTo>
                    <a:pt x="722376" y="667766"/>
                    <a:pt x="690245" y="602615"/>
                    <a:pt x="706374" y="504952"/>
                  </a:cubicBezTo>
                  <a:cubicBezTo>
                    <a:pt x="722376" y="472440"/>
                    <a:pt x="706374" y="439801"/>
                    <a:pt x="658241" y="407289"/>
                  </a:cubicBezTo>
                  <a:cubicBezTo>
                    <a:pt x="561975" y="342138"/>
                    <a:pt x="545846" y="179324"/>
                    <a:pt x="642239" y="97790"/>
                  </a:cubicBezTo>
                  <a:cubicBezTo>
                    <a:pt x="722503" y="0"/>
                    <a:pt x="866902" y="0"/>
                    <a:pt x="947166" y="97663"/>
                  </a:cubicBezTo>
                  <a:cubicBezTo>
                    <a:pt x="1043432" y="179070"/>
                    <a:pt x="1027430" y="342011"/>
                    <a:pt x="931164" y="423418"/>
                  </a:cubicBezTo>
                  <a:cubicBezTo>
                    <a:pt x="866902" y="456057"/>
                    <a:pt x="850900" y="553720"/>
                    <a:pt x="899033" y="586359"/>
                  </a:cubicBezTo>
                  <a:cubicBezTo>
                    <a:pt x="963295" y="651510"/>
                    <a:pt x="1027430" y="716661"/>
                    <a:pt x="995299" y="830707"/>
                  </a:cubicBezTo>
                  <a:close/>
                  <a:moveTo>
                    <a:pt x="2440305" y="798195"/>
                  </a:moveTo>
                  <a:cubicBezTo>
                    <a:pt x="2440305" y="733044"/>
                    <a:pt x="2408174" y="700532"/>
                    <a:pt x="2360041" y="700532"/>
                  </a:cubicBezTo>
                  <a:cubicBezTo>
                    <a:pt x="2311908" y="700532"/>
                    <a:pt x="2263775" y="749427"/>
                    <a:pt x="2263775" y="798195"/>
                  </a:cubicBezTo>
                  <a:cubicBezTo>
                    <a:pt x="2263775" y="846963"/>
                    <a:pt x="2295906" y="895858"/>
                    <a:pt x="2344039" y="895858"/>
                  </a:cubicBezTo>
                  <a:cubicBezTo>
                    <a:pt x="2392172" y="895858"/>
                    <a:pt x="2440305" y="846963"/>
                    <a:pt x="2440305" y="798195"/>
                  </a:cubicBezTo>
                  <a:close/>
                  <a:moveTo>
                    <a:pt x="2344039" y="1221613"/>
                  </a:moveTo>
                  <a:cubicBezTo>
                    <a:pt x="2295906" y="1221613"/>
                    <a:pt x="2263775" y="1254125"/>
                    <a:pt x="2263775" y="1303020"/>
                  </a:cubicBezTo>
                  <a:cubicBezTo>
                    <a:pt x="2263775" y="1351915"/>
                    <a:pt x="2295906" y="1400683"/>
                    <a:pt x="2344039" y="1400683"/>
                  </a:cubicBezTo>
                  <a:cubicBezTo>
                    <a:pt x="2392172" y="1400683"/>
                    <a:pt x="2440305" y="1351788"/>
                    <a:pt x="2440305" y="1303020"/>
                  </a:cubicBezTo>
                  <a:cubicBezTo>
                    <a:pt x="2440305" y="1254252"/>
                    <a:pt x="2392172" y="1221613"/>
                    <a:pt x="2344039" y="1221613"/>
                  </a:cubicBezTo>
                  <a:close/>
                  <a:moveTo>
                    <a:pt x="1380744" y="244348"/>
                  </a:moveTo>
                  <a:cubicBezTo>
                    <a:pt x="1380744" y="179197"/>
                    <a:pt x="1348613" y="146685"/>
                    <a:pt x="1300480" y="146685"/>
                  </a:cubicBezTo>
                  <a:cubicBezTo>
                    <a:pt x="1252347" y="146685"/>
                    <a:pt x="1204214" y="195580"/>
                    <a:pt x="1204214" y="244348"/>
                  </a:cubicBezTo>
                  <a:cubicBezTo>
                    <a:pt x="1220216" y="293243"/>
                    <a:pt x="1252347" y="325755"/>
                    <a:pt x="1300480" y="325755"/>
                  </a:cubicBezTo>
                  <a:cubicBezTo>
                    <a:pt x="1348613" y="325755"/>
                    <a:pt x="1380744" y="293243"/>
                    <a:pt x="1380744" y="244348"/>
                  </a:cubicBezTo>
                  <a:close/>
                  <a:moveTo>
                    <a:pt x="883031" y="244348"/>
                  </a:moveTo>
                  <a:cubicBezTo>
                    <a:pt x="883031" y="195453"/>
                    <a:pt x="850900" y="146685"/>
                    <a:pt x="802767" y="146685"/>
                  </a:cubicBezTo>
                  <a:cubicBezTo>
                    <a:pt x="754634" y="146685"/>
                    <a:pt x="706501" y="195580"/>
                    <a:pt x="706501" y="244348"/>
                  </a:cubicBezTo>
                  <a:cubicBezTo>
                    <a:pt x="706501" y="293116"/>
                    <a:pt x="738632" y="325755"/>
                    <a:pt x="786765" y="325755"/>
                  </a:cubicBezTo>
                  <a:cubicBezTo>
                    <a:pt x="834898" y="325755"/>
                    <a:pt x="883031" y="293243"/>
                    <a:pt x="883031" y="244348"/>
                  </a:cubicBezTo>
                  <a:close/>
                  <a:moveTo>
                    <a:pt x="1894459" y="244348"/>
                  </a:moveTo>
                  <a:cubicBezTo>
                    <a:pt x="1894459" y="195453"/>
                    <a:pt x="1846326" y="146685"/>
                    <a:pt x="1798193" y="146685"/>
                  </a:cubicBezTo>
                  <a:cubicBezTo>
                    <a:pt x="1750060" y="162941"/>
                    <a:pt x="1717929" y="195580"/>
                    <a:pt x="1717929" y="244348"/>
                  </a:cubicBezTo>
                  <a:cubicBezTo>
                    <a:pt x="1717929" y="293116"/>
                    <a:pt x="1750060" y="325755"/>
                    <a:pt x="1798193" y="325755"/>
                  </a:cubicBezTo>
                  <a:cubicBezTo>
                    <a:pt x="1846326" y="325755"/>
                    <a:pt x="1894459" y="293243"/>
                    <a:pt x="1894459" y="244348"/>
                  </a:cubicBezTo>
                  <a:close/>
                  <a:moveTo>
                    <a:pt x="2440305" y="1807972"/>
                  </a:moveTo>
                  <a:cubicBezTo>
                    <a:pt x="2440305" y="1759077"/>
                    <a:pt x="2392172" y="1726565"/>
                    <a:pt x="2344039" y="1726565"/>
                  </a:cubicBezTo>
                  <a:cubicBezTo>
                    <a:pt x="2295906" y="1726565"/>
                    <a:pt x="2263775" y="1775460"/>
                    <a:pt x="2263775" y="1824228"/>
                  </a:cubicBezTo>
                  <a:cubicBezTo>
                    <a:pt x="2263775" y="1872996"/>
                    <a:pt x="2295906" y="1905635"/>
                    <a:pt x="2344039" y="1905635"/>
                  </a:cubicBezTo>
                  <a:cubicBezTo>
                    <a:pt x="2392172" y="1905635"/>
                    <a:pt x="2440305" y="1856740"/>
                    <a:pt x="2440305" y="1807972"/>
                  </a:cubicBezTo>
                  <a:close/>
                  <a:moveTo>
                    <a:pt x="1814195" y="2280285"/>
                  </a:moveTo>
                  <a:cubicBezTo>
                    <a:pt x="1766062" y="2280285"/>
                    <a:pt x="1717929" y="2312797"/>
                    <a:pt x="1717929" y="2361692"/>
                  </a:cubicBezTo>
                  <a:cubicBezTo>
                    <a:pt x="1717929" y="2410587"/>
                    <a:pt x="1750060" y="2459355"/>
                    <a:pt x="1798193" y="2459355"/>
                  </a:cubicBezTo>
                  <a:cubicBezTo>
                    <a:pt x="1846326" y="2459355"/>
                    <a:pt x="1894459" y="2426843"/>
                    <a:pt x="1894459" y="2377948"/>
                  </a:cubicBezTo>
                  <a:cubicBezTo>
                    <a:pt x="1894459" y="2329053"/>
                    <a:pt x="1862328" y="2280285"/>
                    <a:pt x="1814195" y="2280285"/>
                  </a:cubicBezTo>
                  <a:close/>
                  <a:moveTo>
                    <a:pt x="337185" y="1303020"/>
                  </a:moveTo>
                  <a:cubicBezTo>
                    <a:pt x="337185" y="1254125"/>
                    <a:pt x="305054" y="1221613"/>
                    <a:pt x="256921" y="1221613"/>
                  </a:cubicBezTo>
                  <a:cubicBezTo>
                    <a:pt x="192659" y="1221613"/>
                    <a:pt x="160655" y="1254125"/>
                    <a:pt x="160655" y="1303020"/>
                  </a:cubicBezTo>
                  <a:cubicBezTo>
                    <a:pt x="160655" y="1351915"/>
                    <a:pt x="192786" y="1400683"/>
                    <a:pt x="256921" y="1400683"/>
                  </a:cubicBezTo>
                  <a:cubicBezTo>
                    <a:pt x="289052" y="1400683"/>
                    <a:pt x="337185" y="1351788"/>
                    <a:pt x="337185" y="1303020"/>
                  </a:cubicBezTo>
                  <a:close/>
                  <a:moveTo>
                    <a:pt x="802767" y="2280285"/>
                  </a:moveTo>
                  <a:cubicBezTo>
                    <a:pt x="738505" y="2280285"/>
                    <a:pt x="706501" y="2329180"/>
                    <a:pt x="706501" y="2377948"/>
                  </a:cubicBezTo>
                  <a:cubicBezTo>
                    <a:pt x="706501" y="2426716"/>
                    <a:pt x="738632" y="2459355"/>
                    <a:pt x="786765" y="2459355"/>
                  </a:cubicBezTo>
                  <a:cubicBezTo>
                    <a:pt x="851027" y="2459355"/>
                    <a:pt x="883031" y="2426843"/>
                    <a:pt x="883031" y="2361692"/>
                  </a:cubicBezTo>
                  <a:cubicBezTo>
                    <a:pt x="883031" y="2312797"/>
                    <a:pt x="850900" y="2280285"/>
                    <a:pt x="802767" y="2280285"/>
                  </a:cubicBezTo>
                  <a:close/>
                  <a:moveTo>
                    <a:pt x="1380744" y="2377948"/>
                  </a:moveTo>
                  <a:cubicBezTo>
                    <a:pt x="1380744" y="2312797"/>
                    <a:pt x="1348613" y="2280285"/>
                    <a:pt x="1300480" y="2280285"/>
                  </a:cubicBezTo>
                  <a:cubicBezTo>
                    <a:pt x="1252347" y="2280285"/>
                    <a:pt x="1220216" y="2312797"/>
                    <a:pt x="1204214" y="2361692"/>
                  </a:cubicBezTo>
                  <a:cubicBezTo>
                    <a:pt x="1204214" y="2426843"/>
                    <a:pt x="1252347" y="2459355"/>
                    <a:pt x="1300480" y="2459355"/>
                  </a:cubicBezTo>
                  <a:cubicBezTo>
                    <a:pt x="1348613" y="2459355"/>
                    <a:pt x="1380744" y="2426843"/>
                    <a:pt x="1380744" y="2377948"/>
                  </a:cubicBezTo>
                  <a:close/>
                  <a:moveTo>
                    <a:pt x="256921" y="700405"/>
                  </a:moveTo>
                  <a:cubicBezTo>
                    <a:pt x="192659" y="700405"/>
                    <a:pt x="160655" y="749300"/>
                    <a:pt x="160655" y="798068"/>
                  </a:cubicBezTo>
                  <a:cubicBezTo>
                    <a:pt x="160655" y="846836"/>
                    <a:pt x="192786" y="879475"/>
                    <a:pt x="240919" y="879475"/>
                  </a:cubicBezTo>
                  <a:cubicBezTo>
                    <a:pt x="305181" y="879475"/>
                    <a:pt x="337185" y="846963"/>
                    <a:pt x="337185" y="798068"/>
                  </a:cubicBezTo>
                  <a:cubicBezTo>
                    <a:pt x="337185" y="749173"/>
                    <a:pt x="305054" y="700405"/>
                    <a:pt x="256921" y="700405"/>
                  </a:cubicBezTo>
                  <a:close/>
                  <a:moveTo>
                    <a:pt x="256921" y="1726438"/>
                  </a:moveTo>
                  <a:cubicBezTo>
                    <a:pt x="208788" y="1726438"/>
                    <a:pt x="160655" y="1775333"/>
                    <a:pt x="160655" y="1824101"/>
                  </a:cubicBezTo>
                  <a:cubicBezTo>
                    <a:pt x="160655" y="1872869"/>
                    <a:pt x="192786" y="1905508"/>
                    <a:pt x="240919" y="1905508"/>
                  </a:cubicBezTo>
                  <a:cubicBezTo>
                    <a:pt x="305181" y="1905508"/>
                    <a:pt x="337185" y="1872996"/>
                    <a:pt x="337185" y="1824101"/>
                  </a:cubicBezTo>
                  <a:cubicBezTo>
                    <a:pt x="337185" y="1775206"/>
                    <a:pt x="305054" y="1726438"/>
                    <a:pt x="256921" y="172643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5334120" y="7550820"/>
            <a:ext cx="1928880" cy="1931040"/>
            <a:chOff x="0" y="0"/>
            <a:chExt cx="2571840" cy="25747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572004" cy="2575306"/>
            </a:xfrm>
            <a:custGeom>
              <a:avLst/>
              <a:gdLst/>
              <a:ahLst/>
              <a:cxnLst/>
              <a:rect l="l" t="t" r="r" b="b"/>
              <a:pathLst>
                <a:path w="2572004" h="2575306">
                  <a:moveTo>
                    <a:pt x="353568" y="2265045"/>
                  </a:moveTo>
                  <a:cubicBezTo>
                    <a:pt x="273177" y="2265045"/>
                    <a:pt x="192786" y="2265045"/>
                    <a:pt x="112395" y="2265045"/>
                  </a:cubicBezTo>
                  <a:cubicBezTo>
                    <a:pt x="48260" y="2248789"/>
                    <a:pt x="0" y="2216277"/>
                    <a:pt x="0" y="2167382"/>
                  </a:cubicBezTo>
                  <a:cubicBezTo>
                    <a:pt x="0" y="2118487"/>
                    <a:pt x="48260" y="2085848"/>
                    <a:pt x="112522" y="2085848"/>
                  </a:cubicBezTo>
                  <a:cubicBezTo>
                    <a:pt x="192913" y="2085848"/>
                    <a:pt x="273304" y="2085848"/>
                    <a:pt x="369697" y="2085848"/>
                  </a:cubicBezTo>
                  <a:cubicBezTo>
                    <a:pt x="369697" y="2036953"/>
                    <a:pt x="369697" y="1988058"/>
                    <a:pt x="369697" y="1939163"/>
                  </a:cubicBezTo>
                  <a:cubicBezTo>
                    <a:pt x="369697" y="1922907"/>
                    <a:pt x="337566" y="1906524"/>
                    <a:pt x="321437" y="1906524"/>
                  </a:cubicBezTo>
                  <a:cubicBezTo>
                    <a:pt x="257175" y="1906524"/>
                    <a:pt x="176784" y="1906524"/>
                    <a:pt x="112522" y="1906524"/>
                  </a:cubicBezTo>
                  <a:cubicBezTo>
                    <a:pt x="48260" y="1906524"/>
                    <a:pt x="0" y="1874012"/>
                    <a:pt x="0" y="1825117"/>
                  </a:cubicBezTo>
                  <a:cubicBezTo>
                    <a:pt x="0" y="1759966"/>
                    <a:pt x="48260" y="1727327"/>
                    <a:pt x="112522" y="1727327"/>
                  </a:cubicBezTo>
                  <a:cubicBezTo>
                    <a:pt x="192913" y="1727327"/>
                    <a:pt x="273304" y="1727327"/>
                    <a:pt x="369697" y="1727327"/>
                  </a:cubicBezTo>
                  <a:cubicBezTo>
                    <a:pt x="369697" y="1678432"/>
                    <a:pt x="369697" y="1613281"/>
                    <a:pt x="369697" y="1548130"/>
                  </a:cubicBezTo>
                  <a:cubicBezTo>
                    <a:pt x="289306" y="1548130"/>
                    <a:pt x="225044" y="1548130"/>
                    <a:pt x="160782" y="1548130"/>
                  </a:cubicBezTo>
                  <a:cubicBezTo>
                    <a:pt x="128651" y="1548130"/>
                    <a:pt x="112522" y="1548130"/>
                    <a:pt x="96520" y="1548130"/>
                  </a:cubicBezTo>
                  <a:cubicBezTo>
                    <a:pt x="32258" y="1548130"/>
                    <a:pt x="127" y="1515491"/>
                    <a:pt x="127" y="1466596"/>
                  </a:cubicBezTo>
                  <a:cubicBezTo>
                    <a:pt x="127" y="1417701"/>
                    <a:pt x="48387" y="1385062"/>
                    <a:pt x="96520" y="1385062"/>
                  </a:cubicBezTo>
                  <a:cubicBezTo>
                    <a:pt x="176911" y="1385062"/>
                    <a:pt x="273304" y="1385062"/>
                    <a:pt x="369824" y="1385062"/>
                  </a:cubicBezTo>
                  <a:cubicBezTo>
                    <a:pt x="369824" y="1319911"/>
                    <a:pt x="369824" y="1271016"/>
                    <a:pt x="369824" y="1205865"/>
                  </a:cubicBezTo>
                  <a:cubicBezTo>
                    <a:pt x="289433" y="1205865"/>
                    <a:pt x="209042" y="1205865"/>
                    <a:pt x="144780" y="1205865"/>
                  </a:cubicBezTo>
                  <a:cubicBezTo>
                    <a:pt x="112649" y="1205865"/>
                    <a:pt x="80518" y="1205865"/>
                    <a:pt x="64389" y="1189609"/>
                  </a:cubicBezTo>
                  <a:cubicBezTo>
                    <a:pt x="48260" y="1173353"/>
                    <a:pt x="16129" y="1140714"/>
                    <a:pt x="16129" y="1108075"/>
                  </a:cubicBezTo>
                  <a:cubicBezTo>
                    <a:pt x="0" y="1059180"/>
                    <a:pt x="48260" y="1026668"/>
                    <a:pt x="96393" y="1026668"/>
                  </a:cubicBezTo>
                  <a:cubicBezTo>
                    <a:pt x="160655" y="1026668"/>
                    <a:pt x="225044" y="1026668"/>
                    <a:pt x="289306" y="1026668"/>
                  </a:cubicBezTo>
                  <a:cubicBezTo>
                    <a:pt x="321437" y="1026668"/>
                    <a:pt x="337566" y="1026668"/>
                    <a:pt x="369697" y="1026668"/>
                  </a:cubicBezTo>
                  <a:cubicBezTo>
                    <a:pt x="369697" y="961517"/>
                    <a:pt x="369697" y="912622"/>
                    <a:pt x="369697" y="847471"/>
                  </a:cubicBezTo>
                  <a:cubicBezTo>
                    <a:pt x="289306" y="847471"/>
                    <a:pt x="225044" y="847471"/>
                    <a:pt x="160782" y="847471"/>
                  </a:cubicBezTo>
                  <a:cubicBezTo>
                    <a:pt x="128651" y="847471"/>
                    <a:pt x="112522" y="847471"/>
                    <a:pt x="80391" y="847471"/>
                  </a:cubicBezTo>
                  <a:cubicBezTo>
                    <a:pt x="32131" y="847471"/>
                    <a:pt x="16129" y="814832"/>
                    <a:pt x="0" y="765937"/>
                  </a:cubicBezTo>
                  <a:cubicBezTo>
                    <a:pt x="0" y="717042"/>
                    <a:pt x="32131" y="684403"/>
                    <a:pt x="80391" y="684403"/>
                  </a:cubicBezTo>
                  <a:cubicBezTo>
                    <a:pt x="144653" y="668147"/>
                    <a:pt x="209042" y="668147"/>
                    <a:pt x="273304" y="668147"/>
                  </a:cubicBezTo>
                  <a:cubicBezTo>
                    <a:pt x="305435" y="668147"/>
                    <a:pt x="337566" y="668147"/>
                    <a:pt x="369697" y="668147"/>
                  </a:cubicBezTo>
                  <a:cubicBezTo>
                    <a:pt x="369697" y="619252"/>
                    <a:pt x="369697" y="554101"/>
                    <a:pt x="369697" y="488950"/>
                  </a:cubicBezTo>
                  <a:cubicBezTo>
                    <a:pt x="273304" y="488950"/>
                    <a:pt x="192913" y="488950"/>
                    <a:pt x="112522" y="488950"/>
                  </a:cubicBezTo>
                  <a:cubicBezTo>
                    <a:pt x="48260" y="488823"/>
                    <a:pt x="0" y="456311"/>
                    <a:pt x="0" y="407416"/>
                  </a:cubicBezTo>
                  <a:cubicBezTo>
                    <a:pt x="0" y="358521"/>
                    <a:pt x="48260" y="325882"/>
                    <a:pt x="112522" y="325882"/>
                  </a:cubicBezTo>
                  <a:cubicBezTo>
                    <a:pt x="192913" y="325882"/>
                    <a:pt x="257175" y="325882"/>
                    <a:pt x="321437" y="325882"/>
                  </a:cubicBezTo>
                  <a:cubicBezTo>
                    <a:pt x="353568" y="325882"/>
                    <a:pt x="369697" y="309626"/>
                    <a:pt x="369697" y="276987"/>
                  </a:cubicBezTo>
                  <a:cubicBezTo>
                    <a:pt x="369697" y="211836"/>
                    <a:pt x="369697" y="162941"/>
                    <a:pt x="369697" y="97790"/>
                  </a:cubicBezTo>
                  <a:cubicBezTo>
                    <a:pt x="369697" y="32639"/>
                    <a:pt x="401828" y="0"/>
                    <a:pt x="466090" y="0"/>
                  </a:cubicBezTo>
                  <a:cubicBezTo>
                    <a:pt x="498221" y="0"/>
                    <a:pt x="546481" y="0"/>
                    <a:pt x="578612" y="0"/>
                  </a:cubicBezTo>
                  <a:cubicBezTo>
                    <a:pt x="1060831" y="0"/>
                    <a:pt x="1559179" y="0"/>
                    <a:pt x="2041398" y="0"/>
                  </a:cubicBezTo>
                  <a:cubicBezTo>
                    <a:pt x="2170049" y="0"/>
                    <a:pt x="2170049" y="16256"/>
                    <a:pt x="2170049" y="130429"/>
                  </a:cubicBezTo>
                  <a:cubicBezTo>
                    <a:pt x="2170049" y="195580"/>
                    <a:pt x="2170049" y="244475"/>
                    <a:pt x="2186178" y="293370"/>
                  </a:cubicBezTo>
                  <a:cubicBezTo>
                    <a:pt x="2186178" y="293370"/>
                    <a:pt x="2186178" y="309626"/>
                    <a:pt x="2186178" y="326009"/>
                  </a:cubicBezTo>
                  <a:cubicBezTo>
                    <a:pt x="2266569" y="326009"/>
                    <a:pt x="2346960" y="326009"/>
                    <a:pt x="2427351" y="326009"/>
                  </a:cubicBezTo>
                  <a:cubicBezTo>
                    <a:pt x="2507742" y="326009"/>
                    <a:pt x="2539873" y="358648"/>
                    <a:pt x="2539873" y="407543"/>
                  </a:cubicBezTo>
                  <a:cubicBezTo>
                    <a:pt x="2539873" y="472694"/>
                    <a:pt x="2507742" y="489077"/>
                    <a:pt x="2427351" y="489077"/>
                  </a:cubicBezTo>
                  <a:cubicBezTo>
                    <a:pt x="2346960" y="489077"/>
                    <a:pt x="2266569" y="489077"/>
                    <a:pt x="2186178" y="489077"/>
                  </a:cubicBezTo>
                  <a:cubicBezTo>
                    <a:pt x="2186178" y="554228"/>
                    <a:pt x="2170049" y="603123"/>
                    <a:pt x="2186178" y="652018"/>
                  </a:cubicBezTo>
                  <a:cubicBezTo>
                    <a:pt x="2186178" y="668274"/>
                    <a:pt x="2218309" y="684657"/>
                    <a:pt x="2234438" y="684657"/>
                  </a:cubicBezTo>
                  <a:cubicBezTo>
                    <a:pt x="2298700" y="684657"/>
                    <a:pt x="2379091" y="684657"/>
                    <a:pt x="2443353" y="684657"/>
                  </a:cubicBezTo>
                  <a:cubicBezTo>
                    <a:pt x="2507615" y="684657"/>
                    <a:pt x="2539746" y="700913"/>
                    <a:pt x="2539746" y="749808"/>
                  </a:cubicBezTo>
                  <a:cubicBezTo>
                    <a:pt x="2539746" y="814959"/>
                    <a:pt x="2507615" y="847598"/>
                    <a:pt x="2459355" y="847598"/>
                  </a:cubicBezTo>
                  <a:cubicBezTo>
                    <a:pt x="2378964" y="847598"/>
                    <a:pt x="2298573" y="847598"/>
                    <a:pt x="2234311" y="847598"/>
                  </a:cubicBezTo>
                  <a:cubicBezTo>
                    <a:pt x="2186051" y="831342"/>
                    <a:pt x="2170049" y="847598"/>
                    <a:pt x="2170049" y="896493"/>
                  </a:cubicBezTo>
                  <a:cubicBezTo>
                    <a:pt x="2186178" y="929132"/>
                    <a:pt x="2186178" y="978027"/>
                    <a:pt x="2186178" y="1026922"/>
                  </a:cubicBezTo>
                  <a:cubicBezTo>
                    <a:pt x="2266569" y="1026922"/>
                    <a:pt x="2362962" y="1026922"/>
                    <a:pt x="2443353" y="1026922"/>
                  </a:cubicBezTo>
                  <a:cubicBezTo>
                    <a:pt x="2523744" y="1026922"/>
                    <a:pt x="2572004" y="1092073"/>
                    <a:pt x="2523744" y="1157351"/>
                  </a:cubicBezTo>
                  <a:cubicBezTo>
                    <a:pt x="2507615" y="1173607"/>
                    <a:pt x="2475484" y="1189990"/>
                    <a:pt x="2443353" y="1189990"/>
                  </a:cubicBezTo>
                  <a:cubicBezTo>
                    <a:pt x="2379091" y="1206246"/>
                    <a:pt x="2298700" y="1206246"/>
                    <a:pt x="2234438" y="1189990"/>
                  </a:cubicBezTo>
                  <a:cubicBezTo>
                    <a:pt x="2186178" y="1189990"/>
                    <a:pt x="2170176" y="1206246"/>
                    <a:pt x="2170176" y="1238885"/>
                  </a:cubicBezTo>
                  <a:cubicBezTo>
                    <a:pt x="2186305" y="1287780"/>
                    <a:pt x="2170176" y="1336675"/>
                    <a:pt x="2170176" y="1385570"/>
                  </a:cubicBezTo>
                  <a:cubicBezTo>
                    <a:pt x="2250567" y="1385570"/>
                    <a:pt x="2330958" y="1385570"/>
                    <a:pt x="2395220" y="1385570"/>
                  </a:cubicBezTo>
                  <a:cubicBezTo>
                    <a:pt x="2411349" y="1385570"/>
                    <a:pt x="2443480" y="1385570"/>
                    <a:pt x="2459482" y="1385570"/>
                  </a:cubicBezTo>
                  <a:cubicBezTo>
                    <a:pt x="2507742" y="1385570"/>
                    <a:pt x="2539873" y="1418209"/>
                    <a:pt x="2539873" y="1467104"/>
                  </a:cubicBezTo>
                  <a:cubicBezTo>
                    <a:pt x="2539873" y="1532255"/>
                    <a:pt x="2507742" y="1548638"/>
                    <a:pt x="2459482" y="1548638"/>
                  </a:cubicBezTo>
                  <a:cubicBezTo>
                    <a:pt x="2363089" y="1548638"/>
                    <a:pt x="2282698" y="1548638"/>
                    <a:pt x="2186178" y="1548638"/>
                  </a:cubicBezTo>
                  <a:cubicBezTo>
                    <a:pt x="2186178" y="1613789"/>
                    <a:pt x="2186178" y="1662684"/>
                    <a:pt x="2186178" y="1727835"/>
                  </a:cubicBezTo>
                  <a:cubicBezTo>
                    <a:pt x="2266569" y="1727835"/>
                    <a:pt x="2362962" y="1727835"/>
                    <a:pt x="2459482" y="1727835"/>
                  </a:cubicBezTo>
                  <a:cubicBezTo>
                    <a:pt x="2507742" y="1727835"/>
                    <a:pt x="2539873" y="1760474"/>
                    <a:pt x="2539873" y="1825625"/>
                  </a:cubicBezTo>
                  <a:cubicBezTo>
                    <a:pt x="2539873" y="1874520"/>
                    <a:pt x="2507742" y="1907159"/>
                    <a:pt x="2459482" y="1907159"/>
                  </a:cubicBezTo>
                  <a:cubicBezTo>
                    <a:pt x="2427351" y="1907159"/>
                    <a:pt x="2411222" y="1907159"/>
                    <a:pt x="2395220" y="1907159"/>
                  </a:cubicBezTo>
                  <a:cubicBezTo>
                    <a:pt x="2314829" y="1907159"/>
                    <a:pt x="2250567" y="1907159"/>
                    <a:pt x="2186305" y="1907159"/>
                  </a:cubicBezTo>
                  <a:cubicBezTo>
                    <a:pt x="2186305" y="1972310"/>
                    <a:pt x="2186305" y="2021205"/>
                    <a:pt x="2186305" y="2086356"/>
                  </a:cubicBezTo>
                  <a:cubicBezTo>
                    <a:pt x="2266696" y="2086356"/>
                    <a:pt x="2363089" y="2086356"/>
                    <a:pt x="2459609" y="2086356"/>
                  </a:cubicBezTo>
                  <a:cubicBezTo>
                    <a:pt x="2507869" y="2086356"/>
                    <a:pt x="2540000" y="2118995"/>
                    <a:pt x="2540000" y="2167890"/>
                  </a:cubicBezTo>
                  <a:cubicBezTo>
                    <a:pt x="2540000" y="2233041"/>
                    <a:pt x="2507869" y="2249424"/>
                    <a:pt x="2459609" y="2249424"/>
                  </a:cubicBezTo>
                  <a:cubicBezTo>
                    <a:pt x="2427478" y="2265680"/>
                    <a:pt x="2411349" y="2265680"/>
                    <a:pt x="2395347" y="2265680"/>
                  </a:cubicBezTo>
                  <a:cubicBezTo>
                    <a:pt x="2331085" y="2265680"/>
                    <a:pt x="2250694" y="2265680"/>
                    <a:pt x="2170303" y="2265680"/>
                  </a:cubicBezTo>
                  <a:cubicBezTo>
                    <a:pt x="2170303" y="2330831"/>
                    <a:pt x="2170303" y="2396109"/>
                    <a:pt x="2170303" y="2461260"/>
                  </a:cubicBezTo>
                  <a:cubicBezTo>
                    <a:pt x="2170303" y="2559050"/>
                    <a:pt x="2154174" y="2575306"/>
                    <a:pt x="2073910" y="2575306"/>
                  </a:cubicBezTo>
                  <a:cubicBezTo>
                    <a:pt x="1543431" y="2575306"/>
                    <a:pt x="1013079" y="2575306"/>
                    <a:pt x="482600" y="2575306"/>
                  </a:cubicBezTo>
                  <a:cubicBezTo>
                    <a:pt x="386207" y="2575306"/>
                    <a:pt x="370078" y="2559050"/>
                    <a:pt x="370078" y="2477516"/>
                  </a:cubicBezTo>
                  <a:cubicBezTo>
                    <a:pt x="370078" y="2412365"/>
                    <a:pt x="370078" y="2347087"/>
                    <a:pt x="370078" y="2281936"/>
                  </a:cubicBezTo>
                  <a:cubicBezTo>
                    <a:pt x="370078" y="2281936"/>
                    <a:pt x="370078" y="2265680"/>
                    <a:pt x="353949" y="2265680"/>
                  </a:cubicBezTo>
                  <a:close/>
                  <a:moveTo>
                    <a:pt x="1559179" y="2395474"/>
                  </a:moveTo>
                  <a:cubicBezTo>
                    <a:pt x="1559179" y="2265045"/>
                    <a:pt x="1543050" y="2134743"/>
                    <a:pt x="1559179" y="2004314"/>
                  </a:cubicBezTo>
                  <a:cubicBezTo>
                    <a:pt x="1559179" y="1955419"/>
                    <a:pt x="1543050" y="1939163"/>
                    <a:pt x="1510919" y="1906524"/>
                  </a:cubicBezTo>
                  <a:cubicBezTo>
                    <a:pt x="1478788" y="1890268"/>
                    <a:pt x="1446657" y="1857629"/>
                    <a:pt x="1430528" y="1808734"/>
                  </a:cubicBezTo>
                  <a:cubicBezTo>
                    <a:pt x="1398397" y="1710944"/>
                    <a:pt x="1430528" y="1596898"/>
                    <a:pt x="1543050" y="1531747"/>
                  </a:cubicBezTo>
                  <a:cubicBezTo>
                    <a:pt x="1639443" y="1482852"/>
                    <a:pt x="1751965" y="1515491"/>
                    <a:pt x="1816354" y="1613281"/>
                  </a:cubicBezTo>
                  <a:cubicBezTo>
                    <a:pt x="1880743" y="1711071"/>
                    <a:pt x="1864614" y="1841373"/>
                    <a:pt x="1768094" y="1906651"/>
                  </a:cubicBezTo>
                  <a:cubicBezTo>
                    <a:pt x="1751965" y="1922907"/>
                    <a:pt x="1719834" y="1939290"/>
                    <a:pt x="1719834" y="1955546"/>
                  </a:cubicBezTo>
                  <a:cubicBezTo>
                    <a:pt x="1719834" y="2102231"/>
                    <a:pt x="1719834" y="2248916"/>
                    <a:pt x="1719834" y="2411857"/>
                  </a:cubicBezTo>
                  <a:cubicBezTo>
                    <a:pt x="1800225" y="2411857"/>
                    <a:pt x="1864487" y="2395601"/>
                    <a:pt x="1928749" y="2411857"/>
                  </a:cubicBezTo>
                  <a:cubicBezTo>
                    <a:pt x="1993011" y="2411857"/>
                    <a:pt x="2009140" y="2395601"/>
                    <a:pt x="2009140" y="2330323"/>
                  </a:cubicBezTo>
                  <a:cubicBezTo>
                    <a:pt x="2009140" y="1629664"/>
                    <a:pt x="2009140" y="945134"/>
                    <a:pt x="2009140" y="244475"/>
                  </a:cubicBezTo>
                  <a:cubicBezTo>
                    <a:pt x="2009140" y="195580"/>
                    <a:pt x="1993011" y="179324"/>
                    <a:pt x="1944878" y="179324"/>
                  </a:cubicBezTo>
                  <a:cubicBezTo>
                    <a:pt x="1719834" y="179324"/>
                    <a:pt x="1510919" y="179324"/>
                    <a:pt x="1285875" y="179324"/>
                  </a:cubicBezTo>
                  <a:cubicBezTo>
                    <a:pt x="1269746" y="179324"/>
                    <a:pt x="1237615" y="179324"/>
                    <a:pt x="1221613" y="179324"/>
                  </a:cubicBezTo>
                  <a:cubicBezTo>
                    <a:pt x="1221613" y="293370"/>
                    <a:pt x="1221613" y="391160"/>
                    <a:pt x="1221613" y="505206"/>
                  </a:cubicBezTo>
                  <a:cubicBezTo>
                    <a:pt x="1205484" y="537845"/>
                    <a:pt x="1205484" y="570357"/>
                    <a:pt x="1173353" y="602996"/>
                  </a:cubicBezTo>
                  <a:cubicBezTo>
                    <a:pt x="1125093" y="668147"/>
                    <a:pt x="1044702" y="733425"/>
                    <a:pt x="980440" y="798576"/>
                  </a:cubicBezTo>
                  <a:cubicBezTo>
                    <a:pt x="932180" y="847471"/>
                    <a:pt x="948309" y="994156"/>
                    <a:pt x="996569" y="1026668"/>
                  </a:cubicBezTo>
                  <a:cubicBezTo>
                    <a:pt x="1076960" y="1091819"/>
                    <a:pt x="1109091" y="1157097"/>
                    <a:pt x="1092962" y="1254760"/>
                  </a:cubicBezTo>
                  <a:cubicBezTo>
                    <a:pt x="1060831" y="1352550"/>
                    <a:pt x="996569" y="1417701"/>
                    <a:pt x="916178" y="1433957"/>
                  </a:cubicBezTo>
                  <a:cubicBezTo>
                    <a:pt x="819785" y="1433957"/>
                    <a:pt x="723265" y="1385062"/>
                    <a:pt x="675005" y="1303528"/>
                  </a:cubicBezTo>
                  <a:cubicBezTo>
                    <a:pt x="642874" y="1221994"/>
                    <a:pt x="658876" y="1107948"/>
                    <a:pt x="739267" y="1059053"/>
                  </a:cubicBezTo>
                  <a:cubicBezTo>
                    <a:pt x="787527" y="1010158"/>
                    <a:pt x="803529" y="961263"/>
                    <a:pt x="787527" y="912368"/>
                  </a:cubicBezTo>
                  <a:cubicBezTo>
                    <a:pt x="787527" y="879729"/>
                    <a:pt x="803656" y="847217"/>
                    <a:pt x="787527" y="814578"/>
                  </a:cubicBezTo>
                  <a:cubicBezTo>
                    <a:pt x="787527" y="765683"/>
                    <a:pt x="819658" y="716788"/>
                    <a:pt x="851789" y="684149"/>
                  </a:cubicBezTo>
                  <a:cubicBezTo>
                    <a:pt x="916051" y="635254"/>
                    <a:pt x="964311" y="570103"/>
                    <a:pt x="1012571" y="521208"/>
                  </a:cubicBezTo>
                  <a:cubicBezTo>
                    <a:pt x="1028700" y="504952"/>
                    <a:pt x="1044702" y="488569"/>
                    <a:pt x="1044702" y="472313"/>
                  </a:cubicBezTo>
                  <a:cubicBezTo>
                    <a:pt x="1044702" y="374523"/>
                    <a:pt x="1044702" y="276733"/>
                    <a:pt x="1044702" y="178943"/>
                  </a:cubicBezTo>
                  <a:cubicBezTo>
                    <a:pt x="883920" y="178943"/>
                    <a:pt x="707136" y="178943"/>
                    <a:pt x="546354" y="178943"/>
                  </a:cubicBezTo>
                  <a:cubicBezTo>
                    <a:pt x="546354" y="928497"/>
                    <a:pt x="546354" y="1661795"/>
                    <a:pt x="546354" y="2395220"/>
                  </a:cubicBezTo>
                  <a:cubicBezTo>
                    <a:pt x="883920" y="2395220"/>
                    <a:pt x="1205357" y="2395220"/>
                    <a:pt x="1559052" y="2395220"/>
                  </a:cubicBezTo>
                  <a:close/>
                  <a:moveTo>
                    <a:pt x="1639570" y="1645920"/>
                  </a:moveTo>
                  <a:cubicBezTo>
                    <a:pt x="1591310" y="1645920"/>
                    <a:pt x="1543177" y="1678559"/>
                    <a:pt x="1543177" y="1727454"/>
                  </a:cubicBezTo>
                  <a:cubicBezTo>
                    <a:pt x="1543177" y="1776349"/>
                    <a:pt x="1591437" y="1825244"/>
                    <a:pt x="1639570" y="1825244"/>
                  </a:cubicBezTo>
                  <a:cubicBezTo>
                    <a:pt x="1687703" y="1825244"/>
                    <a:pt x="1719961" y="1792605"/>
                    <a:pt x="1719961" y="1743710"/>
                  </a:cubicBezTo>
                  <a:cubicBezTo>
                    <a:pt x="1719961" y="1694815"/>
                    <a:pt x="1687830" y="1645920"/>
                    <a:pt x="1639570" y="1645920"/>
                  </a:cubicBezTo>
                  <a:close/>
                  <a:moveTo>
                    <a:pt x="884047" y="1303655"/>
                  </a:moveTo>
                  <a:cubicBezTo>
                    <a:pt x="932307" y="1303655"/>
                    <a:pt x="964438" y="1254760"/>
                    <a:pt x="964438" y="1205865"/>
                  </a:cubicBezTo>
                  <a:cubicBezTo>
                    <a:pt x="964438" y="1156970"/>
                    <a:pt x="932307" y="1124331"/>
                    <a:pt x="884047" y="1124331"/>
                  </a:cubicBezTo>
                  <a:cubicBezTo>
                    <a:pt x="835787" y="1124331"/>
                    <a:pt x="787654" y="1156970"/>
                    <a:pt x="787654" y="1222121"/>
                  </a:cubicBezTo>
                  <a:cubicBezTo>
                    <a:pt x="787654" y="1271016"/>
                    <a:pt x="835914" y="1303655"/>
                    <a:pt x="884047" y="13036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552420" y="7550820"/>
            <a:ext cx="1902420" cy="1931040"/>
            <a:chOff x="0" y="0"/>
            <a:chExt cx="2536560" cy="257472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2536444" cy="2575179"/>
            </a:xfrm>
            <a:custGeom>
              <a:avLst/>
              <a:gdLst/>
              <a:ahLst/>
              <a:cxnLst/>
              <a:rect l="l" t="t" r="r" b="b"/>
              <a:pathLst>
                <a:path w="2536444" h="2575179">
                  <a:moveTo>
                    <a:pt x="658241" y="2183638"/>
                  </a:moveTo>
                  <a:cubicBezTo>
                    <a:pt x="626110" y="2183638"/>
                    <a:pt x="610108" y="2183638"/>
                    <a:pt x="593979" y="2183638"/>
                  </a:cubicBezTo>
                  <a:cubicBezTo>
                    <a:pt x="465582" y="2183638"/>
                    <a:pt x="385318" y="2118487"/>
                    <a:pt x="385318" y="1988058"/>
                  </a:cubicBezTo>
                  <a:cubicBezTo>
                    <a:pt x="385318" y="1922907"/>
                    <a:pt x="369316" y="1890268"/>
                    <a:pt x="305054" y="1906524"/>
                  </a:cubicBezTo>
                  <a:cubicBezTo>
                    <a:pt x="224790" y="1906524"/>
                    <a:pt x="160528" y="1906524"/>
                    <a:pt x="96393" y="1906524"/>
                  </a:cubicBezTo>
                  <a:cubicBezTo>
                    <a:pt x="32258" y="1906524"/>
                    <a:pt x="0" y="1874012"/>
                    <a:pt x="0" y="1825117"/>
                  </a:cubicBezTo>
                  <a:cubicBezTo>
                    <a:pt x="0" y="1776222"/>
                    <a:pt x="32131" y="1727327"/>
                    <a:pt x="96266" y="1727327"/>
                  </a:cubicBezTo>
                  <a:cubicBezTo>
                    <a:pt x="176530" y="1727327"/>
                    <a:pt x="272923" y="1727327"/>
                    <a:pt x="385191" y="1727327"/>
                  </a:cubicBezTo>
                  <a:cubicBezTo>
                    <a:pt x="385191" y="1678432"/>
                    <a:pt x="385191" y="1629537"/>
                    <a:pt x="369189" y="1580642"/>
                  </a:cubicBezTo>
                  <a:cubicBezTo>
                    <a:pt x="369189" y="1580642"/>
                    <a:pt x="353187" y="1548003"/>
                    <a:pt x="321056" y="1548003"/>
                  </a:cubicBezTo>
                  <a:cubicBezTo>
                    <a:pt x="256794" y="1548003"/>
                    <a:pt x="176530" y="1548003"/>
                    <a:pt x="96266" y="1548003"/>
                  </a:cubicBezTo>
                  <a:cubicBezTo>
                    <a:pt x="32004" y="1548003"/>
                    <a:pt x="0" y="1515364"/>
                    <a:pt x="0" y="1466469"/>
                  </a:cubicBezTo>
                  <a:cubicBezTo>
                    <a:pt x="0" y="1417574"/>
                    <a:pt x="32131" y="1384935"/>
                    <a:pt x="96266" y="1384935"/>
                  </a:cubicBezTo>
                  <a:cubicBezTo>
                    <a:pt x="176530" y="1384935"/>
                    <a:pt x="256794" y="1384935"/>
                    <a:pt x="321056" y="1384935"/>
                  </a:cubicBezTo>
                  <a:cubicBezTo>
                    <a:pt x="369189" y="1384935"/>
                    <a:pt x="385318" y="1368679"/>
                    <a:pt x="385318" y="1319784"/>
                  </a:cubicBezTo>
                  <a:cubicBezTo>
                    <a:pt x="385318" y="1205738"/>
                    <a:pt x="385318" y="1205738"/>
                    <a:pt x="256921" y="1205738"/>
                  </a:cubicBezTo>
                  <a:cubicBezTo>
                    <a:pt x="208788" y="1205738"/>
                    <a:pt x="144526" y="1189482"/>
                    <a:pt x="80264" y="1189482"/>
                  </a:cubicBezTo>
                  <a:cubicBezTo>
                    <a:pt x="32131" y="1189609"/>
                    <a:pt x="0" y="1156970"/>
                    <a:pt x="0" y="1108075"/>
                  </a:cubicBezTo>
                  <a:cubicBezTo>
                    <a:pt x="0" y="1059180"/>
                    <a:pt x="32131" y="1026541"/>
                    <a:pt x="80264" y="1026541"/>
                  </a:cubicBezTo>
                  <a:cubicBezTo>
                    <a:pt x="160528" y="1026541"/>
                    <a:pt x="240792" y="1026541"/>
                    <a:pt x="321056" y="1026541"/>
                  </a:cubicBezTo>
                  <a:cubicBezTo>
                    <a:pt x="337058" y="1026541"/>
                    <a:pt x="353187" y="1026541"/>
                    <a:pt x="369189" y="1026541"/>
                  </a:cubicBezTo>
                  <a:cubicBezTo>
                    <a:pt x="369189" y="1026541"/>
                    <a:pt x="369189" y="1010285"/>
                    <a:pt x="369189" y="1010285"/>
                  </a:cubicBezTo>
                  <a:cubicBezTo>
                    <a:pt x="401320" y="847344"/>
                    <a:pt x="385191" y="831088"/>
                    <a:pt x="208661" y="847344"/>
                  </a:cubicBezTo>
                  <a:cubicBezTo>
                    <a:pt x="160528" y="847344"/>
                    <a:pt x="112395" y="847344"/>
                    <a:pt x="64135" y="847344"/>
                  </a:cubicBezTo>
                  <a:cubicBezTo>
                    <a:pt x="16002" y="831088"/>
                    <a:pt x="0" y="798449"/>
                    <a:pt x="0" y="749554"/>
                  </a:cubicBezTo>
                  <a:cubicBezTo>
                    <a:pt x="0" y="700659"/>
                    <a:pt x="32131" y="684403"/>
                    <a:pt x="80264" y="684403"/>
                  </a:cubicBezTo>
                  <a:cubicBezTo>
                    <a:pt x="160528" y="684403"/>
                    <a:pt x="240792" y="684403"/>
                    <a:pt x="321056" y="684403"/>
                  </a:cubicBezTo>
                  <a:cubicBezTo>
                    <a:pt x="369189" y="684403"/>
                    <a:pt x="385318" y="668147"/>
                    <a:pt x="385318" y="619252"/>
                  </a:cubicBezTo>
                  <a:cubicBezTo>
                    <a:pt x="385318" y="456311"/>
                    <a:pt x="449580" y="391160"/>
                    <a:pt x="610108" y="391160"/>
                  </a:cubicBezTo>
                  <a:cubicBezTo>
                    <a:pt x="626110" y="391160"/>
                    <a:pt x="642239" y="391160"/>
                    <a:pt x="658241" y="391160"/>
                  </a:cubicBezTo>
                  <a:cubicBezTo>
                    <a:pt x="658241" y="326009"/>
                    <a:pt x="658241" y="260731"/>
                    <a:pt x="658241" y="195580"/>
                  </a:cubicBezTo>
                  <a:cubicBezTo>
                    <a:pt x="658241" y="162941"/>
                    <a:pt x="658241" y="130429"/>
                    <a:pt x="658241" y="81534"/>
                  </a:cubicBezTo>
                  <a:cubicBezTo>
                    <a:pt x="658241" y="32639"/>
                    <a:pt x="690372" y="0"/>
                    <a:pt x="738505" y="0"/>
                  </a:cubicBezTo>
                  <a:cubicBezTo>
                    <a:pt x="802767" y="0"/>
                    <a:pt x="818769" y="32639"/>
                    <a:pt x="834771" y="81534"/>
                  </a:cubicBezTo>
                  <a:cubicBezTo>
                    <a:pt x="834771" y="163068"/>
                    <a:pt x="834771" y="244475"/>
                    <a:pt x="834771" y="326009"/>
                  </a:cubicBezTo>
                  <a:cubicBezTo>
                    <a:pt x="818769" y="374904"/>
                    <a:pt x="850773" y="391160"/>
                    <a:pt x="899033" y="391160"/>
                  </a:cubicBezTo>
                  <a:cubicBezTo>
                    <a:pt x="915035" y="391160"/>
                    <a:pt x="931164" y="391160"/>
                    <a:pt x="947166" y="391160"/>
                  </a:cubicBezTo>
                  <a:cubicBezTo>
                    <a:pt x="995299" y="391160"/>
                    <a:pt x="1011428" y="374904"/>
                    <a:pt x="1011428" y="342265"/>
                  </a:cubicBezTo>
                  <a:cubicBezTo>
                    <a:pt x="1011428" y="260731"/>
                    <a:pt x="1011428" y="195580"/>
                    <a:pt x="1011428" y="114173"/>
                  </a:cubicBezTo>
                  <a:cubicBezTo>
                    <a:pt x="1011428" y="48895"/>
                    <a:pt x="1043559" y="0"/>
                    <a:pt x="1091692" y="0"/>
                  </a:cubicBezTo>
                  <a:cubicBezTo>
                    <a:pt x="1139825" y="0"/>
                    <a:pt x="1171956" y="48895"/>
                    <a:pt x="1171956" y="114046"/>
                  </a:cubicBezTo>
                  <a:cubicBezTo>
                    <a:pt x="1171956" y="195580"/>
                    <a:pt x="1171956" y="260731"/>
                    <a:pt x="1171956" y="342138"/>
                  </a:cubicBezTo>
                  <a:cubicBezTo>
                    <a:pt x="1171956" y="374777"/>
                    <a:pt x="1187958" y="391033"/>
                    <a:pt x="1236218" y="391033"/>
                  </a:cubicBezTo>
                  <a:cubicBezTo>
                    <a:pt x="1348613" y="391033"/>
                    <a:pt x="1348613" y="391033"/>
                    <a:pt x="1348613" y="276987"/>
                  </a:cubicBezTo>
                  <a:cubicBezTo>
                    <a:pt x="1348613" y="211836"/>
                    <a:pt x="1348613" y="162941"/>
                    <a:pt x="1348613" y="114046"/>
                  </a:cubicBezTo>
                  <a:cubicBezTo>
                    <a:pt x="1348613" y="48895"/>
                    <a:pt x="1396746" y="0"/>
                    <a:pt x="1444879" y="0"/>
                  </a:cubicBezTo>
                  <a:cubicBezTo>
                    <a:pt x="1493012" y="0"/>
                    <a:pt x="1525143" y="48895"/>
                    <a:pt x="1525143" y="114046"/>
                  </a:cubicBezTo>
                  <a:cubicBezTo>
                    <a:pt x="1525143" y="179197"/>
                    <a:pt x="1525143" y="260731"/>
                    <a:pt x="1525143" y="325882"/>
                  </a:cubicBezTo>
                  <a:cubicBezTo>
                    <a:pt x="1525143" y="374777"/>
                    <a:pt x="1541145" y="391033"/>
                    <a:pt x="1589405" y="391033"/>
                  </a:cubicBezTo>
                  <a:cubicBezTo>
                    <a:pt x="1621536" y="391033"/>
                    <a:pt x="1653667" y="391033"/>
                    <a:pt x="1701800" y="391033"/>
                  </a:cubicBezTo>
                  <a:cubicBezTo>
                    <a:pt x="1701800" y="309499"/>
                    <a:pt x="1701800" y="228092"/>
                    <a:pt x="1701800" y="146558"/>
                  </a:cubicBezTo>
                  <a:cubicBezTo>
                    <a:pt x="1701800" y="48895"/>
                    <a:pt x="1733804" y="0"/>
                    <a:pt x="1782064" y="0"/>
                  </a:cubicBezTo>
                  <a:cubicBezTo>
                    <a:pt x="1846326" y="0"/>
                    <a:pt x="1878330" y="48895"/>
                    <a:pt x="1878330" y="146685"/>
                  </a:cubicBezTo>
                  <a:cubicBezTo>
                    <a:pt x="1878330" y="211836"/>
                    <a:pt x="1862328" y="277114"/>
                    <a:pt x="1878330" y="342265"/>
                  </a:cubicBezTo>
                  <a:cubicBezTo>
                    <a:pt x="1878330" y="358521"/>
                    <a:pt x="1894332" y="391160"/>
                    <a:pt x="1910461" y="391160"/>
                  </a:cubicBezTo>
                  <a:cubicBezTo>
                    <a:pt x="2135251" y="423799"/>
                    <a:pt x="2135251" y="440055"/>
                    <a:pt x="2151253" y="668147"/>
                  </a:cubicBezTo>
                  <a:cubicBezTo>
                    <a:pt x="2231517" y="668147"/>
                    <a:pt x="2295779" y="668147"/>
                    <a:pt x="2359914" y="668147"/>
                  </a:cubicBezTo>
                  <a:cubicBezTo>
                    <a:pt x="2392045" y="668147"/>
                    <a:pt x="2408047" y="668147"/>
                    <a:pt x="2440178" y="668147"/>
                  </a:cubicBezTo>
                  <a:cubicBezTo>
                    <a:pt x="2504440" y="684403"/>
                    <a:pt x="2536444" y="717042"/>
                    <a:pt x="2536444" y="765937"/>
                  </a:cubicBezTo>
                  <a:cubicBezTo>
                    <a:pt x="2520442" y="831088"/>
                    <a:pt x="2488311" y="847471"/>
                    <a:pt x="2440178" y="847471"/>
                  </a:cubicBezTo>
                  <a:cubicBezTo>
                    <a:pt x="2359914" y="847471"/>
                    <a:pt x="2279650" y="847471"/>
                    <a:pt x="2215388" y="847471"/>
                  </a:cubicBezTo>
                  <a:cubicBezTo>
                    <a:pt x="2167255" y="847471"/>
                    <a:pt x="2151126" y="863727"/>
                    <a:pt x="2151126" y="912622"/>
                  </a:cubicBezTo>
                  <a:cubicBezTo>
                    <a:pt x="2151126" y="945261"/>
                    <a:pt x="2151126" y="977773"/>
                    <a:pt x="2151126" y="1026668"/>
                  </a:cubicBezTo>
                  <a:cubicBezTo>
                    <a:pt x="2215388" y="1026668"/>
                    <a:pt x="2279523" y="1026668"/>
                    <a:pt x="2343785" y="1026668"/>
                  </a:cubicBezTo>
                  <a:cubicBezTo>
                    <a:pt x="2375916" y="1026668"/>
                    <a:pt x="2408047" y="1026668"/>
                    <a:pt x="2440051" y="1026668"/>
                  </a:cubicBezTo>
                  <a:cubicBezTo>
                    <a:pt x="2504313" y="1026668"/>
                    <a:pt x="2536317" y="1059307"/>
                    <a:pt x="2536317" y="1124458"/>
                  </a:cubicBezTo>
                  <a:cubicBezTo>
                    <a:pt x="2520315" y="1173353"/>
                    <a:pt x="2488184" y="1205992"/>
                    <a:pt x="2440051" y="1205992"/>
                  </a:cubicBezTo>
                  <a:cubicBezTo>
                    <a:pt x="2359787" y="1205992"/>
                    <a:pt x="2295525" y="1205992"/>
                    <a:pt x="2215261" y="1205992"/>
                  </a:cubicBezTo>
                  <a:cubicBezTo>
                    <a:pt x="2199259" y="1205992"/>
                    <a:pt x="2183130" y="1205992"/>
                    <a:pt x="2150999" y="1205992"/>
                  </a:cubicBezTo>
                  <a:cubicBezTo>
                    <a:pt x="2150999" y="1254887"/>
                    <a:pt x="2150999" y="1303782"/>
                    <a:pt x="2150999" y="1352677"/>
                  </a:cubicBezTo>
                  <a:cubicBezTo>
                    <a:pt x="2150999" y="1352677"/>
                    <a:pt x="2183130" y="1385316"/>
                    <a:pt x="2199132" y="1385316"/>
                  </a:cubicBezTo>
                  <a:cubicBezTo>
                    <a:pt x="2279396" y="1385316"/>
                    <a:pt x="2343658" y="1385316"/>
                    <a:pt x="2423922" y="1385316"/>
                  </a:cubicBezTo>
                  <a:cubicBezTo>
                    <a:pt x="2488184" y="1385316"/>
                    <a:pt x="2536317" y="1417955"/>
                    <a:pt x="2536317" y="1466850"/>
                  </a:cubicBezTo>
                  <a:cubicBezTo>
                    <a:pt x="2536317" y="1515745"/>
                    <a:pt x="2488184" y="1548384"/>
                    <a:pt x="2423922" y="1548384"/>
                  </a:cubicBezTo>
                  <a:cubicBezTo>
                    <a:pt x="2343658" y="1548384"/>
                    <a:pt x="2247265" y="1548384"/>
                    <a:pt x="2150999" y="1548384"/>
                  </a:cubicBezTo>
                  <a:cubicBezTo>
                    <a:pt x="2150999" y="1613535"/>
                    <a:pt x="2150999" y="1662430"/>
                    <a:pt x="2150999" y="1727581"/>
                  </a:cubicBezTo>
                  <a:cubicBezTo>
                    <a:pt x="2247265" y="1727581"/>
                    <a:pt x="2343658" y="1727581"/>
                    <a:pt x="2423922" y="1727581"/>
                  </a:cubicBezTo>
                  <a:cubicBezTo>
                    <a:pt x="2488184" y="1727581"/>
                    <a:pt x="2536317" y="1760220"/>
                    <a:pt x="2536317" y="1825371"/>
                  </a:cubicBezTo>
                  <a:cubicBezTo>
                    <a:pt x="2536317" y="1874266"/>
                    <a:pt x="2488184" y="1906905"/>
                    <a:pt x="2423922" y="1906905"/>
                  </a:cubicBezTo>
                  <a:cubicBezTo>
                    <a:pt x="2343658" y="1906905"/>
                    <a:pt x="2247265" y="1906905"/>
                    <a:pt x="2150999" y="1906905"/>
                  </a:cubicBezTo>
                  <a:cubicBezTo>
                    <a:pt x="2150999" y="1939544"/>
                    <a:pt x="2150999" y="1955800"/>
                    <a:pt x="2150999" y="1988439"/>
                  </a:cubicBezTo>
                  <a:cubicBezTo>
                    <a:pt x="2150999" y="2102485"/>
                    <a:pt x="2070735" y="2184019"/>
                    <a:pt x="1942338" y="2184019"/>
                  </a:cubicBezTo>
                  <a:cubicBezTo>
                    <a:pt x="1894205" y="2184019"/>
                    <a:pt x="1862074" y="2200275"/>
                    <a:pt x="1862074" y="2265553"/>
                  </a:cubicBezTo>
                  <a:cubicBezTo>
                    <a:pt x="1878076" y="2347087"/>
                    <a:pt x="1878076" y="2412238"/>
                    <a:pt x="1878076" y="2477389"/>
                  </a:cubicBezTo>
                  <a:cubicBezTo>
                    <a:pt x="1862074" y="2542540"/>
                    <a:pt x="1829943" y="2575179"/>
                    <a:pt x="1781810" y="2575179"/>
                  </a:cubicBezTo>
                  <a:cubicBezTo>
                    <a:pt x="1733677" y="2575179"/>
                    <a:pt x="1701546" y="2542540"/>
                    <a:pt x="1701546" y="2477389"/>
                  </a:cubicBezTo>
                  <a:cubicBezTo>
                    <a:pt x="1701546" y="2379599"/>
                    <a:pt x="1701546" y="2298192"/>
                    <a:pt x="1701546" y="2200402"/>
                  </a:cubicBezTo>
                  <a:cubicBezTo>
                    <a:pt x="1637284" y="2200402"/>
                    <a:pt x="1589151" y="2200402"/>
                    <a:pt x="1524889" y="2200402"/>
                  </a:cubicBezTo>
                  <a:cubicBezTo>
                    <a:pt x="1524889" y="2265553"/>
                    <a:pt x="1524889" y="2330831"/>
                    <a:pt x="1524889" y="2412238"/>
                  </a:cubicBezTo>
                  <a:cubicBezTo>
                    <a:pt x="1524889" y="2428494"/>
                    <a:pt x="1524889" y="2461133"/>
                    <a:pt x="1524889" y="2477389"/>
                  </a:cubicBezTo>
                  <a:cubicBezTo>
                    <a:pt x="1524889" y="2542540"/>
                    <a:pt x="1492758" y="2575179"/>
                    <a:pt x="1444625" y="2575179"/>
                  </a:cubicBezTo>
                  <a:cubicBezTo>
                    <a:pt x="1380363" y="2575179"/>
                    <a:pt x="1364361" y="2542540"/>
                    <a:pt x="1348359" y="2493645"/>
                  </a:cubicBezTo>
                  <a:cubicBezTo>
                    <a:pt x="1348359" y="2412111"/>
                    <a:pt x="1348359" y="2330704"/>
                    <a:pt x="1348359" y="2249170"/>
                  </a:cubicBezTo>
                  <a:cubicBezTo>
                    <a:pt x="1364361" y="2200275"/>
                    <a:pt x="1348359" y="2184019"/>
                    <a:pt x="1284097" y="2184019"/>
                  </a:cubicBezTo>
                  <a:cubicBezTo>
                    <a:pt x="1155700" y="2200275"/>
                    <a:pt x="1171702" y="2167763"/>
                    <a:pt x="1171702" y="2298065"/>
                  </a:cubicBezTo>
                  <a:cubicBezTo>
                    <a:pt x="1171702" y="2363216"/>
                    <a:pt x="1171702" y="2412111"/>
                    <a:pt x="1171702" y="2461006"/>
                  </a:cubicBezTo>
                  <a:cubicBezTo>
                    <a:pt x="1171702" y="2542540"/>
                    <a:pt x="1155700" y="2575052"/>
                    <a:pt x="1091438" y="2575052"/>
                  </a:cubicBezTo>
                  <a:cubicBezTo>
                    <a:pt x="1043305" y="2575052"/>
                    <a:pt x="1011174" y="2542412"/>
                    <a:pt x="1011174" y="2461006"/>
                  </a:cubicBezTo>
                  <a:cubicBezTo>
                    <a:pt x="1011174" y="2395855"/>
                    <a:pt x="1011174" y="2314321"/>
                    <a:pt x="1011174" y="2249170"/>
                  </a:cubicBezTo>
                  <a:cubicBezTo>
                    <a:pt x="1011174" y="2200275"/>
                    <a:pt x="995172" y="2184019"/>
                    <a:pt x="946912" y="2184019"/>
                  </a:cubicBezTo>
                  <a:cubicBezTo>
                    <a:pt x="802386" y="2200275"/>
                    <a:pt x="834517" y="2184019"/>
                    <a:pt x="834517" y="2314448"/>
                  </a:cubicBezTo>
                  <a:cubicBezTo>
                    <a:pt x="834517" y="2363343"/>
                    <a:pt x="834517" y="2412238"/>
                    <a:pt x="834517" y="2461133"/>
                  </a:cubicBezTo>
                  <a:cubicBezTo>
                    <a:pt x="834517" y="2542667"/>
                    <a:pt x="802386" y="2575179"/>
                    <a:pt x="738251" y="2575179"/>
                  </a:cubicBezTo>
                  <a:cubicBezTo>
                    <a:pt x="690118" y="2575179"/>
                    <a:pt x="657987" y="2542540"/>
                    <a:pt x="657987" y="2477389"/>
                  </a:cubicBezTo>
                  <a:cubicBezTo>
                    <a:pt x="657987" y="2379599"/>
                    <a:pt x="657987" y="2298192"/>
                    <a:pt x="657987" y="2184019"/>
                  </a:cubicBezTo>
                  <a:close/>
                  <a:moveTo>
                    <a:pt x="1268349" y="1955546"/>
                  </a:moveTo>
                  <a:cubicBezTo>
                    <a:pt x="1445006" y="1955546"/>
                    <a:pt x="1621536" y="1955546"/>
                    <a:pt x="1814195" y="1955546"/>
                  </a:cubicBezTo>
                  <a:cubicBezTo>
                    <a:pt x="1894459" y="1955546"/>
                    <a:pt x="1926590" y="1922907"/>
                    <a:pt x="1926590" y="1841500"/>
                  </a:cubicBezTo>
                  <a:cubicBezTo>
                    <a:pt x="1926590" y="1466723"/>
                    <a:pt x="1926590" y="1108202"/>
                    <a:pt x="1926590" y="733425"/>
                  </a:cubicBezTo>
                  <a:cubicBezTo>
                    <a:pt x="1926590" y="651891"/>
                    <a:pt x="1894459" y="635635"/>
                    <a:pt x="1814195" y="635635"/>
                  </a:cubicBezTo>
                  <a:cubicBezTo>
                    <a:pt x="1445006" y="635635"/>
                    <a:pt x="1091819" y="635635"/>
                    <a:pt x="722503" y="635635"/>
                  </a:cubicBezTo>
                  <a:cubicBezTo>
                    <a:pt x="642239" y="635635"/>
                    <a:pt x="610108" y="651891"/>
                    <a:pt x="610108" y="733425"/>
                  </a:cubicBezTo>
                  <a:cubicBezTo>
                    <a:pt x="610108" y="1108202"/>
                    <a:pt x="610108" y="1466723"/>
                    <a:pt x="610108" y="1841500"/>
                  </a:cubicBezTo>
                  <a:cubicBezTo>
                    <a:pt x="610108" y="1923034"/>
                    <a:pt x="642239" y="1955546"/>
                    <a:pt x="722503" y="1955546"/>
                  </a:cubicBezTo>
                  <a:cubicBezTo>
                    <a:pt x="899160" y="1955546"/>
                    <a:pt x="1075690" y="1955546"/>
                    <a:pt x="1268349" y="19555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2935980" y="7550820"/>
            <a:ext cx="1917000" cy="1931040"/>
            <a:chOff x="0" y="0"/>
            <a:chExt cx="2556000" cy="257472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556002" cy="2574798"/>
            </a:xfrm>
            <a:custGeom>
              <a:avLst/>
              <a:gdLst/>
              <a:ahLst/>
              <a:cxnLst/>
              <a:rect l="l" t="t" r="r" b="b"/>
              <a:pathLst>
                <a:path w="2556002" h="2574798">
                  <a:moveTo>
                    <a:pt x="1286002" y="0"/>
                  </a:moveTo>
                  <a:cubicBezTo>
                    <a:pt x="1977263" y="16256"/>
                    <a:pt x="2556002" y="586613"/>
                    <a:pt x="2556002" y="1287399"/>
                  </a:cubicBezTo>
                  <a:cubicBezTo>
                    <a:pt x="2539873" y="2004441"/>
                    <a:pt x="1977263" y="2574798"/>
                    <a:pt x="1270000" y="2574798"/>
                  </a:cubicBezTo>
                  <a:cubicBezTo>
                    <a:pt x="562737" y="2574798"/>
                    <a:pt x="0" y="1988058"/>
                    <a:pt x="16129" y="1271016"/>
                  </a:cubicBezTo>
                  <a:cubicBezTo>
                    <a:pt x="32131" y="586613"/>
                    <a:pt x="562610" y="0"/>
                    <a:pt x="1286002" y="0"/>
                  </a:cubicBezTo>
                  <a:close/>
                  <a:moveTo>
                    <a:pt x="176784" y="1319911"/>
                  </a:moveTo>
                  <a:cubicBezTo>
                    <a:pt x="192913" y="1955419"/>
                    <a:pt x="707263" y="2427986"/>
                    <a:pt x="1318133" y="2411730"/>
                  </a:cubicBezTo>
                  <a:cubicBezTo>
                    <a:pt x="1945132" y="2395474"/>
                    <a:pt x="2427351" y="1841373"/>
                    <a:pt x="2379091" y="1222121"/>
                  </a:cubicBezTo>
                  <a:cubicBezTo>
                    <a:pt x="2346960" y="635508"/>
                    <a:pt x="1848612" y="146558"/>
                    <a:pt x="1237742" y="162941"/>
                  </a:cubicBezTo>
                  <a:cubicBezTo>
                    <a:pt x="659003" y="195580"/>
                    <a:pt x="160655" y="668147"/>
                    <a:pt x="176784" y="13199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5996160" y="8027100"/>
            <a:ext cx="542700" cy="1236060"/>
            <a:chOff x="0" y="0"/>
            <a:chExt cx="723600" cy="16480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723646" cy="1648079"/>
            </a:xfrm>
            <a:custGeom>
              <a:avLst/>
              <a:gdLst/>
              <a:ahLst/>
              <a:cxnLst/>
              <a:rect l="l" t="t" r="r" b="b"/>
              <a:pathLst>
                <a:path w="723646" h="1648079">
                  <a:moveTo>
                    <a:pt x="723646" y="277368"/>
                  </a:moveTo>
                  <a:cubicBezTo>
                    <a:pt x="723646" y="358902"/>
                    <a:pt x="675386" y="424180"/>
                    <a:pt x="611124" y="473202"/>
                  </a:cubicBezTo>
                  <a:cubicBezTo>
                    <a:pt x="594995" y="473202"/>
                    <a:pt x="578993" y="505841"/>
                    <a:pt x="594995" y="522097"/>
                  </a:cubicBezTo>
                  <a:cubicBezTo>
                    <a:pt x="611124" y="685292"/>
                    <a:pt x="546735" y="815848"/>
                    <a:pt x="418084" y="913765"/>
                  </a:cubicBezTo>
                  <a:cubicBezTo>
                    <a:pt x="353822" y="962660"/>
                    <a:pt x="321564" y="1044321"/>
                    <a:pt x="337693" y="1125855"/>
                  </a:cubicBezTo>
                  <a:cubicBezTo>
                    <a:pt x="337693" y="1174750"/>
                    <a:pt x="337693" y="1207389"/>
                    <a:pt x="385953" y="1223772"/>
                  </a:cubicBezTo>
                  <a:cubicBezTo>
                    <a:pt x="482473" y="1305306"/>
                    <a:pt x="498475" y="1452245"/>
                    <a:pt x="402082" y="1550162"/>
                  </a:cubicBezTo>
                  <a:cubicBezTo>
                    <a:pt x="321691" y="1648079"/>
                    <a:pt x="176911" y="1648079"/>
                    <a:pt x="96520" y="1550162"/>
                  </a:cubicBezTo>
                  <a:cubicBezTo>
                    <a:pt x="0" y="1452245"/>
                    <a:pt x="0" y="1305433"/>
                    <a:pt x="112522" y="1240155"/>
                  </a:cubicBezTo>
                  <a:cubicBezTo>
                    <a:pt x="160782" y="1191260"/>
                    <a:pt x="176784" y="1158621"/>
                    <a:pt x="160782" y="1109599"/>
                  </a:cubicBezTo>
                  <a:cubicBezTo>
                    <a:pt x="144653" y="979043"/>
                    <a:pt x="192913" y="881126"/>
                    <a:pt x="289433" y="799592"/>
                  </a:cubicBezTo>
                  <a:cubicBezTo>
                    <a:pt x="305562" y="783336"/>
                    <a:pt x="321564" y="766953"/>
                    <a:pt x="337693" y="750697"/>
                  </a:cubicBezTo>
                  <a:cubicBezTo>
                    <a:pt x="401955" y="701802"/>
                    <a:pt x="434213" y="636524"/>
                    <a:pt x="418084" y="554863"/>
                  </a:cubicBezTo>
                  <a:cubicBezTo>
                    <a:pt x="418084" y="505968"/>
                    <a:pt x="418084" y="473329"/>
                    <a:pt x="369824" y="440690"/>
                  </a:cubicBezTo>
                  <a:cubicBezTo>
                    <a:pt x="257302" y="391795"/>
                    <a:pt x="273304" y="195961"/>
                    <a:pt x="369824" y="114300"/>
                  </a:cubicBezTo>
                  <a:cubicBezTo>
                    <a:pt x="514604" y="0"/>
                    <a:pt x="610997" y="81534"/>
                    <a:pt x="691388" y="179451"/>
                  </a:cubicBezTo>
                  <a:cubicBezTo>
                    <a:pt x="707517" y="212090"/>
                    <a:pt x="707517" y="244729"/>
                    <a:pt x="723519" y="277368"/>
                  </a:cubicBezTo>
                  <a:close/>
                  <a:moveTo>
                    <a:pt x="337693" y="1403350"/>
                  </a:moveTo>
                  <a:cubicBezTo>
                    <a:pt x="337693" y="1354455"/>
                    <a:pt x="289433" y="1305433"/>
                    <a:pt x="241173" y="1305433"/>
                  </a:cubicBezTo>
                  <a:cubicBezTo>
                    <a:pt x="192913" y="1305433"/>
                    <a:pt x="160782" y="1354328"/>
                    <a:pt x="160782" y="1403350"/>
                  </a:cubicBezTo>
                  <a:cubicBezTo>
                    <a:pt x="160782" y="1452372"/>
                    <a:pt x="192913" y="1484884"/>
                    <a:pt x="241173" y="1484884"/>
                  </a:cubicBezTo>
                  <a:cubicBezTo>
                    <a:pt x="289433" y="1484884"/>
                    <a:pt x="337693" y="1452245"/>
                    <a:pt x="337693" y="1403350"/>
                  </a:cubicBezTo>
                  <a:close/>
                  <a:moveTo>
                    <a:pt x="594995" y="277368"/>
                  </a:moveTo>
                  <a:cubicBezTo>
                    <a:pt x="594995" y="228473"/>
                    <a:pt x="546735" y="179451"/>
                    <a:pt x="482473" y="179451"/>
                  </a:cubicBezTo>
                  <a:cubicBezTo>
                    <a:pt x="434213" y="195707"/>
                    <a:pt x="418211" y="228346"/>
                    <a:pt x="402082" y="277368"/>
                  </a:cubicBezTo>
                  <a:cubicBezTo>
                    <a:pt x="402082" y="326263"/>
                    <a:pt x="450342" y="358902"/>
                    <a:pt x="498602" y="358902"/>
                  </a:cubicBezTo>
                  <a:cubicBezTo>
                    <a:pt x="546862" y="358902"/>
                    <a:pt x="595122" y="326263"/>
                    <a:pt x="595122" y="2773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155060" y="8163180"/>
            <a:ext cx="697680" cy="707400"/>
            <a:chOff x="0" y="0"/>
            <a:chExt cx="930240" cy="9432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930275" cy="943229"/>
            </a:xfrm>
            <a:custGeom>
              <a:avLst/>
              <a:gdLst/>
              <a:ahLst/>
              <a:cxnLst/>
              <a:rect l="l" t="t" r="r" b="b"/>
              <a:pathLst>
                <a:path w="930275" h="943229">
                  <a:moveTo>
                    <a:pt x="930275" y="16256"/>
                  </a:moveTo>
                  <a:cubicBezTo>
                    <a:pt x="930275" y="325247"/>
                    <a:pt x="930275" y="634238"/>
                    <a:pt x="930275" y="943229"/>
                  </a:cubicBezTo>
                  <a:cubicBezTo>
                    <a:pt x="898144" y="943229"/>
                    <a:pt x="882142" y="943229"/>
                    <a:pt x="866140" y="943229"/>
                  </a:cubicBezTo>
                  <a:cubicBezTo>
                    <a:pt x="593471" y="943229"/>
                    <a:pt x="336804" y="943229"/>
                    <a:pt x="64262" y="943229"/>
                  </a:cubicBezTo>
                  <a:cubicBezTo>
                    <a:pt x="16002" y="943229"/>
                    <a:pt x="0" y="926973"/>
                    <a:pt x="0" y="878205"/>
                  </a:cubicBezTo>
                  <a:cubicBezTo>
                    <a:pt x="0" y="617982"/>
                    <a:pt x="0" y="341503"/>
                    <a:pt x="0" y="65024"/>
                  </a:cubicBezTo>
                  <a:cubicBezTo>
                    <a:pt x="0" y="32512"/>
                    <a:pt x="0" y="0"/>
                    <a:pt x="48133" y="0"/>
                  </a:cubicBezTo>
                  <a:cubicBezTo>
                    <a:pt x="336804" y="0"/>
                    <a:pt x="609473" y="0"/>
                    <a:pt x="882142" y="0"/>
                  </a:cubicBezTo>
                  <a:cubicBezTo>
                    <a:pt x="898144" y="0"/>
                    <a:pt x="914273" y="16256"/>
                    <a:pt x="930275" y="1625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3491100" y="7807860"/>
            <a:ext cx="807300" cy="1428840"/>
            <a:chOff x="0" y="0"/>
            <a:chExt cx="1076400" cy="190512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076706" cy="1905000"/>
            </a:xfrm>
            <a:custGeom>
              <a:avLst/>
              <a:gdLst/>
              <a:ahLst/>
              <a:cxnLst/>
              <a:rect l="l" t="t" r="r" b="b"/>
              <a:pathLst>
                <a:path w="1076706" h="1905000">
                  <a:moveTo>
                    <a:pt x="658749" y="0"/>
                  </a:moveTo>
                  <a:cubicBezTo>
                    <a:pt x="707009" y="16256"/>
                    <a:pt x="755142" y="16256"/>
                    <a:pt x="803402" y="32512"/>
                  </a:cubicBezTo>
                  <a:cubicBezTo>
                    <a:pt x="803402" y="32512"/>
                    <a:pt x="819531" y="48768"/>
                    <a:pt x="819531" y="65024"/>
                  </a:cubicBezTo>
                  <a:cubicBezTo>
                    <a:pt x="835660" y="65024"/>
                    <a:pt x="819531" y="81280"/>
                    <a:pt x="819531" y="97536"/>
                  </a:cubicBezTo>
                  <a:cubicBezTo>
                    <a:pt x="787400" y="260350"/>
                    <a:pt x="867791" y="374396"/>
                    <a:pt x="996315" y="472059"/>
                  </a:cubicBezTo>
                  <a:cubicBezTo>
                    <a:pt x="1060577" y="520954"/>
                    <a:pt x="1076706" y="585978"/>
                    <a:pt x="1076706" y="667512"/>
                  </a:cubicBezTo>
                  <a:cubicBezTo>
                    <a:pt x="1060577" y="993140"/>
                    <a:pt x="1076706" y="1335151"/>
                    <a:pt x="1076706" y="1677035"/>
                  </a:cubicBezTo>
                  <a:cubicBezTo>
                    <a:pt x="1076706" y="1725930"/>
                    <a:pt x="1060577" y="1742186"/>
                    <a:pt x="1012444" y="1774698"/>
                  </a:cubicBezTo>
                  <a:cubicBezTo>
                    <a:pt x="883920" y="1856105"/>
                    <a:pt x="707136" y="1905000"/>
                    <a:pt x="578612" y="1888617"/>
                  </a:cubicBezTo>
                  <a:cubicBezTo>
                    <a:pt x="578612" y="1823466"/>
                    <a:pt x="578612" y="1742059"/>
                    <a:pt x="594741" y="1676908"/>
                  </a:cubicBezTo>
                  <a:cubicBezTo>
                    <a:pt x="594741" y="1660652"/>
                    <a:pt x="610870" y="1644396"/>
                    <a:pt x="626872" y="1628013"/>
                  </a:cubicBezTo>
                  <a:cubicBezTo>
                    <a:pt x="675132" y="1562862"/>
                    <a:pt x="739394" y="1514094"/>
                    <a:pt x="787527" y="1465199"/>
                  </a:cubicBezTo>
                  <a:cubicBezTo>
                    <a:pt x="803656" y="1432687"/>
                    <a:pt x="819658" y="1383792"/>
                    <a:pt x="819658" y="1351280"/>
                  </a:cubicBezTo>
                  <a:cubicBezTo>
                    <a:pt x="835787" y="1237361"/>
                    <a:pt x="835787" y="1123315"/>
                    <a:pt x="835787" y="1009396"/>
                  </a:cubicBezTo>
                  <a:cubicBezTo>
                    <a:pt x="835787" y="976884"/>
                    <a:pt x="835787" y="944245"/>
                    <a:pt x="867918" y="927989"/>
                  </a:cubicBezTo>
                  <a:cubicBezTo>
                    <a:pt x="964311" y="846582"/>
                    <a:pt x="980440" y="716280"/>
                    <a:pt x="916178" y="618617"/>
                  </a:cubicBezTo>
                  <a:cubicBezTo>
                    <a:pt x="867918" y="537210"/>
                    <a:pt x="723392" y="504698"/>
                    <a:pt x="643001" y="553466"/>
                  </a:cubicBezTo>
                  <a:cubicBezTo>
                    <a:pt x="530479" y="618617"/>
                    <a:pt x="482346" y="813943"/>
                    <a:pt x="610870" y="911733"/>
                  </a:cubicBezTo>
                  <a:cubicBezTo>
                    <a:pt x="643001" y="944245"/>
                    <a:pt x="659130" y="960628"/>
                    <a:pt x="659130" y="1009396"/>
                  </a:cubicBezTo>
                  <a:cubicBezTo>
                    <a:pt x="659130" y="1107059"/>
                    <a:pt x="659130" y="1204849"/>
                    <a:pt x="659130" y="1286256"/>
                  </a:cubicBezTo>
                  <a:cubicBezTo>
                    <a:pt x="659130" y="1318768"/>
                    <a:pt x="643001" y="1351407"/>
                    <a:pt x="626999" y="1367663"/>
                  </a:cubicBezTo>
                  <a:cubicBezTo>
                    <a:pt x="578739" y="1432814"/>
                    <a:pt x="514477" y="1481582"/>
                    <a:pt x="466344" y="1546733"/>
                  </a:cubicBezTo>
                  <a:cubicBezTo>
                    <a:pt x="434213" y="1579245"/>
                    <a:pt x="418084" y="1611884"/>
                    <a:pt x="418084" y="1644396"/>
                  </a:cubicBezTo>
                  <a:cubicBezTo>
                    <a:pt x="418084" y="1725803"/>
                    <a:pt x="418084" y="1807210"/>
                    <a:pt x="418084" y="1888617"/>
                  </a:cubicBezTo>
                  <a:cubicBezTo>
                    <a:pt x="369824" y="1888617"/>
                    <a:pt x="321691" y="1872361"/>
                    <a:pt x="289560" y="1856105"/>
                  </a:cubicBezTo>
                  <a:cubicBezTo>
                    <a:pt x="273431" y="1856105"/>
                    <a:pt x="257429" y="1839849"/>
                    <a:pt x="257429" y="1823593"/>
                  </a:cubicBezTo>
                  <a:cubicBezTo>
                    <a:pt x="257429" y="1807337"/>
                    <a:pt x="257429" y="1791081"/>
                    <a:pt x="257429" y="1774698"/>
                  </a:cubicBezTo>
                  <a:cubicBezTo>
                    <a:pt x="273558" y="1628140"/>
                    <a:pt x="225298" y="1530477"/>
                    <a:pt x="112776" y="1449070"/>
                  </a:cubicBezTo>
                  <a:cubicBezTo>
                    <a:pt x="32131" y="1384046"/>
                    <a:pt x="0" y="1302639"/>
                    <a:pt x="0" y="1204976"/>
                  </a:cubicBezTo>
                  <a:cubicBezTo>
                    <a:pt x="16129" y="911860"/>
                    <a:pt x="16129" y="602488"/>
                    <a:pt x="16129" y="309372"/>
                  </a:cubicBezTo>
                  <a:cubicBezTo>
                    <a:pt x="16129" y="309372"/>
                    <a:pt x="16129" y="309372"/>
                    <a:pt x="16129" y="309372"/>
                  </a:cubicBezTo>
                  <a:cubicBezTo>
                    <a:pt x="16129" y="146558"/>
                    <a:pt x="16129" y="146558"/>
                    <a:pt x="160782" y="81407"/>
                  </a:cubicBezTo>
                  <a:cubicBezTo>
                    <a:pt x="257048" y="32512"/>
                    <a:pt x="369570" y="0"/>
                    <a:pt x="498094" y="0"/>
                  </a:cubicBezTo>
                  <a:cubicBezTo>
                    <a:pt x="498094" y="81407"/>
                    <a:pt x="498094" y="146558"/>
                    <a:pt x="481965" y="227965"/>
                  </a:cubicBezTo>
                  <a:cubicBezTo>
                    <a:pt x="481965" y="227965"/>
                    <a:pt x="481965" y="244221"/>
                    <a:pt x="465836" y="260477"/>
                  </a:cubicBezTo>
                  <a:cubicBezTo>
                    <a:pt x="401574" y="325628"/>
                    <a:pt x="337312" y="390779"/>
                    <a:pt x="273050" y="455930"/>
                  </a:cubicBezTo>
                  <a:cubicBezTo>
                    <a:pt x="256921" y="488442"/>
                    <a:pt x="240919" y="521081"/>
                    <a:pt x="240919" y="569849"/>
                  </a:cubicBezTo>
                  <a:cubicBezTo>
                    <a:pt x="240919" y="683768"/>
                    <a:pt x="240919" y="797814"/>
                    <a:pt x="240919" y="911733"/>
                  </a:cubicBezTo>
                  <a:cubicBezTo>
                    <a:pt x="240919" y="944245"/>
                    <a:pt x="224790" y="960628"/>
                    <a:pt x="192659" y="976884"/>
                  </a:cubicBezTo>
                  <a:cubicBezTo>
                    <a:pt x="128397" y="1042035"/>
                    <a:pt x="112268" y="1123442"/>
                    <a:pt x="128397" y="1204849"/>
                  </a:cubicBezTo>
                  <a:cubicBezTo>
                    <a:pt x="160528" y="1286256"/>
                    <a:pt x="240919" y="1351407"/>
                    <a:pt x="321183" y="1351407"/>
                  </a:cubicBezTo>
                  <a:cubicBezTo>
                    <a:pt x="417576" y="1367663"/>
                    <a:pt x="481838" y="1318895"/>
                    <a:pt x="530098" y="1237488"/>
                  </a:cubicBezTo>
                  <a:cubicBezTo>
                    <a:pt x="578358" y="1156081"/>
                    <a:pt x="546227" y="1025779"/>
                    <a:pt x="465836" y="977011"/>
                  </a:cubicBezTo>
                  <a:cubicBezTo>
                    <a:pt x="433705" y="944499"/>
                    <a:pt x="417576" y="928116"/>
                    <a:pt x="417576" y="895604"/>
                  </a:cubicBezTo>
                  <a:cubicBezTo>
                    <a:pt x="433705" y="814197"/>
                    <a:pt x="417576" y="749046"/>
                    <a:pt x="417576" y="667639"/>
                  </a:cubicBezTo>
                  <a:cubicBezTo>
                    <a:pt x="417576" y="602488"/>
                    <a:pt x="433705" y="521081"/>
                    <a:pt x="497967" y="472186"/>
                  </a:cubicBezTo>
                  <a:cubicBezTo>
                    <a:pt x="514096" y="455930"/>
                    <a:pt x="530098" y="423291"/>
                    <a:pt x="562229" y="423291"/>
                  </a:cubicBezTo>
                  <a:cubicBezTo>
                    <a:pt x="690753" y="341884"/>
                    <a:pt x="674751" y="227838"/>
                    <a:pt x="658622" y="113919"/>
                  </a:cubicBezTo>
                  <a:cubicBezTo>
                    <a:pt x="658622" y="81407"/>
                    <a:pt x="658622" y="48768"/>
                    <a:pt x="65862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3167100" y="8077320"/>
            <a:ext cx="397440" cy="1062180"/>
            <a:chOff x="0" y="0"/>
            <a:chExt cx="529920" cy="141624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29971" cy="1416304"/>
            </a:xfrm>
            <a:custGeom>
              <a:avLst/>
              <a:gdLst/>
              <a:ahLst/>
              <a:cxnLst/>
              <a:rect l="l" t="t" r="r" b="b"/>
              <a:pathLst>
                <a:path w="529971" h="1416304">
                  <a:moveTo>
                    <a:pt x="273050" y="0"/>
                  </a:moveTo>
                  <a:cubicBezTo>
                    <a:pt x="273050" y="179070"/>
                    <a:pt x="273050" y="341884"/>
                    <a:pt x="273050" y="520954"/>
                  </a:cubicBezTo>
                  <a:cubicBezTo>
                    <a:pt x="273050" y="683768"/>
                    <a:pt x="273050" y="846582"/>
                    <a:pt x="273050" y="1009269"/>
                  </a:cubicBezTo>
                  <a:cubicBezTo>
                    <a:pt x="273050" y="1041781"/>
                    <a:pt x="289052" y="1074420"/>
                    <a:pt x="321183" y="1090676"/>
                  </a:cubicBezTo>
                  <a:cubicBezTo>
                    <a:pt x="369316" y="1139571"/>
                    <a:pt x="417576" y="1204595"/>
                    <a:pt x="465709" y="1237234"/>
                  </a:cubicBezTo>
                  <a:cubicBezTo>
                    <a:pt x="513842" y="1286129"/>
                    <a:pt x="529971" y="1351153"/>
                    <a:pt x="513842" y="1416304"/>
                  </a:cubicBezTo>
                  <a:cubicBezTo>
                    <a:pt x="256921" y="1269746"/>
                    <a:pt x="96393" y="1041781"/>
                    <a:pt x="48133" y="765048"/>
                  </a:cubicBezTo>
                  <a:cubicBezTo>
                    <a:pt x="0" y="472059"/>
                    <a:pt x="64262" y="211582"/>
                    <a:pt x="240919" y="0"/>
                  </a:cubicBezTo>
                  <a:cubicBezTo>
                    <a:pt x="256921" y="0"/>
                    <a:pt x="256921" y="0"/>
                    <a:pt x="27305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4238460" y="7905600"/>
            <a:ext cx="493020" cy="1088100"/>
            <a:chOff x="0" y="0"/>
            <a:chExt cx="657360" cy="145080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657352" cy="1450848"/>
            </a:xfrm>
            <a:custGeom>
              <a:avLst/>
              <a:gdLst/>
              <a:ahLst/>
              <a:cxnLst/>
              <a:rect l="l" t="t" r="r" b="b"/>
              <a:pathLst>
                <a:path w="657352" h="1450848">
                  <a:moveTo>
                    <a:pt x="240538" y="1450848"/>
                  </a:moveTo>
                  <a:cubicBezTo>
                    <a:pt x="240538" y="1418209"/>
                    <a:pt x="240538" y="1385697"/>
                    <a:pt x="240538" y="1369314"/>
                  </a:cubicBezTo>
                  <a:cubicBezTo>
                    <a:pt x="240538" y="1059561"/>
                    <a:pt x="240538" y="749808"/>
                    <a:pt x="240538" y="440182"/>
                  </a:cubicBezTo>
                  <a:cubicBezTo>
                    <a:pt x="240538" y="375031"/>
                    <a:pt x="224536" y="342392"/>
                    <a:pt x="192405" y="293497"/>
                  </a:cubicBezTo>
                  <a:cubicBezTo>
                    <a:pt x="144272" y="260858"/>
                    <a:pt x="96266" y="195707"/>
                    <a:pt x="48133" y="163068"/>
                  </a:cubicBezTo>
                  <a:cubicBezTo>
                    <a:pt x="0" y="114046"/>
                    <a:pt x="0" y="65151"/>
                    <a:pt x="0" y="0"/>
                  </a:cubicBezTo>
                  <a:cubicBezTo>
                    <a:pt x="497078" y="244475"/>
                    <a:pt x="657352" y="978027"/>
                    <a:pt x="240538" y="14508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3683880" y="8603280"/>
            <a:ext cx="121500" cy="121500"/>
            <a:chOff x="0" y="0"/>
            <a:chExt cx="162000" cy="1620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62052" cy="162052"/>
            </a:xfrm>
            <a:custGeom>
              <a:avLst/>
              <a:gdLst/>
              <a:ahLst/>
              <a:cxnLst/>
              <a:rect l="l" t="t" r="r" b="b"/>
              <a:pathLst>
                <a:path w="162052" h="162052">
                  <a:moveTo>
                    <a:pt x="81026" y="162052"/>
                  </a:moveTo>
                  <a:cubicBezTo>
                    <a:pt x="32385" y="162052"/>
                    <a:pt x="0" y="129540"/>
                    <a:pt x="0" y="81026"/>
                  </a:cubicBezTo>
                  <a:cubicBezTo>
                    <a:pt x="0" y="32512"/>
                    <a:pt x="32385" y="0"/>
                    <a:pt x="81026" y="0"/>
                  </a:cubicBezTo>
                  <a:cubicBezTo>
                    <a:pt x="129667" y="0"/>
                    <a:pt x="162052" y="48641"/>
                    <a:pt x="162052" y="97155"/>
                  </a:cubicBezTo>
                  <a:cubicBezTo>
                    <a:pt x="145796" y="145796"/>
                    <a:pt x="129667" y="161925"/>
                    <a:pt x="81026" y="1619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3986280" y="8308440"/>
            <a:ext cx="131220" cy="123660"/>
            <a:chOff x="0" y="0"/>
            <a:chExt cx="174960" cy="1648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74879" cy="164846"/>
            </a:xfrm>
            <a:custGeom>
              <a:avLst/>
              <a:gdLst/>
              <a:ahLst/>
              <a:cxnLst/>
              <a:rect l="l" t="t" r="r" b="b"/>
              <a:pathLst>
                <a:path w="174879" h="164846">
                  <a:moveTo>
                    <a:pt x="79502" y="164846"/>
                  </a:moveTo>
                  <a:cubicBezTo>
                    <a:pt x="31750" y="164846"/>
                    <a:pt x="0" y="131953"/>
                    <a:pt x="0" y="82423"/>
                  </a:cubicBezTo>
                  <a:cubicBezTo>
                    <a:pt x="15875" y="33020"/>
                    <a:pt x="31750" y="0"/>
                    <a:pt x="79502" y="0"/>
                  </a:cubicBezTo>
                  <a:cubicBezTo>
                    <a:pt x="127254" y="0"/>
                    <a:pt x="159004" y="33020"/>
                    <a:pt x="159004" y="82423"/>
                  </a:cubicBezTo>
                  <a:cubicBezTo>
                    <a:pt x="174879" y="115443"/>
                    <a:pt x="127254" y="164846"/>
                    <a:pt x="79502" y="164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14008680" y="7722540"/>
            <a:ext cx="1552500" cy="1574100"/>
            <a:chOff x="0" y="0"/>
            <a:chExt cx="2070000" cy="20988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069973" cy="2099056"/>
            </a:xfrm>
            <a:custGeom>
              <a:avLst/>
              <a:gdLst/>
              <a:ahLst/>
              <a:cxnLst/>
              <a:rect l="l" t="t" r="r" b="b"/>
              <a:pathLst>
                <a:path w="2069973" h="2099056">
                  <a:moveTo>
                    <a:pt x="1113663" y="1753489"/>
                  </a:moveTo>
                  <a:cubicBezTo>
                    <a:pt x="969518" y="1726946"/>
                    <a:pt x="969518" y="1726946"/>
                    <a:pt x="969518" y="1859788"/>
                  </a:cubicBezTo>
                  <a:cubicBezTo>
                    <a:pt x="969518" y="1912874"/>
                    <a:pt x="969518" y="1952752"/>
                    <a:pt x="969518" y="2005965"/>
                  </a:cubicBezTo>
                  <a:cubicBezTo>
                    <a:pt x="969518" y="2059178"/>
                    <a:pt x="930275" y="2085721"/>
                    <a:pt x="890905" y="2085721"/>
                  </a:cubicBezTo>
                  <a:cubicBezTo>
                    <a:pt x="851535" y="2085721"/>
                    <a:pt x="825373" y="2059178"/>
                    <a:pt x="825373" y="2005965"/>
                  </a:cubicBezTo>
                  <a:cubicBezTo>
                    <a:pt x="825373" y="1926209"/>
                    <a:pt x="825373" y="1833245"/>
                    <a:pt x="825373" y="1753616"/>
                  </a:cubicBezTo>
                  <a:cubicBezTo>
                    <a:pt x="772922" y="1753616"/>
                    <a:pt x="733679" y="1753616"/>
                    <a:pt x="681228" y="1753616"/>
                  </a:cubicBezTo>
                  <a:cubicBezTo>
                    <a:pt x="681228" y="1833372"/>
                    <a:pt x="681228" y="1899793"/>
                    <a:pt x="681228" y="1966214"/>
                  </a:cubicBezTo>
                  <a:cubicBezTo>
                    <a:pt x="681228" y="1992757"/>
                    <a:pt x="681228" y="2006092"/>
                    <a:pt x="681228" y="2019300"/>
                  </a:cubicBezTo>
                  <a:cubicBezTo>
                    <a:pt x="681228" y="2059178"/>
                    <a:pt x="655066" y="2085721"/>
                    <a:pt x="615696" y="2099056"/>
                  </a:cubicBezTo>
                  <a:cubicBezTo>
                    <a:pt x="576453" y="2099056"/>
                    <a:pt x="550164" y="2059178"/>
                    <a:pt x="550164" y="2019300"/>
                  </a:cubicBezTo>
                  <a:cubicBezTo>
                    <a:pt x="537083" y="1952879"/>
                    <a:pt x="537083" y="1873123"/>
                    <a:pt x="550164" y="1806702"/>
                  </a:cubicBezTo>
                  <a:cubicBezTo>
                    <a:pt x="550164" y="1753616"/>
                    <a:pt x="537083" y="1740281"/>
                    <a:pt x="484632" y="1753616"/>
                  </a:cubicBezTo>
                  <a:cubicBezTo>
                    <a:pt x="458470" y="1753616"/>
                    <a:pt x="432181" y="1753616"/>
                    <a:pt x="406019" y="1753616"/>
                  </a:cubicBezTo>
                  <a:cubicBezTo>
                    <a:pt x="406019" y="1833372"/>
                    <a:pt x="406019" y="1899793"/>
                    <a:pt x="406019" y="1979422"/>
                  </a:cubicBezTo>
                  <a:cubicBezTo>
                    <a:pt x="406019" y="1992757"/>
                    <a:pt x="406019" y="2019300"/>
                    <a:pt x="392938" y="2032508"/>
                  </a:cubicBezTo>
                  <a:cubicBezTo>
                    <a:pt x="392938" y="2072386"/>
                    <a:pt x="366776" y="2098929"/>
                    <a:pt x="327406" y="2098929"/>
                  </a:cubicBezTo>
                  <a:cubicBezTo>
                    <a:pt x="288036" y="2098929"/>
                    <a:pt x="261874" y="2072386"/>
                    <a:pt x="261874" y="2032508"/>
                  </a:cubicBezTo>
                  <a:cubicBezTo>
                    <a:pt x="261874" y="1979422"/>
                    <a:pt x="261874" y="1926209"/>
                    <a:pt x="261874" y="1873123"/>
                  </a:cubicBezTo>
                  <a:cubicBezTo>
                    <a:pt x="261874" y="1753616"/>
                    <a:pt x="261874" y="1753616"/>
                    <a:pt x="130810" y="1753616"/>
                  </a:cubicBezTo>
                  <a:cubicBezTo>
                    <a:pt x="117729" y="1753616"/>
                    <a:pt x="104648" y="1753616"/>
                    <a:pt x="91567" y="1753616"/>
                  </a:cubicBezTo>
                  <a:cubicBezTo>
                    <a:pt x="39243" y="1740154"/>
                    <a:pt x="0" y="1713611"/>
                    <a:pt x="0" y="1660398"/>
                  </a:cubicBezTo>
                  <a:cubicBezTo>
                    <a:pt x="0" y="1275207"/>
                    <a:pt x="13081" y="903224"/>
                    <a:pt x="13081" y="518033"/>
                  </a:cubicBezTo>
                  <a:cubicBezTo>
                    <a:pt x="13081" y="491490"/>
                    <a:pt x="13081" y="478155"/>
                    <a:pt x="0" y="451612"/>
                  </a:cubicBezTo>
                  <a:cubicBezTo>
                    <a:pt x="0" y="385191"/>
                    <a:pt x="39243" y="345313"/>
                    <a:pt x="91694" y="345313"/>
                  </a:cubicBezTo>
                  <a:cubicBezTo>
                    <a:pt x="117856" y="345313"/>
                    <a:pt x="144145" y="345313"/>
                    <a:pt x="170307" y="345313"/>
                  </a:cubicBezTo>
                  <a:cubicBezTo>
                    <a:pt x="196469" y="345313"/>
                    <a:pt x="222758" y="345313"/>
                    <a:pt x="262001" y="345313"/>
                  </a:cubicBezTo>
                  <a:cubicBezTo>
                    <a:pt x="262001" y="252349"/>
                    <a:pt x="262001" y="172593"/>
                    <a:pt x="262001" y="92964"/>
                  </a:cubicBezTo>
                  <a:cubicBezTo>
                    <a:pt x="262001" y="66421"/>
                    <a:pt x="275082" y="39878"/>
                    <a:pt x="301244" y="13208"/>
                  </a:cubicBezTo>
                  <a:cubicBezTo>
                    <a:pt x="314452" y="0"/>
                    <a:pt x="353695" y="0"/>
                    <a:pt x="366776" y="13335"/>
                  </a:cubicBezTo>
                  <a:cubicBezTo>
                    <a:pt x="379857" y="26670"/>
                    <a:pt x="392938" y="53213"/>
                    <a:pt x="392938" y="79756"/>
                  </a:cubicBezTo>
                  <a:cubicBezTo>
                    <a:pt x="392938" y="159512"/>
                    <a:pt x="392938" y="239141"/>
                    <a:pt x="406019" y="318897"/>
                  </a:cubicBezTo>
                  <a:cubicBezTo>
                    <a:pt x="406019" y="332232"/>
                    <a:pt x="419100" y="345440"/>
                    <a:pt x="432181" y="345440"/>
                  </a:cubicBezTo>
                  <a:cubicBezTo>
                    <a:pt x="458343" y="345440"/>
                    <a:pt x="497713" y="345440"/>
                    <a:pt x="536956" y="345440"/>
                  </a:cubicBezTo>
                  <a:cubicBezTo>
                    <a:pt x="536956" y="265684"/>
                    <a:pt x="536956" y="186055"/>
                    <a:pt x="536956" y="119634"/>
                  </a:cubicBezTo>
                  <a:cubicBezTo>
                    <a:pt x="537210" y="26543"/>
                    <a:pt x="563372" y="0"/>
                    <a:pt x="615696" y="0"/>
                  </a:cubicBezTo>
                  <a:cubicBezTo>
                    <a:pt x="668020" y="0"/>
                    <a:pt x="681228" y="39878"/>
                    <a:pt x="681228" y="106299"/>
                  </a:cubicBezTo>
                  <a:cubicBezTo>
                    <a:pt x="681228" y="186055"/>
                    <a:pt x="681228" y="265684"/>
                    <a:pt x="681228" y="345440"/>
                  </a:cubicBezTo>
                  <a:cubicBezTo>
                    <a:pt x="733679" y="345440"/>
                    <a:pt x="772922" y="345440"/>
                    <a:pt x="825373" y="345440"/>
                  </a:cubicBezTo>
                  <a:cubicBezTo>
                    <a:pt x="825373" y="252476"/>
                    <a:pt x="825373" y="172720"/>
                    <a:pt x="825373" y="79756"/>
                  </a:cubicBezTo>
                  <a:cubicBezTo>
                    <a:pt x="825373" y="26543"/>
                    <a:pt x="851535" y="0"/>
                    <a:pt x="903986" y="0"/>
                  </a:cubicBezTo>
                  <a:cubicBezTo>
                    <a:pt x="943229" y="0"/>
                    <a:pt x="969518" y="26543"/>
                    <a:pt x="969518" y="79756"/>
                  </a:cubicBezTo>
                  <a:cubicBezTo>
                    <a:pt x="969518" y="146177"/>
                    <a:pt x="969518" y="225933"/>
                    <a:pt x="969518" y="305562"/>
                  </a:cubicBezTo>
                  <a:cubicBezTo>
                    <a:pt x="969518" y="332105"/>
                    <a:pt x="982599" y="345440"/>
                    <a:pt x="1008761" y="345440"/>
                  </a:cubicBezTo>
                  <a:cubicBezTo>
                    <a:pt x="1126617" y="345440"/>
                    <a:pt x="1113536" y="358775"/>
                    <a:pt x="1113536" y="252476"/>
                  </a:cubicBezTo>
                  <a:cubicBezTo>
                    <a:pt x="1113536" y="199390"/>
                    <a:pt x="1113536" y="132969"/>
                    <a:pt x="1113536" y="79756"/>
                  </a:cubicBezTo>
                  <a:cubicBezTo>
                    <a:pt x="1113536" y="26543"/>
                    <a:pt x="1139825" y="0"/>
                    <a:pt x="1179068" y="0"/>
                  </a:cubicBezTo>
                  <a:cubicBezTo>
                    <a:pt x="1218311" y="0"/>
                    <a:pt x="1244600" y="26543"/>
                    <a:pt x="1244600" y="79756"/>
                  </a:cubicBezTo>
                  <a:cubicBezTo>
                    <a:pt x="1244600" y="159512"/>
                    <a:pt x="1244600" y="225933"/>
                    <a:pt x="1244600" y="305562"/>
                  </a:cubicBezTo>
                  <a:cubicBezTo>
                    <a:pt x="1244600" y="332105"/>
                    <a:pt x="1257681" y="345440"/>
                    <a:pt x="1283843" y="345440"/>
                  </a:cubicBezTo>
                  <a:cubicBezTo>
                    <a:pt x="1414907" y="345440"/>
                    <a:pt x="1388618" y="358775"/>
                    <a:pt x="1388618" y="239141"/>
                  </a:cubicBezTo>
                  <a:cubicBezTo>
                    <a:pt x="1401699" y="186055"/>
                    <a:pt x="1388618" y="132842"/>
                    <a:pt x="1401699" y="79756"/>
                  </a:cubicBezTo>
                  <a:cubicBezTo>
                    <a:pt x="1401699" y="26670"/>
                    <a:pt x="1427861" y="0"/>
                    <a:pt x="1467231" y="0"/>
                  </a:cubicBezTo>
                  <a:cubicBezTo>
                    <a:pt x="1506601" y="0"/>
                    <a:pt x="1532763" y="26543"/>
                    <a:pt x="1532763" y="79756"/>
                  </a:cubicBezTo>
                  <a:cubicBezTo>
                    <a:pt x="1532763" y="146177"/>
                    <a:pt x="1532763" y="212598"/>
                    <a:pt x="1532763" y="292354"/>
                  </a:cubicBezTo>
                  <a:cubicBezTo>
                    <a:pt x="1532763" y="332232"/>
                    <a:pt x="1545844" y="345440"/>
                    <a:pt x="1585214" y="345440"/>
                  </a:cubicBezTo>
                  <a:cubicBezTo>
                    <a:pt x="1611376" y="345440"/>
                    <a:pt x="1637665" y="345440"/>
                    <a:pt x="1676908" y="345440"/>
                  </a:cubicBezTo>
                  <a:cubicBezTo>
                    <a:pt x="1676908" y="265684"/>
                    <a:pt x="1676908" y="199263"/>
                    <a:pt x="1676908" y="132842"/>
                  </a:cubicBezTo>
                  <a:cubicBezTo>
                    <a:pt x="1676908" y="106299"/>
                    <a:pt x="1676908" y="92964"/>
                    <a:pt x="1676908" y="66421"/>
                  </a:cubicBezTo>
                  <a:cubicBezTo>
                    <a:pt x="1676908" y="26543"/>
                    <a:pt x="1703070" y="0"/>
                    <a:pt x="1742440" y="0"/>
                  </a:cubicBezTo>
                  <a:cubicBezTo>
                    <a:pt x="1794891" y="0"/>
                    <a:pt x="1807972" y="26543"/>
                    <a:pt x="1821053" y="66421"/>
                  </a:cubicBezTo>
                  <a:cubicBezTo>
                    <a:pt x="1821053" y="146177"/>
                    <a:pt x="1821053" y="225806"/>
                    <a:pt x="1821053" y="305562"/>
                  </a:cubicBezTo>
                  <a:cubicBezTo>
                    <a:pt x="1821053" y="318897"/>
                    <a:pt x="1821053" y="318897"/>
                    <a:pt x="1821053" y="345440"/>
                  </a:cubicBezTo>
                  <a:cubicBezTo>
                    <a:pt x="1860296" y="345440"/>
                    <a:pt x="1912747" y="345440"/>
                    <a:pt x="1952117" y="345440"/>
                  </a:cubicBezTo>
                  <a:cubicBezTo>
                    <a:pt x="2043811" y="345440"/>
                    <a:pt x="2069973" y="371983"/>
                    <a:pt x="2069973" y="464947"/>
                  </a:cubicBezTo>
                  <a:cubicBezTo>
                    <a:pt x="2069973" y="850138"/>
                    <a:pt x="2069973" y="1235456"/>
                    <a:pt x="2069973" y="1633855"/>
                  </a:cubicBezTo>
                  <a:cubicBezTo>
                    <a:pt x="2069973" y="1726819"/>
                    <a:pt x="2043811" y="1753362"/>
                    <a:pt x="1952117" y="1753362"/>
                  </a:cubicBezTo>
                  <a:cubicBezTo>
                    <a:pt x="1912874" y="1753362"/>
                    <a:pt x="1873504" y="1753362"/>
                    <a:pt x="1821053" y="1753362"/>
                  </a:cubicBezTo>
                  <a:cubicBezTo>
                    <a:pt x="1821053" y="1833118"/>
                    <a:pt x="1821053" y="1899539"/>
                    <a:pt x="1821053" y="1979168"/>
                  </a:cubicBezTo>
                  <a:cubicBezTo>
                    <a:pt x="1821053" y="2058797"/>
                    <a:pt x="1794891" y="2098675"/>
                    <a:pt x="1742440" y="2098675"/>
                  </a:cubicBezTo>
                  <a:cubicBezTo>
                    <a:pt x="1703197" y="2098675"/>
                    <a:pt x="1676908" y="2058797"/>
                    <a:pt x="1676908" y="1979168"/>
                  </a:cubicBezTo>
                  <a:cubicBezTo>
                    <a:pt x="1676908" y="1912747"/>
                    <a:pt x="1676908" y="1846326"/>
                    <a:pt x="1676908" y="1779905"/>
                  </a:cubicBezTo>
                  <a:cubicBezTo>
                    <a:pt x="1676908" y="1753362"/>
                    <a:pt x="1663827" y="1753362"/>
                    <a:pt x="1637665" y="1740027"/>
                  </a:cubicBezTo>
                  <a:cubicBezTo>
                    <a:pt x="1532890" y="1740027"/>
                    <a:pt x="1532890" y="1740027"/>
                    <a:pt x="1532890" y="1846326"/>
                  </a:cubicBezTo>
                  <a:cubicBezTo>
                    <a:pt x="1532890" y="1899412"/>
                    <a:pt x="1532890" y="1952625"/>
                    <a:pt x="1532890" y="2005711"/>
                  </a:cubicBezTo>
                  <a:cubicBezTo>
                    <a:pt x="1532890" y="2058797"/>
                    <a:pt x="1506728" y="2098675"/>
                    <a:pt x="1467358" y="2098675"/>
                  </a:cubicBezTo>
                  <a:cubicBezTo>
                    <a:pt x="1427988" y="2098675"/>
                    <a:pt x="1401826" y="2058797"/>
                    <a:pt x="1388745" y="2005711"/>
                  </a:cubicBezTo>
                  <a:cubicBezTo>
                    <a:pt x="1388745" y="1939290"/>
                    <a:pt x="1388745" y="1859534"/>
                    <a:pt x="1401826" y="1793113"/>
                  </a:cubicBezTo>
                  <a:cubicBezTo>
                    <a:pt x="1401826" y="1753235"/>
                    <a:pt x="1388745" y="1740027"/>
                    <a:pt x="1349375" y="1740027"/>
                  </a:cubicBezTo>
                  <a:cubicBezTo>
                    <a:pt x="1231519" y="1753362"/>
                    <a:pt x="1244600" y="1740027"/>
                    <a:pt x="1244600" y="1846326"/>
                  </a:cubicBezTo>
                  <a:cubicBezTo>
                    <a:pt x="1244600" y="1899412"/>
                    <a:pt x="1244600" y="1952625"/>
                    <a:pt x="1244600" y="2019046"/>
                  </a:cubicBezTo>
                  <a:cubicBezTo>
                    <a:pt x="1244600" y="2058924"/>
                    <a:pt x="1231519" y="2085467"/>
                    <a:pt x="1179068" y="2098802"/>
                  </a:cubicBezTo>
                  <a:cubicBezTo>
                    <a:pt x="1139825" y="2098802"/>
                    <a:pt x="1113536" y="2058924"/>
                    <a:pt x="1113536" y="2019046"/>
                  </a:cubicBezTo>
                  <a:cubicBezTo>
                    <a:pt x="1113536" y="1926082"/>
                    <a:pt x="1113536" y="1846326"/>
                    <a:pt x="1113536" y="1753362"/>
                  </a:cubicBezTo>
                  <a:close/>
                  <a:moveTo>
                    <a:pt x="943229" y="1301750"/>
                  </a:moveTo>
                  <a:cubicBezTo>
                    <a:pt x="943229" y="1275207"/>
                    <a:pt x="943229" y="1221994"/>
                    <a:pt x="956310" y="1208786"/>
                  </a:cubicBezTo>
                  <a:cubicBezTo>
                    <a:pt x="982472" y="1195451"/>
                    <a:pt x="1021842" y="1208786"/>
                    <a:pt x="1061085" y="1195451"/>
                  </a:cubicBezTo>
                  <a:cubicBezTo>
                    <a:pt x="1152779" y="1195451"/>
                    <a:pt x="1218311" y="1129030"/>
                    <a:pt x="1231392" y="1036066"/>
                  </a:cubicBezTo>
                  <a:cubicBezTo>
                    <a:pt x="1257554" y="943102"/>
                    <a:pt x="1218311" y="836803"/>
                    <a:pt x="1126617" y="810260"/>
                  </a:cubicBezTo>
                  <a:cubicBezTo>
                    <a:pt x="1034923" y="770382"/>
                    <a:pt x="930148" y="783717"/>
                    <a:pt x="838327" y="783717"/>
                  </a:cubicBezTo>
                  <a:cubicBezTo>
                    <a:pt x="838327" y="969645"/>
                    <a:pt x="838327" y="1129030"/>
                    <a:pt x="838327" y="1301750"/>
                  </a:cubicBezTo>
                  <a:cubicBezTo>
                    <a:pt x="877570" y="1301750"/>
                    <a:pt x="903859" y="1301750"/>
                    <a:pt x="943102" y="1301750"/>
                  </a:cubicBezTo>
                  <a:close/>
                  <a:moveTo>
                    <a:pt x="1650746" y="796925"/>
                  </a:moveTo>
                  <a:cubicBezTo>
                    <a:pt x="1650746" y="810260"/>
                    <a:pt x="1650746" y="823468"/>
                    <a:pt x="1650746" y="850011"/>
                  </a:cubicBezTo>
                  <a:cubicBezTo>
                    <a:pt x="1650746" y="929767"/>
                    <a:pt x="1663827" y="1009396"/>
                    <a:pt x="1650746" y="1089152"/>
                  </a:cubicBezTo>
                  <a:cubicBezTo>
                    <a:pt x="1650746" y="1155573"/>
                    <a:pt x="1624584" y="1195451"/>
                    <a:pt x="1559052" y="1195451"/>
                  </a:cubicBezTo>
                  <a:cubicBezTo>
                    <a:pt x="1506601" y="1182116"/>
                    <a:pt x="1480439" y="1155573"/>
                    <a:pt x="1480439" y="1089152"/>
                  </a:cubicBezTo>
                  <a:cubicBezTo>
                    <a:pt x="1480439" y="1022731"/>
                    <a:pt x="1480439" y="942975"/>
                    <a:pt x="1480439" y="876554"/>
                  </a:cubicBezTo>
                  <a:cubicBezTo>
                    <a:pt x="1480439" y="770255"/>
                    <a:pt x="1480439" y="770255"/>
                    <a:pt x="1375664" y="783590"/>
                  </a:cubicBezTo>
                  <a:cubicBezTo>
                    <a:pt x="1375664" y="783590"/>
                    <a:pt x="1375664" y="796925"/>
                    <a:pt x="1362583" y="796925"/>
                  </a:cubicBezTo>
                  <a:cubicBezTo>
                    <a:pt x="1362583" y="796925"/>
                    <a:pt x="1362583" y="810260"/>
                    <a:pt x="1362583" y="810260"/>
                  </a:cubicBezTo>
                  <a:cubicBezTo>
                    <a:pt x="1362583" y="903224"/>
                    <a:pt x="1362583" y="1009523"/>
                    <a:pt x="1362583" y="1102487"/>
                  </a:cubicBezTo>
                  <a:cubicBezTo>
                    <a:pt x="1362583" y="1221994"/>
                    <a:pt x="1454277" y="1301750"/>
                    <a:pt x="1572260" y="1301750"/>
                  </a:cubicBezTo>
                  <a:cubicBezTo>
                    <a:pt x="1690243" y="1301750"/>
                    <a:pt x="1768729" y="1221994"/>
                    <a:pt x="1768729" y="1102487"/>
                  </a:cubicBezTo>
                  <a:cubicBezTo>
                    <a:pt x="1768729" y="1022731"/>
                    <a:pt x="1768729" y="956310"/>
                    <a:pt x="1768729" y="876681"/>
                  </a:cubicBezTo>
                  <a:cubicBezTo>
                    <a:pt x="1768729" y="783717"/>
                    <a:pt x="1768729" y="770382"/>
                    <a:pt x="1677035" y="783717"/>
                  </a:cubicBezTo>
                  <a:cubicBezTo>
                    <a:pt x="1663954" y="783717"/>
                    <a:pt x="1663954" y="797052"/>
                    <a:pt x="1650873" y="797052"/>
                  </a:cubicBezTo>
                  <a:close/>
                  <a:moveTo>
                    <a:pt x="707517" y="996315"/>
                  </a:moveTo>
                  <a:cubicBezTo>
                    <a:pt x="707517" y="876808"/>
                    <a:pt x="641985" y="797052"/>
                    <a:pt x="524129" y="783717"/>
                  </a:cubicBezTo>
                  <a:cubicBezTo>
                    <a:pt x="406273" y="783717"/>
                    <a:pt x="314452" y="863473"/>
                    <a:pt x="314452" y="969645"/>
                  </a:cubicBezTo>
                  <a:cubicBezTo>
                    <a:pt x="301371" y="1022731"/>
                    <a:pt x="301371" y="1075944"/>
                    <a:pt x="314452" y="1129030"/>
                  </a:cubicBezTo>
                  <a:cubicBezTo>
                    <a:pt x="314452" y="1235329"/>
                    <a:pt x="419227" y="1314958"/>
                    <a:pt x="524129" y="1301750"/>
                  </a:cubicBezTo>
                  <a:cubicBezTo>
                    <a:pt x="641985" y="1301750"/>
                    <a:pt x="720598" y="1208786"/>
                    <a:pt x="707517" y="1102487"/>
                  </a:cubicBezTo>
                  <a:cubicBezTo>
                    <a:pt x="668274" y="1102487"/>
                    <a:pt x="615823" y="1075944"/>
                    <a:pt x="589661" y="1155573"/>
                  </a:cubicBezTo>
                  <a:cubicBezTo>
                    <a:pt x="576580" y="1195451"/>
                    <a:pt x="524129" y="1195451"/>
                    <a:pt x="484886" y="1182116"/>
                  </a:cubicBezTo>
                  <a:cubicBezTo>
                    <a:pt x="445643" y="1182116"/>
                    <a:pt x="432435" y="1155573"/>
                    <a:pt x="419354" y="1115695"/>
                  </a:cubicBezTo>
                  <a:cubicBezTo>
                    <a:pt x="419354" y="1075817"/>
                    <a:pt x="419354" y="1035939"/>
                    <a:pt x="419354" y="996188"/>
                  </a:cubicBezTo>
                  <a:cubicBezTo>
                    <a:pt x="419354" y="943102"/>
                    <a:pt x="445516" y="916432"/>
                    <a:pt x="497967" y="903224"/>
                  </a:cubicBezTo>
                  <a:cubicBezTo>
                    <a:pt x="537210" y="903224"/>
                    <a:pt x="576580" y="916559"/>
                    <a:pt x="602742" y="969645"/>
                  </a:cubicBezTo>
                  <a:cubicBezTo>
                    <a:pt x="602742" y="982980"/>
                    <a:pt x="628904" y="996188"/>
                    <a:pt x="641985" y="996188"/>
                  </a:cubicBezTo>
                  <a:cubicBezTo>
                    <a:pt x="668147" y="996188"/>
                    <a:pt x="681228" y="996188"/>
                    <a:pt x="707517" y="99618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2063600" y="7722540"/>
            <a:ext cx="1552500" cy="1574100"/>
            <a:chOff x="0" y="0"/>
            <a:chExt cx="2070000" cy="209880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070100" cy="2098929"/>
            </a:xfrm>
            <a:custGeom>
              <a:avLst/>
              <a:gdLst/>
              <a:ahLst/>
              <a:cxnLst/>
              <a:rect l="l" t="t" r="r" b="b"/>
              <a:pathLst>
                <a:path w="2070100" h="2098929">
                  <a:moveTo>
                    <a:pt x="0" y="1049401"/>
                  </a:moveTo>
                  <a:cubicBezTo>
                    <a:pt x="0" y="783717"/>
                    <a:pt x="0" y="518033"/>
                    <a:pt x="0" y="252349"/>
                  </a:cubicBezTo>
                  <a:cubicBezTo>
                    <a:pt x="0" y="92964"/>
                    <a:pt x="91694" y="0"/>
                    <a:pt x="248920" y="0"/>
                  </a:cubicBezTo>
                  <a:cubicBezTo>
                    <a:pt x="694309" y="0"/>
                    <a:pt x="1152906" y="0"/>
                    <a:pt x="1611503" y="0"/>
                  </a:cubicBezTo>
                  <a:cubicBezTo>
                    <a:pt x="1677035" y="0"/>
                    <a:pt x="1755648" y="0"/>
                    <a:pt x="1821180" y="0"/>
                  </a:cubicBezTo>
                  <a:cubicBezTo>
                    <a:pt x="1952244" y="0"/>
                    <a:pt x="2057019" y="92964"/>
                    <a:pt x="2057019" y="239141"/>
                  </a:cubicBezTo>
                  <a:cubicBezTo>
                    <a:pt x="2057019" y="770509"/>
                    <a:pt x="2057019" y="1315085"/>
                    <a:pt x="2070100" y="1859788"/>
                  </a:cubicBezTo>
                  <a:cubicBezTo>
                    <a:pt x="2070100" y="1992630"/>
                    <a:pt x="1965325" y="2098929"/>
                    <a:pt x="1834261" y="2098929"/>
                  </a:cubicBezTo>
                  <a:cubicBezTo>
                    <a:pt x="1598422" y="2098929"/>
                    <a:pt x="1362583" y="2085594"/>
                    <a:pt x="1113663" y="2085594"/>
                  </a:cubicBezTo>
                  <a:cubicBezTo>
                    <a:pt x="1087501" y="2085594"/>
                    <a:pt x="1048131" y="2098929"/>
                    <a:pt x="1021969" y="2098929"/>
                  </a:cubicBezTo>
                  <a:cubicBezTo>
                    <a:pt x="759968" y="2098929"/>
                    <a:pt x="497967" y="2098929"/>
                    <a:pt x="249047" y="2098929"/>
                  </a:cubicBezTo>
                  <a:cubicBezTo>
                    <a:pt x="91821" y="2098929"/>
                    <a:pt x="127" y="2005965"/>
                    <a:pt x="127" y="1846580"/>
                  </a:cubicBezTo>
                  <a:cubicBezTo>
                    <a:pt x="127" y="1580896"/>
                    <a:pt x="127" y="1315212"/>
                    <a:pt x="127" y="1049528"/>
                  </a:cubicBezTo>
                  <a:close/>
                  <a:moveTo>
                    <a:pt x="1035050" y="650875"/>
                  </a:moveTo>
                  <a:cubicBezTo>
                    <a:pt x="1035050" y="650875"/>
                    <a:pt x="1035050" y="650875"/>
                    <a:pt x="1035050" y="650875"/>
                  </a:cubicBezTo>
                  <a:cubicBezTo>
                    <a:pt x="917194" y="650875"/>
                    <a:pt x="799211" y="650875"/>
                    <a:pt x="694436" y="650875"/>
                  </a:cubicBezTo>
                  <a:cubicBezTo>
                    <a:pt x="655193" y="650875"/>
                    <a:pt x="641985" y="664210"/>
                    <a:pt x="641985" y="703961"/>
                  </a:cubicBezTo>
                  <a:cubicBezTo>
                    <a:pt x="641985" y="929767"/>
                    <a:pt x="641985" y="1155573"/>
                    <a:pt x="641985" y="1394714"/>
                  </a:cubicBezTo>
                  <a:cubicBezTo>
                    <a:pt x="641985" y="1434592"/>
                    <a:pt x="655066" y="1447800"/>
                    <a:pt x="694436" y="1447800"/>
                  </a:cubicBezTo>
                  <a:cubicBezTo>
                    <a:pt x="917194" y="1447800"/>
                    <a:pt x="1139825" y="1447800"/>
                    <a:pt x="1362583" y="1447800"/>
                  </a:cubicBezTo>
                  <a:cubicBezTo>
                    <a:pt x="1401826" y="1447800"/>
                    <a:pt x="1428115" y="1434465"/>
                    <a:pt x="1428115" y="1394714"/>
                  </a:cubicBezTo>
                  <a:cubicBezTo>
                    <a:pt x="1428115" y="1155573"/>
                    <a:pt x="1428115" y="929767"/>
                    <a:pt x="1428115" y="703961"/>
                  </a:cubicBezTo>
                  <a:cubicBezTo>
                    <a:pt x="1428115" y="664083"/>
                    <a:pt x="1401953" y="650875"/>
                    <a:pt x="1362583" y="650875"/>
                  </a:cubicBezTo>
                  <a:cubicBezTo>
                    <a:pt x="1257808" y="650875"/>
                    <a:pt x="1139825" y="650875"/>
                    <a:pt x="1035050" y="650875"/>
                  </a:cubicBezTo>
                  <a:close/>
                  <a:moveTo>
                    <a:pt x="1650746" y="199263"/>
                  </a:moveTo>
                  <a:cubicBezTo>
                    <a:pt x="1650746" y="159385"/>
                    <a:pt x="1624584" y="119507"/>
                    <a:pt x="1585214" y="132842"/>
                  </a:cubicBezTo>
                  <a:cubicBezTo>
                    <a:pt x="1545971" y="132842"/>
                    <a:pt x="1519682" y="146177"/>
                    <a:pt x="1519682" y="199263"/>
                  </a:cubicBezTo>
                  <a:cubicBezTo>
                    <a:pt x="1519682" y="239141"/>
                    <a:pt x="1545844" y="279019"/>
                    <a:pt x="1585214" y="265684"/>
                  </a:cubicBezTo>
                  <a:cubicBezTo>
                    <a:pt x="1611376" y="265684"/>
                    <a:pt x="1650746" y="252349"/>
                    <a:pt x="1650746" y="199263"/>
                  </a:cubicBezTo>
                  <a:close/>
                  <a:moveTo>
                    <a:pt x="1794891" y="345440"/>
                  </a:moveTo>
                  <a:cubicBezTo>
                    <a:pt x="1794891" y="292354"/>
                    <a:pt x="1768729" y="265684"/>
                    <a:pt x="1729359" y="265684"/>
                  </a:cubicBezTo>
                  <a:cubicBezTo>
                    <a:pt x="1689989" y="265684"/>
                    <a:pt x="1663827" y="305562"/>
                    <a:pt x="1663827" y="332105"/>
                  </a:cubicBezTo>
                  <a:cubicBezTo>
                    <a:pt x="1663827" y="385191"/>
                    <a:pt x="1676908" y="398526"/>
                    <a:pt x="1729359" y="411861"/>
                  </a:cubicBezTo>
                  <a:cubicBezTo>
                    <a:pt x="1768602" y="411861"/>
                    <a:pt x="1794891" y="385318"/>
                    <a:pt x="1794891" y="345440"/>
                  </a:cubicBezTo>
                  <a:close/>
                  <a:moveTo>
                    <a:pt x="1585214" y="1261999"/>
                  </a:moveTo>
                  <a:cubicBezTo>
                    <a:pt x="1545971" y="1261999"/>
                    <a:pt x="1519682" y="1288542"/>
                    <a:pt x="1519682" y="1328420"/>
                  </a:cubicBezTo>
                  <a:cubicBezTo>
                    <a:pt x="1519682" y="1368298"/>
                    <a:pt x="1558925" y="1408176"/>
                    <a:pt x="1585214" y="1394841"/>
                  </a:cubicBezTo>
                  <a:cubicBezTo>
                    <a:pt x="1637665" y="1394841"/>
                    <a:pt x="1650746" y="1368298"/>
                    <a:pt x="1650746" y="1328420"/>
                  </a:cubicBezTo>
                  <a:cubicBezTo>
                    <a:pt x="1650746" y="1288542"/>
                    <a:pt x="1624584" y="1261999"/>
                    <a:pt x="1585214" y="1261999"/>
                  </a:cubicBezTo>
                  <a:close/>
                  <a:moveTo>
                    <a:pt x="825373" y="1607312"/>
                  </a:moveTo>
                  <a:cubicBezTo>
                    <a:pt x="812292" y="1567434"/>
                    <a:pt x="786130" y="1554226"/>
                    <a:pt x="746760" y="1540891"/>
                  </a:cubicBezTo>
                  <a:cubicBezTo>
                    <a:pt x="707517" y="1540891"/>
                    <a:pt x="681228" y="1580769"/>
                    <a:pt x="681228" y="1620647"/>
                  </a:cubicBezTo>
                  <a:cubicBezTo>
                    <a:pt x="694309" y="1660525"/>
                    <a:pt x="707390" y="1687068"/>
                    <a:pt x="759841" y="1687068"/>
                  </a:cubicBezTo>
                  <a:cubicBezTo>
                    <a:pt x="799084" y="1673733"/>
                    <a:pt x="812292" y="1647190"/>
                    <a:pt x="825373" y="1607312"/>
                  </a:cubicBezTo>
                  <a:close/>
                  <a:moveTo>
                    <a:pt x="1585214" y="1115822"/>
                  </a:moveTo>
                  <a:cubicBezTo>
                    <a:pt x="1624457" y="1115822"/>
                    <a:pt x="1650746" y="1089279"/>
                    <a:pt x="1650746" y="1049401"/>
                  </a:cubicBezTo>
                  <a:cubicBezTo>
                    <a:pt x="1650746" y="1009523"/>
                    <a:pt x="1624584" y="982980"/>
                    <a:pt x="1585214" y="982980"/>
                  </a:cubicBezTo>
                  <a:cubicBezTo>
                    <a:pt x="1545844" y="982980"/>
                    <a:pt x="1519682" y="1009523"/>
                    <a:pt x="1519682" y="1049401"/>
                  </a:cubicBezTo>
                  <a:cubicBezTo>
                    <a:pt x="1519682" y="1089279"/>
                    <a:pt x="1545844" y="1115822"/>
                    <a:pt x="1585214" y="1115822"/>
                  </a:cubicBezTo>
                  <a:close/>
                  <a:moveTo>
                    <a:pt x="1925828" y="199263"/>
                  </a:moveTo>
                  <a:cubicBezTo>
                    <a:pt x="1925828" y="159385"/>
                    <a:pt x="1899666" y="119507"/>
                    <a:pt x="1860296" y="119507"/>
                  </a:cubicBezTo>
                  <a:cubicBezTo>
                    <a:pt x="1820926" y="119507"/>
                    <a:pt x="1794764" y="159385"/>
                    <a:pt x="1794764" y="199263"/>
                  </a:cubicBezTo>
                  <a:cubicBezTo>
                    <a:pt x="1794764" y="239141"/>
                    <a:pt x="1820926" y="265684"/>
                    <a:pt x="1860296" y="265684"/>
                  </a:cubicBezTo>
                  <a:cubicBezTo>
                    <a:pt x="1899666" y="265684"/>
                    <a:pt x="1925828" y="239141"/>
                    <a:pt x="1925828" y="199263"/>
                  </a:cubicBezTo>
                  <a:close/>
                  <a:moveTo>
                    <a:pt x="1310132" y="132842"/>
                  </a:moveTo>
                  <a:cubicBezTo>
                    <a:pt x="1270889" y="132842"/>
                    <a:pt x="1244600" y="159385"/>
                    <a:pt x="1244600" y="199263"/>
                  </a:cubicBezTo>
                  <a:cubicBezTo>
                    <a:pt x="1244600" y="239141"/>
                    <a:pt x="1257681" y="265684"/>
                    <a:pt x="1310132" y="265684"/>
                  </a:cubicBezTo>
                  <a:cubicBezTo>
                    <a:pt x="1336294" y="265684"/>
                    <a:pt x="1375664" y="239141"/>
                    <a:pt x="1375664" y="199263"/>
                  </a:cubicBezTo>
                  <a:cubicBezTo>
                    <a:pt x="1375664" y="159385"/>
                    <a:pt x="1349502" y="132842"/>
                    <a:pt x="1310132" y="132842"/>
                  </a:cubicBezTo>
                  <a:close/>
                  <a:moveTo>
                    <a:pt x="746760" y="132842"/>
                  </a:moveTo>
                  <a:cubicBezTo>
                    <a:pt x="707517" y="132842"/>
                    <a:pt x="681228" y="159385"/>
                    <a:pt x="681228" y="199263"/>
                  </a:cubicBezTo>
                  <a:cubicBezTo>
                    <a:pt x="681228" y="239141"/>
                    <a:pt x="707390" y="265684"/>
                    <a:pt x="746760" y="265684"/>
                  </a:cubicBezTo>
                  <a:cubicBezTo>
                    <a:pt x="786130" y="265684"/>
                    <a:pt x="825373" y="239141"/>
                    <a:pt x="812292" y="199263"/>
                  </a:cubicBezTo>
                  <a:cubicBezTo>
                    <a:pt x="812292" y="159385"/>
                    <a:pt x="786130" y="132842"/>
                    <a:pt x="746760" y="132842"/>
                  </a:cubicBezTo>
                  <a:close/>
                  <a:moveTo>
                    <a:pt x="1794891" y="903351"/>
                  </a:moveTo>
                  <a:cubicBezTo>
                    <a:pt x="1794891" y="863473"/>
                    <a:pt x="1768729" y="836930"/>
                    <a:pt x="1729359" y="836930"/>
                  </a:cubicBezTo>
                  <a:cubicBezTo>
                    <a:pt x="1689989" y="836930"/>
                    <a:pt x="1663827" y="863473"/>
                    <a:pt x="1663827" y="903351"/>
                  </a:cubicBezTo>
                  <a:cubicBezTo>
                    <a:pt x="1650746" y="943229"/>
                    <a:pt x="1689989" y="969772"/>
                    <a:pt x="1729359" y="969772"/>
                  </a:cubicBezTo>
                  <a:cubicBezTo>
                    <a:pt x="1768729" y="969772"/>
                    <a:pt x="1794891" y="943229"/>
                    <a:pt x="1794891" y="903351"/>
                  </a:cubicBezTo>
                  <a:close/>
                  <a:moveTo>
                    <a:pt x="956437" y="1753489"/>
                  </a:moveTo>
                  <a:cubicBezTo>
                    <a:pt x="956437" y="1713611"/>
                    <a:pt x="930275" y="1687068"/>
                    <a:pt x="890905" y="1687068"/>
                  </a:cubicBezTo>
                  <a:cubicBezTo>
                    <a:pt x="851535" y="1687068"/>
                    <a:pt x="825373" y="1713611"/>
                    <a:pt x="825373" y="1753489"/>
                  </a:cubicBezTo>
                  <a:cubicBezTo>
                    <a:pt x="825373" y="1793367"/>
                    <a:pt x="851535" y="1819910"/>
                    <a:pt x="890905" y="1819910"/>
                  </a:cubicBezTo>
                  <a:cubicBezTo>
                    <a:pt x="930275" y="1819910"/>
                    <a:pt x="956437" y="1793367"/>
                    <a:pt x="956437" y="1753489"/>
                  </a:cubicBezTo>
                  <a:close/>
                  <a:moveTo>
                    <a:pt x="1519809" y="1753489"/>
                  </a:moveTo>
                  <a:cubicBezTo>
                    <a:pt x="1506728" y="1713611"/>
                    <a:pt x="1493647" y="1687068"/>
                    <a:pt x="1454277" y="1687068"/>
                  </a:cubicBezTo>
                  <a:cubicBezTo>
                    <a:pt x="1414907" y="1687068"/>
                    <a:pt x="1375664" y="1713611"/>
                    <a:pt x="1375664" y="1753489"/>
                  </a:cubicBezTo>
                  <a:cubicBezTo>
                    <a:pt x="1388745" y="1793367"/>
                    <a:pt x="1401826" y="1819910"/>
                    <a:pt x="1441196" y="1819910"/>
                  </a:cubicBezTo>
                  <a:cubicBezTo>
                    <a:pt x="1493647" y="1819910"/>
                    <a:pt x="1506728" y="1793367"/>
                    <a:pt x="1519809" y="1753489"/>
                  </a:cubicBezTo>
                  <a:close/>
                  <a:moveTo>
                    <a:pt x="262001" y="199263"/>
                  </a:moveTo>
                  <a:cubicBezTo>
                    <a:pt x="262001" y="159385"/>
                    <a:pt x="235839" y="132842"/>
                    <a:pt x="196469" y="132842"/>
                  </a:cubicBezTo>
                  <a:cubicBezTo>
                    <a:pt x="157099" y="132842"/>
                    <a:pt x="130937" y="159385"/>
                    <a:pt x="130937" y="199263"/>
                  </a:cubicBezTo>
                  <a:cubicBezTo>
                    <a:pt x="117856" y="225806"/>
                    <a:pt x="157099" y="265684"/>
                    <a:pt x="196469" y="265684"/>
                  </a:cubicBezTo>
                  <a:cubicBezTo>
                    <a:pt x="235839" y="265684"/>
                    <a:pt x="248920" y="239141"/>
                    <a:pt x="262001" y="199263"/>
                  </a:cubicBezTo>
                  <a:close/>
                  <a:moveTo>
                    <a:pt x="1585214" y="690753"/>
                  </a:moveTo>
                  <a:cubicBezTo>
                    <a:pt x="1545971" y="704088"/>
                    <a:pt x="1519682" y="717296"/>
                    <a:pt x="1519682" y="757174"/>
                  </a:cubicBezTo>
                  <a:cubicBezTo>
                    <a:pt x="1519682" y="810260"/>
                    <a:pt x="1545844" y="823595"/>
                    <a:pt x="1585214" y="836930"/>
                  </a:cubicBezTo>
                  <a:cubicBezTo>
                    <a:pt x="1624457" y="836930"/>
                    <a:pt x="1663827" y="797052"/>
                    <a:pt x="1650746" y="757174"/>
                  </a:cubicBezTo>
                  <a:cubicBezTo>
                    <a:pt x="1650746" y="717296"/>
                    <a:pt x="1624584" y="690753"/>
                    <a:pt x="1585214" y="690753"/>
                  </a:cubicBezTo>
                  <a:close/>
                  <a:moveTo>
                    <a:pt x="1375664" y="478155"/>
                  </a:moveTo>
                  <a:cubicBezTo>
                    <a:pt x="1375664" y="438277"/>
                    <a:pt x="1349502" y="411734"/>
                    <a:pt x="1310132" y="411734"/>
                  </a:cubicBezTo>
                  <a:cubicBezTo>
                    <a:pt x="1270762" y="411734"/>
                    <a:pt x="1244600" y="438404"/>
                    <a:pt x="1244600" y="478155"/>
                  </a:cubicBezTo>
                  <a:cubicBezTo>
                    <a:pt x="1244600" y="517906"/>
                    <a:pt x="1270762" y="544576"/>
                    <a:pt x="1310132" y="544576"/>
                  </a:cubicBezTo>
                  <a:cubicBezTo>
                    <a:pt x="1349502" y="544576"/>
                    <a:pt x="1375664" y="518033"/>
                    <a:pt x="1375664" y="478155"/>
                  </a:cubicBezTo>
                  <a:close/>
                  <a:moveTo>
                    <a:pt x="1860423" y="544576"/>
                  </a:moveTo>
                  <a:cubicBezTo>
                    <a:pt x="1899666" y="544576"/>
                    <a:pt x="1939036" y="531241"/>
                    <a:pt x="1939036" y="491490"/>
                  </a:cubicBezTo>
                  <a:cubicBezTo>
                    <a:pt x="1939036" y="451739"/>
                    <a:pt x="1899793" y="411734"/>
                    <a:pt x="1860423" y="411734"/>
                  </a:cubicBezTo>
                  <a:cubicBezTo>
                    <a:pt x="1821053" y="411734"/>
                    <a:pt x="1807972" y="438277"/>
                    <a:pt x="1794891" y="478155"/>
                  </a:cubicBezTo>
                  <a:cubicBezTo>
                    <a:pt x="1794891" y="518033"/>
                    <a:pt x="1821053" y="544576"/>
                    <a:pt x="1860423" y="544576"/>
                  </a:cubicBezTo>
                  <a:close/>
                  <a:moveTo>
                    <a:pt x="183388" y="1540891"/>
                  </a:moveTo>
                  <a:cubicBezTo>
                    <a:pt x="144145" y="1554226"/>
                    <a:pt x="130937" y="1580769"/>
                    <a:pt x="130937" y="1620647"/>
                  </a:cubicBezTo>
                  <a:cubicBezTo>
                    <a:pt x="130937" y="1660525"/>
                    <a:pt x="144018" y="1687068"/>
                    <a:pt x="196469" y="1687068"/>
                  </a:cubicBezTo>
                  <a:cubicBezTo>
                    <a:pt x="235712" y="1687068"/>
                    <a:pt x="262001" y="1647190"/>
                    <a:pt x="262001" y="1607312"/>
                  </a:cubicBezTo>
                  <a:cubicBezTo>
                    <a:pt x="262001" y="1567434"/>
                    <a:pt x="235839" y="1554226"/>
                    <a:pt x="183388" y="1540891"/>
                  </a:cubicBezTo>
                  <a:close/>
                  <a:moveTo>
                    <a:pt x="183388" y="1261999"/>
                  </a:moveTo>
                  <a:cubicBezTo>
                    <a:pt x="144145" y="1261999"/>
                    <a:pt x="130937" y="1288542"/>
                    <a:pt x="130937" y="1328420"/>
                  </a:cubicBezTo>
                  <a:cubicBezTo>
                    <a:pt x="130937" y="1368298"/>
                    <a:pt x="157099" y="1394841"/>
                    <a:pt x="196469" y="1394841"/>
                  </a:cubicBezTo>
                  <a:cubicBezTo>
                    <a:pt x="235839" y="1394841"/>
                    <a:pt x="262001" y="1368298"/>
                    <a:pt x="262001" y="1328420"/>
                  </a:cubicBezTo>
                  <a:cubicBezTo>
                    <a:pt x="248920" y="1288542"/>
                    <a:pt x="235839" y="1261999"/>
                    <a:pt x="183388" y="1261999"/>
                  </a:cubicBezTo>
                  <a:close/>
                  <a:moveTo>
                    <a:pt x="406146" y="1474470"/>
                  </a:moveTo>
                  <a:cubicBezTo>
                    <a:pt x="393065" y="1434592"/>
                    <a:pt x="379984" y="1408049"/>
                    <a:pt x="327533" y="1408049"/>
                  </a:cubicBezTo>
                  <a:cubicBezTo>
                    <a:pt x="301371" y="1408049"/>
                    <a:pt x="262001" y="1434592"/>
                    <a:pt x="262001" y="1474470"/>
                  </a:cubicBezTo>
                  <a:cubicBezTo>
                    <a:pt x="262001" y="1514348"/>
                    <a:pt x="288163" y="1540891"/>
                    <a:pt x="327533" y="1540891"/>
                  </a:cubicBezTo>
                  <a:cubicBezTo>
                    <a:pt x="379984" y="1540891"/>
                    <a:pt x="393065" y="1514348"/>
                    <a:pt x="406146" y="1474470"/>
                  </a:cubicBezTo>
                  <a:close/>
                  <a:moveTo>
                    <a:pt x="1794891" y="1474470"/>
                  </a:moveTo>
                  <a:cubicBezTo>
                    <a:pt x="1794891" y="1434592"/>
                    <a:pt x="1768729" y="1408049"/>
                    <a:pt x="1729359" y="1408049"/>
                  </a:cubicBezTo>
                  <a:cubicBezTo>
                    <a:pt x="1689989" y="1408049"/>
                    <a:pt x="1663827" y="1434592"/>
                    <a:pt x="1663827" y="1474470"/>
                  </a:cubicBezTo>
                  <a:cubicBezTo>
                    <a:pt x="1650746" y="1514348"/>
                    <a:pt x="1689989" y="1540891"/>
                    <a:pt x="1729359" y="1540891"/>
                  </a:cubicBezTo>
                  <a:cubicBezTo>
                    <a:pt x="1768729" y="1540891"/>
                    <a:pt x="1794891" y="1514348"/>
                    <a:pt x="1794891" y="1474470"/>
                  </a:cubicBezTo>
                  <a:close/>
                  <a:moveTo>
                    <a:pt x="196469" y="1115822"/>
                  </a:moveTo>
                  <a:cubicBezTo>
                    <a:pt x="235712" y="1115822"/>
                    <a:pt x="262001" y="1089279"/>
                    <a:pt x="262001" y="1049401"/>
                  </a:cubicBezTo>
                  <a:cubicBezTo>
                    <a:pt x="262001" y="1009523"/>
                    <a:pt x="222758" y="969645"/>
                    <a:pt x="183388" y="982980"/>
                  </a:cubicBezTo>
                  <a:cubicBezTo>
                    <a:pt x="144145" y="982980"/>
                    <a:pt x="117856" y="1009523"/>
                    <a:pt x="130937" y="1049401"/>
                  </a:cubicBezTo>
                  <a:cubicBezTo>
                    <a:pt x="130937" y="1089279"/>
                    <a:pt x="157099" y="1115822"/>
                    <a:pt x="196469" y="1115822"/>
                  </a:cubicBezTo>
                  <a:close/>
                  <a:moveTo>
                    <a:pt x="1441069" y="265684"/>
                  </a:moveTo>
                  <a:cubicBezTo>
                    <a:pt x="1401826" y="279019"/>
                    <a:pt x="1375537" y="292227"/>
                    <a:pt x="1375537" y="345440"/>
                  </a:cubicBezTo>
                  <a:cubicBezTo>
                    <a:pt x="1375537" y="385318"/>
                    <a:pt x="1401699" y="411861"/>
                    <a:pt x="1441069" y="411861"/>
                  </a:cubicBezTo>
                  <a:cubicBezTo>
                    <a:pt x="1480439" y="411861"/>
                    <a:pt x="1519682" y="371983"/>
                    <a:pt x="1519682" y="332105"/>
                  </a:cubicBezTo>
                  <a:cubicBezTo>
                    <a:pt x="1506601" y="292227"/>
                    <a:pt x="1480439" y="279019"/>
                    <a:pt x="1441069" y="265684"/>
                  </a:cubicBezTo>
                  <a:close/>
                  <a:moveTo>
                    <a:pt x="1244600" y="1607312"/>
                  </a:moveTo>
                  <a:cubicBezTo>
                    <a:pt x="1244600" y="1660398"/>
                    <a:pt x="1257681" y="1673733"/>
                    <a:pt x="1310132" y="1687068"/>
                  </a:cubicBezTo>
                  <a:cubicBezTo>
                    <a:pt x="1349375" y="1687068"/>
                    <a:pt x="1375664" y="1660525"/>
                    <a:pt x="1375664" y="1620647"/>
                  </a:cubicBezTo>
                  <a:cubicBezTo>
                    <a:pt x="1375664" y="1567561"/>
                    <a:pt x="1349502" y="1554226"/>
                    <a:pt x="1310132" y="1540891"/>
                  </a:cubicBezTo>
                  <a:cubicBezTo>
                    <a:pt x="1270889" y="1540891"/>
                    <a:pt x="1244600" y="1567434"/>
                    <a:pt x="1244600" y="1607312"/>
                  </a:cubicBezTo>
                  <a:close/>
                  <a:moveTo>
                    <a:pt x="1585214" y="1687068"/>
                  </a:moveTo>
                  <a:cubicBezTo>
                    <a:pt x="1624457" y="1687068"/>
                    <a:pt x="1650746" y="1660525"/>
                    <a:pt x="1650746" y="1620647"/>
                  </a:cubicBezTo>
                  <a:cubicBezTo>
                    <a:pt x="1650746" y="1580769"/>
                    <a:pt x="1624584" y="1540891"/>
                    <a:pt x="1585214" y="1540891"/>
                  </a:cubicBezTo>
                  <a:cubicBezTo>
                    <a:pt x="1545971" y="1554226"/>
                    <a:pt x="1519682" y="1567434"/>
                    <a:pt x="1519682" y="1620647"/>
                  </a:cubicBezTo>
                  <a:cubicBezTo>
                    <a:pt x="1519682" y="1660525"/>
                    <a:pt x="1545844" y="1673733"/>
                    <a:pt x="1585214" y="1687068"/>
                  </a:cubicBezTo>
                  <a:close/>
                  <a:moveTo>
                    <a:pt x="956437" y="345313"/>
                  </a:moveTo>
                  <a:cubicBezTo>
                    <a:pt x="956437" y="305435"/>
                    <a:pt x="930275" y="265557"/>
                    <a:pt x="890905" y="265557"/>
                  </a:cubicBezTo>
                  <a:cubicBezTo>
                    <a:pt x="851662" y="278892"/>
                    <a:pt x="825373" y="292100"/>
                    <a:pt x="825373" y="331978"/>
                  </a:cubicBezTo>
                  <a:cubicBezTo>
                    <a:pt x="812292" y="371856"/>
                    <a:pt x="851535" y="411734"/>
                    <a:pt x="890905" y="411734"/>
                  </a:cubicBezTo>
                  <a:cubicBezTo>
                    <a:pt x="930275" y="411734"/>
                    <a:pt x="956437" y="385191"/>
                    <a:pt x="956437" y="345313"/>
                  </a:cubicBezTo>
                  <a:close/>
                  <a:moveTo>
                    <a:pt x="340614" y="265684"/>
                  </a:moveTo>
                  <a:cubicBezTo>
                    <a:pt x="288163" y="279019"/>
                    <a:pt x="275082" y="292227"/>
                    <a:pt x="262001" y="332105"/>
                  </a:cubicBezTo>
                  <a:cubicBezTo>
                    <a:pt x="262001" y="371983"/>
                    <a:pt x="288163" y="411861"/>
                    <a:pt x="327533" y="411861"/>
                  </a:cubicBezTo>
                  <a:cubicBezTo>
                    <a:pt x="366903" y="411861"/>
                    <a:pt x="393065" y="385318"/>
                    <a:pt x="393065" y="345440"/>
                  </a:cubicBezTo>
                  <a:cubicBezTo>
                    <a:pt x="393065" y="305562"/>
                    <a:pt x="379984" y="279019"/>
                    <a:pt x="340614" y="265684"/>
                  </a:cubicBezTo>
                  <a:close/>
                  <a:moveTo>
                    <a:pt x="1585214" y="411861"/>
                  </a:moveTo>
                  <a:cubicBezTo>
                    <a:pt x="1545971" y="411861"/>
                    <a:pt x="1519682" y="425196"/>
                    <a:pt x="1519682" y="478282"/>
                  </a:cubicBezTo>
                  <a:cubicBezTo>
                    <a:pt x="1519682" y="518160"/>
                    <a:pt x="1545844" y="544703"/>
                    <a:pt x="1585214" y="544703"/>
                  </a:cubicBezTo>
                  <a:cubicBezTo>
                    <a:pt x="1624584" y="544703"/>
                    <a:pt x="1650746" y="518160"/>
                    <a:pt x="1650746" y="478282"/>
                  </a:cubicBezTo>
                  <a:cubicBezTo>
                    <a:pt x="1663827" y="451739"/>
                    <a:pt x="1624584" y="411861"/>
                    <a:pt x="1585214" y="411861"/>
                  </a:cubicBezTo>
                  <a:close/>
                  <a:moveTo>
                    <a:pt x="1585214" y="1966087"/>
                  </a:moveTo>
                  <a:cubicBezTo>
                    <a:pt x="1624457" y="1966087"/>
                    <a:pt x="1650746" y="1939544"/>
                    <a:pt x="1650746" y="1899666"/>
                  </a:cubicBezTo>
                  <a:cubicBezTo>
                    <a:pt x="1663827" y="1859788"/>
                    <a:pt x="1624584" y="1833245"/>
                    <a:pt x="1585214" y="1833245"/>
                  </a:cubicBezTo>
                  <a:cubicBezTo>
                    <a:pt x="1545844" y="1833245"/>
                    <a:pt x="1519682" y="1859788"/>
                    <a:pt x="1519682" y="1899666"/>
                  </a:cubicBezTo>
                  <a:cubicBezTo>
                    <a:pt x="1519682" y="1939544"/>
                    <a:pt x="1545844" y="1966087"/>
                    <a:pt x="1585214" y="1966087"/>
                  </a:cubicBezTo>
                  <a:close/>
                  <a:moveTo>
                    <a:pt x="681228" y="345313"/>
                  </a:moveTo>
                  <a:cubicBezTo>
                    <a:pt x="668147" y="292227"/>
                    <a:pt x="655066" y="278892"/>
                    <a:pt x="615696" y="265557"/>
                  </a:cubicBezTo>
                  <a:cubicBezTo>
                    <a:pt x="576453" y="265557"/>
                    <a:pt x="537083" y="305435"/>
                    <a:pt x="550164" y="345313"/>
                  </a:cubicBezTo>
                  <a:cubicBezTo>
                    <a:pt x="550164" y="385191"/>
                    <a:pt x="576326" y="411734"/>
                    <a:pt x="615696" y="411734"/>
                  </a:cubicBezTo>
                  <a:cubicBezTo>
                    <a:pt x="655066" y="411734"/>
                    <a:pt x="681228" y="371856"/>
                    <a:pt x="681228" y="345313"/>
                  </a:cubicBezTo>
                  <a:close/>
                  <a:moveTo>
                    <a:pt x="1035050" y="265684"/>
                  </a:moveTo>
                  <a:cubicBezTo>
                    <a:pt x="1074293" y="265684"/>
                    <a:pt x="1100582" y="239141"/>
                    <a:pt x="1100582" y="199263"/>
                  </a:cubicBezTo>
                  <a:cubicBezTo>
                    <a:pt x="1100582" y="159385"/>
                    <a:pt x="1061339" y="119507"/>
                    <a:pt x="1021969" y="132842"/>
                  </a:cubicBezTo>
                  <a:cubicBezTo>
                    <a:pt x="982726" y="132842"/>
                    <a:pt x="956437" y="159385"/>
                    <a:pt x="956437" y="199263"/>
                  </a:cubicBezTo>
                  <a:cubicBezTo>
                    <a:pt x="969518" y="239141"/>
                    <a:pt x="995680" y="265684"/>
                    <a:pt x="1035050" y="265684"/>
                  </a:cubicBezTo>
                  <a:close/>
                  <a:moveTo>
                    <a:pt x="615696" y="1819783"/>
                  </a:moveTo>
                  <a:cubicBezTo>
                    <a:pt x="654939" y="1819783"/>
                    <a:pt x="681228" y="1793240"/>
                    <a:pt x="681228" y="1753362"/>
                  </a:cubicBezTo>
                  <a:cubicBezTo>
                    <a:pt x="681228" y="1713484"/>
                    <a:pt x="641985" y="1686941"/>
                    <a:pt x="602615" y="1686941"/>
                  </a:cubicBezTo>
                  <a:cubicBezTo>
                    <a:pt x="563245" y="1686941"/>
                    <a:pt x="537083" y="1713484"/>
                    <a:pt x="550164" y="1753362"/>
                  </a:cubicBezTo>
                  <a:cubicBezTo>
                    <a:pt x="550164" y="1793240"/>
                    <a:pt x="576326" y="1819783"/>
                    <a:pt x="615696" y="1819783"/>
                  </a:cubicBezTo>
                  <a:close/>
                  <a:moveTo>
                    <a:pt x="1729359" y="1819783"/>
                  </a:moveTo>
                  <a:cubicBezTo>
                    <a:pt x="1768602" y="1819783"/>
                    <a:pt x="1794891" y="1793240"/>
                    <a:pt x="1794891" y="1753362"/>
                  </a:cubicBezTo>
                  <a:cubicBezTo>
                    <a:pt x="1794891" y="1713484"/>
                    <a:pt x="1768729" y="1686941"/>
                    <a:pt x="1729359" y="1686941"/>
                  </a:cubicBezTo>
                  <a:cubicBezTo>
                    <a:pt x="1689989" y="1686941"/>
                    <a:pt x="1663827" y="1713484"/>
                    <a:pt x="1663827" y="1753362"/>
                  </a:cubicBezTo>
                  <a:cubicBezTo>
                    <a:pt x="1663827" y="1793240"/>
                    <a:pt x="1689989" y="1819783"/>
                    <a:pt x="1729359" y="1819783"/>
                  </a:cubicBezTo>
                  <a:close/>
                  <a:moveTo>
                    <a:pt x="1231519" y="332105"/>
                  </a:moveTo>
                  <a:cubicBezTo>
                    <a:pt x="1231519" y="292227"/>
                    <a:pt x="1205357" y="279019"/>
                    <a:pt x="1165987" y="279019"/>
                  </a:cubicBezTo>
                  <a:cubicBezTo>
                    <a:pt x="1126617" y="279019"/>
                    <a:pt x="1100455" y="292354"/>
                    <a:pt x="1100455" y="345440"/>
                  </a:cubicBezTo>
                  <a:cubicBezTo>
                    <a:pt x="1100455" y="385318"/>
                    <a:pt x="1126617" y="411861"/>
                    <a:pt x="1165987" y="411861"/>
                  </a:cubicBezTo>
                  <a:cubicBezTo>
                    <a:pt x="1205357" y="411861"/>
                    <a:pt x="1231519" y="385318"/>
                    <a:pt x="1231519" y="332105"/>
                  </a:cubicBezTo>
                  <a:close/>
                  <a:moveTo>
                    <a:pt x="406146" y="1182243"/>
                  </a:moveTo>
                  <a:cubicBezTo>
                    <a:pt x="393065" y="1142365"/>
                    <a:pt x="379984" y="1115822"/>
                    <a:pt x="327533" y="1115822"/>
                  </a:cubicBezTo>
                  <a:cubicBezTo>
                    <a:pt x="288290" y="1115822"/>
                    <a:pt x="262001" y="1155700"/>
                    <a:pt x="262001" y="1195578"/>
                  </a:cubicBezTo>
                  <a:cubicBezTo>
                    <a:pt x="262001" y="1235456"/>
                    <a:pt x="288163" y="1261999"/>
                    <a:pt x="327533" y="1261999"/>
                  </a:cubicBezTo>
                  <a:cubicBezTo>
                    <a:pt x="379984" y="1248664"/>
                    <a:pt x="393065" y="1235456"/>
                    <a:pt x="406146" y="1182243"/>
                  </a:cubicBezTo>
                  <a:close/>
                  <a:moveTo>
                    <a:pt x="1794891" y="1182243"/>
                  </a:moveTo>
                  <a:cubicBezTo>
                    <a:pt x="1794891" y="1142365"/>
                    <a:pt x="1768729" y="1115822"/>
                    <a:pt x="1729359" y="1115822"/>
                  </a:cubicBezTo>
                  <a:cubicBezTo>
                    <a:pt x="1689989" y="1115822"/>
                    <a:pt x="1650746" y="1155700"/>
                    <a:pt x="1663827" y="1195578"/>
                  </a:cubicBezTo>
                  <a:cubicBezTo>
                    <a:pt x="1663827" y="1235456"/>
                    <a:pt x="1689989" y="1261999"/>
                    <a:pt x="1729359" y="1261999"/>
                  </a:cubicBezTo>
                  <a:cubicBezTo>
                    <a:pt x="1768602" y="1248664"/>
                    <a:pt x="1794891" y="1222121"/>
                    <a:pt x="1794891" y="1182243"/>
                  </a:cubicBezTo>
                  <a:close/>
                  <a:moveTo>
                    <a:pt x="1939036" y="1341628"/>
                  </a:moveTo>
                  <a:cubicBezTo>
                    <a:pt x="1939036" y="1288542"/>
                    <a:pt x="1912874" y="1261872"/>
                    <a:pt x="1873504" y="1261872"/>
                  </a:cubicBezTo>
                  <a:cubicBezTo>
                    <a:pt x="1821053" y="1261872"/>
                    <a:pt x="1807972" y="1288415"/>
                    <a:pt x="1794891" y="1328293"/>
                  </a:cubicBezTo>
                  <a:cubicBezTo>
                    <a:pt x="1794891" y="1368171"/>
                    <a:pt x="1834134" y="1394714"/>
                    <a:pt x="1860423" y="1394714"/>
                  </a:cubicBezTo>
                  <a:cubicBezTo>
                    <a:pt x="1912874" y="1394714"/>
                    <a:pt x="1925955" y="1368171"/>
                    <a:pt x="1939036" y="1341628"/>
                  </a:cubicBezTo>
                  <a:close/>
                  <a:moveTo>
                    <a:pt x="262001" y="478155"/>
                  </a:moveTo>
                  <a:cubicBezTo>
                    <a:pt x="262001" y="438277"/>
                    <a:pt x="222758" y="411734"/>
                    <a:pt x="196469" y="411734"/>
                  </a:cubicBezTo>
                  <a:cubicBezTo>
                    <a:pt x="144018" y="411734"/>
                    <a:pt x="130937" y="438277"/>
                    <a:pt x="130937" y="478155"/>
                  </a:cubicBezTo>
                  <a:cubicBezTo>
                    <a:pt x="117856" y="518033"/>
                    <a:pt x="157099" y="557911"/>
                    <a:pt x="196469" y="544576"/>
                  </a:cubicBezTo>
                  <a:cubicBezTo>
                    <a:pt x="235712" y="544576"/>
                    <a:pt x="262001" y="518033"/>
                    <a:pt x="262001" y="478155"/>
                  </a:cubicBezTo>
                  <a:close/>
                  <a:moveTo>
                    <a:pt x="1100455" y="1620520"/>
                  </a:moveTo>
                  <a:cubicBezTo>
                    <a:pt x="1100455" y="1580642"/>
                    <a:pt x="1074293" y="1554099"/>
                    <a:pt x="1034923" y="1540764"/>
                  </a:cubicBezTo>
                  <a:cubicBezTo>
                    <a:pt x="995680" y="1540764"/>
                    <a:pt x="969391" y="1567307"/>
                    <a:pt x="956310" y="1607185"/>
                  </a:cubicBezTo>
                  <a:cubicBezTo>
                    <a:pt x="956310" y="1647063"/>
                    <a:pt x="982472" y="1686941"/>
                    <a:pt x="1034923" y="1686941"/>
                  </a:cubicBezTo>
                  <a:cubicBezTo>
                    <a:pt x="1074166" y="1686941"/>
                    <a:pt x="1087374" y="1660398"/>
                    <a:pt x="1100455" y="1620520"/>
                  </a:cubicBezTo>
                  <a:close/>
                  <a:moveTo>
                    <a:pt x="393065" y="903224"/>
                  </a:moveTo>
                  <a:cubicBezTo>
                    <a:pt x="393065" y="863346"/>
                    <a:pt x="366903" y="836803"/>
                    <a:pt x="327533" y="836803"/>
                  </a:cubicBezTo>
                  <a:cubicBezTo>
                    <a:pt x="288163" y="836803"/>
                    <a:pt x="262001" y="863346"/>
                    <a:pt x="262001" y="903224"/>
                  </a:cubicBezTo>
                  <a:cubicBezTo>
                    <a:pt x="262001" y="943102"/>
                    <a:pt x="301244" y="982980"/>
                    <a:pt x="340614" y="969645"/>
                  </a:cubicBezTo>
                  <a:cubicBezTo>
                    <a:pt x="379857" y="969645"/>
                    <a:pt x="393065" y="943102"/>
                    <a:pt x="393065" y="903224"/>
                  </a:cubicBezTo>
                  <a:close/>
                  <a:moveTo>
                    <a:pt x="825373" y="1899539"/>
                  </a:moveTo>
                  <a:cubicBezTo>
                    <a:pt x="812292" y="1859661"/>
                    <a:pt x="786130" y="1833118"/>
                    <a:pt x="746760" y="1833118"/>
                  </a:cubicBezTo>
                  <a:cubicBezTo>
                    <a:pt x="707390" y="1833118"/>
                    <a:pt x="681228" y="1859661"/>
                    <a:pt x="681228" y="1899539"/>
                  </a:cubicBezTo>
                  <a:cubicBezTo>
                    <a:pt x="681228" y="1939417"/>
                    <a:pt x="707390" y="1965960"/>
                    <a:pt x="759841" y="1965960"/>
                  </a:cubicBezTo>
                  <a:cubicBezTo>
                    <a:pt x="799084" y="1965960"/>
                    <a:pt x="812292" y="1939417"/>
                    <a:pt x="825373" y="1899539"/>
                  </a:cubicBezTo>
                  <a:close/>
                  <a:moveTo>
                    <a:pt x="471678" y="690753"/>
                  </a:moveTo>
                  <a:cubicBezTo>
                    <a:pt x="432435" y="704088"/>
                    <a:pt x="406146" y="717296"/>
                    <a:pt x="406146" y="757174"/>
                  </a:cubicBezTo>
                  <a:cubicBezTo>
                    <a:pt x="406146" y="810260"/>
                    <a:pt x="432308" y="823595"/>
                    <a:pt x="471678" y="836930"/>
                  </a:cubicBezTo>
                  <a:cubicBezTo>
                    <a:pt x="510921" y="836930"/>
                    <a:pt x="537210" y="797052"/>
                    <a:pt x="537210" y="757174"/>
                  </a:cubicBezTo>
                  <a:cubicBezTo>
                    <a:pt x="537210" y="717296"/>
                    <a:pt x="511048" y="690753"/>
                    <a:pt x="471678" y="690753"/>
                  </a:cubicBezTo>
                  <a:close/>
                  <a:moveTo>
                    <a:pt x="262001" y="770509"/>
                  </a:moveTo>
                  <a:cubicBezTo>
                    <a:pt x="262001" y="717423"/>
                    <a:pt x="222758" y="690753"/>
                    <a:pt x="196469" y="690753"/>
                  </a:cubicBezTo>
                  <a:cubicBezTo>
                    <a:pt x="157226" y="690753"/>
                    <a:pt x="117856" y="730631"/>
                    <a:pt x="130937" y="770509"/>
                  </a:cubicBezTo>
                  <a:cubicBezTo>
                    <a:pt x="130937" y="810387"/>
                    <a:pt x="157099" y="836930"/>
                    <a:pt x="196469" y="823595"/>
                  </a:cubicBezTo>
                  <a:cubicBezTo>
                    <a:pt x="235712" y="823595"/>
                    <a:pt x="262001" y="797052"/>
                    <a:pt x="262001" y="770509"/>
                  </a:cubicBezTo>
                  <a:close/>
                  <a:moveTo>
                    <a:pt x="262001" y="1899666"/>
                  </a:moveTo>
                  <a:cubicBezTo>
                    <a:pt x="248920" y="1859788"/>
                    <a:pt x="235839" y="1833245"/>
                    <a:pt x="196469" y="1833245"/>
                  </a:cubicBezTo>
                  <a:cubicBezTo>
                    <a:pt x="144018" y="1833245"/>
                    <a:pt x="130937" y="1859788"/>
                    <a:pt x="130937" y="1899666"/>
                  </a:cubicBezTo>
                  <a:cubicBezTo>
                    <a:pt x="117856" y="1939544"/>
                    <a:pt x="157099" y="1966087"/>
                    <a:pt x="196469" y="1966087"/>
                  </a:cubicBezTo>
                  <a:cubicBezTo>
                    <a:pt x="235839" y="1966087"/>
                    <a:pt x="262001" y="1939544"/>
                    <a:pt x="262001" y="1899666"/>
                  </a:cubicBezTo>
                  <a:close/>
                  <a:moveTo>
                    <a:pt x="406146" y="1753489"/>
                  </a:moveTo>
                  <a:cubicBezTo>
                    <a:pt x="393065" y="1713611"/>
                    <a:pt x="366903" y="1687068"/>
                    <a:pt x="327533" y="1687068"/>
                  </a:cubicBezTo>
                  <a:cubicBezTo>
                    <a:pt x="288163" y="1687068"/>
                    <a:pt x="262001" y="1713611"/>
                    <a:pt x="262001" y="1753489"/>
                  </a:cubicBezTo>
                  <a:cubicBezTo>
                    <a:pt x="275082" y="1793367"/>
                    <a:pt x="288163" y="1819910"/>
                    <a:pt x="327533" y="1819910"/>
                  </a:cubicBezTo>
                  <a:cubicBezTo>
                    <a:pt x="379984" y="1819910"/>
                    <a:pt x="393065" y="1793367"/>
                    <a:pt x="406146" y="1753489"/>
                  </a:cubicBezTo>
                  <a:close/>
                  <a:moveTo>
                    <a:pt x="812292" y="478155"/>
                  </a:moveTo>
                  <a:cubicBezTo>
                    <a:pt x="812292" y="438277"/>
                    <a:pt x="786130" y="411734"/>
                    <a:pt x="746760" y="411734"/>
                  </a:cubicBezTo>
                  <a:cubicBezTo>
                    <a:pt x="707390" y="411734"/>
                    <a:pt x="681228" y="438277"/>
                    <a:pt x="681228" y="478155"/>
                  </a:cubicBezTo>
                  <a:cubicBezTo>
                    <a:pt x="681228" y="518033"/>
                    <a:pt x="720471" y="557911"/>
                    <a:pt x="746760" y="544576"/>
                  </a:cubicBezTo>
                  <a:cubicBezTo>
                    <a:pt x="799211" y="544576"/>
                    <a:pt x="812292" y="518033"/>
                    <a:pt x="812292" y="478155"/>
                  </a:cubicBezTo>
                  <a:close/>
                  <a:moveTo>
                    <a:pt x="537210" y="199263"/>
                  </a:moveTo>
                  <a:cubicBezTo>
                    <a:pt x="537210" y="159385"/>
                    <a:pt x="511048" y="132842"/>
                    <a:pt x="471678" y="132842"/>
                  </a:cubicBezTo>
                  <a:cubicBezTo>
                    <a:pt x="432435" y="119507"/>
                    <a:pt x="406146" y="159385"/>
                    <a:pt x="406146" y="199263"/>
                  </a:cubicBezTo>
                  <a:cubicBezTo>
                    <a:pt x="406146" y="239141"/>
                    <a:pt x="432308" y="265684"/>
                    <a:pt x="471678" y="265684"/>
                  </a:cubicBezTo>
                  <a:cubicBezTo>
                    <a:pt x="511048" y="265684"/>
                    <a:pt x="537210" y="239141"/>
                    <a:pt x="537210" y="199263"/>
                  </a:cubicBezTo>
                  <a:close/>
                  <a:moveTo>
                    <a:pt x="537210" y="1049401"/>
                  </a:moveTo>
                  <a:cubicBezTo>
                    <a:pt x="537210" y="1009523"/>
                    <a:pt x="511048" y="982980"/>
                    <a:pt x="471678" y="982980"/>
                  </a:cubicBezTo>
                  <a:cubicBezTo>
                    <a:pt x="432308" y="982980"/>
                    <a:pt x="406146" y="1009523"/>
                    <a:pt x="406146" y="1049401"/>
                  </a:cubicBezTo>
                  <a:cubicBezTo>
                    <a:pt x="406146" y="1089279"/>
                    <a:pt x="432308" y="1115822"/>
                    <a:pt x="471678" y="1115822"/>
                  </a:cubicBezTo>
                  <a:cubicBezTo>
                    <a:pt x="511048" y="1115822"/>
                    <a:pt x="537210" y="1089279"/>
                    <a:pt x="537210" y="1049401"/>
                  </a:cubicBezTo>
                  <a:close/>
                  <a:moveTo>
                    <a:pt x="1873504" y="690753"/>
                  </a:moveTo>
                  <a:cubicBezTo>
                    <a:pt x="1821053" y="690753"/>
                    <a:pt x="1794891" y="730631"/>
                    <a:pt x="1794891" y="770509"/>
                  </a:cubicBezTo>
                  <a:cubicBezTo>
                    <a:pt x="1794891" y="797052"/>
                    <a:pt x="1834134" y="836930"/>
                    <a:pt x="1873504" y="836930"/>
                  </a:cubicBezTo>
                  <a:cubicBezTo>
                    <a:pt x="1912747" y="823595"/>
                    <a:pt x="1939036" y="810387"/>
                    <a:pt x="1925955" y="757174"/>
                  </a:cubicBezTo>
                  <a:cubicBezTo>
                    <a:pt x="1925955" y="717296"/>
                    <a:pt x="1899793" y="690753"/>
                    <a:pt x="1873504" y="690753"/>
                  </a:cubicBezTo>
                  <a:close/>
                  <a:moveTo>
                    <a:pt x="406146" y="1328293"/>
                  </a:moveTo>
                  <a:cubicBezTo>
                    <a:pt x="406146" y="1368171"/>
                    <a:pt x="432308" y="1394714"/>
                    <a:pt x="471678" y="1394714"/>
                  </a:cubicBezTo>
                  <a:cubicBezTo>
                    <a:pt x="511048" y="1394714"/>
                    <a:pt x="537210" y="1368171"/>
                    <a:pt x="537210" y="1328293"/>
                  </a:cubicBezTo>
                  <a:cubicBezTo>
                    <a:pt x="537210" y="1288415"/>
                    <a:pt x="511048" y="1261872"/>
                    <a:pt x="471678" y="1261872"/>
                  </a:cubicBezTo>
                  <a:cubicBezTo>
                    <a:pt x="432308" y="1261872"/>
                    <a:pt x="406146" y="1288415"/>
                    <a:pt x="406146" y="1328293"/>
                  </a:cubicBezTo>
                  <a:close/>
                  <a:moveTo>
                    <a:pt x="471678" y="1540891"/>
                  </a:moveTo>
                  <a:cubicBezTo>
                    <a:pt x="432435" y="1554226"/>
                    <a:pt x="406146" y="1567434"/>
                    <a:pt x="406146" y="1620647"/>
                  </a:cubicBezTo>
                  <a:cubicBezTo>
                    <a:pt x="406146" y="1660525"/>
                    <a:pt x="432308" y="1687068"/>
                    <a:pt x="471678" y="1687068"/>
                  </a:cubicBezTo>
                  <a:cubicBezTo>
                    <a:pt x="511048" y="1687068"/>
                    <a:pt x="537210" y="1660525"/>
                    <a:pt x="537210" y="1620647"/>
                  </a:cubicBezTo>
                  <a:cubicBezTo>
                    <a:pt x="537210" y="1567561"/>
                    <a:pt x="511048" y="1554226"/>
                    <a:pt x="471678" y="1540891"/>
                  </a:cubicBezTo>
                  <a:close/>
                  <a:moveTo>
                    <a:pt x="1165987" y="1687068"/>
                  </a:moveTo>
                  <a:cubicBezTo>
                    <a:pt x="1126744" y="1687068"/>
                    <a:pt x="1100455" y="1713611"/>
                    <a:pt x="1100455" y="1753489"/>
                  </a:cubicBezTo>
                  <a:cubicBezTo>
                    <a:pt x="1100455" y="1793367"/>
                    <a:pt x="1126617" y="1819910"/>
                    <a:pt x="1165987" y="1819910"/>
                  </a:cubicBezTo>
                  <a:cubicBezTo>
                    <a:pt x="1205357" y="1819910"/>
                    <a:pt x="1231519" y="1793367"/>
                    <a:pt x="1231519" y="1753489"/>
                  </a:cubicBezTo>
                  <a:cubicBezTo>
                    <a:pt x="1231519" y="1713611"/>
                    <a:pt x="1205357" y="1687068"/>
                    <a:pt x="1165987" y="1687068"/>
                  </a:cubicBezTo>
                  <a:close/>
                  <a:moveTo>
                    <a:pt x="1375664" y="1899666"/>
                  </a:moveTo>
                  <a:cubicBezTo>
                    <a:pt x="1375664" y="1859788"/>
                    <a:pt x="1349502" y="1833245"/>
                    <a:pt x="1310132" y="1833245"/>
                  </a:cubicBezTo>
                  <a:cubicBezTo>
                    <a:pt x="1270762" y="1833245"/>
                    <a:pt x="1244600" y="1859661"/>
                    <a:pt x="1244600" y="1899539"/>
                  </a:cubicBezTo>
                  <a:cubicBezTo>
                    <a:pt x="1244600" y="1939417"/>
                    <a:pt x="1270762" y="1965960"/>
                    <a:pt x="1310132" y="1965960"/>
                  </a:cubicBezTo>
                  <a:cubicBezTo>
                    <a:pt x="1349502" y="1965960"/>
                    <a:pt x="1375664" y="1939417"/>
                    <a:pt x="1375664" y="1899539"/>
                  </a:cubicBezTo>
                  <a:close/>
                  <a:moveTo>
                    <a:pt x="1794891" y="624332"/>
                  </a:moveTo>
                  <a:cubicBezTo>
                    <a:pt x="1794891" y="584454"/>
                    <a:pt x="1768729" y="557911"/>
                    <a:pt x="1729359" y="557911"/>
                  </a:cubicBezTo>
                  <a:cubicBezTo>
                    <a:pt x="1689989" y="557911"/>
                    <a:pt x="1663827" y="584454"/>
                    <a:pt x="1663827" y="624332"/>
                  </a:cubicBezTo>
                  <a:cubicBezTo>
                    <a:pt x="1663827" y="664210"/>
                    <a:pt x="1689989" y="690753"/>
                    <a:pt x="1729359" y="690753"/>
                  </a:cubicBezTo>
                  <a:cubicBezTo>
                    <a:pt x="1768729" y="690753"/>
                    <a:pt x="1794891" y="664210"/>
                    <a:pt x="1794891" y="624332"/>
                  </a:cubicBezTo>
                  <a:close/>
                  <a:moveTo>
                    <a:pt x="1939036" y="1620647"/>
                  </a:moveTo>
                  <a:cubicBezTo>
                    <a:pt x="1939036" y="1580769"/>
                    <a:pt x="1912874" y="1554226"/>
                    <a:pt x="1873504" y="1540891"/>
                  </a:cubicBezTo>
                  <a:cubicBezTo>
                    <a:pt x="1834261" y="1540891"/>
                    <a:pt x="1807972" y="1567434"/>
                    <a:pt x="1794891" y="1607312"/>
                  </a:cubicBezTo>
                  <a:cubicBezTo>
                    <a:pt x="1794891" y="1647190"/>
                    <a:pt x="1821053" y="1673733"/>
                    <a:pt x="1860423" y="1687068"/>
                  </a:cubicBezTo>
                  <a:cubicBezTo>
                    <a:pt x="1899666" y="1687068"/>
                    <a:pt x="1925955" y="1660525"/>
                    <a:pt x="1939036" y="1620647"/>
                  </a:cubicBezTo>
                  <a:close/>
                  <a:moveTo>
                    <a:pt x="1860423" y="982980"/>
                  </a:moveTo>
                  <a:cubicBezTo>
                    <a:pt x="1821180" y="982980"/>
                    <a:pt x="1794891" y="1009523"/>
                    <a:pt x="1794891" y="1049401"/>
                  </a:cubicBezTo>
                  <a:cubicBezTo>
                    <a:pt x="1807972" y="1089279"/>
                    <a:pt x="1821053" y="1115822"/>
                    <a:pt x="1873504" y="1115822"/>
                  </a:cubicBezTo>
                  <a:cubicBezTo>
                    <a:pt x="1912747" y="1115822"/>
                    <a:pt x="1939036" y="1089279"/>
                    <a:pt x="1939036" y="1049401"/>
                  </a:cubicBezTo>
                  <a:cubicBezTo>
                    <a:pt x="1925955" y="996315"/>
                    <a:pt x="1899793" y="982980"/>
                    <a:pt x="1860423" y="982980"/>
                  </a:cubicBezTo>
                  <a:close/>
                  <a:moveTo>
                    <a:pt x="1035050" y="1965960"/>
                  </a:moveTo>
                  <a:cubicBezTo>
                    <a:pt x="1074293" y="1965960"/>
                    <a:pt x="1100582" y="1939417"/>
                    <a:pt x="1100582" y="1899539"/>
                  </a:cubicBezTo>
                  <a:cubicBezTo>
                    <a:pt x="1100582" y="1859661"/>
                    <a:pt x="1074420" y="1833118"/>
                    <a:pt x="1035050" y="1833118"/>
                  </a:cubicBezTo>
                  <a:cubicBezTo>
                    <a:pt x="982599" y="1833118"/>
                    <a:pt x="969518" y="1846453"/>
                    <a:pt x="969518" y="1899539"/>
                  </a:cubicBezTo>
                  <a:cubicBezTo>
                    <a:pt x="956437" y="1939417"/>
                    <a:pt x="982599" y="1965960"/>
                    <a:pt x="1035050" y="1965960"/>
                  </a:cubicBezTo>
                  <a:close/>
                  <a:moveTo>
                    <a:pt x="327533" y="557911"/>
                  </a:moveTo>
                  <a:cubicBezTo>
                    <a:pt x="288290" y="557911"/>
                    <a:pt x="262001" y="584454"/>
                    <a:pt x="262001" y="624332"/>
                  </a:cubicBezTo>
                  <a:cubicBezTo>
                    <a:pt x="262001" y="650875"/>
                    <a:pt x="288163" y="690753"/>
                    <a:pt x="327533" y="690753"/>
                  </a:cubicBezTo>
                  <a:cubicBezTo>
                    <a:pt x="366903" y="690753"/>
                    <a:pt x="393065" y="664210"/>
                    <a:pt x="393065" y="624332"/>
                  </a:cubicBezTo>
                  <a:cubicBezTo>
                    <a:pt x="406146" y="584454"/>
                    <a:pt x="366903" y="557911"/>
                    <a:pt x="327533" y="557911"/>
                  </a:cubicBezTo>
                  <a:close/>
                  <a:moveTo>
                    <a:pt x="1035050" y="544576"/>
                  </a:moveTo>
                  <a:cubicBezTo>
                    <a:pt x="1074293" y="544576"/>
                    <a:pt x="1100582" y="518033"/>
                    <a:pt x="1100582" y="478155"/>
                  </a:cubicBezTo>
                  <a:cubicBezTo>
                    <a:pt x="1100582" y="438277"/>
                    <a:pt x="1061339" y="411734"/>
                    <a:pt x="1021969" y="411734"/>
                  </a:cubicBezTo>
                  <a:cubicBezTo>
                    <a:pt x="982599" y="411734"/>
                    <a:pt x="956437" y="438277"/>
                    <a:pt x="969518" y="478155"/>
                  </a:cubicBezTo>
                  <a:cubicBezTo>
                    <a:pt x="969518" y="531241"/>
                    <a:pt x="995680" y="544576"/>
                    <a:pt x="1035050" y="544576"/>
                  </a:cubicBezTo>
                  <a:close/>
                  <a:moveTo>
                    <a:pt x="471678" y="411734"/>
                  </a:moveTo>
                  <a:cubicBezTo>
                    <a:pt x="432435" y="411734"/>
                    <a:pt x="406146" y="438277"/>
                    <a:pt x="406146" y="478155"/>
                  </a:cubicBezTo>
                  <a:cubicBezTo>
                    <a:pt x="406146" y="531241"/>
                    <a:pt x="432308" y="544576"/>
                    <a:pt x="471678" y="544576"/>
                  </a:cubicBezTo>
                  <a:cubicBezTo>
                    <a:pt x="511048" y="544576"/>
                    <a:pt x="537210" y="518033"/>
                    <a:pt x="537210" y="478155"/>
                  </a:cubicBezTo>
                  <a:cubicBezTo>
                    <a:pt x="537210" y="438277"/>
                    <a:pt x="511048" y="411734"/>
                    <a:pt x="471678" y="411734"/>
                  </a:cubicBezTo>
                  <a:close/>
                  <a:moveTo>
                    <a:pt x="471678" y="1833118"/>
                  </a:moveTo>
                  <a:cubicBezTo>
                    <a:pt x="432435" y="1833118"/>
                    <a:pt x="406146" y="1846453"/>
                    <a:pt x="406146" y="1899539"/>
                  </a:cubicBezTo>
                  <a:cubicBezTo>
                    <a:pt x="406146" y="1939417"/>
                    <a:pt x="432308" y="1965960"/>
                    <a:pt x="471678" y="1965960"/>
                  </a:cubicBezTo>
                  <a:cubicBezTo>
                    <a:pt x="511048" y="1965960"/>
                    <a:pt x="537210" y="1939417"/>
                    <a:pt x="537210" y="1899539"/>
                  </a:cubicBezTo>
                  <a:cubicBezTo>
                    <a:pt x="537210" y="1859661"/>
                    <a:pt x="511048" y="1833118"/>
                    <a:pt x="471678" y="1833118"/>
                  </a:cubicBezTo>
                  <a:close/>
                  <a:moveTo>
                    <a:pt x="1939036" y="1899539"/>
                  </a:moveTo>
                  <a:cubicBezTo>
                    <a:pt x="1925955" y="1859661"/>
                    <a:pt x="1912874" y="1833118"/>
                    <a:pt x="1860423" y="1833118"/>
                  </a:cubicBezTo>
                  <a:cubicBezTo>
                    <a:pt x="1821180" y="1833118"/>
                    <a:pt x="1794891" y="1859661"/>
                    <a:pt x="1794891" y="1899539"/>
                  </a:cubicBezTo>
                  <a:cubicBezTo>
                    <a:pt x="1794891" y="1939417"/>
                    <a:pt x="1821053" y="1965960"/>
                    <a:pt x="1873504" y="1965960"/>
                  </a:cubicBezTo>
                  <a:cubicBezTo>
                    <a:pt x="1912747" y="1965960"/>
                    <a:pt x="1925955" y="1939417"/>
                    <a:pt x="1939036" y="18995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0108260" y="7722540"/>
            <a:ext cx="1552500" cy="1574100"/>
            <a:chOff x="0" y="0"/>
            <a:chExt cx="2070000" cy="20988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2070100" cy="2098802"/>
            </a:xfrm>
            <a:custGeom>
              <a:avLst/>
              <a:gdLst/>
              <a:ahLst/>
              <a:cxnLst/>
              <a:rect l="l" t="t" r="r" b="b"/>
              <a:pathLst>
                <a:path w="2070100" h="2098802">
                  <a:moveTo>
                    <a:pt x="1035050" y="0"/>
                  </a:moveTo>
                  <a:cubicBezTo>
                    <a:pt x="1297051" y="0"/>
                    <a:pt x="1559052" y="0"/>
                    <a:pt x="1821180" y="0"/>
                  </a:cubicBezTo>
                  <a:cubicBezTo>
                    <a:pt x="1873631" y="0"/>
                    <a:pt x="1925955" y="0"/>
                    <a:pt x="1991487" y="0"/>
                  </a:cubicBezTo>
                  <a:cubicBezTo>
                    <a:pt x="2043938" y="0"/>
                    <a:pt x="2057019" y="26543"/>
                    <a:pt x="2057019" y="66421"/>
                  </a:cubicBezTo>
                  <a:cubicBezTo>
                    <a:pt x="2070100" y="172720"/>
                    <a:pt x="2070100" y="265684"/>
                    <a:pt x="2070100" y="358648"/>
                  </a:cubicBezTo>
                  <a:cubicBezTo>
                    <a:pt x="2070100" y="903224"/>
                    <a:pt x="2070100" y="1434592"/>
                    <a:pt x="2070100" y="1979295"/>
                  </a:cubicBezTo>
                  <a:cubicBezTo>
                    <a:pt x="2070100" y="2085594"/>
                    <a:pt x="2057019" y="2098802"/>
                    <a:pt x="1952244" y="2098802"/>
                  </a:cubicBezTo>
                  <a:cubicBezTo>
                    <a:pt x="1375791" y="2098802"/>
                    <a:pt x="786257" y="2098802"/>
                    <a:pt x="209804" y="2098802"/>
                  </a:cubicBezTo>
                  <a:cubicBezTo>
                    <a:pt x="157353" y="2098802"/>
                    <a:pt x="105029" y="2098802"/>
                    <a:pt x="52578" y="2098802"/>
                  </a:cubicBezTo>
                  <a:cubicBezTo>
                    <a:pt x="39497" y="2085467"/>
                    <a:pt x="13335" y="2072259"/>
                    <a:pt x="127" y="2045716"/>
                  </a:cubicBezTo>
                  <a:cubicBezTo>
                    <a:pt x="127" y="2032381"/>
                    <a:pt x="127" y="2005838"/>
                    <a:pt x="127" y="1992630"/>
                  </a:cubicBezTo>
                  <a:cubicBezTo>
                    <a:pt x="0" y="1368171"/>
                    <a:pt x="0" y="730631"/>
                    <a:pt x="0" y="106299"/>
                  </a:cubicBezTo>
                  <a:cubicBezTo>
                    <a:pt x="0" y="13335"/>
                    <a:pt x="13081" y="0"/>
                    <a:pt x="104775" y="0"/>
                  </a:cubicBezTo>
                  <a:cubicBezTo>
                    <a:pt x="419227" y="0"/>
                    <a:pt x="720598" y="0"/>
                    <a:pt x="1035050" y="0"/>
                  </a:cubicBezTo>
                  <a:close/>
                  <a:moveTo>
                    <a:pt x="969518" y="1952625"/>
                  </a:moveTo>
                  <a:cubicBezTo>
                    <a:pt x="995680" y="1952625"/>
                    <a:pt x="1021969" y="1952625"/>
                    <a:pt x="1035050" y="1952625"/>
                  </a:cubicBezTo>
                  <a:cubicBezTo>
                    <a:pt x="1087501" y="1965960"/>
                    <a:pt x="1100582" y="1939290"/>
                    <a:pt x="1100582" y="1886204"/>
                  </a:cubicBezTo>
                  <a:cubicBezTo>
                    <a:pt x="1100582" y="1620520"/>
                    <a:pt x="1113663" y="1354836"/>
                    <a:pt x="1100582" y="1075944"/>
                  </a:cubicBezTo>
                  <a:cubicBezTo>
                    <a:pt x="1087501" y="943102"/>
                    <a:pt x="1126744" y="850138"/>
                    <a:pt x="1231646" y="770382"/>
                  </a:cubicBezTo>
                  <a:cubicBezTo>
                    <a:pt x="1284097" y="717296"/>
                    <a:pt x="1284097" y="650875"/>
                    <a:pt x="1218565" y="597662"/>
                  </a:cubicBezTo>
                  <a:cubicBezTo>
                    <a:pt x="1166114" y="544576"/>
                    <a:pt x="1139952" y="478155"/>
                    <a:pt x="1179322" y="385064"/>
                  </a:cubicBezTo>
                  <a:cubicBezTo>
                    <a:pt x="1205484" y="331978"/>
                    <a:pt x="1244854" y="292100"/>
                    <a:pt x="1310386" y="292100"/>
                  </a:cubicBezTo>
                  <a:cubicBezTo>
                    <a:pt x="1388999" y="292100"/>
                    <a:pt x="1454531" y="305435"/>
                    <a:pt x="1493774" y="385064"/>
                  </a:cubicBezTo>
                  <a:cubicBezTo>
                    <a:pt x="1533017" y="464693"/>
                    <a:pt x="1506855" y="544449"/>
                    <a:pt x="1441323" y="610870"/>
                  </a:cubicBezTo>
                  <a:cubicBezTo>
                    <a:pt x="1428242" y="624205"/>
                    <a:pt x="1402080" y="650748"/>
                    <a:pt x="1402080" y="663956"/>
                  </a:cubicBezTo>
                  <a:cubicBezTo>
                    <a:pt x="1415161" y="756920"/>
                    <a:pt x="1388999" y="823341"/>
                    <a:pt x="1310386" y="876554"/>
                  </a:cubicBezTo>
                  <a:cubicBezTo>
                    <a:pt x="1297305" y="889889"/>
                    <a:pt x="1284224" y="903097"/>
                    <a:pt x="1271143" y="916432"/>
                  </a:cubicBezTo>
                  <a:cubicBezTo>
                    <a:pt x="1257681" y="943102"/>
                    <a:pt x="1244600" y="982980"/>
                    <a:pt x="1244600" y="1009523"/>
                  </a:cubicBezTo>
                  <a:cubicBezTo>
                    <a:pt x="1231519" y="1301750"/>
                    <a:pt x="1244600" y="1607312"/>
                    <a:pt x="1244600" y="1899539"/>
                  </a:cubicBezTo>
                  <a:cubicBezTo>
                    <a:pt x="1244600" y="1912874"/>
                    <a:pt x="1244600" y="1939417"/>
                    <a:pt x="1244600" y="1952625"/>
                  </a:cubicBezTo>
                  <a:cubicBezTo>
                    <a:pt x="1467358" y="1952625"/>
                    <a:pt x="1703197" y="1952625"/>
                    <a:pt x="1925828" y="1952625"/>
                  </a:cubicBezTo>
                  <a:cubicBezTo>
                    <a:pt x="1925828" y="1939290"/>
                    <a:pt x="1925828" y="1912747"/>
                    <a:pt x="1925828" y="1899539"/>
                  </a:cubicBezTo>
                  <a:cubicBezTo>
                    <a:pt x="1925828" y="1354963"/>
                    <a:pt x="1938909" y="797052"/>
                    <a:pt x="1938909" y="239141"/>
                  </a:cubicBezTo>
                  <a:cubicBezTo>
                    <a:pt x="1938909" y="132842"/>
                    <a:pt x="1938909" y="146177"/>
                    <a:pt x="1834134" y="132842"/>
                  </a:cubicBezTo>
                  <a:cubicBezTo>
                    <a:pt x="1572133" y="132842"/>
                    <a:pt x="1310132" y="132842"/>
                    <a:pt x="1048004" y="132842"/>
                  </a:cubicBezTo>
                  <a:cubicBezTo>
                    <a:pt x="759714" y="132842"/>
                    <a:pt x="471551" y="132842"/>
                    <a:pt x="183261" y="146177"/>
                  </a:cubicBezTo>
                  <a:cubicBezTo>
                    <a:pt x="170180" y="146177"/>
                    <a:pt x="157099" y="146177"/>
                    <a:pt x="144018" y="146177"/>
                  </a:cubicBezTo>
                  <a:cubicBezTo>
                    <a:pt x="144018" y="743966"/>
                    <a:pt x="144018" y="1354963"/>
                    <a:pt x="144018" y="1952752"/>
                  </a:cubicBezTo>
                  <a:cubicBezTo>
                    <a:pt x="366776" y="1952752"/>
                    <a:pt x="602615" y="1952752"/>
                    <a:pt x="825246" y="1952752"/>
                  </a:cubicBezTo>
                  <a:cubicBezTo>
                    <a:pt x="825246" y="1926209"/>
                    <a:pt x="825246" y="1912874"/>
                    <a:pt x="825246" y="1899666"/>
                  </a:cubicBezTo>
                  <a:cubicBezTo>
                    <a:pt x="825246" y="1487932"/>
                    <a:pt x="825246" y="1089406"/>
                    <a:pt x="825246" y="677545"/>
                  </a:cubicBezTo>
                  <a:cubicBezTo>
                    <a:pt x="825246" y="651002"/>
                    <a:pt x="812165" y="624459"/>
                    <a:pt x="799084" y="611124"/>
                  </a:cubicBezTo>
                  <a:cubicBezTo>
                    <a:pt x="720471" y="544703"/>
                    <a:pt x="694309" y="438404"/>
                    <a:pt x="746633" y="358775"/>
                  </a:cubicBezTo>
                  <a:cubicBezTo>
                    <a:pt x="799084" y="305689"/>
                    <a:pt x="851408" y="279019"/>
                    <a:pt x="916940" y="279019"/>
                  </a:cubicBezTo>
                  <a:cubicBezTo>
                    <a:pt x="995553" y="292354"/>
                    <a:pt x="1048004" y="345440"/>
                    <a:pt x="1061085" y="411861"/>
                  </a:cubicBezTo>
                  <a:cubicBezTo>
                    <a:pt x="1087247" y="491617"/>
                    <a:pt x="1074166" y="558038"/>
                    <a:pt x="1008634" y="597789"/>
                  </a:cubicBezTo>
                  <a:cubicBezTo>
                    <a:pt x="969391" y="624332"/>
                    <a:pt x="969391" y="650875"/>
                    <a:pt x="969391" y="690753"/>
                  </a:cubicBezTo>
                  <a:cubicBezTo>
                    <a:pt x="969391" y="1089279"/>
                    <a:pt x="969391" y="1487805"/>
                    <a:pt x="969391" y="1886331"/>
                  </a:cubicBezTo>
                  <a:cubicBezTo>
                    <a:pt x="969391" y="1899666"/>
                    <a:pt x="969391" y="1926209"/>
                    <a:pt x="969391" y="1952752"/>
                  </a:cubicBezTo>
                  <a:close/>
                  <a:moveTo>
                    <a:pt x="890905" y="531368"/>
                  </a:moveTo>
                  <a:cubicBezTo>
                    <a:pt x="943356" y="531368"/>
                    <a:pt x="969518" y="504825"/>
                    <a:pt x="969518" y="451612"/>
                  </a:cubicBezTo>
                  <a:cubicBezTo>
                    <a:pt x="969518" y="411734"/>
                    <a:pt x="930275" y="385191"/>
                    <a:pt x="890905" y="385191"/>
                  </a:cubicBezTo>
                  <a:cubicBezTo>
                    <a:pt x="851535" y="385191"/>
                    <a:pt x="825373" y="425069"/>
                    <a:pt x="825373" y="464947"/>
                  </a:cubicBezTo>
                  <a:cubicBezTo>
                    <a:pt x="825373" y="504825"/>
                    <a:pt x="851535" y="531368"/>
                    <a:pt x="890905" y="531368"/>
                  </a:cubicBezTo>
                  <a:close/>
                  <a:moveTo>
                    <a:pt x="1336294" y="531368"/>
                  </a:moveTo>
                  <a:cubicBezTo>
                    <a:pt x="1375537" y="531368"/>
                    <a:pt x="1414907" y="504825"/>
                    <a:pt x="1414907" y="464947"/>
                  </a:cubicBezTo>
                  <a:cubicBezTo>
                    <a:pt x="1414907" y="425069"/>
                    <a:pt x="1375664" y="385191"/>
                    <a:pt x="1336294" y="385191"/>
                  </a:cubicBezTo>
                  <a:cubicBezTo>
                    <a:pt x="1296924" y="385191"/>
                    <a:pt x="1270762" y="425069"/>
                    <a:pt x="1257681" y="451612"/>
                  </a:cubicBezTo>
                  <a:cubicBezTo>
                    <a:pt x="1257681" y="491490"/>
                    <a:pt x="1296924" y="531368"/>
                    <a:pt x="1336294" y="5313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5964020" y="7841340"/>
            <a:ext cx="1552500" cy="1326240"/>
            <a:chOff x="0" y="0"/>
            <a:chExt cx="2070000" cy="1768320"/>
          </a:xfrm>
        </p:grpSpPr>
        <p:sp>
          <p:nvSpPr>
            <p:cNvPr id="126" name="Freeform 126"/>
            <p:cNvSpPr/>
            <p:nvPr/>
          </p:nvSpPr>
          <p:spPr>
            <a:xfrm>
              <a:off x="-254" y="0"/>
              <a:ext cx="2070227" cy="1767967"/>
            </a:xfrm>
            <a:custGeom>
              <a:avLst/>
              <a:gdLst/>
              <a:ahLst/>
              <a:cxnLst/>
              <a:rect l="l" t="t" r="r" b="b"/>
              <a:pathLst>
                <a:path w="2070227" h="1767967">
                  <a:moveTo>
                    <a:pt x="1611757" y="265938"/>
                  </a:moveTo>
                  <a:cubicBezTo>
                    <a:pt x="1664208" y="265938"/>
                    <a:pt x="1716532" y="265938"/>
                    <a:pt x="1782064" y="265938"/>
                  </a:cubicBezTo>
                  <a:cubicBezTo>
                    <a:pt x="1808226" y="265938"/>
                    <a:pt x="1821307" y="279273"/>
                    <a:pt x="1834515" y="319151"/>
                  </a:cubicBezTo>
                  <a:cubicBezTo>
                    <a:pt x="1834515" y="332486"/>
                    <a:pt x="1860677" y="345694"/>
                    <a:pt x="1873758" y="345694"/>
                  </a:cubicBezTo>
                  <a:cubicBezTo>
                    <a:pt x="1913001" y="345694"/>
                    <a:pt x="1952371" y="345694"/>
                    <a:pt x="1991614" y="345694"/>
                  </a:cubicBezTo>
                  <a:cubicBezTo>
                    <a:pt x="2044065" y="345694"/>
                    <a:pt x="2070227" y="372237"/>
                    <a:pt x="2070227" y="412115"/>
                  </a:cubicBezTo>
                  <a:cubicBezTo>
                    <a:pt x="2070227" y="451993"/>
                    <a:pt x="2044065" y="478536"/>
                    <a:pt x="1991614" y="478536"/>
                  </a:cubicBezTo>
                  <a:cubicBezTo>
                    <a:pt x="1965452" y="478536"/>
                    <a:pt x="1926082" y="478536"/>
                    <a:pt x="1899920" y="478536"/>
                  </a:cubicBezTo>
                  <a:cubicBezTo>
                    <a:pt x="1860677" y="478536"/>
                    <a:pt x="1834388" y="478536"/>
                    <a:pt x="1821307" y="531749"/>
                  </a:cubicBezTo>
                  <a:cubicBezTo>
                    <a:pt x="1821307" y="545084"/>
                    <a:pt x="1795145" y="558292"/>
                    <a:pt x="1768856" y="558292"/>
                  </a:cubicBezTo>
                  <a:cubicBezTo>
                    <a:pt x="1716405" y="558292"/>
                    <a:pt x="1664081" y="558292"/>
                    <a:pt x="1611630" y="558292"/>
                  </a:cubicBezTo>
                  <a:cubicBezTo>
                    <a:pt x="1611630" y="624713"/>
                    <a:pt x="1611630" y="677926"/>
                    <a:pt x="1611630" y="744474"/>
                  </a:cubicBezTo>
                  <a:cubicBezTo>
                    <a:pt x="1664081" y="744474"/>
                    <a:pt x="1716405" y="744474"/>
                    <a:pt x="1768856" y="744474"/>
                  </a:cubicBezTo>
                  <a:cubicBezTo>
                    <a:pt x="1808099" y="744474"/>
                    <a:pt x="1821307" y="744474"/>
                    <a:pt x="1834388" y="784352"/>
                  </a:cubicBezTo>
                  <a:cubicBezTo>
                    <a:pt x="1834388" y="797687"/>
                    <a:pt x="1860550" y="810895"/>
                    <a:pt x="1873631" y="810895"/>
                  </a:cubicBezTo>
                  <a:cubicBezTo>
                    <a:pt x="1912874" y="824230"/>
                    <a:pt x="1952244" y="810895"/>
                    <a:pt x="1991487" y="810895"/>
                  </a:cubicBezTo>
                  <a:cubicBezTo>
                    <a:pt x="2043938" y="810895"/>
                    <a:pt x="2070100" y="850773"/>
                    <a:pt x="2070100" y="890651"/>
                  </a:cubicBezTo>
                  <a:cubicBezTo>
                    <a:pt x="2070100" y="930529"/>
                    <a:pt x="2043938" y="957072"/>
                    <a:pt x="1991487" y="957072"/>
                  </a:cubicBezTo>
                  <a:cubicBezTo>
                    <a:pt x="1939036" y="957072"/>
                    <a:pt x="1886712" y="957072"/>
                    <a:pt x="1834261" y="957072"/>
                  </a:cubicBezTo>
                  <a:cubicBezTo>
                    <a:pt x="1847342" y="1036828"/>
                    <a:pt x="1781810" y="1036828"/>
                    <a:pt x="1729486" y="1036828"/>
                  </a:cubicBezTo>
                  <a:cubicBezTo>
                    <a:pt x="1690243" y="1023493"/>
                    <a:pt x="1650873" y="1036828"/>
                    <a:pt x="1611630" y="1036828"/>
                  </a:cubicBezTo>
                  <a:cubicBezTo>
                    <a:pt x="1611630" y="1090041"/>
                    <a:pt x="1611630" y="1143254"/>
                    <a:pt x="1611630" y="1209675"/>
                  </a:cubicBezTo>
                  <a:cubicBezTo>
                    <a:pt x="1664081" y="1209675"/>
                    <a:pt x="1716405" y="1209675"/>
                    <a:pt x="1768856" y="1209675"/>
                  </a:cubicBezTo>
                  <a:cubicBezTo>
                    <a:pt x="1795018" y="1209675"/>
                    <a:pt x="1834388" y="1209675"/>
                    <a:pt x="1834388" y="1262888"/>
                  </a:cubicBezTo>
                  <a:cubicBezTo>
                    <a:pt x="1834388" y="1262888"/>
                    <a:pt x="1860550" y="1289431"/>
                    <a:pt x="1873631" y="1289431"/>
                  </a:cubicBezTo>
                  <a:cubicBezTo>
                    <a:pt x="1912874" y="1289431"/>
                    <a:pt x="1952244" y="1289431"/>
                    <a:pt x="1991487" y="1289431"/>
                  </a:cubicBezTo>
                  <a:cubicBezTo>
                    <a:pt x="2043938" y="1289431"/>
                    <a:pt x="2070100" y="1315974"/>
                    <a:pt x="2070100" y="1355852"/>
                  </a:cubicBezTo>
                  <a:cubicBezTo>
                    <a:pt x="2070100" y="1395730"/>
                    <a:pt x="2043938" y="1422273"/>
                    <a:pt x="1991487" y="1422273"/>
                  </a:cubicBezTo>
                  <a:cubicBezTo>
                    <a:pt x="1965325" y="1422273"/>
                    <a:pt x="1939036" y="1422273"/>
                    <a:pt x="1899793" y="1422273"/>
                  </a:cubicBezTo>
                  <a:cubicBezTo>
                    <a:pt x="1873631" y="1422273"/>
                    <a:pt x="1821180" y="1408938"/>
                    <a:pt x="1821180" y="1475486"/>
                  </a:cubicBezTo>
                  <a:cubicBezTo>
                    <a:pt x="1821180" y="1488821"/>
                    <a:pt x="1795018" y="1502029"/>
                    <a:pt x="1768729" y="1502029"/>
                  </a:cubicBezTo>
                  <a:cubicBezTo>
                    <a:pt x="1716278" y="1502029"/>
                    <a:pt x="1663954" y="1502029"/>
                    <a:pt x="1611503" y="1502029"/>
                  </a:cubicBezTo>
                  <a:cubicBezTo>
                    <a:pt x="1611503" y="1568450"/>
                    <a:pt x="1611503" y="1621663"/>
                    <a:pt x="1611503" y="1688211"/>
                  </a:cubicBezTo>
                  <a:cubicBezTo>
                    <a:pt x="1611503" y="1754759"/>
                    <a:pt x="1585341" y="1767967"/>
                    <a:pt x="1519809" y="1767967"/>
                  </a:cubicBezTo>
                  <a:cubicBezTo>
                    <a:pt x="1192276" y="1767967"/>
                    <a:pt x="864743" y="1767967"/>
                    <a:pt x="537210" y="1767967"/>
                  </a:cubicBezTo>
                  <a:cubicBezTo>
                    <a:pt x="484759" y="1767967"/>
                    <a:pt x="458597" y="1754632"/>
                    <a:pt x="458597" y="1688211"/>
                  </a:cubicBezTo>
                  <a:cubicBezTo>
                    <a:pt x="458597" y="1621790"/>
                    <a:pt x="458597" y="1568577"/>
                    <a:pt x="458597" y="1502029"/>
                  </a:cubicBezTo>
                  <a:cubicBezTo>
                    <a:pt x="406146" y="1502029"/>
                    <a:pt x="366903" y="1502029"/>
                    <a:pt x="314452" y="1502029"/>
                  </a:cubicBezTo>
                  <a:cubicBezTo>
                    <a:pt x="275209" y="1502029"/>
                    <a:pt x="222758" y="1502029"/>
                    <a:pt x="235839" y="1422273"/>
                  </a:cubicBezTo>
                  <a:cubicBezTo>
                    <a:pt x="183388" y="1422273"/>
                    <a:pt x="131064" y="1422273"/>
                    <a:pt x="91694" y="1422273"/>
                  </a:cubicBezTo>
                  <a:cubicBezTo>
                    <a:pt x="26162" y="1422273"/>
                    <a:pt x="0" y="1395730"/>
                    <a:pt x="0" y="1355852"/>
                  </a:cubicBezTo>
                  <a:cubicBezTo>
                    <a:pt x="0" y="1315974"/>
                    <a:pt x="26162" y="1289431"/>
                    <a:pt x="91694" y="1289431"/>
                  </a:cubicBezTo>
                  <a:cubicBezTo>
                    <a:pt x="130937" y="1289431"/>
                    <a:pt x="183388" y="1289431"/>
                    <a:pt x="235839" y="1289431"/>
                  </a:cubicBezTo>
                  <a:cubicBezTo>
                    <a:pt x="235839" y="1209675"/>
                    <a:pt x="262001" y="1209675"/>
                    <a:pt x="327533" y="1209675"/>
                  </a:cubicBezTo>
                  <a:cubicBezTo>
                    <a:pt x="366776" y="1209675"/>
                    <a:pt x="406146" y="1209675"/>
                    <a:pt x="458597" y="1209675"/>
                  </a:cubicBezTo>
                  <a:cubicBezTo>
                    <a:pt x="458597" y="1143254"/>
                    <a:pt x="458597" y="1090041"/>
                    <a:pt x="458597" y="1036828"/>
                  </a:cubicBezTo>
                  <a:cubicBezTo>
                    <a:pt x="406146" y="1036828"/>
                    <a:pt x="366903" y="1023493"/>
                    <a:pt x="314452" y="1036828"/>
                  </a:cubicBezTo>
                  <a:cubicBezTo>
                    <a:pt x="262001" y="1036828"/>
                    <a:pt x="235839" y="1023493"/>
                    <a:pt x="235839" y="957072"/>
                  </a:cubicBezTo>
                  <a:cubicBezTo>
                    <a:pt x="183388" y="957072"/>
                    <a:pt x="131064" y="957072"/>
                    <a:pt x="91694" y="957072"/>
                  </a:cubicBezTo>
                  <a:cubicBezTo>
                    <a:pt x="39497" y="957326"/>
                    <a:pt x="254" y="930656"/>
                    <a:pt x="254" y="890778"/>
                  </a:cubicBezTo>
                  <a:cubicBezTo>
                    <a:pt x="254" y="837565"/>
                    <a:pt x="26416" y="811022"/>
                    <a:pt x="91948" y="811022"/>
                  </a:cubicBezTo>
                  <a:cubicBezTo>
                    <a:pt x="131191" y="811022"/>
                    <a:pt x="170561" y="811022"/>
                    <a:pt x="223012" y="811022"/>
                  </a:cubicBezTo>
                  <a:cubicBezTo>
                    <a:pt x="223012" y="811022"/>
                    <a:pt x="223012" y="811022"/>
                    <a:pt x="236093" y="811022"/>
                  </a:cubicBezTo>
                  <a:cubicBezTo>
                    <a:pt x="236093" y="744601"/>
                    <a:pt x="262255" y="731266"/>
                    <a:pt x="327787" y="744601"/>
                  </a:cubicBezTo>
                  <a:cubicBezTo>
                    <a:pt x="471932" y="744601"/>
                    <a:pt x="471932" y="744601"/>
                    <a:pt x="458851" y="585089"/>
                  </a:cubicBezTo>
                  <a:cubicBezTo>
                    <a:pt x="458851" y="585089"/>
                    <a:pt x="458851" y="571754"/>
                    <a:pt x="458851" y="558546"/>
                  </a:cubicBezTo>
                  <a:cubicBezTo>
                    <a:pt x="406400" y="558546"/>
                    <a:pt x="367157" y="558546"/>
                    <a:pt x="314706" y="558546"/>
                  </a:cubicBezTo>
                  <a:cubicBezTo>
                    <a:pt x="262255" y="558546"/>
                    <a:pt x="236093" y="545211"/>
                    <a:pt x="236093" y="478790"/>
                  </a:cubicBezTo>
                  <a:cubicBezTo>
                    <a:pt x="183642" y="478790"/>
                    <a:pt x="131318" y="478790"/>
                    <a:pt x="91948" y="478790"/>
                  </a:cubicBezTo>
                  <a:cubicBezTo>
                    <a:pt x="26416" y="478663"/>
                    <a:pt x="254" y="451993"/>
                    <a:pt x="254" y="412115"/>
                  </a:cubicBezTo>
                  <a:cubicBezTo>
                    <a:pt x="254" y="372237"/>
                    <a:pt x="26416" y="345694"/>
                    <a:pt x="91948" y="345694"/>
                  </a:cubicBezTo>
                  <a:cubicBezTo>
                    <a:pt x="131191" y="345694"/>
                    <a:pt x="183642" y="345694"/>
                    <a:pt x="236093" y="345694"/>
                  </a:cubicBezTo>
                  <a:cubicBezTo>
                    <a:pt x="223012" y="279273"/>
                    <a:pt x="262255" y="265938"/>
                    <a:pt x="327787" y="265938"/>
                  </a:cubicBezTo>
                  <a:cubicBezTo>
                    <a:pt x="367030" y="279273"/>
                    <a:pt x="419481" y="279273"/>
                    <a:pt x="445643" y="265938"/>
                  </a:cubicBezTo>
                  <a:cubicBezTo>
                    <a:pt x="458724" y="239395"/>
                    <a:pt x="458724" y="186182"/>
                    <a:pt x="458724" y="146304"/>
                  </a:cubicBezTo>
                  <a:cubicBezTo>
                    <a:pt x="458724" y="132969"/>
                    <a:pt x="471805" y="119761"/>
                    <a:pt x="471805" y="93091"/>
                  </a:cubicBezTo>
                  <a:cubicBezTo>
                    <a:pt x="471932" y="0"/>
                    <a:pt x="471932" y="0"/>
                    <a:pt x="563626" y="0"/>
                  </a:cubicBezTo>
                  <a:cubicBezTo>
                    <a:pt x="747014" y="0"/>
                    <a:pt x="917321" y="0"/>
                    <a:pt x="1100709" y="0"/>
                  </a:cubicBezTo>
                  <a:cubicBezTo>
                    <a:pt x="1244854" y="0"/>
                    <a:pt x="1388999" y="0"/>
                    <a:pt x="1520063" y="0"/>
                  </a:cubicBezTo>
                  <a:cubicBezTo>
                    <a:pt x="1585595" y="0"/>
                    <a:pt x="1611757" y="13335"/>
                    <a:pt x="1611757" y="93091"/>
                  </a:cubicBezTo>
                  <a:cubicBezTo>
                    <a:pt x="1611757" y="146304"/>
                    <a:pt x="1611757" y="199517"/>
                    <a:pt x="1611757" y="265938"/>
                  </a:cubicBezTo>
                  <a:close/>
                  <a:moveTo>
                    <a:pt x="1428242" y="1582166"/>
                  </a:moveTo>
                  <a:cubicBezTo>
                    <a:pt x="1428242" y="1116838"/>
                    <a:pt x="1428242" y="651510"/>
                    <a:pt x="1428242" y="186182"/>
                  </a:cubicBezTo>
                  <a:cubicBezTo>
                    <a:pt x="1166241" y="186182"/>
                    <a:pt x="904240" y="186182"/>
                    <a:pt x="642112" y="186182"/>
                  </a:cubicBezTo>
                  <a:cubicBezTo>
                    <a:pt x="642112" y="651510"/>
                    <a:pt x="642112" y="1116838"/>
                    <a:pt x="642112" y="1582166"/>
                  </a:cubicBezTo>
                  <a:cubicBezTo>
                    <a:pt x="904113" y="1582166"/>
                    <a:pt x="1166114" y="1582166"/>
                    <a:pt x="1428242" y="158216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4716080" y="8400780"/>
            <a:ext cx="138240" cy="138240"/>
            <a:chOff x="0" y="0"/>
            <a:chExt cx="184320" cy="18432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84277" cy="184404"/>
            </a:xfrm>
            <a:custGeom>
              <a:avLst/>
              <a:gdLst/>
              <a:ahLst/>
              <a:cxnLst/>
              <a:rect l="l" t="t" r="r" b="b"/>
              <a:pathLst>
                <a:path w="184277" h="184404">
                  <a:moveTo>
                    <a:pt x="0" y="92202"/>
                  </a:moveTo>
                  <a:cubicBezTo>
                    <a:pt x="0" y="0"/>
                    <a:pt x="0" y="0"/>
                    <a:pt x="65786" y="0"/>
                  </a:cubicBezTo>
                  <a:cubicBezTo>
                    <a:pt x="144780" y="0"/>
                    <a:pt x="184277" y="26289"/>
                    <a:pt x="184277" y="92202"/>
                  </a:cubicBezTo>
                  <a:cubicBezTo>
                    <a:pt x="184277" y="144907"/>
                    <a:pt x="144780" y="184404"/>
                    <a:pt x="65786" y="184404"/>
                  </a:cubicBezTo>
                  <a:cubicBezTo>
                    <a:pt x="0" y="184277"/>
                    <a:pt x="0" y="184277"/>
                    <a:pt x="0" y="922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0265400" y="7932060"/>
            <a:ext cx="373680" cy="1176120"/>
            <a:chOff x="0" y="0"/>
            <a:chExt cx="498240" cy="15681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498348" cy="1568323"/>
            </a:xfrm>
            <a:custGeom>
              <a:avLst/>
              <a:gdLst/>
              <a:ahLst/>
              <a:cxnLst/>
              <a:rect l="l" t="t" r="r" b="b"/>
              <a:pathLst>
                <a:path w="498348" h="1568323">
                  <a:moveTo>
                    <a:pt x="340868" y="903732"/>
                  </a:moveTo>
                  <a:cubicBezTo>
                    <a:pt x="340868" y="890397"/>
                    <a:pt x="340868" y="890397"/>
                    <a:pt x="340868" y="877189"/>
                  </a:cubicBezTo>
                  <a:cubicBezTo>
                    <a:pt x="367157" y="744220"/>
                    <a:pt x="327787" y="624586"/>
                    <a:pt x="209804" y="544830"/>
                  </a:cubicBezTo>
                  <a:cubicBezTo>
                    <a:pt x="170434" y="504952"/>
                    <a:pt x="183642" y="465074"/>
                    <a:pt x="183642" y="411988"/>
                  </a:cubicBezTo>
                  <a:cubicBezTo>
                    <a:pt x="183642" y="372110"/>
                    <a:pt x="170561" y="345567"/>
                    <a:pt x="131191" y="319024"/>
                  </a:cubicBezTo>
                  <a:cubicBezTo>
                    <a:pt x="78740" y="279146"/>
                    <a:pt x="52578" y="186182"/>
                    <a:pt x="91821" y="106426"/>
                  </a:cubicBezTo>
                  <a:cubicBezTo>
                    <a:pt x="117983" y="39878"/>
                    <a:pt x="196723" y="0"/>
                    <a:pt x="262255" y="0"/>
                  </a:cubicBezTo>
                  <a:cubicBezTo>
                    <a:pt x="340868" y="13335"/>
                    <a:pt x="419608" y="66421"/>
                    <a:pt x="419608" y="146177"/>
                  </a:cubicBezTo>
                  <a:cubicBezTo>
                    <a:pt x="432689" y="225933"/>
                    <a:pt x="406527" y="292354"/>
                    <a:pt x="354076" y="332232"/>
                  </a:cubicBezTo>
                  <a:cubicBezTo>
                    <a:pt x="314706" y="358775"/>
                    <a:pt x="301625" y="425196"/>
                    <a:pt x="340995" y="465074"/>
                  </a:cubicBezTo>
                  <a:cubicBezTo>
                    <a:pt x="340995" y="465074"/>
                    <a:pt x="340995" y="478409"/>
                    <a:pt x="340995" y="478409"/>
                  </a:cubicBezTo>
                  <a:cubicBezTo>
                    <a:pt x="472059" y="558165"/>
                    <a:pt x="498348" y="677799"/>
                    <a:pt x="485267" y="823976"/>
                  </a:cubicBezTo>
                  <a:cubicBezTo>
                    <a:pt x="472186" y="916940"/>
                    <a:pt x="485267" y="1023366"/>
                    <a:pt x="485267" y="1116330"/>
                  </a:cubicBezTo>
                  <a:cubicBezTo>
                    <a:pt x="485267" y="1156208"/>
                    <a:pt x="472186" y="1196086"/>
                    <a:pt x="432816" y="1235964"/>
                  </a:cubicBezTo>
                  <a:cubicBezTo>
                    <a:pt x="419735" y="1249299"/>
                    <a:pt x="406654" y="1262507"/>
                    <a:pt x="380365" y="1289177"/>
                  </a:cubicBezTo>
                  <a:cubicBezTo>
                    <a:pt x="354203" y="1302512"/>
                    <a:pt x="354203" y="1329055"/>
                    <a:pt x="354203" y="1368933"/>
                  </a:cubicBezTo>
                  <a:cubicBezTo>
                    <a:pt x="367284" y="1475232"/>
                    <a:pt x="288671" y="1568323"/>
                    <a:pt x="183769" y="1568323"/>
                  </a:cubicBezTo>
                  <a:cubicBezTo>
                    <a:pt x="78867" y="1568323"/>
                    <a:pt x="0" y="1488440"/>
                    <a:pt x="0" y="1368806"/>
                  </a:cubicBezTo>
                  <a:cubicBezTo>
                    <a:pt x="13081" y="1275842"/>
                    <a:pt x="104902" y="1196086"/>
                    <a:pt x="209804" y="1209294"/>
                  </a:cubicBezTo>
                  <a:cubicBezTo>
                    <a:pt x="262255" y="1222629"/>
                    <a:pt x="340868" y="1142873"/>
                    <a:pt x="340868" y="1089660"/>
                  </a:cubicBezTo>
                  <a:cubicBezTo>
                    <a:pt x="353949" y="1063117"/>
                    <a:pt x="340868" y="1023239"/>
                    <a:pt x="340868" y="996696"/>
                  </a:cubicBezTo>
                  <a:cubicBezTo>
                    <a:pt x="340868" y="956818"/>
                    <a:pt x="340868" y="930275"/>
                    <a:pt x="340868" y="903732"/>
                  </a:cubicBezTo>
                  <a:close/>
                  <a:moveTo>
                    <a:pt x="249174" y="252476"/>
                  </a:moveTo>
                  <a:cubicBezTo>
                    <a:pt x="288544" y="252476"/>
                    <a:pt x="327787" y="225933"/>
                    <a:pt x="327787" y="186055"/>
                  </a:cubicBezTo>
                  <a:cubicBezTo>
                    <a:pt x="327787" y="146177"/>
                    <a:pt x="288417" y="106299"/>
                    <a:pt x="249174" y="106299"/>
                  </a:cubicBezTo>
                  <a:cubicBezTo>
                    <a:pt x="209931" y="106299"/>
                    <a:pt x="170561" y="146177"/>
                    <a:pt x="183642" y="186055"/>
                  </a:cubicBezTo>
                  <a:cubicBezTo>
                    <a:pt x="183642" y="225933"/>
                    <a:pt x="209804" y="252476"/>
                    <a:pt x="249174" y="252476"/>
                  </a:cubicBezTo>
                  <a:close/>
                  <a:moveTo>
                    <a:pt x="183515" y="1315720"/>
                  </a:moveTo>
                  <a:cubicBezTo>
                    <a:pt x="144145" y="1315720"/>
                    <a:pt x="104902" y="1342263"/>
                    <a:pt x="104902" y="1395476"/>
                  </a:cubicBezTo>
                  <a:cubicBezTo>
                    <a:pt x="104902" y="1435354"/>
                    <a:pt x="144272" y="1461897"/>
                    <a:pt x="183515" y="1461897"/>
                  </a:cubicBezTo>
                  <a:cubicBezTo>
                    <a:pt x="222758" y="1461897"/>
                    <a:pt x="249047" y="1435354"/>
                    <a:pt x="249047" y="1382141"/>
                  </a:cubicBezTo>
                  <a:cubicBezTo>
                    <a:pt x="249047" y="1342263"/>
                    <a:pt x="222885" y="1315720"/>
                    <a:pt x="183515" y="13157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1129940" y="8191260"/>
            <a:ext cx="383400" cy="926100"/>
            <a:chOff x="0" y="0"/>
            <a:chExt cx="511200" cy="12348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511175" cy="1234821"/>
            </a:xfrm>
            <a:custGeom>
              <a:avLst/>
              <a:gdLst/>
              <a:ahLst/>
              <a:cxnLst/>
              <a:rect l="l" t="t" r="r" b="b"/>
              <a:pathLst>
                <a:path w="511175" h="1234821">
                  <a:moveTo>
                    <a:pt x="144145" y="610743"/>
                  </a:moveTo>
                  <a:cubicBezTo>
                    <a:pt x="144145" y="637286"/>
                    <a:pt x="157226" y="663829"/>
                    <a:pt x="144145" y="690372"/>
                  </a:cubicBezTo>
                  <a:cubicBezTo>
                    <a:pt x="131064" y="770001"/>
                    <a:pt x="183515" y="823087"/>
                    <a:pt x="235839" y="862965"/>
                  </a:cubicBezTo>
                  <a:cubicBezTo>
                    <a:pt x="248920" y="876300"/>
                    <a:pt x="262001" y="876300"/>
                    <a:pt x="275209" y="862965"/>
                  </a:cubicBezTo>
                  <a:cubicBezTo>
                    <a:pt x="366903" y="862965"/>
                    <a:pt x="432562" y="889508"/>
                    <a:pt x="471805" y="955929"/>
                  </a:cubicBezTo>
                  <a:cubicBezTo>
                    <a:pt x="511175" y="1035558"/>
                    <a:pt x="497967" y="1115314"/>
                    <a:pt x="445643" y="1168400"/>
                  </a:cubicBezTo>
                  <a:cubicBezTo>
                    <a:pt x="380111" y="1221486"/>
                    <a:pt x="301498" y="1234821"/>
                    <a:pt x="235966" y="1208278"/>
                  </a:cubicBezTo>
                  <a:cubicBezTo>
                    <a:pt x="170434" y="1168400"/>
                    <a:pt x="131064" y="1102106"/>
                    <a:pt x="144272" y="1009142"/>
                  </a:cubicBezTo>
                  <a:cubicBezTo>
                    <a:pt x="144272" y="995807"/>
                    <a:pt x="131191" y="956056"/>
                    <a:pt x="118110" y="942721"/>
                  </a:cubicBezTo>
                  <a:cubicBezTo>
                    <a:pt x="26162" y="876300"/>
                    <a:pt x="0" y="796671"/>
                    <a:pt x="13081" y="677164"/>
                  </a:cubicBezTo>
                  <a:cubicBezTo>
                    <a:pt x="13081" y="610743"/>
                    <a:pt x="13081" y="531114"/>
                    <a:pt x="13081" y="464693"/>
                  </a:cubicBezTo>
                  <a:cubicBezTo>
                    <a:pt x="0" y="411607"/>
                    <a:pt x="13081" y="371729"/>
                    <a:pt x="52451" y="345186"/>
                  </a:cubicBezTo>
                  <a:cubicBezTo>
                    <a:pt x="78613" y="331851"/>
                    <a:pt x="91821" y="305308"/>
                    <a:pt x="104902" y="292100"/>
                  </a:cubicBezTo>
                  <a:cubicBezTo>
                    <a:pt x="131064" y="265557"/>
                    <a:pt x="144272" y="239014"/>
                    <a:pt x="144272" y="199136"/>
                  </a:cubicBezTo>
                  <a:cubicBezTo>
                    <a:pt x="117983" y="106172"/>
                    <a:pt x="196596" y="13335"/>
                    <a:pt x="301498" y="0"/>
                  </a:cubicBezTo>
                  <a:cubicBezTo>
                    <a:pt x="393192" y="0"/>
                    <a:pt x="485013" y="66421"/>
                    <a:pt x="485013" y="172593"/>
                  </a:cubicBezTo>
                  <a:cubicBezTo>
                    <a:pt x="498094" y="265557"/>
                    <a:pt x="419481" y="358521"/>
                    <a:pt x="327660" y="358521"/>
                  </a:cubicBezTo>
                  <a:cubicBezTo>
                    <a:pt x="275209" y="358521"/>
                    <a:pt x="249047" y="358521"/>
                    <a:pt x="196596" y="385064"/>
                  </a:cubicBezTo>
                  <a:cubicBezTo>
                    <a:pt x="117983" y="451485"/>
                    <a:pt x="157226" y="544449"/>
                    <a:pt x="144145" y="610743"/>
                  </a:cubicBezTo>
                  <a:close/>
                  <a:moveTo>
                    <a:pt x="314579" y="1115314"/>
                  </a:moveTo>
                  <a:cubicBezTo>
                    <a:pt x="353949" y="1115314"/>
                    <a:pt x="393192" y="1075436"/>
                    <a:pt x="380111" y="1035685"/>
                  </a:cubicBezTo>
                  <a:cubicBezTo>
                    <a:pt x="380111" y="1009142"/>
                    <a:pt x="353949" y="969264"/>
                    <a:pt x="314579" y="969264"/>
                  </a:cubicBezTo>
                  <a:cubicBezTo>
                    <a:pt x="275209" y="969264"/>
                    <a:pt x="235966" y="1009142"/>
                    <a:pt x="235966" y="1048893"/>
                  </a:cubicBezTo>
                  <a:cubicBezTo>
                    <a:pt x="249047" y="1088771"/>
                    <a:pt x="275336" y="1115314"/>
                    <a:pt x="314579" y="1115314"/>
                  </a:cubicBezTo>
                  <a:close/>
                  <a:moveTo>
                    <a:pt x="314579" y="252222"/>
                  </a:moveTo>
                  <a:cubicBezTo>
                    <a:pt x="353949" y="252222"/>
                    <a:pt x="393192" y="225679"/>
                    <a:pt x="380111" y="185801"/>
                  </a:cubicBezTo>
                  <a:cubicBezTo>
                    <a:pt x="380111" y="145923"/>
                    <a:pt x="353949" y="106172"/>
                    <a:pt x="314579" y="106172"/>
                  </a:cubicBezTo>
                  <a:cubicBezTo>
                    <a:pt x="275209" y="106172"/>
                    <a:pt x="249047" y="146050"/>
                    <a:pt x="235966" y="185801"/>
                  </a:cubicBezTo>
                  <a:cubicBezTo>
                    <a:pt x="235966" y="225679"/>
                    <a:pt x="275336" y="252222"/>
                    <a:pt x="314579" y="2522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03620" y="678885"/>
            <a:ext cx="697140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000" spc="58" dirty="0">
                <a:solidFill>
                  <a:srgbClr val="0070C0"/>
                </a:solidFill>
                <a:latin typeface="Montserrat Bold"/>
                <a:cs typeface="B Nazanin" panose="00000400000000000000" pitchFamily="2" charset="-78"/>
              </a:rPr>
              <a:t>منابع</a:t>
            </a:r>
            <a:endParaRPr lang="en-US" sz="4000" spc="58" dirty="0">
              <a:solidFill>
                <a:srgbClr val="0070C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3009960" y="8300880"/>
            <a:ext cx="1459620" cy="1464480"/>
            <a:chOff x="0" y="0"/>
            <a:chExt cx="1946160" cy="19526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46275" cy="1952625"/>
            </a:xfrm>
            <a:custGeom>
              <a:avLst/>
              <a:gdLst/>
              <a:ahLst/>
              <a:cxnLst/>
              <a:rect l="l" t="t" r="r" b="b"/>
              <a:pathLst>
                <a:path w="1946275" h="1952625">
                  <a:moveTo>
                    <a:pt x="1946148" y="980059"/>
                  </a:moveTo>
                  <a:cubicBezTo>
                    <a:pt x="1946148" y="1243965"/>
                    <a:pt x="1946148" y="1507744"/>
                    <a:pt x="1946148" y="1771650"/>
                  </a:cubicBezTo>
                  <a:cubicBezTo>
                    <a:pt x="1946148" y="1884680"/>
                    <a:pt x="1893316" y="1937512"/>
                    <a:pt x="1772666" y="1945005"/>
                  </a:cubicBezTo>
                  <a:cubicBezTo>
                    <a:pt x="1757553" y="1952498"/>
                    <a:pt x="1742440" y="1952498"/>
                    <a:pt x="1734947" y="1952498"/>
                  </a:cubicBezTo>
                  <a:cubicBezTo>
                    <a:pt x="1221994" y="1952498"/>
                    <a:pt x="709041" y="1952498"/>
                    <a:pt x="188595" y="1952498"/>
                  </a:cubicBezTo>
                  <a:cubicBezTo>
                    <a:pt x="52832" y="1952625"/>
                    <a:pt x="0" y="1892300"/>
                    <a:pt x="0" y="1756664"/>
                  </a:cubicBezTo>
                  <a:cubicBezTo>
                    <a:pt x="0" y="1492758"/>
                    <a:pt x="0" y="1236472"/>
                    <a:pt x="0" y="980186"/>
                  </a:cubicBezTo>
                  <a:cubicBezTo>
                    <a:pt x="0" y="716280"/>
                    <a:pt x="0" y="452374"/>
                    <a:pt x="0" y="188468"/>
                  </a:cubicBezTo>
                  <a:cubicBezTo>
                    <a:pt x="0" y="60325"/>
                    <a:pt x="60325" y="0"/>
                    <a:pt x="180975" y="0"/>
                  </a:cubicBezTo>
                  <a:cubicBezTo>
                    <a:pt x="384683" y="0"/>
                    <a:pt x="588391" y="0"/>
                    <a:pt x="792099" y="0"/>
                  </a:cubicBezTo>
                  <a:cubicBezTo>
                    <a:pt x="1116457" y="0"/>
                    <a:pt x="1440815" y="7493"/>
                    <a:pt x="1757680" y="0"/>
                  </a:cubicBezTo>
                  <a:cubicBezTo>
                    <a:pt x="1863344" y="0"/>
                    <a:pt x="1946275" y="60325"/>
                    <a:pt x="1946275" y="188468"/>
                  </a:cubicBezTo>
                  <a:cubicBezTo>
                    <a:pt x="1938782" y="452374"/>
                    <a:pt x="1946275" y="716153"/>
                    <a:pt x="1946275" y="980059"/>
                  </a:cubicBezTo>
                  <a:close/>
                  <a:moveTo>
                    <a:pt x="1387983" y="980059"/>
                  </a:moveTo>
                  <a:cubicBezTo>
                    <a:pt x="1387983" y="912241"/>
                    <a:pt x="1387983" y="836803"/>
                    <a:pt x="1380490" y="768985"/>
                  </a:cubicBezTo>
                  <a:cubicBezTo>
                    <a:pt x="1380490" y="753872"/>
                    <a:pt x="1372997" y="731266"/>
                    <a:pt x="1357884" y="723773"/>
                  </a:cubicBezTo>
                  <a:cubicBezTo>
                    <a:pt x="1237107" y="648335"/>
                    <a:pt x="1116457" y="580517"/>
                    <a:pt x="1003300" y="512699"/>
                  </a:cubicBezTo>
                  <a:cubicBezTo>
                    <a:pt x="980694" y="497586"/>
                    <a:pt x="958088" y="505206"/>
                    <a:pt x="935355" y="520192"/>
                  </a:cubicBezTo>
                  <a:cubicBezTo>
                    <a:pt x="822198" y="588010"/>
                    <a:pt x="709041" y="655955"/>
                    <a:pt x="588391" y="716280"/>
                  </a:cubicBezTo>
                  <a:cubicBezTo>
                    <a:pt x="565785" y="731393"/>
                    <a:pt x="558165" y="746379"/>
                    <a:pt x="558165" y="776605"/>
                  </a:cubicBezTo>
                  <a:cubicBezTo>
                    <a:pt x="558165" y="904748"/>
                    <a:pt x="558165" y="1040511"/>
                    <a:pt x="558165" y="1176147"/>
                  </a:cubicBezTo>
                  <a:cubicBezTo>
                    <a:pt x="558165" y="1198753"/>
                    <a:pt x="573278" y="1221359"/>
                    <a:pt x="588391" y="1228979"/>
                  </a:cubicBezTo>
                  <a:cubicBezTo>
                    <a:pt x="709041" y="1304417"/>
                    <a:pt x="822198" y="1372235"/>
                    <a:pt x="942975" y="1440053"/>
                  </a:cubicBezTo>
                  <a:cubicBezTo>
                    <a:pt x="958088" y="1447546"/>
                    <a:pt x="980694" y="1447546"/>
                    <a:pt x="988187" y="1440053"/>
                  </a:cubicBezTo>
                  <a:cubicBezTo>
                    <a:pt x="1116457" y="1372235"/>
                    <a:pt x="1237107" y="1304290"/>
                    <a:pt x="1365377" y="1228979"/>
                  </a:cubicBezTo>
                  <a:cubicBezTo>
                    <a:pt x="1372870" y="1221486"/>
                    <a:pt x="1380490" y="1198880"/>
                    <a:pt x="1380490" y="1183767"/>
                  </a:cubicBezTo>
                  <a:cubicBezTo>
                    <a:pt x="1387983" y="1115949"/>
                    <a:pt x="1387983" y="1048004"/>
                    <a:pt x="1387983" y="980186"/>
                  </a:cubicBezTo>
                  <a:close/>
                  <a:moveTo>
                    <a:pt x="1478534" y="972566"/>
                  </a:moveTo>
                  <a:cubicBezTo>
                    <a:pt x="1478534" y="1002665"/>
                    <a:pt x="1478534" y="1025398"/>
                    <a:pt x="1471041" y="1048004"/>
                  </a:cubicBezTo>
                  <a:cubicBezTo>
                    <a:pt x="1463548" y="1130935"/>
                    <a:pt x="1486154" y="1191260"/>
                    <a:pt x="1553972" y="1243965"/>
                  </a:cubicBezTo>
                  <a:cubicBezTo>
                    <a:pt x="1569085" y="1251458"/>
                    <a:pt x="1576578" y="1281684"/>
                    <a:pt x="1576578" y="1304290"/>
                  </a:cubicBezTo>
                  <a:cubicBezTo>
                    <a:pt x="1591691" y="1364615"/>
                    <a:pt x="1644523" y="1409827"/>
                    <a:pt x="1704848" y="1402334"/>
                  </a:cubicBezTo>
                  <a:cubicBezTo>
                    <a:pt x="1765173" y="1394841"/>
                    <a:pt x="1810512" y="1342009"/>
                    <a:pt x="1802892" y="1281684"/>
                  </a:cubicBezTo>
                  <a:cubicBezTo>
                    <a:pt x="1795272" y="1221359"/>
                    <a:pt x="1734947" y="1176147"/>
                    <a:pt x="1674622" y="1183640"/>
                  </a:cubicBezTo>
                  <a:cubicBezTo>
                    <a:pt x="1629410" y="1191133"/>
                    <a:pt x="1576578" y="1138428"/>
                    <a:pt x="1576578" y="1093216"/>
                  </a:cubicBezTo>
                  <a:cubicBezTo>
                    <a:pt x="1576578" y="1017778"/>
                    <a:pt x="1576578" y="934847"/>
                    <a:pt x="1576578" y="859536"/>
                  </a:cubicBezTo>
                  <a:cubicBezTo>
                    <a:pt x="1576578" y="814324"/>
                    <a:pt x="1644523" y="753999"/>
                    <a:pt x="1682242" y="753999"/>
                  </a:cubicBezTo>
                  <a:cubicBezTo>
                    <a:pt x="1750187" y="753999"/>
                    <a:pt x="1802892" y="708787"/>
                    <a:pt x="1802892" y="640969"/>
                  </a:cubicBezTo>
                  <a:cubicBezTo>
                    <a:pt x="1802892" y="588137"/>
                    <a:pt x="1750060" y="535432"/>
                    <a:pt x="1697228" y="535432"/>
                  </a:cubicBezTo>
                  <a:cubicBezTo>
                    <a:pt x="1629283" y="535432"/>
                    <a:pt x="1584071" y="588264"/>
                    <a:pt x="1584071" y="648462"/>
                  </a:cubicBezTo>
                  <a:cubicBezTo>
                    <a:pt x="1576578" y="663575"/>
                    <a:pt x="1576578" y="686181"/>
                    <a:pt x="1561465" y="701294"/>
                  </a:cubicBezTo>
                  <a:cubicBezTo>
                    <a:pt x="1486027" y="754126"/>
                    <a:pt x="1455801" y="829437"/>
                    <a:pt x="1470914" y="919988"/>
                  </a:cubicBezTo>
                  <a:cubicBezTo>
                    <a:pt x="1478407" y="935101"/>
                    <a:pt x="1478407" y="957707"/>
                    <a:pt x="1478407" y="972820"/>
                  </a:cubicBezTo>
                  <a:close/>
                  <a:moveTo>
                    <a:pt x="467741" y="980059"/>
                  </a:moveTo>
                  <a:cubicBezTo>
                    <a:pt x="467741" y="949960"/>
                    <a:pt x="467741" y="919734"/>
                    <a:pt x="467741" y="889635"/>
                  </a:cubicBezTo>
                  <a:cubicBezTo>
                    <a:pt x="482854" y="821817"/>
                    <a:pt x="460248" y="768985"/>
                    <a:pt x="399796" y="723773"/>
                  </a:cubicBezTo>
                  <a:cubicBezTo>
                    <a:pt x="377190" y="701167"/>
                    <a:pt x="354584" y="678561"/>
                    <a:pt x="362077" y="633349"/>
                  </a:cubicBezTo>
                  <a:cubicBezTo>
                    <a:pt x="362077" y="573024"/>
                    <a:pt x="309245" y="535305"/>
                    <a:pt x="248920" y="535305"/>
                  </a:cubicBezTo>
                  <a:cubicBezTo>
                    <a:pt x="188595" y="535305"/>
                    <a:pt x="135763" y="588137"/>
                    <a:pt x="143256" y="648335"/>
                  </a:cubicBezTo>
                  <a:cubicBezTo>
                    <a:pt x="143256" y="708660"/>
                    <a:pt x="203581" y="761365"/>
                    <a:pt x="256413" y="761365"/>
                  </a:cubicBezTo>
                  <a:cubicBezTo>
                    <a:pt x="301625" y="753872"/>
                    <a:pt x="369570" y="814197"/>
                    <a:pt x="369570" y="851789"/>
                  </a:cubicBezTo>
                  <a:cubicBezTo>
                    <a:pt x="369570" y="934720"/>
                    <a:pt x="369570" y="1017651"/>
                    <a:pt x="369570" y="1093089"/>
                  </a:cubicBezTo>
                  <a:cubicBezTo>
                    <a:pt x="369570" y="1138301"/>
                    <a:pt x="309245" y="1191133"/>
                    <a:pt x="263906" y="1183513"/>
                  </a:cubicBezTo>
                  <a:cubicBezTo>
                    <a:pt x="203581" y="1176020"/>
                    <a:pt x="150749" y="1221232"/>
                    <a:pt x="143256" y="1281557"/>
                  </a:cubicBezTo>
                  <a:cubicBezTo>
                    <a:pt x="135763" y="1341882"/>
                    <a:pt x="180975" y="1394587"/>
                    <a:pt x="241300" y="1402207"/>
                  </a:cubicBezTo>
                  <a:cubicBezTo>
                    <a:pt x="301625" y="1409827"/>
                    <a:pt x="354457" y="1364488"/>
                    <a:pt x="361950" y="1296670"/>
                  </a:cubicBezTo>
                  <a:cubicBezTo>
                    <a:pt x="361950" y="1281557"/>
                    <a:pt x="369443" y="1258951"/>
                    <a:pt x="384556" y="1251458"/>
                  </a:cubicBezTo>
                  <a:cubicBezTo>
                    <a:pt x="459994" y="1191133"/>
                    <a:pt x="482600" y="1123315"/>
                    <a:pt x="467487" y="1032764"/>
                  </a:cubicBezTo>
                  <a:cubicBezTo>
                    <a:pt x="467487" y="1017651"/>
                    <a:pt x="467487" y="995045"/>
                    <a:pt x="467487" y="979932"/>
                  </a:cubicBezTo>
                  <a:close/>
                  <a:moveTo>
                    <a:pt x="497967" y="1515364"/>
                  </a:moveTo>
                  <a:cubicBezTo>
                    <a:pt x="513080" y="1492758"/>
                    <a:pt x="528193" y="1462532"/>
                    <a:pt x="550799" y="1447546"/>
                  </a:cubicBezTo>
                  <a:cubicBezTo>
                    <a:pt x="558292" y="1440053"/>
                    <a:pt x="588518" y="1455039"/>
                    <a:pt x="603631" y="1462659"/>
                  </a:cubicBezTo>
                  <a:cubicBezTo>
                    <a:pt x="656463" y="1492758"/>
                    <a:pt x="701675" y="1522984"/>
                    <a:pt x="747014" y="1545590"/>
                  </a:cubicBezTo>
                  <a:cubicBezTo>
                    <a:pt x="784733" y="1560703"/>
                    <a:pt x="792226" y="1583309"/>
                    <a:pt x="784733" y="1613408"/>
                  </a:cubicBezTo>
                  <a:cubicBezTo>
                    <a:pt x="777240" y="1636014"/>
                    <a:pt x="769620" y="1651127"/>
                    <a:pt x="754507" y="1666240"/>
                  </a:cubicBezTo>
                  <a:cubicBezTo>
                    <a:pt x="716788" y="1711452"/>
                    <a:pt x="716788" y="1771777"/>
                    <a:pt x="754507" y="1816989"/>
                  </a:cubicBezTo>
                  <a:cubicBezTo>
                    <a:pt x="799719" y="1854708"/>
                    <a:pt x="867664" y="1862201"/>
                    <a:pt x="912876" y="1816989"/>
                  </a:cubicBezTo>
                  <a:cubicBezTo>
                    <a:pt x="950595" y="1779270"/>
                    <a:pt x="965708" y="1711452"/>
                    <a:pt x="927989" y="1673733"/>
                  </a:cubicBezTo>
                  <a:cubicBezTo>
                    <a:pt x="890270" y="1643634"/>
                    <a:pt x="890270" y="1605915"/>
                    <a:pt x="890270" y="1560703"/>
                  </a:cubicBezTo>
                  <a:cubicBezTo>
                    <a:pt x="890270" y="1522984"/>
                    <a:pt x="875157" y="1500378"/>
                    <a:pt x="845058" y="1485265"/>
                  </a:cubicBezTo>
                  <a:cubicBezTo>
                    <a:pt x="777113" y="1440053"/>
                    <a:pt x="709295" y="1402334"/>
                    <a:pt x="633857" y="1364615"/>
                  </a:cubicBezTo>
                  <a:cubicBezTo>
                    <a:pt x="535813" y="1304290"/>
                    <a:pt x="550926" y="1304290"/>
                    <a:pt x="467868" y="1387221"/>
                  </a:cubicBezTo>
                  <a:cubicBezTo>
                    <a:pt x="452755" y="1402334"/>
                    <a:pt x="430149" y="1417320"/>
                    <a:pt x="407543" y="1417320"/>
                  </a:cubicBezTo>
                  <a:cubicBezTo>
                    <a:pt x="339598" y="1424813"/>
                    <a:pt x="286893" y="1470152"/>
                    <a:pt x="286893" y="1530350"/>
                  </a:cubicBezTo>
                  <a:cubicBezTo>
                    <a:pt x="286893" y="1583182"/>
                    <a:pt x="339725" y="1635887"/>
                    <a:pt x="400050" y="1635887"/>
                  </a:cubicBezTo>
                  <a:cubicBezTo>
                    <a:pt x="467995" y="1635887"/>
                    <a:pt x="513207" y="1590675"/>
                    <a:pt x="498094" y="1515237"/>
                  </a:cubicBezTo>
                  <a:close/>
                  <a:moveTo>
                    <a:pt x="1440815" y="1507871"/>
                  </a:moveTo>
                  <a:cubicBezTo>
                    <a:pt x="1425702" y="1583309"/>
                    <a:pt x="1478534" y="1636014"/>
                    <a:pt x="1538859" y="1636014"/>
                  </a:cubicBezTo>
                  <a:cubicBezTo>
                    <a:pt x="1599184" y="1643507"/>
                    <a:pt x="1652016" y="1590802"/>
                    <a:pt x="1652016" y="1530477"/>
                  </a:cubicBezTo>
                  <a:cubicBezTo>
                    <a:pt x="1652016" y="1470152"/>
                    <a:pt x="1606804" y="1417447"/>
                    <a:pt x="1538859" y="1417447"/>
                  </a:cubicBezTo>
                  <a:cubicBezTo>
                    <a:pt x="1523746" y="1417447"/>
                    <a:pt x="1501140" y="1409954"/>
                    <a:pt x="1493647" y="1402334"/>
                  </a:cubicBezTo>
                  <a:cubicBezTo>
                    <a:pt x="1471041" y="1387221"/>
                    <a:pt x="1455928" y="1372235"/>
                    <a:pt x="1440815" y="1357122"/>
                  </a:cubicBezTo>
                  <a:cubicBezTo>
                    <a:pt x="1410589" y="1319403"/>
                    <a:pt x="1380490" y="1319403"/>
                    <a:pt x="1342771" y="1342009"/>
                  </a:cubicBezTo>
                  <a:cubicBezTo>
                    <a:pt x="1267333" y="1387221"/>
                    <a:pt x="1191895" y="1432433"/>
                    <a:pt x="1116457" y="1470152"/>
                  </a:cubicBezTo>
                  <a:cubicBezTo>
                    <a:pt x="1071245" y="1492758"/>
                    <a:pt x="1048512" y="1522984"/>
                    <a:pt x="1056132" y="1575689"/>
                  </a:cubicBezTo>
                  <a:cubicBezTo>
                    <a:pt x="1056132" y="1613408"/>
                    <a:pt x="1056132" y="1643507"/>
                    <a:pt x="1025906" y="1666113"/>
                  </a:cubicBezTo>
                  <a:cubicBezTo>
                    <a:pt x="980694" y="1703832"/>
                    <a:pt x="988187" y="1756537"/>
                    <a:pt x="1018413" y="1801876"/>
                  </a:cubicBezTo>
                  <a:cubicBezTo>
                    <a:pt x="1048639" y="1847215"/>
                    <a:pt x="1101344" y="1862201"/>
                    <a:pt x="1154176" y="1839595"/>
                  </a:cubicBezTo>
                  <a:cubicBezTo>
                    <a:pt x="1222121" y="1801876"/>
                    <a:pt x="1237107" y="1718945"/>
                    <a:pt x="1176782" y="1658620"/>
                  </a:cubicBezTo>
                  <a:cubicBezTo>
                    <a:pt x="1146556" y="1620901"/>
                    <a:pt x="1146556" y="1568196"/>
                    <a:pt x="1191895" y="1545590"/>
                  </a:cubicBezTo>
                  <a:cubicBezTo>
                    <a:pt x="1244727" y="1515491"/>
                    <a:pt x="1289939" y="1485265"/>
                    <a:pt x="1342771" y="1462659"/>
                  </a:cubicBezTo>
                  <a:cubicBezTo>
                    <a:pt x="1357884" y="1455166"/>
                    <a:pt x="1380490" y="1447546"/>
                    <a:pt x="1395603" y="1455166"/>
                  </a:cubicBezTo>
                  <a:cubicBezTo>
                    <a:pt x="1410716" y="1462786"/>
                    <a:pt x="1425829" y="1485265"/>
                    <a:pt x="1440815" y="1507998"/>
                  </a:cubicBezTo>
                  <a:close/>
                  <a:moveTo>
                    <a:pt x="550672" y="520192"/>
                  </a:moveTo>
                  <a:cubicBezTo>
                    <a:pt x="543179" y="497586"/>
                    <a:pt x="528066" y="474980"/>
                    <a:pt x="528066" y="452374"/>
                  </a:cubicBezTo>
                  <a:cubicBezTo>
                    <a:pt x="535559" y="392049"/>
                    <a:pt x="505460" y="331724"/>
                    <a:pt x="445135" y="316611"/>
                  </a:cubicBezTo>
                  <a:cubicBezTo>
                    <a:pt x="392303" y="301498"/>
                    <a:pt x="324485" y="339217"/>
                    <a:pt x="309372" y="392049"/>
                  </a:cubicBezTo>
                  <a:cubicBezTo>
                    <a:pt x="294259" y="452374"/>
                    <a:pt x="324485" y="520192"/>
                    <a:pt x="392303" y="527812"/>
                  </a:cubicBezTo>
                  <a:cubicBezTo>
                    <a:pt x="445135" y="535305"/>
                    <a:pt x="475234" y="573024"/>
                    <a:pt x="505460" y="603250"/>
                  </a:cubicBezTo>
                  <a:cubicBezTo>
                    <a:pt x="535686" y="633476"/>
                    <a:pt x="558292" y="633349"/>
                    <a:pt x="596011" y="610743"/>
                  </a:cubicBezTo>
                  <a:cubicBezTo>
                    <a:pt x="671449" y="565531"/>
                    <a:pt x="754380" y="520319"/>
                    <a:pt x="837438" y="474980"/>
                  </a:cubicBezTo>
                  <a:cubicBezTo>
                    <a:pt x="875157" y="452374"/>
                    <a:pt x="897763" y="429768"/>
                    <a:pt x="890270" y="376936"/>
                  </a:cubicBezTo>
                  <a:cubicBezTo>
                    <a:pt x="882777" y="339217"/>
                    <a:pt x="890270" y="309118"/>
                    <a:pt x="920496" y="278892"/>
                  </a:cubicBezTo>
                  <a:cubicBezTo>
                    <a:pt x="958215" y="248793"/>
                    <a:pt x="958215" y="188468"/>
                    <a:pt x="920496" y="143129"/>
                  </a:cubicBezTo>
                  <a:cubicBezTo>
                    <a:pt x="890270" y="105410"/>
                    <a:pt x="829945" y="90297"/>
                    <a:pt x="784733" y="113030"/>
                  </a:cubicBezTo>
                  <a:cubicBezTo>
                    <a:pt x="716788" y="150749"/>
                    <a:pt x="701802" y="241173"/>
                    <a:pt x="762127" y="294005"/>
                  </a:cubicBezTo>
                  <a:cubicBezTo>
                    <a:pt x="799846" y="331724"/>
                    <a:pt x="799846" y="376936"/>
                    <a:pt x="754634" y="399542"/>
                  </a:cubicBezTo>
                  <a:cubicBezTo>
                    <a:pt x="694309" y="437261"/>
                    <a:pt x="626364" y="474980"/>
                    <a:pt x="550926" y="520192"/>
                  </a:cubicBezTo>
                  <a:close/>
                  <a:moveTo>
                    <a:pt x="1063625" y="354330"/>
                  </a:moveTo>
                  <a:cubicBezTo>
                    <a:pt x="1048512" y="422148"/>
                    <a:pt x="1063625" y="452374"/>
                    <a:pt x="1108837" y="474980"/>
                  </a:cubicBezTo>
                  <a:cubicBezTo>
                    <a:pt x="1184275" y="512699"/>
                    <a:pt x="1244600" y="557911"/>
                    <a:pt x="1312545" y="595630"/>
                  </a:cubicBezTo>
                  <a:cubicBezTo>
                    <a:pt x="1403096" y="640842"/>
                    <a:pt x="1403096" y="640842"/>
                    <a:pt x="1470914" y="573024"/>
                  </a:cubicBezTo>
                  <a:cubicBezTo>
                    <a:pt x="1493520" y="550418"/>
                    <a:pt x="1508633" y="535305"/>
                    <a:pt x="1546352" y="527812"/>
                  </a:cubicBezTo>
                  <a:cubicBezTo>
                    <a:pt x="1591564" y="527812"/>
                    <a:pt x="1629283" y="482600"/>
                    <a:pt x="1636903" y="437388"/>
                  </a:cubicBezTo>
                  <a:cubicBezTo>
                    <a:pt x="1636903" y="392176"/>
                    <a:pt x="1621790" y="354457"/>
                    <a:pt x="1576578" y="324358"/>
                  </a:cubicBezTo>
                  <a:cubicBezTo>
                    <a:pt x="1538859" y="309245"/>
                    <a:pt x="1501140" y="309245"/>
                    <a:pt x="1463421" y="331851"/>
                  </a:cubicBezTo>
                  <a:cubicBezTo>
                    <a:pt x="1425702" y="361950"/>
                    <a:pt x="1410589" y="392176"/>
                    <a:pt x="1418209" y="444881"/>
                  </a:cubicBezTo>
                  <a:cubicBezTo>
                    <a:pt x="1418209" y="459994"/>
                    <a:pt x="1403096" y="490093"/>
                    <a:pt x="1395603" y="505206"/>
                  </a:cubicBezTo>
                  <a:cubicBezTo>
                    <a:pt x="1388110" y="505206"/>
                    <a:pt x="1357884" y="497713"/>
                    <a:pt x="1342771" y="490093"/>
                  </a:cubicBezTo>
                  <a:cubicBezTo>
                    <a:pt x="1297559" y="467487"/>
                    <a:pt x="1259840" y="444881"/>
                    <a:pt x="1214501" y="414655"/>
                  </a:cubicBezTo>
                  <a:cubicBezTo>
                    <a:pt x="1146556" y="376936"/>
                    <a:pt x="1139063" y="346837"/>
                    <a:pt x="1191895" y="286512"/>
                  </a:cubicBezTo>
                  <a:cubicBezTo>
                    <a:pt x="1229614" y="241300"/>
                    <a:pt x="1229614" y="180975"/>
                    <a:pt x="1184402" y="135763"/>
                  </a:cubicBezTo>
                  <a:cubicBezTo>
                    <a:pt x="1139190" y="90551"/>
                    <a:pt x="1071245" y="90551"/>
                    <a:pt x="1026033" y="135763"/>
                  </a:cubicBezTo>
                  <a:cubicBezTo>
                    <a:pt x="988314" y="173482"/>
                    <a:pt x="988314" y="241300"/>
                    <a:pt x="1026033" y="286512"/>
                  </a:cubicBezTo>
                  <a:cubicBezTo>
                    <a:pt x="1041146" y="309118"/>
                    <a:pt x="1048639" y="339344"/>
                    <a:pt x="1063752" y="35433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838080" y="6031800"/>
            <a:ext cx="1426140" cy="1635660"/>
            <a:chOff x="0" y="0"/>
            <a:chExt cx="1901520" cy="21808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01571" cy="2180844"/>
            </a:xfrm>
            <a:custGeom>
              <a:avLst/>
              <a:gdLst/>
              <a:ahLst/>
              <a:cxnLst/>
              <a:rect l="l" t="t" r="r" b="b"/>
              <a:pathLst>
                <a:path w="1901571" h="2180844">
                  <a:moveTo>
                    <a:pt x="0" y="1086612"/>
                  </a:moveTo>
                  <a:cubicBezTo>
                    <a:pt x="0" y="920623"/>
                    <a:pt x="0" y="747141"/>
                    <a:pt x="0" y="573532"/>
                  </a:cubicBezTo>
                  <a:cubicBezTo>
                    <a:pt x="0" y="550926"/>
                    <a:pt x="7493" y="535813"/>
                    <a:pt x="30226" y="528193"/>
                  </a:cubicBezTo>
                  <a:cubicBezTo>
                    <a:pt x="332105" y="354584"/>
                    <a:pt x="626364" y="181102"/>
                    <a:pt x="928116" y="7493"/>
                  </a:cubicBezTo>
                  <a:cubicBezTo>
                    <a:pt x="943229" y="0"/>
                    <a:pt x="965835" y="0"/>
                    <a:pt x="973455" y="7493"/>
                  </a:cubicBezTo>
                  <a:cubicBezTo>
                    <a:pt x="1275334" y="181102"/>
                    <a:pt x="1569593" y="347091"/>
                    <a:pt x="1871345" y="520700"/>
                  </a:cubicBezTo>
                  <a:cubicBezTo>
                    <a:pt x="1886458" y="535813"/>
                    <a:pt x="1901571" y="558419"/>
                    <a:pt x="1901571" y="573532"/>
                  </a:cubicBezTo>
                  <a:cubicBezTo>
                    <a:pt x="1901571" y="920623"/>
                    <a:pt x="1901571" y="1260221"/>
                    <a:pt x="1901571" y="1607312"/>
                  </a:cubicBezTo>
                  <a:cubicBezTo>
                    <a:pt x="1901571" y="1622425"/>
                    <a:pt x="1886458" y="1645031"/>
                    <a:pt x="1871345" y="1652651"/>
                  </a:cubicBezTo>
                  <a:cubicBezTo>
                    <a:pt x="1577086" y="1826260"/>
                    <a:pt x="1275207" y="1999742"/>
                    <a:pt x="973455" y="2173351"/>
                  </a:cubicBezTo>
                  <a:cubicBezTo>
                    <a:pt x="958342" y="2180844"/>
                    <a:pt x="935736" y="2173351"/>
                    <a:pt x="920623" y="2165858"/>
                  </a:cubicBezTo>
                  <a:cubicBezTo>
                    <a:pt x="686689" y="2029968"/>
                    <a:pt x="452755" y="1894205"/>
                    <a:pt x="218821" y="1758315"/>
                  </a:cubicBezTo>
                  <a:cubicBezTo>
                    <a:pt x="158496" y="1728089"/>
                    <a:pt x="98044" y="1690370"/>
                    <a:pt x="37719" y="1660271"/>
                  </a:cubicBezTo>
                  <a:cubicBezTo>
                    <a:pt x="15113" y="1645031"/>
                    <a:pt x="0" y="1630045"/>
                    <a:pt x="0" y="1592326"/>
                  </a:cubicBezTo>
                  <a:cubicBezTo>
                    <a:pt x="0" y="1426210"/>
                    <a:pt x="0" y="1260221"/>
                    <a:pt x="0" y="1086612"/>
                  </a:cubicBezTo>
                  <a:close/>
                  <a:moveTo>
                    <a:pt x="505587" y="784860"/>
                  </a:moveTo>
                  <a:cubicBezTo>
                    <a:pt x="498094" y="732028"/>
                    <a:pt x="490474" y="694309"/>
                    <a:pt x="475361" y="664083"/>
                  </a:cubicBezTo>
                  <a:cubicBezTo>
                    <a:pt x="445135" y="581025"/>
                    <a:pt x="339598" y="543306"/>
                    <a:pt x="256540" y="581025"/>
                  </a:cubicBezTo>
                  <a:cubicBezTo>
                    <a:pt x="173482" y="626364"/>
                    <a:pt x="143383" y="731901"/>
                    <a:pt x="188595" y="814959"/>
                  </a:cubicBezTo>
                  <a:cubicBezTo>
                    <a:pt x="233807" y="890397"/>
                    <a:pt x="339471" y="920623"/>
                    <a:pt x="422529" y="867791"/>
                  </a:cubicBezTo>
                  <a:cubicBezTo>
                    <a:pt x="430022" y="860298"/>
                    <a:pt x="452755" y="852678"/>
                    <a:pt x="460248" y="860298"/>
                  </a:cubicBezTo>
                  <a:cubicBezTo>
                    <a:pt x="475361" y="867791"/>
                    <a:pt x="490474" y="890524"/>
                    <a:pt x="490474" y="905637"/>
                  </a:cubicBezTo>
                  <a:cubicBezTo>
                    <a:pt x="497967" y="1026414"/>
                    <a:pt x="490474" y="1154684"/>
                    <a:pt x="490474" y="1275461"/>
                  </a:cubicBezTo>
                  <a:cubicBezTo>
                    <a:pt x="490474" y="1320800"/>
                    <a:pt x="452755" y="1343406"/>
                    <a:pt x="415036" y="1320800"/>
                  </a:cubicBezTo>
                  <a:cubicBezTo>
                    <a:pt x="347091" y="1275461"/>
                    <a:pt x="271653" y="1290574"/>
                    <a:pt x="211328" y="1343406"/>
                  </a:cubicBezTo>
                  <a:cubicBezTo>
                    <a:pt x="158496" y="1396238"/>
                    <a:pt x="151003" y="1471676"/>
                    <a:pt x="196215" y="1547114"/>
                  </a:cubicBezTo>
                  <a:cubicBezTo>
                    <a:pt x="233934" y="1607439"/>
                    <a:pt x="301879" y="1637665"/>
                    <a:pt x="369824" y="1615059"/>
                  </a:cubicBezTo>
                  <a:cubicBezTo>
                    <a:pt x="452882" y="1592453"/>
                    <a:pt x="498094" y="1524508"/>
                    <a:pt x="498094" y="1441450"/>
                  </a:cubicBezTo>
                  <a:cubicBezTo>
                    <a:pt x="498094" y="1426337"/>
                    <a:pt x="505587" y="1403731"/>
                    <a:pt x="513207" y="1396111"/>
                  </a:cubicBezTo>
                  <a:cubicBezTo>
                    <a:pt x="528320" y="1388618"/>
                    <a:pt x="550926" y="1388618"/>
                    <a:pt x="566039" y="1396111"/>
                  </a:cubicBezTo>
                  <a:cubicBezTo>
                    <a:pt x="671703" y="1456436"/>
                    <a:pt x="777367" y="1516888"/>
                    <a:pt x="882904" y="1584706"/>
                  </a:cubicBezTo>
                  <a:cubicBezTo>
                    <a:pt x="920623" y="1607312"/>
                    <a:pt x="920623" y="1652651"/>
                    <a:pt x="882904" y="1682750"/>
                  </a:cubicBezTo>
                  <a:cubicBezTo>
                    <a:pt x="852678" y="1705356"/>
                    <a:pt x="814959" y="1735582"/>
                    <a:pt x="799846" y="1773301"/>
                  </a:cubicBezTo>
                  <a:cubicBezTo>
                    <a:pt x="762127" y="1848739"/>
                    <a:pt x="807339" y="1939290"/>
                    <a:pt x="890397" y="1977009"/>
                  </a:cubicBezTo>
                  <a:cubicBezTo>
                    <a:pt x="965835" y="2007235"/>
                    <a:pt x="1056386" y="1977009"/>
                    <a:pt x="1101725" y="1901571"/>
                  </a:cubicBezTo>
                  <a:cubicBezTo>
                    <a:pt x="1139444" y="1818513"/>
                    <a:pt x="1109218" y="1727962"/>
                    <a:pt x="1033780" y="1682750"/>
                  </a:cubicBezTo>
                  <a:cubicBezTo>
                    <a:pt x="980948" y="1652524"/>
                    <a:pt x="980948" y="1607312"/>
                    <a:pt x="1033780" y="1577086"/>
                  </a:cubicBezTo>
                  <a:cubicBezTo>
                    <a:pt x="1131824" y="1516761"/>
                    <a:pt x="1229995" y="1463929"/>
                    <a:pt x="1328039" y="1403477"/>
                  </a:cubicBezTo>
                  <a:cubicBezTo>
                    <a:pt x="1380871" y="1373251"/>
                    <a:pt x="1411097" y="1388364"/>
                    <a:pt x="1411097" y="1456309"/>
                  </a:cubicBezTo>
                  <a:cubicBezTo>
                    <a:pt x="1411097" y="1531747"/>
                    <a:pt x="1456309" y="1592199"/>
                    <a:pt x="1531874" y="1614805"/>
                  </a:cubicBezTo>
                  <a:cubicBezTo>
                    <a:pt x="1607439" y="1637411"/>
                    <a:pt x="1675257" y="1599692"/>
                    <a:pt x="1720469" y="1539367"/>
                  </a:cubicBezTo>
                  <a:cubicBezTo>
                    <a:pt x="1758188" y="1479042"/>
                    <a:pt x="1743075" y="1395984"/>
                    <a:pt x="1690243" y="1343152"/>
                  </a:cubicBezTo>
                  <a:cubicBezTo>
                    <a:pt x="1637411" y="1290320"/>
                    <a:pt x="1561973" y="1275207"/>
                    <a:pt x="1494028" y="1320546"/>
                  </a:cubicBezTo>
                  <a:cubicBezTo>
                    <a:pt x="1448816" y="1343152"/>
                    <a:pt x="1410970" y="1320546"/>
                    <a:pt x="1410970" y="1267714"/>
                  </a:cubicBezTo>
                  <a:cubicBezTo>
                    <a:pt x="1410970" y="1154557"/>
                    <a:pt x="1410970" y="1033780"/>
                    <a:pt x="1410970" y="920623"/>
                  </a:cubicBezTo>
                  <a:cubicBezTo>
                    <a:pt x="1410970" y="852678"/>
                    <a:pt x="1441196" y="837565"/>
                    <a:pt x="1494028" y="867791"/>
                  </a:cubicBezTo>
                  <a:cubicBezTo>
                    <a:pt x="1561973" y="913130"/>
                    <a:pt x="1637411" y="898017"/>
                    <a:pt x="1690243" y="845185"/>
                  </a:cubicBezTo>
                  <a:cubicBezTo>
                    <a:pt x="1743075" y="792353"/>
                    <a:pt x="1750568" y="709295"/>
                    <a:pt x="1720469" y="648970"/>
                  </a:cubicBezTo>
                  <a:cubicBezTo>
                    <a:pt x="1682750" y="588645"/>
                    <a:pt x="1607312" y="550926"/>
                    <a:pt x="1539367" y="573532"/>
                  </a:cubicBezTo>
                  <a:cubicBezTo>
                    <a:pt x="1463929" y="588645"/>
                    <a:pt x="1411097" y="656590"/>
                    <a:pt x="1411097" y="739521"/>
                  </a:cubicBezTo>
                  <a:cubicBezTo>
                    <a:pt x="1411097" y="792353"/>
                    <a:pt x="1380871" y="807466"/>
                    <a:pt x="1335659" y="777240"/>
                  </a:cubicBezTo>
                  <a:cubicBezTo>
                    <a:pt x="1229995" y="724408"/>
                    <a:pt x="1131951" y="664083"/>
                    <a:pt x="1026287" y="603631"/>
                  </a:cubicBezTo>
                  <a:cubicBezTo>
                    <a:pt x="981075" y="573405"/>
                    <a:pt x="981075" y="528193"/>
                    <a:pt x="1026287" y="497967"/>
                  </a:cubicBezTo>
                  <a:cubicBezTo>
                    <a:pt x="1094232" y="460248"/>
                    <a:pt x="1131951" y="392303"/>
                    <a:pt x="1116838" y="316865"/>
                  </a:cubicBezTo>
                  <a:cubicBezTo>
                    <a:pt x="1094232" y="241427"/>
                    <a:pt x="1041400" y="196088"/>
                    <a:pt x="958342" y="188595"/>
                  </a:cubicBezTo>
                  <a:cubicBezTo>
                    <a:pt x="890397" y="188595"/>
                    <a:pt x="814959" y="241427"/>
                    <a:pt x="792353" y="309372"/>
                  </a:cubicBezTo>
                  <a:cubicBezTo>
                    <a:pt x="777240" y="377317"/>
                    <a:pt x="814959" y="475361"/>
                    <a:pt x="875411" y="497967"/>
                  </a:cubicBezTo>
                  <a:cubicBezTo>
                    <a:pt x="890524" y="505460"/>
                    <a:pt x="905637" y="528193"/>
                    <a:pt x="905637" y="543306"/>
                  </a:cubicBezTo>
                  <a:cubicBezTo>
                    <a:pt x="913130" y="565912"/>
                    <a:pt x="913130" y="588645"/>
                    <a:pt x="883031" y="603631"/>
                  </a:cubicBezTo>
                  <a:cubicBezTo>
                    <a:pt x="777240" y="656590"/>
                    <a:pt x="679069" y="716915"/>
                    <a:pt x="573532" y="777240"/>
                  </a:cubicBezTo>
                  <a:cubicBezTo>
                    <a:pt x="550926" y="784733"/>
                    <a:pt x="528320" y="784733"/>
                    <a:pt x="505587" y="7847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61840" y="4040820"/>
            <a:ext cx="1378620" cy="1381320"/>
            <a:chOff x="0" y="0"/>
            <a:chExt cx="1838160" cy="18417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38325" cy="1841754"/>
            </a:xfrm>
            <a:custGeom>
              <a:avLst/>
              <a:gdLst/>
              <a:ahLst/>
              <a:cxnLst/>
              <a:rect l="l" t="t" r="r" b="b"/>
              <a:pathLst>
                <a:path w="1838325" h="1841754">
                  <a:moveTo>
                    <a:pt x="1205357" y="1841754"/>
                  </a:moveTo>
                  <a:cubicBezTo>
                    <a:pt x="1122426" y="1841754"/>
                    <a:pt x="1054735" y="1841754"/>
                    <a:pt x="971804" y="1841754"/>
                  </a:cubicBezTo>
                  <a:cubicBezTo>
                    <a:pt x="971804" y="1788922"/>
                    <a:pt x="971804" y="1736090"/>
                    <a:pt x="971804" y="1683258"/>
                  </a:cubicBezTo>
                  <a:cubicBezTo>
                    <a:pt x="971804" y="1675765"/>
                    <a:pt x="986917" y="1668145"/>
                    <a:pt x="1001903" y="1660652"/>
                  </a:cubicBezTo>
                  <a:cubicBezTo>
                    <a:pt x="1062228" y="1615313"/>
                    <a:pt x="1084834" y="1554988"/>
                    <a:pt x="1062228" y="1487043"/>
                  </a:cubicBezTo>
                  <a:cubicBezTo>
                    <a:pt x="1047115" y="1419098"/>
                    <a:pt x="979297" y="1381379"/>
                    <a:pt x="911606" y="1381379"/>
                  </a:cubicBezTo>
                  <a:cubicBezTo>
                    <a:pt x="843915" y="1381379"/>
                    <a:pt x="791083" y="1434211"/>
                    <a:pt x="768477" y="1509649"/>
                  </a:cubicBezTo>
                  <a:cubicBezTo>
                    <a:pt x="760984" y="1562481"/>
                    <a:pt x="783590" y="1622933"/>
                    <a:pt x="836295" y="1660652"/>
                  </a:cubicBezTo>
                  <a:cubicBezTo>
                    <a:pt x="866394" y="1675765"/>
                    <a:pt x="874014" y="1690878"/>
                    <a:pt x="874014" y="1713484"/>
                  </a:cubicBezTo>
                  <a:cubicBezTo>
                    <a:pt x="866521" y="1758823"/>
                    <a:pt x="874014" y="1796542"/>
                    <a:pt x="874014" y="1834261"/>
                  </a:cubicBezTo>
                  <a:cubicBezTo>
                    <a:pt x="791083" y="1834261"/>
                    <a:pt x="715772" y="1834261"/>
                    <a:pt x="640461" y="1834261"/>
                  </a:cubicBezTo>
                  <a:cubicBezTo>
                    <a:pt x="640461" y="1788922"/>
                    <a:pt x="632968" y="1743710"/>
                    <a:pt x="640461" y="1690878"/>
                  </a:cubicBezTo>
                  <a:cubicBezTo>
                    <a:pt x="640461" y="1683385"/>
                    <a:pt x="655574" y="1668272"/>
                    <a:pt x="670560" y="1660652"/>
                  </a:cubicBezTo>
                  <a:cubicBezTo>
                    <a:pt x="730885" y="1615313"/>
                    <a:pt x="753491" y="1539875"/>
                    <a:pt x="723265" y="1471930"/>
                  </a:cubicBezTo>
                  <a:cubicBezTo>
                    <a:pt x="693039" y="1403985"/>
                    <a:pt x="617855" y="1366266"/>
                    <a:pt x="542417" y="1388872"/>
                  </a:cubicBezTo>
                  <a:cubicBezTo>
                    <a:pt x="474599" y="1403985"/>
                    <a:pt x="429387" y="1471930"/>
                    <a:pt x="437007" y="1547368"/>
                  </a:cubicBezTo>
                  <a:cubicBezTo>
                    <a:pt x="437007" y="1600200"/>
                    <a:pt x="467106" y="1637919"/>
                    <a:pt x="534924" y="1675638"/>
                  </a:cubicBezTo>
                  <a:cubicBezTo>
                    <a:pt x="534924" y="1728470"/>
                    <a:pt x="534924" y="1781302"/>
                    <a:pt x="534924" y="1841754"/>
                  </a:cubicBezTo>
                  <a:cubicBezTo>
                    <a:pt x="467106" y="1841754"/>
                    <a:pt x="399288" y="1841754"/>
                    <a:pt x="331470" y="1841754"/>
                  </a:cubicBezTo>
                  <a:cubicBezTo>
                    <a:pt x="293751" y="1841754"/>
                    <a:pt x="248539" y="1841754"/>
                    <a:pt x="210947" y="1841754"/>
                  </a:cubicBezTo>
                  <a:cubicBezTo>
                    <a:pt x="97917" y="1834261"/>
                    <a:pt x="7493" y="1751203"/>
                    <a:pt x="7493" y="1630426"/>
                  </a:cubicBezTo>
                  <a:cubicBezTo>
                    <a:pt x="7493" y="1539875"/>
                    <a:pt x="7493" y="1449324"/>
                    <a:pt x="7493" y="1351153"/>
                  </a:cubicBezTo>
                  <a:cubicBezTo>
                    <a:pt x="0" y="1320927"/>
                    <a:pt x="14986" y="1305814"/>
                    <a:pt x="52705" y="1305814"/>
                  </a:cubicBezTo>
                  <a:cubicBezTo>
                    <a:pt x="60198" y="1313307"/>
                    <a:pt x="75311" y="1313307"/>
                    <a:pt x="90424" y="1305814"/>
                  </a:cubicBezTo>
                  <a:cubicBezTo>
                    <a:pt x="135636" y="1305814"/>
                    <a:pt x="173355" y="1313307"/>
                    <a:pt x="203454" y="1358646"/>
                  </a:cubicBezTo>
                  <a:cubicBezTo>
                    <a:pt x="248666" y="1426591"/>
                    <a:pt x="354076" y="1426591"/>
                    <a:pt x="414401" y="1366139"/>
                  </a:cubicBezTo>
                  <a:cubicBezTo>
                    <a:pt x="482219" y="1305814"/>
                    <a:pt x="474726" y="1207643"/>
                    <a:pt x="414401" y="1147191"/>
                  </a:cubicBezTo>
                  <a:cubicBezTo>
                    <a:pt x="354076" y="1086739"/>
                    <a:pt x="248666" y="1086866"/>
                    <a:pt x="203454" y="1154684"/>
                  </a:cubicBezTo>
                  <a:cubicBezTo>
                    <a:pt x="173228" y="1207770"/>
                    <a:pt x="128016" y="1207770"/>
                    <a:pt x="75311" y="1207770"/>
                  </a:cubicBezTo>
                  <a:cubicBezTo>
                    <a:pt x="52705" y="1207770"/>
                    <a:pt x="30099" y="1207770"/>
                    <a:pt x="7493" y="1207770"/>
                  </a:cubicBezTo>
                  <a:cubicBezTo>
                    <a:pt x="7493" y="1124712"/>
                    <a:pt x="7493" y="1056767"/>
                    <a:pt x="7493" y="973836"/>
                  </a:cubicBezTo>
                  <a:cubicBezTo>
                    <a:pt x="52705" y="973836"/>
                    <a:pt x="105410" y="973836"/>
                    <a:pt x="150622" y="973836"/>
                  </a:cubicBezTo>
                  <a:cubicBezTo>
                    <a:pt x="165735" y="973836"/>
                    <a:pt x="173228" y="988949"/>
                    <a:pt x="180721" y="996442"/>
                  </a:cubicBezTo>
                  <a:cubicBezTo>
                    <a:pt x="233426" y="1079500"/>
                    <a:pt x="323850" y="1094613"/>
                    <a:pt x="399161" y="1049274"/>
                  </a:cubicBezTo>
                  <a:cubicBezTo>
                    <a:pt x="474472" y="988949"/>
                    <a:pt x="482092" y="898271"/>
                    <a:pt x="429260" y="822833"/>
                  </a:cubicBezTo>
                  <a:cubicBezTo>
                    <a:pt x="368935" y="747395"/>
                    <a:pt x="248412" y="747395"/>
                    <a:pt x="195707" y="830326"/>
                  </a:cubicBezTo>
                  <a:cubicBezTo>
                    <a:pt x="173101" y="868045"/>
                    <a:pt x="143002" y="875665"/>
                    <a:pt x="105283" y="868045"/>
                  </a:cubicBezTo>
                  <a:cubicBezTo>
                    <a:pt x="75184" y="868045"/>
                    <a:pt x="44958" y="868045"/>
                    <a:pt x="7366" y="868045"/>
                  </a:cubicBezTo>
                  <a:cubicBezTo>
                    <a:pt x="7366" y="792607"/>
                    <a:pt x="7366" y="717042"/>
                    <a:pt x="7366" y="634111"/>
                  </a:cubicBezTo>
                  <a:cubicBezTo>
                    <a:pt x="52578" y="634111"/>
                    <a:pt x="105283" y="634111"/>
                    <a:pt x="150495" y="641604"/>
                  </a:cubicBezTo>
                  <a:cubicBezTo>
                    <a:pt x="165608" y="641604"/>
                    <a:pt x="180594" y="656717"/>
                    <a:pt x="188214" y="671830"/>
                  </a:cubicBezTo>
                  <a:cubicBezTo>
                    <a:pt x="225933" y="724662"/>
                    <a:pt x="301244" y="754888"/>
                    <a:pt x="361442" y="732155"/>
                  </a:cubicBezTo>
                  <a:cubicBezTo>
                    <a:pt x="421640" y="709422"/>
                    <a:pt x="466852" y="633984"/>
                    <a:pt x="466852" y="573659"/>
                  </a:cubicBezTo>
                  <a:cubicBezTo>
                    <a:pt x="466852" y="513334"/>
                    <a:pt x="414147" y="460375"/>
                    <a:pt x="346329" y="437769"/>
                  </a:cubicBezTo>
                  <a:cubicBezTo>
                    <a:pt x="301117" y="415163"/>
                    <a:pt x="225806" y="437769"/>
                    <a:pt x="195707" y="490601"/>
                  </a:cubicBezTo>
                  <a:cubicBezTo>
                    <a:pt x="173101" y="528320"/>
                    <a:pt x="143002" y="535940"/>
                    <a:pt x="97790" y="535940"/>
                  </a:cubicBezTo>
                  <a:cubicBezTo>
                    <a:pt x="67691" y="528447"/>
                    <a:pt x="37465" y="535940"/>
                    <a:pt x="7366" y="535940"/>
                  </a:cubicBezTo>
                  <a:cubicBezTo>
                    <a:pt x="7366" y="505714"/>
                    <a:pt x="7366" y="483108"/>
                    <a:pt x="7366" y="460502"/>
                  </a:cubicBezTo>
                  <a:cubicBezTo>
                    <a:pt x="7366" y="377444"/>
                    <a:pt x="7366" y="294386"/>
                    <a:pt x="7366" y="211455"/>
                  </a:cubicBezTo>
                  <a:cubicBezTo>
                    <a:pt x="7493" y="98171"/>
                    <a:pt x="97917" y="7493"/>
                    <a:pt x="210947" y="0"/>
                  </a:cubicBezTo>
                  <a:cubicBezTo>
                    <a:pt x="316357" y="0"/>
                    <a:pt x="421894" y="0"/>
                    <a:pt x="534924" y="0"/>
                  </a:cubicBezTo>
                  <a:cubicBezTo>
                    <a:pt x="534924" y="52832"/>
                    <a:pt x="534924" y="105664"/>
                    <a:pt x="534924" y="151003"/>
                  </a:cubicBezTo>
                  <a:cubicBezTo>
                    <a:pt x="534924" y="158496"/>
                    <a:pt x="519811" y="173609"/>
                    <a:pt x="504825" y="181229"/>
                  </a:cubicBezTo>
                  <a:cubicBezTo>
                    <a:pt x="429514" y="234061"/>
                    <a:pt x="414401" y="302006"/>
                    <a:pt x="452120" y="377444"/>
                  </a:cubicBezTo>
                  <a:cubicBezTo>
                    <a:pt x="489839" y="460502"/>
                    <a:pt x="572643" y="483108"/>
                    <a:pt x="655574" y="445389"/>
                  </a:cubicBezTo>
                  <a:cubicBezTo>
                    <a:pt x="715899" y="422783"/>
                    <a:pt x="730885" y="369951"/>
                    <a:pt x="738505" y="317119"/>
                  </a:cubicBezTo>
                  <a:cubicBezTo>
                    <a:pt x="753618" y="264287"/>
                    <a:pt x="715899" y="218948"/>
                    <a:pt x="670687" y="188849"/>
                  </a:cubicBezTo>
                  <a:cubicBezTo>
                    <a:pt x="640588" y="173736"/>
                    <a:pt x="632968" y="151130"/>
                    <a:pt x="640588" y="120904"/>
                  </a:cubicBezTo>
                  <a:cubicBezTo>
                    <a:pt x="640588" y="83185"/>
                    <a:pt x="640588" y="45466"/>
                    <a:pt x="640588" y="7620"/>
                  </a:cubicBezTo>
                  <a:cubicBezTo>
                    <a:pt x="715899" y="7620"/>
                    <a:pt x="791210" y="7620"/>
                    <a:pt x="874141" y="7620"/>
                  </a:cubicBezTo>
                  <a:cubicBezTo>
                    <a:pt x="874141" y="52959"/>
                    <a:pt x="874141" y="105791"/>
                    <a:pt x="866648" y="151003"/>
                  </a:cubicBezTo>
                  <a:cubicBezTo>
                    <a:pt x="866648" y="158496"/>
                    <a:pt x="851535" y="173609"/>
                    <a:pt x="844042" y="181229"/>
                  </a:cubicBezTo>
                  <a:cubicBezTo>
                    <a:pt x="753618" y="241554"/>
                    <a:pt x="738632" y="332232"/>
                    <a:pt x="806323" y="407670"/>
                  </a:cubicBezTo>
                  <a:cubicBezTo>
                    <a:pt x="844042" y="453009"/>
                    <a:pt x="896747" y="475615"/>
                    <a:pt x="956945" y="460502"/>
                  </a:cubicBezTo>
                  <a:cubicBezTo>
                    <a:pt x="1017270" y="437896"/>
                    <a:pt x="1054862" y="400177"/>
                    <a:pt x="1069975" y="339725"/>
                  </a:cubicBezTo>
                  <a:cubicBezTo>
                    <a:pt x="1085088" y="271780"/>
                    <a:pt x="1062482" y="218948"/>
                    <a:pt x="1009650" y="188722"/>
                  </a:cubicBezTo>
                  <a:cubicBezTo>
                    <a:pt x="979551" y="166116"/>
                    <a:pt x="971931" y="151003"/>
                    <a:pt x="971931" y="120777"/>
                  </a:cubicBezTo>
                  <a:cubicBezTo>
                    <a:pt x="971931" y="83058"/>
                    <a:pt x="971931" y="45339"/>
                    <a:pt x="971931" y="7493"/>
                  </a:cubicBezTo>
                  <a:cubicBezTo>
                    <a:pt x="1047242" y="7493"/>
                    <a:pt x="1122553" y="7493"/>
                    <a:pt x="1205484" y="7493"/>
                  </a:cubicBezTo>
                  <a:cubicBezTo>
                    <a:pt x="1205484" y="52832"/>
                    <a:pt x="1205484" y="105664"/>
                    <a:pt x="1205484" y="150876"/>
                  </a:cubicBezTo>
                  <a:cubicBezTo>
                    <a:pt x="1205484" y="158369"/>
                    <a:pt x="1190371" y="173482"/>
                    <a:pt x="1175385" y="181102"/>
                  </a:cubicBezTo>
                  <a:cubicBezTo>
                    <a:pt x="1115060" y="226441"/>
                    <a:pt x="1092454" y="294386"/>
                    <a:pt x="1115060" y="362204"/>
                  </a:cubicBezTo>
                  <a:cubicBezTo>
                    <a:pt x="1137666" y="422529"/>
                    <a:pt x="1205484" y="467868"/>
                    <a:pt x="1273302" y="460375"/>
                  </a:cubicBezTo>
                  <a:cubicBezTo>
                    <a:pt x="1341120" y="452882"/>
                    <a:pt x="1393825" y="407543"/>
                    <a:pt x="1408938" y="332105"/>
                  </a:cubicBezTo>
                  <a:cubicBezTo>
                    <a:pt x="1416431" y="279273"/>
                    <a:pt x="1393825" y="211328"/>
                    <a:pt x="1333627" y="181102"/>
                  </a:cubicBezTo>
                  <a:cubicBezTo>
                    <a:pt x="1311021" y="165989"/>
                    <a:pt x="1303528" y="158496"/>
                    <a:pt x="1311021" y="135763"/>
                  </a:cubicBezTo>
                  <a:cubicBezTo>
                    <a:pt x="1311021" y="90424"/>
                    <a:pt x="1311021" y="52705"/>
                    <a:pt x="1311021" y="7493"/>
                  </a:cubicBezTo>
                  <a:cubicBezTo>
                    <a:pt x="1431544" y="7493"/>
                    <a:pt x="1552067" y="0"/>
                    <a:pt x="1672590" y="7493"/>
                  </a:cubicBezTo>
                  <a:cubicBezTo>
                    <a:pt x="1747901" y="14986"/>
                    <a:pt x="1830832" y="98044"/>
                    <a:pt x="1838325" y="181102"/>
                  </a:cubicBezTo>
                  <a:cubicBezTo>
                    <a:pt x="1838325" y="294386"/>
                    <a:pt x="1838325" y="415036"/>
                    <a:pt x="1838325" y="535813"/>
                  </a:cubicBezTo>
                  <a:cubicBezTo>
                    <a:pt x="1785620" y="535813"/>
                    <a:pt x="1740408" y="535813"/>
                    <a:pt x="1695196" y="535813"/>
                  </a:cubicBezTo>
                  <a:cubicBezTo>
                    <a:pt x="1680083" y="535813"/>
                    <a:pt x="1672590" y="520700"/>
                    <a:pt x="1665097" y="505587"/>
                  </a:cubicBezTo>
                  <a:cubicBezTo>
                    <a:pt x="1619885" y="445262"/>
                    <a:pt x="1559687" y="422529"/>
                    <a:pt x="1484249" y="437642"/>
                  </a:cubicBezTo>
                  <a:cubicBezTo>
                    <a:pt x="1423924" y="460248"/>
                    <a:pt x="1378839" y="520700"/>
                    <a:pt x="1378839" y="581025"/>
                  </a:cubicBezTo>
                  <a:cubicBezTo>
                    <a:pt x="1378839" y="648970"/>
                    <a:pt x="1424051" y="709295"/>
                    <a:pt x="1491869" y="732028"/>
                  </a:cubicBezTo>
                  <a:cubicBezTo>
                    <a:pt x="1552194" y="747141"/>
                    <a:pt x="1619885" y="724535"/>
                    <a:pt x="1665097" y="664083"/>
                  </a:cubicBezTo>
                  <a:cubicBezTo>
                    <a:pt x="1672590" y="648970"/>
                    <a:pt x="1687703" y="641477"/>
                    <a:pt x="1702816" y="633857"/>
                  </a:cubicBezTo>
                  <a:cubicBezTo>
                    <a:pt x="1748028" y="633857"/>
                    <a:pt x="1785747" y="633857"/>
                    <a:pt x="1830832" y="633857"/>
                  </a:cubicBezTo>
                  <a:cubicBezTo>
                    <a:pt x="1830832" y="716915"/>
                    <a:pt x="1830832" y="784860"/>
                    <a:pt x="1830832" y="867791"/>
                  </a:cubicBezTo>
                  <a:cubicBezTo>
                    <a:pt x="1785620" y="867791"/>
                    <a:pt x="1740408" y="875284"/>
                    <a:pt x="1695196" y="867791"/>
                  </a:cubicBezTo>
                  <a:cubicBezTo>
                    <a:pt x="1680083" y="867791"/>
                    <a:pt x="1665097" y="845185"/>
                    <a:pt x="1649984" y="830072"/>
                  </a:cubicBezTo>
                  <a:cubicBezTo>
                    <a:pt x="1597279" y="762127"/>
                    <a:pt x="1499362" y="747014"/>
                    <a:pt x="1431544" y="807466"/>
                  </a:cubicBezTo>
                  <a:cubicBezTo>
                    <a:pt x="1371219" y="860298"/>
                    <a:pt x="1363726" y="958469"/>
                    <a:pt x="1416431" y="1018794"/>
                  </a:cubicBezTo>
                  <a:cubicBezTo>
                    <a:pt x="1484249" y="1094232"/>
                    <a:pt x="1604772" y="1086739"/>
                    <a:pt x="1657477" y="1003681"/>
                  </a:cubicBezTo>
                  <a:cubicBezTo>
                    <a:pt x="1672590" y="981075"/>
                    <a:pt x="1687576" y="965962"/>
                    <a:pt x="1717802" y="973455"/>
                  </a:cubicBezTo>
                  <a:cubicBezTo>
                    <a:pt x="1755521" y="973455"/>
                    <a:pt x="1793113" y="973455"/>
                    <a:pt x="1838325" y="973455"/>
                  </a:cubicBezTo>
                  <a:cubicBezTo>
                    <a:pt x="1838325" y="1048893"/>
                    <a:pt x="1838325" y="1124458"/>
                    <a:pt x="1838325" y="1207389"/>
                  </a:cubicBezTo>
                  <a:cubicBezTo>
                    <a:pt x="1785620" y="1207389"/>
                    <a:pt x="1732915" y="1207389"/>
                    <a:pt x="1687703" y="1207389"/>
                  </a:cubicBezTo>
                  <a:cubicBezTo>
                    <a:pt x="1680210" y="1199896"/>
                    <a:pt x="1665097" y="1192276"/>
                    <a:pt x="1657604" y="1177163"/>
                  </a:cubicBezTo>
                  <a:cubicBezTo>
                    <a:pt x="1619885" y="1116838"/>
                    <a:pt x="1559687" y="1094105"/>
                    <a:pt x="1491869" y="1109218"/>
                  </a:cubicBezTo>
                  <a:cubicBezTo>
                    <a:pt x="1424051" y="1131824"/>
                    <a:pt x="1386459" y="1184656"/>
                    <a:pt x="1378839" y="1252601"/>
                  </a:cubicBezTo>
                  <a:cubicBezTo>
                    <a:pt x="1378839" y="1320546"/>
                    <a:pt x="1424051" y="1380871"/>
                    <a:pt x="1491869" y="1403604"/>
                  </a:cubicBezTo>
                  <a:cubicBezTo>
                    <a:pt x="1544574" y="1426210"/>
                    <a:pt x="1627505" y="1396111"/>
                    <a:pt x="1657604" y="1335659"/>
                  </a:cubicBezTo>
                  <a:cubicBezTo>
                    <a:pt x="1672717" y="1313053"/>
                    <a:pt x="1687703" y="1305433"/>
                    <a:pt x="1710309" y="1305433"/>
                  </a:cubicBezTo>
                  <a:cubicBezTo>
                    <a:pt x="1755521" y="1312926"/>
                    <a:pt x="1793240" y="1305433"/>
                    <a:pt x="1838325" y="1305433"/>
                  </a:cubicBezTo>
                  <a:cubicBezTo>
                    <a:pt x="1838325" y="1433703"/>
                    <a:pt x="1838325" y="1546987"/>
                    <a:pt x="1830832" y="1667764"/>
                  </a:cubicBezTo>
                  <a:cubicBezTo>
                    <a:pt x="1830832" y="1750822"/>
                    <a:pt x="1747901" y="1833880"/>
                    <a:pt x="1657604" y="1833880"/>
                  </a:cubicBezTo>
                  <a:cubicBezTo>
                    <a:pt x="1544574" y="1841373"/>
                    <a:pt x="1431544" y="1841373"/>
                    <a:pt x="1311021" y="1841373"/>
                  </a:cubicBezTo>
                  <a:cubicBezTo>
                    <a:pt x="1311021" y="1788541"/>
                    <a:pt x="1303528" y="1743202"/>
                    <a:pt x="1311021" y="1690370"/>
                  </a:cubicBezTo>
                  <a:cubicBezTo>
                    <a:pt x="1311021" y="1682877"/>
                    <a:pt x="1333627" y="1667764"/>
                    <a:pt x="1341120" y="1652651"/>
                  </a:cubicBezTo>
                  <a:cubicBezTo>
                    <a:pt x="1408938" y="1607312"/>
                    <a:pt x="1424051" y="1524381"/>
                    <a:pt x="1386332" y="1456436"/>
                  </a:cubicBezTo>
                  <a:cubicBezTo>
                    <a:pt x="1356233" y="1396111"/>
                    <a:pt x="1265809" y="1365885"/>
                    <a:pt x="1205484" y="1388491"/>
                  </a:cubicBezTo>
                  <a:cubicBezTo>
                    <a:pt x="1130173" y="1418717"/>
                    <a:pt x="1084961" y="1501775"/>
                    <a:pt x="1115060" y="1569593"/>
                  </a:cubicBezTo>
                  <a:cubicBezTo>
                    <a:pt x="1122553" y="1599819"/>
                    <a:pt x="1145159" y="1637538"/>
                    <a:pt x="1167765" y="1652651"/>
                  </a:cubicBezTo>
                  <a:cubicBezTo>
                    <a:pt x="1197864" y="1675257"/>
                    <a:pt x="1205484" y="1697990"/>
                    <a:pt x="1205484" y="1728089"/>
                  </a:cubicBezTo>
                  <a:cubicBezTo>
                    <a:pt x="1205484" y="1765808"/>
                    <a:pt x="1205484" y="1796034"/>
                    <a:pt x="1205484" y="1841373"/>
                  </a:cubicBezTo>
                  <a:close/>
                  <a:moveTo>
                    <a:pt x="1265682" y="920877"/>
                  </a:moveTo>
                  <a:cubicBezTo>
                    <a:pt x="1265682" y="920877"/>
                    <a:pt x="1258189" y="920877"/>
                    <a:pt x="1258189" y="920877"/>
                  </a:cubicBezTo>
                  <a:cubicBezTo>
                    <a:pt x="1258189" y="830326"/>
                    <a:pt x="1258189" y="747268"/>
                    <a:pt x="1258189" y="656717"/>
                  </a:cubicBezTo>
                  <a:cubicBezTo>
                    <a:pt x="1258189" y="588772"/>
                    <a:pt x="1250696" y="581279"/>
                    <a:pt x="1190371" y="581279"/>
                  </a:cubicBezTo>
                  <a:cubicBezTo>
                    <a:pt x="1009523" y="581279"/>
                    <a:pt x="828802" y="581279"/>
                    <a:pt x="647954" y="573786"/>
                  </a:cubicBezTo>
                  <a:cubicBezTo>
                    <a:pt x="610235" y="573786"/>
                    <a:pt x="587629" y="588899"/>
                    <a:pt x="580136" y="626618"/>
                  </a:cubicBezTo>
                  <a:cubicBezTo>
                    <a:pt x="580136" y="664337"/>
                    <a:pt x="580136" y="694563"/>
                    <a:pt x="580136" y="732282"/>
                  </a:cubicBezTo>
                  <a:cubicBezTo>
                    <a:pt x="580136" y="883285"/>
                    <a:pt x="580136" y="1041781"/>
                    <a:pt x="580136" y="1192784"/>
                  </a:cubicBezTo>
                  <a:cubicBezTo>
                    <a:pt x="580136" y="1245616"/>
                    <a:pt x="595249" y="1260729"/>
                    <a:pt x="647954" y="1260729"/>
                  </a:cubicBezTo>
                  <a:cubicBezTo>
                    <a:pt x="828802" y="1260729"/>
                    <a:pt x="1009523" y="1260729"/>
                    <a:pt x="1190371" y="1260729"/>
                  </a:cubicBezTo>
                  <a:cubicBezTo>
                    <a:pt x="1243076" y="1260729"/>
                    <a:pt x="1265682" y="1245616"/>
                    <a:pt x="1265682" y="1185291"/>
                  </a:cubicBezTo>
                  <a:cubicBezTo>
                    <a:pt x="1265682" y="1102233"/>
                    <a:pt x="1265682" y="1011682"/>
                    <a:pt x="1265682" y="9211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5202900" y="8329500"/>
            <a:ext cx="1438020" cy="1435860"/>
            <a:chOff x="0" y="0"/>
            <a:chExt cx="1917360" cy="1914480"/>
          </a:xfrm>
        </p:grpSpPr>
        <p:sp>
          <p:nvSpPr>
            <p:cNvPr id="12" name="Freeform 12"/>
            <p:cNvSpPr/>
            <p:nvPr/>
          </p:nvSpPr>
          <p:spPr>
            <a:xfrm>
              <a:off x="-127" y="0"/>
              <a:ext cx="1917446" cy="1914525"/>
            </a:xfrm>
            <a:custGeom>
              <a:avLst/>
              <a:gdLst/>
              <a:ahLst/>
              <a:cxnLst/>
              <a:rect l="l" t="t" r="r" b="b"/>
              <a:pathLst>
                <a:path w="1917446" h="1914525">
                  <a:moveTo>
                    <a:pt x="966343" y="0"/>
                  </a:moveTo>
                  <a:cubicBezTo>
                    <a:pt x="1185291" y="0"/>
                    <a:pt x="1411732" y="0"/>
                    <a:pt x="1638173" y="0"/>
                  </a:cubicBezTo>
                  <a:cubicBezTo>
                    <a:pt x="1811782" y="0"/>
                    <a:pt x="1917446" y="105537"/>
                    <a:pt x="1917446" y="278892"/>
                  </a:cubicBezTo>
                  <a:cubicBezTo>
                    <a:pt x="1917446" y="738632"/>
                    <a:pt x="1917446" y="1190879"/>
                    <a:pt x="1917446" y="1650746"/>
                  </a:cubicBezTo>
                  <a:cubicBezTo>
                    <a:pt x="1917446" y="1794002"/>
                    <a:pt x="1804162" y="1907032"/>
                    <a:pt x="1660779" y="1907032"/>
                  </a:cubicBezTo>
                  <a:cubicBezTo>
                    <a:pt x="1192784" y="1914525"/>
                    <a:pt x="732282" y="1914525"/>
                    <a:pt x="271780" y="1907032"/>
                  </a:cubicBezTo>
                  <a:cubicBezTo>
                    <a:pt x="113284" y="1907032"/>
                    <a:pt x="0" y="1794002"/>
                    <a:pt x="0" y="1635633"/>
                  </a:cubicBezTo>
                  <a:cubicBezTo>
                    <a:pt x="127" y="1175766"/>
                    <a:pt x="127" y="723646"/>
                    <a:pt x="127" y="271399"/>
                  </a:cubicBezTo>
                  <a:cubicBezTo>
                    <a:pt x="127" y="113030"/>
                    <a:pt x="113411" y="0"/>
                    <a:pt x="271907" y="0"/>
                  </a:cubicBezTo>
                  <a:cubicBezTo>
                    <a:pt x="505841" y="0"/>
                    <a:pt x="732409" y="0"/>
                    <a:pt x="966343" y="0"/>
                  </a:cubicBezTo>
                  <a:close/>
                  <a:moveTo>
                    <a:pt x="468122" y="957199"/>
                  </a:moveTo>
                  <a:cubicBezTo>
                    <a:pt x="468122" y="1107948"/>
                    <a:pt x="468122" y="1266190"/>
                    <a:pt x="468122" y="1416939"/>
                  </a:cubicBezTo>
                  <a:cubicBezTo>
                    <a:pt x="468122" y="1469644"/>
                    <a:pt x="475615" y="1484757"/>
                    <a:pt x="528574" y="1484757"/>
                  </a:cubicBezTo>
                  <a:cubicBezTo>
                    <a:pt x="815467" y="1484757"/>
                    <a:pt x="1102233" y="1484757"/>
                    <a:pt x="1389126" y="1484757"/>
                  </a:cubicBezTo>
                  <a:cubicBezTo>
                    <a:pt x="1441958" y="1484757"/>
                    <a:pt x="1457071" y="1469644"/>
                    <a:pt x="1457071" y="1416939"/>
                  </a:cubicBezTo>
                  <a:cubicBezTo>
                    <a:pt x="1457071" y="1115441"/>
                    <a:pt x="1457071" y="806450"/>
                    <a:pt x="1457071" y="497332"/>
                  </a:cubicBezTo>
                  <a:cubicBezTo>
                    <a:pt x="1457071" y="437007"/>
                    <a:pt x="1449578" y="429514"/>
                    <a:pt x="1389126" y="422021"/>
                  </a:cubicBezTo>
                  <a:cubicBezTo>
                    <a:pt x="1155065" y="422021"/>
                    <a:pt x="928624" y="422021"/>
                    <a:pt x="694690" y="422021"/>
                  </a:cubicBezTo>
                  <a:cubicBezTo>
                    <a:pt x="634238" y="422021"/>
                    <a:pt x="581406" y="422021"/>
                    <a:pt x="521081" y="422021"/>
                  </a:cubicBezTo>
                  <a:cubicBezTo>
                    <a:pt x="475742" y="422021"/>
                    <a:pt x="468249" y="444627"/>
                    <a:pt x="468249" y="489839"/>
                  </a:cubicBezTo>
                  <a:cubicBezTo>
                    <a:pt x="468249" y="640588"/>
                    <a:pt x="468249" y="798830"/>
                    <a:pt x="468249" y="957199"/>
                  </a:cubicBezTo>
                  <a:close/>
                  <a:moveTo>
                    <a:pt x="151130" y="587883"/>
                  </a:moveTo>
                  <a:cubicBezTo>
                    <a:pt x="151130" y="655701"/>
                    <a:pt x="203962" y="708533"/>
                    <a:pt x="279400" y="708533"/>
                  </a:cubicBezTo>
                  <a:cubicBezTo>
                    <a:pt x="354838" y="708533"/>
                    <a:pt x="400177" y="655701"/>
                    <a:pt x="400177" y="580390"/>
                  </a:cubicBezTo>
                  <a:cubicBezTo>
                    <a:pt x="400177" y="512572"/>
                    <a:pt x="332232" y="452247"/>
                    <a:pt x="264287" y="452247"/>
                  </a:cubicBezTo>
                  <a:cubicBezTo>
                    <a:pt x="203835" y="452247"/>
                    <a:pt x="143510" y="520065"/>
                    <a:pt x="151003" y="587883"/>
                  </a:cubicBezTo>
                  <a:close/>
                  <a:moveTo>
                    <a:pt x="143637" y="218567"/>
                  </a:moveTo>
                  <a:cubicBezTo>
                    <a:pt x="151130" y="278892"/>
                    <a:pt x="211582" y="346710"/>
                    <a:pt x="279527" y="339217"/>
                  </a:cubicBezTo>
                  <a:cubicBezTo>
                    <a:pt x="347472" y="339217"/>
                    <a:pt x="400304" y="286512"/>
                    <a:pt x="400304" y="226187"/>
                  </a:cubicBezTo>
                  <a:cubicBezTo>
                    <a:pt x="400304" y="143256"/>
                    <a:pt x="354965" y="82931"/>
                    <a:pt x="279527" y="90551"/>
                  </a:cubicBezTo>
                  <a:cubicBezTo>
                    <a:pt x="204089" y="90551"/>
                    <a:pt x="143637" y="143256"/>
                    <a:pt x="143637" y="218694"/>
                  </a:cubicBezTo>
                  <a:close/>
                  <a:moveTo>
                    <a:pt x="626745" y="339217"/>
                  </a:moveTo>
                  <a:cubicBezTo>
                    <a:pt x="687197" y="339217"/>
                    <a:pt x="747522" y="278892"/>
                    <a:pt x="747522" y="211074"/>
                  </a:cubicBezTo>
                  <a:cubicBezTo>
                    <a:pt x="747522" y="150749"/>
                    <a:pt x="687070" y="90424"/>
                    <a:pt x="619252" y="90424"/>
                  </a:cubicBezTo>
                  <a:cubicBezTo>
                    <a:pt x="543814" y="90424"/>
                    <a:pt x="490982" y="135636"/>
                    <a:pt x="490982" y="211074"/>
                  </a:cubicBezTo>
                  <a:cubicBezTo>
                    <a:pt x="490982" y="294005"/>
                    <a:pt x="536321" y="339217"/>
                    <a:pt x="626872" y="339217"/>
                  </a:cubicBezTo>
                  <a:close/>
                  <a:moveTo>
                    <a:pt x="271907" y="1567815"/>
                  </a:moveTo>
                  <a:cubicBezTo>
                    <a:pt x="203962" y="1567815"/>
                    <a:pt x="151130" y="1628140"/>
                    <a:pt x="151130" y="1695958"/>
                  </a:cubicBezTo>
                  <a:cubicBezTo>
                    <a:pt x="151130" y="1763776"/>
                    <a:pt x="211582" y="1824101"/>
                    <a:pt x="279400" y="1824101"/>
                  </a:cubicBezTo>
                  <a:cubicBezTo>
                    <a:pt x="347345" y="1816608"/>
                    <a:pt x="400177" y="1756283"/>
                    <a:pt x="400177" y="1688465"/>
                  </a:cubicBezTo>
                  <a:cubicBezTo>
                    <a:pt x="400177" y="1620647"/>
                    <a:pt x="339725" y="1567815"/>
                    <a:pt x="271907" y="1567815"/>
                  </a:cubicBezTo>
                  <a:close/>
                  <a:moveTo>
                    <a:pt x="400177" y="1326642"/>
                  </a:moveTo>
                  <a:cubicBezTo>
                    <a:pt x="400177" y="1258824"/>
                    <a:pt x="347345" y="1198499"/>
                    <a:pt x="279400" y="1198499"/>
                  </a:cubicBezTo>
                  <a:cubicBezTo>
                    <a:pt x="203962" y="1198499"/>
                    <a:pt x="151130" y="1251204"/>
                    <a:pt x="151130" y="1326642"/>
                  </a:cubicBezTo>
                  <a:cubicBezTo>
                    <a:pt x="151130" y="1394460"/>
                    <a:pt x="203962" y="1447292"/>
                    <a:pt x="271907" y="1447292"/>
                  </a:cubicBezTo>
                  <a:cubicBezTo>
                    <a:pt x="339852" y="1447292"/>
                    <a:pt x="400177" y="1394587"/>
                    <a:pt x="400177" y="1326642"/>
                  </a:cubicBezTo>
                  <a:close/>
                  <a:moveTo>
                    <a:pt x="958723" y="1567815"/>
                  </a:moveTo>
                  <a:cubicBezTo>
                    <a:pt x="890778" y="1567815"/>
                    <a:pt x="837946" y="1628140"/>
                    <a:pt x="837946" y="1695958"/>
                  </a:cubicBezTo>
                  <a:cubicBezTo>
                    <a:pt x="837946" y="1763776"/>
                    <a:pt x="890778" y="1824101"/>
                    <a:pt x="958723" y="1824101"/>
                  </a:cubicBezTo>
                  <a:cubicBezTo>
                    <a:pt x="1026668" y="1816608"/>
                    <a:pt x="1086993" y="1763776"/>
                    <a:pt x="1086993" y="1695958"/>
                  </a:cubicBezTo>
                  <a:cubicBezTo>
                    <a:pt x="1086993" y="1628140"/>
                    <a:pt x="1026541" y="1567815"/>
                    <a:pt x="958723" y="1567815"/>
                  </a:cubicBezTo>
                  <a:close/>
                  <a:moveTo>
                    <a:pt x="611505" y="1567815"/>
                  </a:moveTo>
                  <a:cubicBezTo>
                    <a:pt x="543560" y="1567815"/>
                    <a:pt x="490728" y="1628140"/>
                    <a:pt x="490728" y="1695958"/>
                  </a:cubicBezTo>
                  <a:cubicBezTo>
                    <a:pt x="498221" y="1763776"/>
                    <a:pt x="551180" y="1824101"/>
                    <a:pt x="618998" y="1824101"/>
                  </a:cubicBezTo>
                  <a:cubicBezTo>
                    <a:pt x="686816" y="1824101"/>
                    <a:pt x="747268" y="1756283"/>
                    <a:pt x="747268" y="1688465"/>
                  </a:cubicBezTo>
                  <a:cubicBezTo>
                    <a:pt x="739775" y="1620647"/>
                    <a:pt x="686816" y="1567815"/>
                    <a:pt x="611378" y="1567815"/>
                  </a:cubicBezTo>
                  <a:close/>
                  <a:moveTo>
                    <a:pt x="271907" y="1077849"/>
                  </a:moveTo>
                  <a:cubicBezTo>
                    <a:pt x="339852" y="1077849"/>
                    <a:pt x="400177" y="1025144"/>
                    <a:pt x="400177" y="957199"/>
                  </a:cubicBezTo>
                  <a:cubicBezTo>
                    <a:pt x="400177" y="889254"/>
                    <a:pt x="347345" y="829056"/>
                    <a:pt x="279400" y="829056"/>
                  </a:cubicBezTo>
                  <a:cubicBezTo>
                    <a:pt x="211455" y="829056"/>
                    <a:pt x="151130" y="881761"/>
                    <a:pt x="151130" y="949706"/>
                  </a:cubicBezTo>
                  <a:cubicBezTo>
                    <a:pt x="151130" y="1017651"/>
                    <a:pt x="203962" y="1077849"/>
                    <a:pt x="271907" y="1077849"/>
                  </a:cubicBezTo>
                  <a:close/>
                  <a:moveTo>
                    <a:pt x="1645793" y="708533"/>
                  </a:moveTo>
                  <a:cubicBezTo>
                    <a:pt x="1713738" y="708533"/>
                    <a:pt x="1766570" y="655828"/>
                    <a:pt x="1774063" y="587883"/>
                  </a:cubicBezTo>
                  <a:cubicBezTo>
                    <a:pt x="1774063" y="520065"/>
                    <a:pt x="1721231" y="459740"/>
                    <a:pt x="1653286" y="459740"/>
                  </a:cubicBezTo>
                  <a:cubicBezTo>
                    <a:pt x="1577848" y="459740"/>
                    <a:pt x="1525016" y="512445"/>
                    <a:pt x="1525016" y="580390"/>
                  </a:cubicBezTo>
                  <a:cubicBezTo>
                    <a:pt x="1525016" y="648335"/>
                    <a:pt x="1577848" y="708533"/>
                    <a:pt x="1645793" y="708533"/>
                  </a:cubicBezTo>
                  <a:close/>
                  <a:moveTo>
                    <a:pt x="1774063" y="949706"/>
                  </a:moveTo>
                  <a:cubicBezTo>
                    <a:pt x="1774063" y="881888"/>
                    <a:pt x="1713611" y="829056"/>
                    <a:pt x="1645793" y="829056"/>
                  </a:cubicBezTo>
                  <a:cubicBezTo>
                    <a:pt x="1577975" y="829056"/>
                    <a:pt x="1525016" y="889381"/>
                    <a:pt x="1525016" y="957199"/>
                  </a:cubicBezTo>
                  <a:cubicBezTo>
                    <a:pt x="1525016" y="1025017"/>
                    <a:pt x="1577848" y="1077849"/>
                    <a:pt x="1653286" y="1077849"/>
                  </a:cubicBezTo>
                  <a:cubicBezTo>
                    <a:pt x="1721231" y="1077849"/>
                    <a:pt x="1774063" y="1017524"/>
                    <a:pt x="1774063" y="949706"/>
                  </a:cubicBezTo>
                  <a:close/>
                  <a:moveTo>
                    <a:pt x="1774063" y="1326515"/>
                  </a:moveTo>
                  <a:cubicBezTo>
                    <a:pt x="1774063" y="1251204"/>
                    <a:pt x="1721231" y="1198372"/>
                    <a:pt x="1645793" y="1198372"/>
                  </a:cubicBezTo>
                  <a:cubicBezTo>
                    <a:pt x="1577848" y="1198372"/>
                    <a:pt x="1525016" y="1258697"/>
                    <a:pt x="1525016" y="1326515"/>
                  </a:cubicBezTo>
                  <a:cubicBezTo>
                    <a:pt x="1525016" y="1394333"/>
                    <a:pt x="1577848" y="1447165"/>
                    <a:pt x="1645793" y="1447165"/>
                  </a:cubicBezTo>
                  <a:cubicBezTo>
                    <a:pt x="1713738" y="1447165"/>
                    <a:pt x="1774063" y="1394460"/>
                    <a:pt x="1774063" y="1326515"/>
                  </a:cubicBezTo>
                  <a:close/>
                  <a:moveTo>
                    <a:pt x="1426845" y="1695831"/>
                  </a:moveTo>
                  <a:cubicBezTo>
                    <a:pt x="1434338" y="1628013"/>
                    <a:pt x="1374013" y="1567688"/>
                    <a:pt x="1306068" y="1567688"/>
                  </a:cubicBezTo>
                  <a:cubicBezTo>
                    <a:pt x="1238123" y="1567688"/>
                    <a:pt x="1177798" y="1628013"/>
                    <a:pt x="1177798" y="1695831"/>
                  </a:cubicBezTo>
                  <a:cubicBezTo>
                    <a:pt x="1177798" y="1763649"/>
                    <a:pt x="1238250" y="1816481"/>
                    <a:pt x="1306068" y="1823974"/>
                  </a:cubicBezTo>
                  <a:cubicBezTo>
                    <a:pt x="1366520" y="1823974"/>
                    <a:pt x="1426845" y="1763649"/>
                    <a:pt x="1426845" y="1695831"/>
                  </a:cubicBezTo>
                  <a:close/>
                  <a:moveTo>
                    <a:pt x="1774063" y="1695831"/>
                  </a:moveTo>
                  <a:cubicBezTo>
                    <a:pt x="1774063" y="1628013"/>
                    <a:pt x="1713611" y="1567688"/>
                    <a:pt x="1645793" y="1567688"/>
                  </a:cubicBezTo>
                  <a:cubicBezTo>
                    <a:pt x="1577975" y="1567688"/>
                    <a:pt x="1525016" y="1628013"/>
                    <a:pt x="1525016" y="1695831"/>
                  </a:cubicBezTo>
                  <a:cubicBezTo>
                    <a:pt x="1525016" y="1763649"/>
                    <a:pt x="1577848" y="1823974"/>
                    <a:pt x="1645793" y="1823974"/>
                  </a:cubicBezTo>
                  <a:cubicBezTo>
                    <a:pt x="1713738" y="1816481"/>
                    <a:pt x="1774063" y="1763649"/>
                    <a:pt x="1774063" y="1695831"/>
                  </a:cubicBezTo>
                  <a:close/>
                  <a:moveTo>
                    <a:pt x="958850" y="339217"/>
                  </a:moveTo>
                  <a:cubicBezTo>
                    <a:pt x="1026795" y="339217"/>
                    <a:pt x="1087120" y="278892"/>
                    <a:pt x="1087120" y="211074"/>
                  </a:cubicBezTo>
                  <a:cubicBezTo>
                    <a:pt x="1087120" y="143256"/>
                    <a:pt x="1026668" y="90424"/>
                    <a:pt x="966343" y="90424"/>
                  </a:cubicBezTo>
                  <a:cubicBezTo>
                    <a:pt x="890905" y="82931"/>
                    <a:pt x="838073" y="143129"/>
                    <a:pt x="838073" y="211074"/>
                  </a:cubicBezTo>
                  <a:cubicBezTo>
                    <a:pt x="838073" y="286385"/>
                    <a:pt x="890905" y="339217"/>
                    <a:pt x="958850" y="339217"/>
                  </a:cubicBezTo>
                  <a:close/>
                  <a:moveTo>
                    <a:pt x="1645793" y="339217"/>
                  </a:moveTo>
                  <a:cubicBezTo>
                    <a:pt x="1721231" y="339217"/>
                    <a:pt x="1774063" y="286512"/>
                    <a:pt x="1774063" y="211074"/>
                  </a:cubicBezTo>
                  <a:cubicBezTo>
                    <a:pt x="1774063" y="143256"/>
                    <a:pt x="1713611" y="90424"/>
                    <a:pt x="1645793" y="90424"/>
                  </a:cubicBezTo>
                  <a:cubicBezTo>
                    <a:pt x="1577975" y="90424"/>
                    <a:pt x="1517523" y="143129"/>
                    <a:pt x="1525016" y="218567"/>
                  </a:cubicBezTo>
                  <a:cubicBezTo>
                    <a:pt x="1525016" y="286385"/>
                    <a:pt x="1577848" y="339217"/>
                    <a:pt x="1645793" y="339217"/>
                  </a:cubicBezTo>
                  <a:close/>
                  <a:moveTo>
                    <a:pt x="1306068" y="339217"/>
                  </a:moveTo>
                  <a:cubicBezTo>
                    <a:pt x="1374013" y="339217"/>
                    <a:pt x="1426845" y="286512"/>
                    <a:pt x="1426845" y="211074"/>
                  </a:cubicBezTo>
                  <a:cubicBezTo>
                    <a:pt x="1426845" y="143256"/>
                    <a:pt x="1374013" y="90424"/>
                    <a:pt x="1306068" y="90424"/>
                  </a:cubicBezTo>
                  <a:cubicBezTo>
                    <a:pt x="1238123" y="90424"/>
                    <a:pt x="1177798" y="143129"/>
                    <a:pt x="1177798" y="211074"/>
                  </a:cubicBezTo>
                  <a:cubicBezTo>
                    <a:pt x="1177798" y="279019"/>
                    <a:pt x="1238250" y="339217"/>
                    <a:pt x="1306068" y="3392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80840" y="8243640"/>
            <a:ext cx="1545480" cy="1528740"/>
            <a:chOff x="0" y="0"/>
            <a:chExt cx="2060640" cy="20383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60702" cy="2038096"/>
            </a:xfrm>
            <a:custGeom>
              <a:avLst/>
              <a:gdLst/>
              <a:ahLst/>
              <a:cxnLst/>
              <a:rect l="l" t="t" r="r" b="b"/>
              <a:pathLst>
                <a:path w="2060702" h="2038096">
                  <a:moveTo>
                    <a:pt x="656717" y="324612"/>
                  </a:moveTo>
                  <a:cubicBezTo>
                    <a:pt x="656717" y="430276"/>
                    <a:pt x="656717" y="528447"/>
                    <a:pt x="656717" y="626618"/>
                  </a:cubicBezTo>
                  <a:cubicBezTo>
                    <a:pt x="649224" y="679450"/>
                    <a:pt x="649224" y="732282"/>
                    <a:pt x="649224" y="785114"/>
                  </a:cubicBezTo>
                  <a:cubicBezTo>
                    <a:pt x="649224" y="837946"/>
                    <a:pt x="566166" y="913511"/>
                    <a:pt x="505714" y="913511"/>
                  </a:cubicBezTo>
                  <a:cubicBezTo>
                    <a:pt x="437769" y="906018"/>
                    <a:pt x="377444" y="958850"/>
                    <a:pt x="369824" y="1026795"/>
                  </a:cubicBezTo>
                  <a:cubicBezTo>
                    <a:pt x="369824" y="1094740"/>
                    <a:pt x="422656" y="1155192"/>
                    <a:pt x="490601" y="1155192"/>
                  </a:cubicBezTo>
                  <a:cubicBezTo>
                    <a:pt x="566039" y="1155192"/>
                    <a:pt x="626491" y="1102360"/>
                    <a:pt x="618871" y="1026795"/>
                  </a:cubicBezTo>
                  <a:cubicBezTo>
                    <a:pt x="611378" y="981456"/>
                    <a:pt x="626364" y="951357"/>
                    <a:pt x="656590" y="928624"/>
                  </a:cubicBezTo>
                  <a:cubicBezTo>
                    <a:pt x="739648" y="875792"/>
                    <a:pt x="754761" y="800227"/>
                    <a:pt x="747141" y="709676"/>
                  </a:cubicBezTo>
                  <a:cubicBezTo>
                    <a:pt x="739648" y="573786"/>
                    <a:pt x="747141" y="430403"/>
                    <a:pt x="747141" y="294513"/>
                  </a:cubicBezTo>
                  <a:cubicBezTo>
                    <a:pt x="747141" y="249174"/>
                    <a:pt x="754634" y="211455"/>
                    <a:pt x="792480" y="181229"/>
                  </a:cubicBezTo>
                  <a:cubicBezTo>
                    <a:pt x="830199" y="143510"/>
                    <a:pt x="875538" y="98171"/>
                    <a:pt x="920750" y="60452"/>
                  </a:cubicBezTo>
                  <a:cubicBezTo>
                    <a:pt x="981202" y="0"/>
                    <a:pt x="1071880" y="0"/>
                    <a:pt x="1139825" y="60452"/>
                  </a:cubicBezTo>
                  <a:cubicBezTo>
                    <a:pt x="1192657" y="105791"/>
                    <a:pt x="1245489" y="158623"/>
                    <a:pt x="1290828" y="211455"/>
                  </a:cubicBezTo>
                  <a:cubicBezTo>
                    <a:pt x="1305941" y="226568"/>
                    <a:pt x="1313434" y="249174"/>
                    <a:pt x="1313434" y="264287"/>
                  </a:cubicBezTo>
                  <a:cubicBezTo>
                    <a:pt x="1313434" y="437896"/>
                    <a:pt x="1313434" y="619125"/>
                    <a:pt x="1313434" y="792734"/>
                  </a:cubicBezTo>
                  <a:cubicBezTo>
                    <a:pt x="1313434" y="830453"/>
                    <a:pt x="1320927" y="860679"/>
                    <a:pt x="1343660" y="883285"/>
                  </a:cubicBezTo>
                  <a:cubicBezTo>
                    <a:pt x="1366266" y="898398"/>
                    <a:pt x="1381379" y="913511"/>
                    <a:pt x="1396492" y="928624"/>
                  </a:cubicBezTo>
                  <a:cubicBezTo>
                    <a:pt x="1426718" y="958850"/>
                    <a:pt x="1449324" y="981456"/>
                    <a:pt x="1441831" y="1034288"/>
                  </a:cubicBezTo>
                  <a:cubicBezTo>
                    <a:pt x="1426718" y="1094740"/>
                    <a:pt x="1494663" y="1155065"/>
                    <a:pt x="1562608" y="1155065"/>
                  </a:cubicBezTo>
                  <a:cubicBezTo>
                    <a:pt x="1630553" y="1155065"/>
                    <a:pt x="1683385" y="1102233"/>
                    <a:pt x="1683385" y="1034288"/>
                  </a:cubicBezTo>
                  <a:cubicBezTo>
                    <a:pt x="1683385" y="966343"/>
                    <a:pt x="1630553" y="905891"/>
                    <a:pt x="1562608" y="913511"/>
                  </a:cubicBezTo>
                  <a:cubicBezTo>
                    <a:pt x="1517269" y="913511"/>
                    <a:pt x="1494663" y="906018"/>
                    <a:pt x="1464437" y="875792"/>
                  </a:cubicBezTo>
                  <a:cubicBezTo>
                    <a:pt x="1434211" y="838073"/>
                    <a:pt x="1396492" y="807847"/>
                    <a:pt x="1396492" y="747395"/>
                  </a:cubicBezTo>
                  <a:cubicBezTo>
                    <a:pt x="1403985" y="618998"/>
                    <a:pt x="1396492" y="490728"/>
                    <a:pt x="1396492" y="362331"/>
                  </a:cubicBezTo>
                  <a:cubicBezTo>
                    <a:pt x="1396492" y="347218"/>
                    <a:pt x="1396492" y="339725"/>
                    <a:pt x="1396492" y="316992"/>
                  </a:cubicBezTo>
                  <a:cubicBezTo>
                    <a:pt x="1426718" y="339598"/>
                    <a:pt x="1441831" y="354711"/>
                    <a:pt x="1456817" y="369824"/>
                  </a:cubicBezTo>
                  <a:cubicBezTo>
                    <a:pt x="1630426" y="543433"/>
                    <a:pt x="1804035" y="717042"/>
                    <a:pt x="1977644" y="898271"/>
                  </a:cubicBezTo>
                  <a:cubicBezTo>
                    <a:pt x="2060702" y="973709"/>
                    <a:pt x="2060702" y="1071880"/>
                    <a:pt x="1977644" y="1154938"/>
                  </a:cubicBezTo>
                  <a:cubicBezTo>
                    <a:pt x="1705864" y="1419225"/>
                    <a:pt x="1434211" y="1690878"/>
                    <a:pt x="1162431" y="1962658"/>
                  </a:cubicBezTo>
                  <a:cubicBezTo>
                    <a:pt x="1139825" y="1985264"/>
                    <a:pt x="1109599" y="2007997"/>
                    <a:pt x="1071880" y="2038096"/>
                  </a:cubicBezTo>
                  <a:cubicBezTo>
                    <a:pt x="1071880" y="1894713"/>
                    <a:pt x="1071880" y="1766316"/>
                    <a:pt x="1071880" y="1645539"/>
                  </a:cubicBezTo>
                  <a:cubicBezTo>
                    <a:pt x="1071880" y="1630426"/>
                    <a:pt x="1094486" y="1615313"/>
                    <a:pt x="1102106" y="1607820"/>
                  </a:cubicBezTo>
                  <a:cubicBezTo>
                    <a:pt x="1147445" y="1570101"/>
                    <a:pt x="1162431" y="1509649"/>
                    <a:pt x="1147445" y="1464437"/>
                  </a:cubicBezTo>
                  <a:cubicBezTo>
                    <a:pt x="1124839" y="1411605"/>
                    <a:pt x="1072007" y="1381379"/>
                    <a:pt x="1019175" y="1388999"/>
                  </a:cubicBezTo>
                  <a:cubicBezTo>
                    <a:pt x="958850" y="1388999"/>
                    <a:pt x="921004" y="1426718"/>
                    <a:pt x="905891" y="1487170"/>
                  </a:cubicBezTo>
                  <a:cubicBezTo>
                    <a:pt x="898398" y="1532509"/>
                    <a:pt x="913384" y="1577721"/>
                    <a:pt x="951230" y="1607947"/>
                  </a:cubicBezTo>
                  <a:cubicBezTo>
                    <a:pt x="981456" y="1623060"/>
                    <a:pt x="988949" y="1645666"/>
                    <a:pt x="988949" y="1675892"/>
                  </a:cubicBezTo>
                  <a:cubicBezTo>
                    <a:pt x="981456" y="1789176"/>
                    <a:pt x="988949" y="1902333"/>
                    <a:pt x="988949" y="2030730"/>
                  </a:cubicBezTo>
                  <a:cubicBezTo>
                    <a:pt x="951230" y="2008124"/>
                    <a:pt x="928624" y="2000504"/>
                    <a:pt x="905891" y="1977898"/>
                  </a:cubicBezTo>
                  <a:cubicBezTo>
                    <a:pt x="626618" y="1698625"/>
                    <a:pt x="347345" y="1419225"/>
                    <a:pt x="75565" y="1139952"/>
                  </a:cubicBezTo>
                  <a:cubicBezTo>
                    <a:pt x="0" y="1072007"/>
                    <a:pt x="0" y="981456"/>
                    <a:pt x="67945" y="913511"/>
                  </a:cubicBezTo>
                  <a:cubicBezTo>
                    <a:pt x="256667" y="717169"/>
                    <a:pt x="452882" y="520954"/>
                    <a:pt x="656717" y="324612"/>
                  </a:cubicBezTo>
                  <a:close/>
                  <a:moveTo>
                    <a:pt x="1034034" y="1019175"/>
                  </a:moveTo>
                  <a:cubicBezTo>
                    <a:pt x="1109472" y="1102233"/>
                    <a:pt x="1185037" y="1185291"/>
                    <a:pt x="1260475" y="1260729"/>
                  </a:cubicBezTo>
                  <a:cubicBezTo>
                    <a:pt x="1267968" y="1260729"/>
                    <a:pt x="1267968" y="1260729"/>
                    <a:pt x="1275588" y="1268222"/>
                  </a:cubicBezTo>
                  <a:cubicBezTo>
                    <a:pt x="1275588" y="1283335"/>
                    <a:pt x="1283081" y="1290828"/>
                    <a:pt x="1283081" y="1305941"/>
                  </a:cubicBezTo>
                  <a:cubicBezTo>
                    <a:pt x="1275588" y="1366393"/>
                    <a:pt x="1290574" y="1419225"/>
                    <a:pt x="1343406" y="1441831"/>
                  </a:cubicBezTo>
                  <a:cubicBezTo>
                    <a:pt x="1388745" y="1472057"/>
                    <a:pt x="1449070" y="1464437"/>
                    <a:pt x="1486789" y="1426718"/>
                  </a:cubicBezTo>
                  <a:cubicBezTo>
                    <a:pt x="1524508" y="1388999"/>
                    <a:pt x="1532128" y="1328547"/>
                    <a:pt x="1517015" y="1283335"/>
                  </a:cubicBezTo>
                  <a:cubicBezTo>
                    <a:pt x="1494409" y="1230503"/>
                    <a:pt x="1441577" y="1207897"/>
                    <a:pt x="1381125" y="1207897"/>
                  </a:cubicBezTo>
                  <a:cubicBezTo>
                    <a:pt x="1358519" y="1215390"/>
                    <a:pt x="1335786" y="1200404"/>
                    <a:pt x="1320800" y="1192784"/>
                  </a:cubicBezTo>
                  <a:cubicBezTo>
                    <a:pt x="1245362" y="1124839"/>
                    <a:pt x="1177417" y="1049401"/>
                    <a:pt x="1109472" y="973836"/>
                  </a:cubicBezTo>
                  <a:cubicBezTo>
                    <a:pt x="1086866" y="958723"/>
                    <a:pt x="1079246" y="928497"/>
                    <a:pt x="1079246" y="905891"/>
                  </a:cubicBezTo>
                  <a:cubicBezTo>
                    <a:pt x="1071753" y="830453"/>
                    <a:pt x="1079246" y="754888"/>
                    <a:pt x="1079246" y="686943"/>
                  </a:cubicBezTo>
                  <a:cubicBezTo>
                    <a:pt x="1071753" y="649224"/>
                    <a:pt x="1079246" y="626491"/>
                    <a:pt x="1109472" y="603885"/>
                  </a:cubicBezTo>
                  <a:cubicBezTo>
                    <a:pt x="1147191" y="573659"/>
                    <a:pt x="1162304" y="528447"/>
                    <a:pt x="1147191" y="483108"/>
                  </a:cubicBezTo>
                  <a:cubicBezTo>
                    <a:pt x="1132078" y="430276"/>
                    <a:pt x="1101852" y="400050"/>
                    <a:pt x="1049020" y="392557"/>
                  </a:cubicBezTo>
                  <a:cubicBezTo>
                    <a:pt x="1003681" y="385064"/>
                    <a:pt x="958469" y="392557"/>
                    <a:pt x="928243" y="437896"/>
                  </a:cubicBezTo>
                  <a:cubicBezTo>
                    <a:pt x="882904" y="505841"/>
                    <a:pt x="890524" y="551180"/>
                    <a:pt x="950849" y="611505"/>
                  </a:cubicBezTo>
                  <a:cubicBezTo>
                    <a:pt x="958342" y="618998"/>
                    <a:pt x="981075" y="641731"/>
                    <a:pt x="981075" y="656844"/>
                  </a:cubicBezTo>
                  <a:cubicBezTo>
                    <a:pt x="981075" y="739902"/>
                    <a:pt x="988568" y="830453"/>
                    <a:pt x="981075" y="913511"/>
                  </a:cubicBezTo>
                  <a:cubicBezTo>
                    <a:pt x="981075" y="928624"/>
                    <a:pt x="973582" y="951230"/>
                    <a:pt x="958469" y="966343"/>
                  </a:cubicBezTo>
                  <a:cubicBezTo>
                    <a:pt x="898144" y="1034288"/>
                    <a:pt x="822579" y="1102233"/>
                    <a:pt x="762254" y="1170178"/>
                  </a:cubicBezTo>
                  <a:cubicBezTo>
                    <a:pt x="732028" y="1200404"/>
                    <a:pt x="701929" y="1223010"/>
                    <a:pt x="664083" y="1215517"/>
                  </a:cubicBezTo>
                  <a:cubicBezTo>
                    <a:pt x="648970" y="1208024"/>
                    <a:pt x="626364" y="1215517"/>
                    <a:pt x="611251" y="1223010"/>
                  </a:cubicBezTo>
                  <a:cubicBezTo>
                    <a:pt x="550926" y="1245616"/>
                    <a:pt x="520700" y="1313561"/>
                    <a:pt x="543306" y="1366393"/>
                  </a:cubicBezTo>
                  <a:cubicBezTo>
                    <a:pt x="558419" y="1434338"/>
                    <a:pt x="618744" y="1472057"/>
                    <a:pt x="679196" y="1456944"/>
                  </a:cubicBezTo>
                  <a:cubicBezTo>
                    <a:pt x="747141" y="1441831"/>
                    <a:pt x="792480" y="1381506"/>
                    <a:pt x="784860" y="1313561"/>
                  </a:cubicBezTo>
                  <a:cubicBezTo>
                    <a:pt x="784860" y="1298448"/>
                    <a:pt x="777367" y="1283335"/>
                    <a:pt x="784860" y="1268222"/>
                  </a:cubicBezTo>
                  <a:cubicBezTo>
                    <a:pt x="867918" y="1185164"/>
                    <a:pt x="943356" y="1109726"/>
                    <a:pt x="1033907" y="10190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031560" y="4048380"/>
            <a:ext cx="1414260" cy="1373760"/>
            <a:chOff x="0" y="0"/>
            <a:chExt cx="1885680" cy="1831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885696" cy="1831848"/>
            </a:xfrm>
            <a:custGeom>
              <a:avLst/>
              <a:gdLst/>
              <a:ahLst/>
              <a:cxnLst/>
              <a:rect l="l" t="t" r="r" b="b"/>
              <a:pathLst>
                <a:path w="1885696" h="1831848">
                  <a:moveTo>
                    <a:pt x="1410462" y="1688465"/>
                  </a:moveTo>
                  <a:cubicBezTo>
                    <a:pt x="1410462" y="1605534"/>
                    <a:pt x="1410462" y="1522603"/>
                    <a:pt x="1410462" y="1439672"/>
                  </a:cubicBezTo>
                  <a:cubicBezTo>
                    <a:pt x="1410462" y="1409573"/>
                    <a:pt x="1410462" y="1371854"/>
                    <a:pt x="1410462" y="1341628"/>
                  </a:cubicBezTo>
                  <a:cubicBezTo>
                    <a:pt x="1410462" y="1311402"/>
                    <a:pt x="1417955" y="1281303"/>
                    <a:pt x="1440688" y="1258697"/>
                  </a:cubicBezTo>
                  <a:cubicBezTo>
                    <a:pt x="1470914" y="1236091"/>
                    <a:pt x="1485900" y="1228598"/>
                    <a:pt x="1523619" y="1236091"/>
                  </a:cubicBezTo>
                  <a:cubicBezTo>
                    <a:pt x="1583944" y="1258697"/>
                    <a:pt x="1659382" y="1220978"/>
                    <a:pt x="1689608" y="1160653"/>
                  </a:cubicBezTo>
                  <a:cubicBezTo>
                    <a:pt x="1719834" y="1092835"/>
                    <a:pt x="1712214" y="1017397"/>
                    <a:pt x="1659382" y="972185"/>
                  </a:cubicBezTo>
                  <a:cubicBezTo>
                    <a:pt x="1606550" y="919480"/>
                    <a:pt x="1531112" y="911860"/>
                    <a:pt x="1470787" y="949579"/>
                  </a:cubicBezTo>
                  <a:cubicBezTo>
                    <a:pt x="1410462" y="979678"/>
                    <a:pt x="1372743" y="1055116"/>
                    <a:pt x="1395349" y="1115441"/>
                  </a:cubicBezTo>
                  <a:cubicBezTo>
                    <a:pt x="1410462" y="1160653"/>
                    <a:pt x="1402842" y="1190879"/>
                    <a:pt x="1365123" y="1213485"/>
                  </a:cubicBezTo>
                  <a:cubicBezTo>
                    <a:pt x="1327404" y="1243584"/>
                    <a:pt x="1319911" y="1281303"/>
                    <a:pt x="1319911" y="1326515"/>
                  </a:cubicBezTo>
                  <a:cubicBezTo>
                    <a:pt x="1327404" y="1447165"/>
                    <a:pt x="1319911" y="1567688"/>
                    <a:pt x="1327404" y="1695831"/>
                  </a:cubicBezTo>
                  <a:cubicBezTo>
                    <a:pt x="1327404" y="1733550"/>
                    <a:pt x="1312291" y="1756156"/>
                    <a:pt x="1274572" y="1763649"/>
                  </a:cubicBezTo>
                  <a:cubicBezTo>
                    <a:pt x="1251966" y="1771142"/>
                    <a:pt x="1229360" y="1778762"/>
                    <a:pt x="1199134" y="1793748"/>
                  </a:cubicBezTo>
                  <a:cubicBezTo>
                    <a:pt x="1199134" y="1771142"/>
                    <a:pt x="1199134" y="1756029"/>
                    <a:pt x="1199134" y="1741043"/>
                  </a:cubicBezTo>
                  <a:cubicBezTo>
                    <a:pt x="1199134" y="1492250"/>
                    <a:pt x="1206627" y="1243584"/>
                    <a:pt x="1199134" y="994791"/>
                  </a:cubicBezTo>
                  <a:cubicBezTo>
                    <a:pt x="1199134" y="964692"/>
                    <a:pt x="1206627" y="934466"/>
                    <a:pt x="1236853" y="911860"/>
                  </a:cubicBezTo>
                  <a:cubicBezTo>
                    <a:pt x="1251966" y="896747"/>
                    <a:pt x="1267079" y="881761"/>
                    <a:pt x="1282065" y="866648"/>
                  </a:cubicBezTo>
                  <a:cubicBezTo>
                    <a:pt x="1304671" y="836549"/>
                    <a:pt x="1334897" y="821436"/>
                    <a:pt x="1380109" y="836549"/>
                  </a:cubicBezTo>
                  <a:cubicBezTo>
                    <a:pt x="1448054" y="851662"/>
                    <a:pt x="1515872" y="813943"/>
                    <a:pt x="1546098" y="746125"/>
                  </a:cubicBezTo>
                  <a:cubicBezTo>
                    <a:pt x="1576324" y="685800"/>
                    <a:pt x="1561211" y="610489"/>
                    <a:pt x="1515872" y="565277"/>
                  </a:cubicBezTo>
                  <a:cubicBezTo>
                    <a:pt x="1463040" y="520065"/>
                    <a:pt x="1387602" y="512572"/>
                    <a:pt x="1327277" y="542671"/>
                  </a:cubicBezTo>
                  <a:cubicBezTo>
                    <a:pt x="1266952" y="580390"/>
                    <a:pt x="1229233" y="648208"/>
                    <a:pt x="1251839" y="716026"/>
                  </a:cubicBezTo>
                  <a:cubicBezTo>
                    <a:pt x="1266952" y="753745"/>
                    <a:pt x="1259332" y="776351"/>
                    <a:pt x="1236726" y="791464"/>
                  </a:cubicBezTo>
                  <a:cubicBezTo>
                    <a:pt x="1131189" y="859282"/>
                    <a:pt x="1100963" y="957326"/>
                    <a:pt x="1108456" y="1077849"/>
                  </a:cubicBezTo>
                  <a:cubicBezTo>
                    <a:pt x="1123569" y="1304036"/>
                    <a:pt x="1115949" y="1530096"/>
                    <a:pt x="1115949" y="1756283"/>
                  </a:cubicBezTo>
                  <a:cubicBezTo>
                    <a:pt x="1115949" y="1778889"/>
                    <a:pt x="1115949" y="1794002"/>
                    <a:pt x="1115949" y="1816608"/>
                  </a:cubicBezTo>
                  <a:cubicBezTo>
                    <a:pt x="1070737" y="1824101"/>
                    <a:pt x="1033018" y="1824101"/>
                    <a:pt x="987679" y="1831721"/>
                  </a:cubicBezTo>
                  <a:cubicBezTo>
                    <a:pt x="987679" y="1816608"/>
                    <a:pt x="987679" y="1801622"/>
                    <a:pt x="987679" y="1786509"/>
                  </a:cubicBezTo>
                  <a:cubicBezTo>
                    <a:pt x="987679" y="1409573"/>
                    <a:pt x="987679" y="1032764"/>
                    <a:pt x="987679" y="655828"/>
                  </a:cubicBezTo>
                  <a:cubicBezTo>
                    <a:pt x="987679" y="625729"/>
                    <a:pt x="987679" y="603123"/>
                    <a:pt x="1017905" y="588010"/>
                  </a:cubicBezTo>
                  <a:cubicBezTo>
                    <a:pt x="1085850" y="550291"/>
                    <a:pt x="1115949" y="474980"/>
                    <a:pt x="1093343" y="407162"/>
                  </a:cubicBezTo>
                  <a:cubicBezTo>
                    <a:pt x="1070737" y="339344"/>
                    <a:pt x="1010412" y="294132"/>
                    <a:pt x="934974" y="294132"/>
                  </a:cubicBezTo>
                  <a:cubicBezTo>
                    <a:pt x="867029" y="294132"/>
                    <a:pt x="806704" y="346837"/>
                    <a:pt x="784098" y="414782"/>
                  </a:cubicBezTo>
                  <a:cubicBezTo>
                    <a:pt x="768985" y="482600"/>
                    <a:pt x="799211" y="550418"/>
                    <a:pt x="867029" y="595630"/>
                  </a:cubicBezTo>
                  <a:cubicBezTo>
                    <a:pt x="882142" y="603123"/>
                    <a:pt x="897255" y="618236"/>
                    <a:pt x="897255" y="633349"/>
                  </a:cubicBezTo>
                  <a:cubicBezTo>
                    <a:pt x="897255" y="1025271"/>
                    <a:pt x="897255" y="1417320"/>
                    <a:pt x="897255" y="1801749"/>
                  </a:cubicBezTo>
                  <a:cubicBezTo>
                    <a:pt x="897255" y="1809242"/>
                    <a:pt x="897255" y="1816862"/>
                    <a:pt x="889762" y="1831848"/>
                  </a:cubicBezTo>
                  <a:cubicBezTo>
                    <a:pt x="859536" y="1824355"/>
                    <a:pt x="821817" y="1824355"/>
                    <a:pt x="791718" y="1816735"/>
                  </a:cubicBezTo>
                  <a:cubicBezTo>
                    <a:pt x="784225" y="1816735"/>
                    <a:pt x="769112" y="1794129"/>
                    <a:pt x="769112" y="1779016"/>
                  </a:cubicBezTo>
                  <a:cubicBezTo>
                    <a:pt x="769112" y="1673479"/>
                    <a:pt x="769112" y="1560449"/>
                    <a:pt x="769112" y="1447292"/>
                  </a:cubicBezTo>
                  <a:cubicBezTo>
                    <a:pt x="769112" y="1281430"/>
                    <a:pt x="769112" y="1115568"/>
                    <a:pt x="769112" y="949833"/>
                  </a:cubicBezTo>
                  <a:cubicBezTo>
                    <a:pt x="769112" y="927227"/>
                    <a:pt x="753999" y="897128"/>
                    <a:pt x="738886" y="882015"/>
                  </a:cubicBezTo>
                  <a:cubicBezTo>
                    <a:pt x="708660" y="844296"/>
                    <a:pt x="670941" y="814197"/>
                    <a:pt x="640842" y="776478"/>
                  </a:cubicBezTo>
                  <a:cubicBezTo>
                    <a:pt x="625729" y="768985"/>
                    <a:pt x="625729" y="746379"/>
                    <a:pt x="625729" y="731266"/>
                  </a:cubicBezTo>
                  <a:cubicBezTo>
                    <a:pt x="648335" y="655828"/>
                    <a:pt x="625729" y="588010"/>
                    <a:pt x="565404" y="550418"/>
                  </a:cubicBezTo>
                  <a:cubicBezTo>
                    <a:pt x="505079" y="505206"/>
                    <a:pt x="444754" y="512699"/>
                    <a:pt x="384429" y="550418"/>
                  </a:cubicBezTo>
                  <a:cubicBezTo>
                    <a:pt x="324104" y="595630"/>
                    <a:pt x="301498" y="671068"/>
                    <a:pt x="324104" y="738886"/>
                  </a:cubicBezTo>
                  <a:cubicBezTo>
                    <a:pt x="354330" y="814324"/>
                    <a:pt x="444754" y="859536"/>
                    <a:pt x="520192" y="829310"/>
                  </a:cubicBezTo>
                  <a:cubicBezTo>
                    <a:pt x="542798" y="821817"/>
                    <a:pt x="565404" y="821817"/>
                    <a:pt x="580517" y="844423"/>
                  </a:cubicBezTo>
                  <a:cubicBezTo>
                    <a:pt x="580517" y="844423"/>
                    <a:pt x="580517" y="844423"/>
                    <a:pt x="580517" y="844423"/>
                  </a:cubicBezTo>
                  <a:cubicBezTo>
                    <a:pt x="663448" y="904748"/>
                    <a:pt x="686054" y="980059"/>
                    <a:pt x="686054" y="1085596"/>
                  </a:cubicBezTo>
                  <a:cubicBezTo>
                    <a:pt x="678561" y="1304163"/>
                    <a:pt x="678561" y="1530350"/>
                    <a:pt x="678561" y="1748917"/>
                  </a:cubicBezTo>
                  <a:cubicBezTo>
                    <a:pt x="678561" y="1764030"/>
                    <a:pt x="678561" y="1771523"/>
                    <a:pt x="678561" y="1794129"/>
                  </a:cubicBezTo>
                  <a:cubicBezTo>
                    <a:pt x="640842" y="1779016"/>
                    <a:pt x="603123" y="1771523"/>
                    <a:pt x="573024" y="1748917"/>
                  </a:cubicBezTo>
                  <a:cubicBezTo>
                    <a:pt x="565531" y="1741424"/>
                    <a:pt x="557911" y="1718818"/>
                    <a:pt x="557911" y="1703705"/>
                  </a:cubicBezTo>
                  <a:cubicBezTo>
                    <a:pt x="557911" y="1583055"/>
                    <a:pt x="557911" y="1462532"/>
                    <a:pt x="557911" y="1341882"/>
                  </a:cubicBezTo>
                  <a:cubicBezTo>
                    <a:pt x="565404" y="1281557"/>
                    <a:pt x="550418" y="1236345"/>
                    <a:pt x="505079" y="1206246"/>
                  </a:cubicBezTo>
                  <a:cubicBezTo>
                    <a:pt x="474853" y="1183640"/>
                    <a:pt x="467360" y="1161034"/>
                    <a:pt x="482473" y="1130808"/>
                  </a:cubicBezTo>
                  <a:cubicBezTo>
                    <a:pt x="505079" y="1062990"/>
                    <a:pt x="474980" y="987552"/>
                    <a:pt x="414528" y="949960"/>
                  </a:cubicBezTo>
                  <a:cubicBezTo>
                    <a:pt x="354076" y="912368"/>
                    <a:pt x="278765" y="919861"/>
                    <a:pt x="218440" y="972566"/>
                  </a:cubicBezTo>
                  <a:cubicBezTo>
                    <a:pt x="173228" y="1017778"/>
                    <a:pt x="158115" y="1100709"/>
                    <a:pt x="195834" y="1161034"/>
                  </a:cubicBezTo>
                  <a:cubicBezTo>
                    <a:pt x="226060" y="1221359"/>
                    <a:pt x="301371" y="1251458"/>
                    <a:pt x="369316" y="1236472"/>
                  </a:cubicBezTo>
                  <a:cubicBezTo>
                    <a:pt x="407035" y="1228979"/>
                    <a:pt x="467360" y="1266571"/>
                    <a:pt x="467360" y="1311910"/>
                  </a:cubicBezTo>
                  <a:cubicBezTo>
                    <a:pt x="467360" y="1432560"/>
                    <a:pt x="467360" y="1560703"/>
                    <a:pt x="467360" y="1688846"/>
                  </a:cubicBezTo>
                  <a:cubicBezTo>
                    <a:pt x="233807" y="1567815"/>
                    <a:pt x="0" y="1221105"/>
                    <a:pt x="60325" y="814070"/>
                  </a:cubicBezTo>
                  <a:cubicBezTo>
                    <a:pt x="128270" y="376936"/>
                    <a:pt x="475234" y="105537"/>
                    <a:pt x="829691" y="67818"/>
                  </a:cubicBezTo>
                  <a:cubicBezTo>
                    <a:pt x="1372743" y="0"/>
                    <a:pt x="1749933" y="399542"/>
                    <a:pt x="1817751" y="776351"/>
                  </a:cubicBezTo>
                  <a:cubicBezTo>
                    <a:pt x="1885696" y="1175893"/>
                    <a:pt x="1681988" y="1545209"/>
                    <a:pt x="1410462" y="1688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386660" y="1881360"/>
            <a:ext cx="1447740" cy="1452600"/>
            <a:chOff x="0" y="0"/>
            <a:chExt cx="1930320" cy="1936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0273" cy="1936877"/>
            </a:xfrm>
            <a:custGeom>
              <a:avLst/>
              <a:gdLst/>
              <a:ahLst/>
              <a:cxnLst/>
              <a:rect l="l" t="t" r="r" b="b"/>
              <a:pathLst>
                <a:path w="1930273" h="1936877">
                  <a:moveTo>
                    <a:pt x="965200" y="7493"/>
                  </a:moveTo>
                  <a:cubicBezTo>
                    <a:pt x="1131062" y="7493"/>
                    <a:pt x="1289431" y="7493"/>
                    <a:pt x="1455293" y="7493"/>
                  </a:cubicBezTo>
                  <a:cubicBezTo>
                    <a:pt x="1689100" y="7493"/>
                    <a:pt x="1869948" y="143129"/>
                    <a:pt x="1922780" y="376809"/>
                  </a:cubicBezTo>
                  <a:cubicBezTo>
                    <a:pt x="1922780" y="406908"/>
                    <a:pt x="1930273" y="437134"/>
                    <a:pt x="1930273" y="467233"/>
                  </a:cubicBezTo>
                  <a:cubicBezTo>
                    <a:pt x="1930273" y="798830"/>
                    <a:pt x="1930273" y="1137920"/>
                    <a:pt x="1930273" y="1477137"/>
                  </a:cubicBezTo>
                  <a:cubicBezTo>
                    <a:pt x="1930273" y="1733423"/>
                    <a:pt x="1726692" y="1936877"/>
                    <a:pt x="1470279" y="1936877"/>
                  </a:cubicBezTo>
                  <a:cubicBezTo>
                    <a:pt x="1130935" y="1936877"/>
                    <a:pt x="799211" y="1936877"/>
                    <a:pt x="467360" y="1936877"/>
                  </a:cubicBezTo>
                  <a:cubicBezTo>
                    <a:pt x="203581" y="1936750"/>
                    <a:pt x="0" y="1740916"/>
                    <a:pt x="0" y="1477137"/>
                  </a:cubicBezTo>
                  <a:cubicBezTo>
                    <a:pt x="0" y="1122934"/>
                    <a:pt x="0" y="761111"/>
                    <a:pt x="7493" y="399415"/>
                  </a:cubicBezTo>
                  <a:cubicBezTo>
                    <a:pt x="7493" y="248666"/>
                    <a:pt x="150749" y="75311"/>
                    <a:pt x="316738" y="30099"/>
                  </a:cubicBezTo>
                  <a:cubicBezTo>
                    <a:pt x="369443" y="15113"/>
                    <a:pt x="422275" y="7493"/>
                    <a:pt x="474980" y="7493"/>
                  </a:cubicBezTo>
                  <a:cubicBezTo>
                    <a:pt x="558038" y="0"/>
                    <a:pt x="640969" y="7493"/>
                    <a:pt x="723900" y="7493"/>
                  </a:cubicBezTo>
                  <a:cubicBezTo>
                    <a:pt x="806831" y="7493"/>
                    <a:pt x="882269" y="7493"/>
                    <a:pt x="965200" y="7493"/>
                  </a:cubicBezTo>
                  <a:close/>
                  <a:moveTo>
                    <a:pt x="965200" y="195961"/>
                  </a:moveTo>
                  <a:cubicBezTo>
                    <a:pt x="520319" y="195961"/>
                    <a:pt x="203581" y="535051"/>
                    <a:pt x="188595" y="919480"/>
                  </a:cubicBezTo>
                  <a:cubicBezTo>
                    <a:pt x="165989" y="1416812"/>
                    <a:pt x="550545" y="1740916"/>
                    <a:pt x="957707" y="1748409"/>
                  </a:cubicBezTo>
                  <a:cubicBezTo>
                    <a:pt x="1387475" y="1748409"/>
                    <a:pt x="1741932" y="1394206"/>
                    <a:pt x="1741932" y="972185"/>
                  </a:cubicBezTo>
                  <a:cubicBezTo>
                    <a:pt x="1741932" y="542671"/>
                    <a:pt x="1395095" y="195961"/>
                    <a:pt x="965327" y="1959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121740" y="6265080"/>
            <a:ext cx="1228500" cy="1402380"/>
            <a:chOff x="0" y="0"/>
            <a:chExt cx="1638000" cy="18698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638046" cy="1869440"/>
            </a:xfrm>
            <a:custGeom>
              <a:avLst/>
              <a:gdLst/>
              <a:ahLst/>
              <a:cxnLst/>
              <a:rect l="l" t="t" r="r" b="b"/>
              <a:pathLst>
                <a:path w="1638046" h="1869440">
                  <a:moveTo>
                    <a:pt x="664210" y="1779397"/>
                  </a:moveTo>
                  <a:cubicBezTo>
                    <a:pt x="581152" y="1749298"/>
                    <a:pt x="573659" y="1741678"/>
                    <a:pt x="573659" y="1666240"/>
                  </a:cubicBezTo>
                  <a:cubicBezTo>
                    <a:pt x="573659" y="1590802"/>
                    <a:pt x="573659" y="1507871"/>
                    <a:pt x="573659" y="1432560"/>
                  </a:cubicBezTo>
                  <a:cubicBezTo>
                    <a:pt x="581152" y="1364742"/>
                    <a:pt x="566166" y="1304417"/>
                    <a:pt x="505714" y="1259205"/>
                  </a:cubicBezTo>
                  <a:cubicBezTo>
                    <a:pt x="483108" y="1244092"/>
                    <a:pt x="475488" y="1221486"/>
                    <a:pt x="490601" y="1191387"/>
                  </a:cubicBezTo>
                  <a:cubicBezTo>
                    <a:pt x="513207" y="1108456"/>
                    <a:pt x="460375" y="1018032"/>
                    <a:pt x="384937" y="995299"/>
                  </a:cubicBezTo>
                  <a:cubicBezTo>
                    <a:pt x="294386" y="972693"/>
                    <a:pt x="203835" y="1017905"/>
                    <a:pt x="181102" y="1108456"/>
                  </a:cubicBezTo>
                  <a:cubicBezTo>
                    <a:pt x="158496" y="1183894"/>
                    <a:pt x="211328" y="1274318"/>
                    <a:pt x="286766" y="1296924"/>
                  </a:cubicBezTo>
                  <a:cubicBezTo>
                    <a:pt x="316992" y="1304417"/>
                    <a:pt x="347091" y="1304417"/>
                    <a:pt x="369824" y="1304417"/>
                  </a:cubicBezTo>
                  <a:cubicBezTo>
                    <a:pt x="422656" y="1289304"/>
                    <a:pt x="483108" y="1342136"/>
                    <a:pt x="490601" y="1394841"/>
                  </a:cubicBezTo>
                  <a:cubicBezTo>
                    <a:pt x="490601" y="1485265"/>
                    <a:pt x="490601" y="1575816"/>
                    <a:pt x="490601" y="1681353"/>
                  </a:cubicBezTo>
                  <a:cubicBezTo>
                    <a:pt x="460375" y="1666240"/>
                    <a:pt x="437769" y="1651254"/>
                    <a:pt x="415163" y="1636141"/>
                  </a:cubicBezTo>
                  <a:cubicBezTo>
                    <a:pt x="286893" y="1568323"/>
                    <a:pt x="166116" y="1492885"/>
                    <a:pt x="37719" y="1425067"/>
                  </a:cubicBezTo>
                  <a:cubicBezTo>
                    <a:pt x="15113" y="1409954"/>
                    <a:pt x="0" y="1394968"/>
                    <a:pt x="7493" y="1364742"/>
                  </a:cubicBezTo>
                  <a:cubicBezTo>
                    <a:pt x="7493" y="1078230"/>
                    <a:pt x="7493" y="784098"/>
                    <a:pt x="0" y="497586"/>
                  </a:cubicBezTo>
                  <a:cubicBezTo>
                    <a:pt x="0" y="467487"/>
                    <a:pt x="15113" y="459867"/>
                    <a:pt x="37719" y="444754"/>
                  </a:cubicBezTo>
                  <a:cubicBezTo>
                    <a:pt x="173609" y="369316"/>
                    <a:pt x="316992" y="286385"/>
                    <a:pt x="452882" y="203454"/>
                  </a:cubicBezTo>
                  <a:cubicBezTo>
                    <a:pt x="566166" y="135763"/>
                    <a:pt x="679323" y="67818"/>
                    <a:pt x="792607" y="7493"/>
                  </a:cubicBezTo>
                  <a:cubicBezTo>
                    <a:pt x="807720" y="0"/>
                    <a:pt x="837819" y="0"/>
                    <a:pt x="845439" y="7493"/>
                  </a:cubicBezTo>
                  <a:cubicBezTo>
                    <a:pt x="1102106" y="150749"/>
                    <a:pt x="1358773" y="294005"/>
                    <a:pt x="1607820" y="444754"/>
                  </a:cubicBezTo>
                  <a:cubicBezTo>
                    <a:pt x="1622933" y="452247"/>
                    <a:pt x="1638046" y="474853"/>
                    <a:pt x="1638046" y="497586"/>
                  </a:cubicBezTo>
                  <a:cubicBezTo>
                    <a:pt x="1638046" y="791591"/>
                    <a:pt x="1638046" y="1085723"/>
                    <a:pt x="1638046" y="1379728"/>
                  </a:cubicBezTo>
                  <a:cubicBezTo>
                    <a:pt x="1638046" y="1387221"/>
                    <a:pt x="1630553" y="1409827"/>
                    <a:pt x="1622933" y="1409827"/>
                  </a:cubicBezTo>
                  <a:cubicBezTo>
                    <a:pt x="1471930" y="1500251"/>
                    <a:pt x="1321054" y="1590802"/>
                    <a:pt x="1154938" y="1681226"/>
                  </a:cubicBezTo>
                  <a:cubicBezTo>
                    <a:pt x="1154938" y="1598295"/>
                    <a:pt x="1162431" y="1515364"/>
                    <a:pt x="1154938" y="1439926"/>
                  </a:cubicBezTo>
                  <a:cubicBezTo>
                    <a:pt x="1154938" y="1387094"/>
                    <a:pt x="1170051" y="1341882"/>
                    <a:pt x="1207770" y="1311783"/>
                  </a:cubicBezTo>
                  <a:cubicBezTo>
                    <a:pt x="1222883" y="1304290"/>
                    <a:pt x="1245489" y="1296670"/>
                    <a:pt x="1260602" y="1296670"/>
                  </a:cubicBezTo>
                  <a:cubicBezTo>
                    <a:pt x="1351153" y="1319276"/>
                    <a:pt x="1441704" y="1274064"/>
                    <a:pt x="1464437" y="1183513"/>
                  </a:cubicBezTo>
                  <a:cubicBezTo>
                    <a:pt x="1479550" y="1093089"/>
                    <a:pt x="1426718" y="1010158"/>
                    <a:pt x="1328547" y="987425"/>
                  </a:cubicBezTo>
                  <a:cubicBezTo>
                    <a:pt x="1222883" y="964819"/>
                    <a:pt x="1117219" y="1077849"/>
                    <a:pt x="1154938" y="1191006"/>
                  </a:cubicBezTo>
                  <a:cubicBezTo>
                    <a:pt x="1162431" y="1221105"/>
                    <a:pt x="1162431" y="1236218"/>
                    <a:pt x="1139825" y="1251331"/>
                  </a:cubicBezTo>
                  <a:cubicBezTo>
                    <a:pt x="1079500" y="1304163"/>
                    <a:pt x="1056767" y="1364488"/>
                    <a:pt x="1064387" y="1447419"/>
                  </a:cubicBezTo>
                  <a:cubicBezTo>
                    <a:pt x="1071880" y="1515237"/>
                    <a:pt x="1056894" y="1583182"/>
                    <a:pt x="1064387" y="1651000"/>
                  </a:cubicBezTo>
                  <a:cubicBezTo>
                    <a:pt x="1071880" y="1726438"/>
                    <a:pt x="1041781" y="1764157"/>
                    <a:pt x="973836" y="1779143"/>
                  </a:cubicBezTo>
                  <a:cubicBezTo>
                    <a:pt x="973836" y="1771650"/>
                    <a:pt x="973836" y="1756537"/>
                    <a:pt x="973836" y="1749044"/>
                  </a:cubicBezTo>
                  <a:cubicBezTo>
                    <a:pt x="973836" y="1515364"/>
                    <a:pt x="973836" y="1281557"/>
                    <a:pt x="973836" y="1055370"/>
                  </a:cubicBezTo>
                  <a:cubicBezTo>
                    <a:pt x="973836" y="1032764"/>
                    <a:pt x="981329" y="1010158"/>
                    <a:pt x="996442" y="995045"/>
                  </a:cubicBezTo>
                  <a:cubicBezTo>
                    <a:pt x="1064387" y="927227"/>
                    <a:pt x="1132332" y="859282"/>
                    <a:pt x="1200277" y="791464"/>
                  </a:cubicBezTo>
                  <a:cubicBezTo>
                    <a:pt x="1215390" y="776351"/>
                    <a:pt x="1230503" y="768858"/>
                    <a:pt x="1253109" y="776351"/>
                  </a:cubicBezTo>
                  <a:cubicBezTo>
                    <a:pt x="1351280" y="806450"/>
                    <a:pt x="1441831" y="753745"/>
                    <a:pt x="1464437" y="655701"/>
                  </a:cubicBezTo>
                  <a:cubicBezTo>
                    <a:pt x="1479550" y="580263"/>
                    <a:pt x="1419098" y="489839"/>
                    <a:pt x="1336167" y="474726"/>
                  </a:cubicBezTo>
                  <a:cubicBezTo>
                    <a:pt x="1245616" y="452120"/>
                    <a:pt x="1162558" y="512445"/>
                    <a:pt x="1147445" y="602869"/>
                  </a:cubicBezTo>
                  <a:cubicBezTo>
                    <a:pt x="1139952" y="625475"/>
                    <a:pt x="1139952" y="640588"/>
                    <a:pt x="1147445" y="655701"/>
                  </a:cubicBezTo>
                  <a:cubicBezTo>
                    <a:pt x="1162558" y="693420"/>
                    <a:pt x="1154938" y="723519"/>
                    <a:pt x="1124839" y="746125"/>
                  </a:cubicBezTo>
                  <a:cubicBezTo>
                    <a:pt x="1049401" y="813943"/>
                    <a:pt x="988949" y="881888"/>
                    <a:pt x="913511" y="949706"/>
                  </a:cubicBezTo>
                  <a:cubicBezTo>
                    <a:pt x="890905" y="972312"/>
                    <a:pt x="883285" y="1002538"/>
                    <a:pt x="883285" y="1032637"/>
                  </a:cubicBezTo>
                  <a:cubicBezTo>
                    <a:pt x="883285" y="1288923"/>
                    <a:pt x="883285" y="1537843"/>
                    <a:pt x="883285" y="1794129"/>
                  </a:cubicBezTo>
                  <a:cubicBezTo>
                    <a:pt x="883285" y="1831848"/>
                    <a:pt x="875792" y="1854454"/>
                    <a:pt x="837946" y="1861947"/>
                  </a:cubicBezTo>
                  <a:cubicBezTo>
                    <a:pt x="822833" y="1869440"/>
                    <a:pt x="792607" y="1861947"/>
                    <a:pt x="777621" y="1846834"/>
                  </a:cubicBezTo>
                  <a:cubicBezTo>
                    <a:pt x="762508" y="1839341"/>
                    <a:pt x="762508" y="1816735"/>
                    <a:pt x="762508" y="1801622"/>
                  </a:cubicBezTo>
                  <a:cubicBezTo>
                    <a:pt x="762508" y="1545336"/>
                    <a:pt x="762508" y="1288923"/>
                    <a:pt x="762508" y="1040130"/>
                  </a:cubicBezTo>
                  <a:cubicBezTo>
                    <a:pt x="762508" y="1002411"/>
                    <a:pt x="747395" y="972312"/>
                    <a:pt x="724789" y="949706"/>
                  </a:cubicBezTo>
                  <a:cubicBezTo>
                    <a:pt x="649351" y="874268"/>
                    <a:pt x="581406" y="798957"/>
                    <a:pt x="505841" y="731012"/>
                  </a:cubicBezTo>
                  <a:cubicBezTo>
                    <a:pt x="490728" y="715899"/>
                    <a:pt x="483235" y="700913"/>
                    <a:pt x="490728" y="678180"/>
                  </a:cubicBezTo>
                  <a:cubicBezTo>
                    <a:pt x="520954" y="572643"/>
                    <a:pt x="475615" y="504825"/>
                    <a:pt x="385064" y="474599"/>
                  </a:cubicBezTo>
                  <a:cubicBezTo>
                    <a:pt x="302006" y="444500"/>
                    <a:pt x="196342" y="512318"/>
                    <a:pt x="181229" y="595249"/>
                  </a:cubicBezTo>
                  <a:cubicBezTo>
                    <a:pt x="166116" y="693293"/>
                    <a:pt x="234061" y="776224"/>
                    <a:pt x="332232" y="783717"/>
                  </a:cubicBezTo>
                  <a:cubicBezTo>
                    <a:pt x="339725" y="791210"/>
                    <a:pt x="354838" y="791210"/>
                    <a:pt x="362458" y="783717"/>
                  </a:cubicBezTo>
                  <a:cubicBezTo>
                    <a:pt x="407797" y="761111"/>
                    <a:pt x="437896" y="783717"/>
                    <a:pt x="468122" y="821436"/>
                  </a:cubicBezTo>
                  <a:cubicBezTo>
                    <a:pt x="528447" y="881761"/>
                    <a:pt x="588899" y="934593"/>
                    <a:pt x="649224" y="994791"/>
                  </a:cubicBezTo>
                  <a:cubicBezTo>
                    <a:pt x="656717" y="1009904"/>
                    <a:pt x="671830" y="1032510"/>
                    <a:pt x="671830" y="1047623"/>
                  </a:cubicBezTo>
                  <a:cubicBezTo>
                    <a:pt x="671830" y="1281303"/>
                    <a:pt x="671830" y="1522603"/>
                    <a:pt x="671830" y="1763903"/>
                  </a:cubicBezTo>
                  <a:cubicBezTo>
                    <a:pt x="671830" y="1763903"/>
                    <a:pt x="671830" y="1771396"/>
                    <a:pt x="664337" y="1779016"/>
                  </a:cubicBezTo>
                  <a:close/>
                  <a:moveTo>
                    <a:pt x="581279" y="316611"/>
                  </a:moveTo>
                  <a:cubicBezTo>
                    <a:pt x="581279" y="309118"/>
                    <a:pt x="581279" y="309118"/>
                    <a:pt x="581279" y="301498"/>
                  </a:cubicBezTo>
                  <a:cubicBezTo>
                    <a:pt x="551053" y="316611"/>
                    <a:pt x="520954" y="316611"/>
                    <a:pt x="505841" y="339217"/>
                  </a:cubicBezTo>
                  <a:cubicBezTo>
                    <a:pt x="490728" y="369316"/>
                    <a:pt x="520954" y="392049"/>
                    <a:pt x="543560" y="414655"/>
                  </a:cubicBezTo>
                  <a:cubicBezTo>
                    <a:pt x="618998" y="490093"/>
                    <a:pt x="694563" y="565404"/>
                    <a:pt x="777621" y="640842"/>
                  </a:cubicBezTo>
                  <a:cubicBezTo>
                    <a:pt x="815340" y="678561"/>
                    <a:pt x="830453" y="678561"/>
                    <a:pt x="868172" y="640842"/>
                  </a:cubicBezTo>
                  <a:cubicBezTo>
                    <a:pt x="951103" y="565531"/>
                    <a:pt x="1026541" y="482600"/>
                    <a:pt x="1102106" y="407162"/>
                  </a:cubicBezTo>
                  <a:cubicBezTo>
                    <a:pt x="1117219" y="392049"/>
                    <a:pt x="1132332" y="361950"/>
                    <a:pt x="1132332" y="339344"/>
                  </a:cubicBezTo>
                  <a:cubicBezTo>
                    <a:pt x="1124839" y="324231"/>
                    <a:pt x="1086993" y="316738"/>
                    <a:pt x="1072007" y="316738"/>
                  </a:cubicBezTo>
                  <a:cubicBezTo>
                    <a:pt x="905891" y="309245"/>
                    <a:pt x="747395" y="316738"/>
                    <a:pt x="581406" y="31673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33220" y="1954800"/>
            <a:ext cx="1423980" cy="1378620"/>
            <a:chOff x="0" y="0"/>
            <a:chExt cx="1898640" cy="18381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898523" cy="1838071"/>
            </a:xfrm>
            <a:custGeom>
              <a:avLst/>
              <a:gdLst/>
              <a:ahLst/>
              <a:cxnLst/>
              <a:rect l="l" t="t" r="r" b="b"/>
              <a:pathLst>
                <a:path w="1898523" h="1838071">
                  <a:moveTo>
                    <a:pt x="1295908" y="497205"/>
                  </a:moveTo>
                  <a:cubicBezTo>
                    <a:pt x="1303401" y="534924"/>
                    <a:pt x="1303401" y="572516"/>
                    <a:pt x="1318514" y="602615"/>
                  </a:cubicBezTo>
                  <a:cubicBezTo>
                    <a:pt x="1348613" y="693039"/>
                    <a:pt x="1454150" y="723138"/>
                    <a:pt x="1536954" y="685546"/>
                  </a:cubicBezTo>
                  <a:cubicBezTo>
                    <a:pt x="1619885" y="640334"/>
                    <a:pt x="1649984" y="534924"/>
                    <a:pt x="1604772" y="459486"/>
                  </a:cubicBezTo>
                  <a:cubicBezTo>
                    <a:pt x="1552067" y="376555"/>
                    <a:pt x="1454023" y="346456"/>
                    <a:pt x="1371219" y="406781"/>
                  </a:cubicBezTo>
                  <a:cubicBezTo>
                    <a:pt x="1348613" y="421894"/>
                    <a:pt x="1333500" y="421894"/>
                    <a:pt x="1303401" y="406781"/>
                  </a:cubicBezTo>
                  <a:cubicBezTo>
                    <a:pt x="1288288" y="391668"/>
                    <a:pt x="1265682" y="376682"/>
                    <a:pt x="1243076" y="369062"/>
                  </a:cubicBezTo>
                  <a:cubicBezTo>
                    <a:pt x="1167765" y="346456"/>
                    <a:pt x="1137539" y="301244"/>
                    <a:pt x="1152652" y="218440"/>
                  </a:cubicBezTo>
                  <a:cubicBezTo>
                    <a:pt x="1160145" y="158115"/>
                    <a:pt x="1152652" y="90424"/>
                    <a:pt x="1152652" y="30099"/>
                  </a:cubicBezTo>
                  <a:cubicBezTo>
                    <a:pt x="1476629" y="14986"/>
                    <a:pt x="1898523" y="512191"/>
                    <a:pt x="1868424" y="873887"/>
                  </a:cubicBezTo>
                  <a:cubicBezTo>
                    <a:pt x="1830705" y="873887"/>
                    <a:pt x="1793113" y="873887"/>
                    <a:pt x="1755394" y="873887"/>
                  </a:cubicBezTo>
                  <a:cubicBezTo>
                    <a:pt x="1747901" y="866394"/>
                    <a:pt x="1732788" y="858774"/>
                    <a:pt x="1725295" y="843788"/>
                  </a:cubicBezTo>
                  <a:cubicBezTo>
                    <a:pt x="1687576" y="768477"/>
                    <a:pt x="1612265" y="738378"/>
                    <a:pt x="1536954" y="760857"/>
                  </a:cubicBezTo>
                  <a:cubicBezTo>
                    <a:pt x="1461643" y="783336"/>
                    <a:pt x="1408811" y="851281"/>
                    <a:pt x="1416431" y="934085"/>
                  </a:cubicBezTo>
                  <a:cubicBezTo>
                    <a:pt x="1423924" y="1009396"/>
                    <a:pt x="1484249" y="1069721"/>
                    <a:pt x="1567180" y="1077214"/>
                  </a:cubicBezTo>
                  <a:cubicBezTo>
                    <a:pt x="1634998" y="1084707"/>
                    <a:pt x="1687703" y="1062101"/>
                    <a:pt x="1717929" y="1001903"/>
                  </a:cubicBezTo>
                  <a:cubicBezTo>
                    <a:pt x="1733042" y="964184"/>
                    <a:pt x="1755648" y="956691"/>
                    <a:pt x="1793240" y="964184"/>
                  </a:cubicBezTo>
                  <a:cubicBezTo>
                    <a:pt x="1815846" y="964184"/>
                    <a:pt x="1845945" y="964184"/>
                    <a:pt x="1868551" y="964184"/>
                  </a:cubicBezTo>
                  <a:cubicBezTo>
                    <a:pt x="1891157" y="1288161"/>
                    <a:pt x="1589786" y="1732534"/>
                    <a:pt x="1152779" y="1807972"/>
                  </a:cubicBezTo>
                  <a:cubicBezTo>
                    <a:pt x="1152779" y="1717548"/>
                    <a:pt x="1152779" y="1619631"/>
                    <a:pt x="1152779" y="1521714"/>
                  </a:cubicBezTo>
                  <a:cubicBezTo>
                    <a:pt x="1152779" y="1514221"/>
                    <a:pt x="1167892" y="1506601"/>
                    <a:pt x="1175385" y="1499108"/>
                  </a:cubicBezTo>
                  <a:cubicBezTo>
                    <a:pt x="1205484" y="1483995"/>
                    <a:pt x="1235710" y="1469009"/>
                    <a:pt x="1258316" y="1453896"/>
                  </a:cubicBezTo>
                  <a:cubicBezTo>
                    <a:pt x="1303528" y="1423797"/>
                    <a:pt x="1341247" y="1401191"/>
                    <a:pt x="1401445" y="1446403"/>
                  </a:cubicBezTo>
                  <a:cubicBezTo>
                    <a:pt x="1454150" y="1484122"/>
                    <a:pt x="1537081" y="1453896"/>
                    <a:pt x="1582293" y="1401191"/>
                  </a:cubicBezTo>
                  <a:cubicBezTo>
                    <a:pt x="1634998" y="1348486"/>
                    <a:pt x="1642618" y="1265555"/>
                    <a:pt x="1597406" y="1205357"/>
                  </a:cubicBezTo>
                  <a:cubicBezTo>
                    <a:pt x="1559687" y="1145032"/>
                    <a:pt x="1484376" y="1122426"/>
                    <a:pt x="1416558" y="1137539"/>
                  </a:cubicBezTo>
                  <a:cubicBezTo>
                    <a:pt x="1348740" y="1160145"/>
                    <a:pt x="1296035" y="1220470"/>
                    <a:pt x="1303528" y="1288161"/>
                  </a:cubicBezTo>
                  <a:cubicBezTo>
                    <a:pt x="1303528" y="1325880"/>
                    <a:pt x="1288415" y="1340866"/>
                    <a:pt x="1258316" y="1355979"/>
                  </a:cubicBezTo>
                  <a:cubicBezTo>
                    <a:pt x="1205611" y="1378585"/>
                    <a:pt x="1160399" y="1408684"/>
                    <a:pt x="1107567" y="1431290"/>
                  </a:cubicBezTo>
                  <a:cubicBezTo>
                    <a:pt x="1077468" y="1446403"/>
                    <a:pt x="1062355" y="1469009"/>
                    <a:pt x="1062355" y="1506601"/>
                  </a:cubicBezTo>
                  <a:cubicBezTo>
                    <a:pt x="1069848" y="1612011"/>
                    <a:pt x="1062355" y="1717548"/>
                    <a:pt x="1062355" y="1830578"/>
                  </a:cubicBezTo>
                  <a:cubicBezTo>
                    <a:pt x="994537" y="1830578"/>
                    <a:pt x="926719" y="1830578"/>
                    <a:pt x="851408" y="1830578"/>
                  </a:cubicBezTo>
                  <a:cubicBezTo>
                    <a:pt x="851408" y="1725168"/>
                    <a:pt x="851408" y="1627124"/>
                    <a:pt x="851408" y="1529207"/>
                  </a:cubicBezTo>
                  <a:cubicBezTo>
                    <a:pt x="858901" y="1476502"/>
                    <a:pt x="843915" y="1438783"/>
                    <a:pt x="791083" y="1423797"/>
                  </a:cubicBezTo>
                  <a:cubicBezTo>
                    <a:pt x="745871" y="1401191"/>
                    <a:pt x="700659" y="1371092"/>
                    <a:pt x="655447" y="1355979"/>
                  </a:cubicBezTo>
                  <a:cubicBezTo>
                    <a:pt x="632841" y="1340866"/>
                    <a:pt x="617728" y="1325880"/>
                    <a:pt x="617728" y="1295654"/>
                  </a:cubicBezTo>
                  <a:cubicBezTo>
                    <a:pt x="617728" y="1205230"/>
                    <a:pt x="534797" y="1122426"/>
                    <a:pt x="451993" y="1129919"/>
                  </a:cubicBezTo>
                  <a:cubicBezTo>
                    <a:pt x="354076" y="1137412"/>
                    <a:pt x="286258" y="1220343"/>
                    <a:pt x="293751" y="1310767"/>
                  </a:cubicBezTo>
                  <a:cubicBezTo>
                    <a:pt x="301244" y="1401191"/>
                    <a:pt x="384175" y="1469009"/>
                    <a:pt x="482092" y="1453896"/>
                  </a:cubicBezTo>
                  <a:cubicBezTo>
                    <a:pt x="497205" y="1453896"/>
                    <a:pt x="527304" y="1446403"/>
                    <a:pt x="542417" y="1431290"/>
                  </a:cubicBezTo>
                  <a:cubicBezTo>
                    <a:pt x="572516" y="1408684"/>
                    <a:pt x="587629" y="1416177"/>
                    <a:pt x="617728" y="1431290"/>
                  </a:cubicBezTo>
                  <a:cubicBezTo>
                    <a:pt x="625221" y="1438783"/>
                    <a:pt x="632841" y="1446403"/>
                    <a:pt x="647827" y="1446403"/>
                  </a:cubicBezTo>
                  <a:cubicBezTo>
                    <a:pt x="745744" y="1476502"/>
                    <a:pt x="783463" y="1544320"/>
                    <a:pt x="768350" y="1642237"/>
                  </a:cubicBezTo>
                  <a:cubicBezTo>
                    <a:pt x="760857" y="1694942"/>
                    <a:pt x="768350" y="1755267"/>
                    <a:pt x="768350" y="1807972"/>
                  </a:cubicBezTo>
                  <a:cubicBezTo>
                    <a:pt x="459486" y="1838071"/>
                    <a:pt x="29972" y="1333373"/>
                    <a:pt x="45085" y="964184"/>
                  </a:cubicBezTo>
                  <a:cubicBezTo>
                    <a:pt x="90297" y="964184"/>
                    <a:pt x="128016" y="956691"/>
                    <a:pt x="173228" y="964184"/>
                  </a:cubicBezTo>
                  <a:cubicBezTo>
                    <a:pt x="180721" y="964184"/>
                    <a:pt x="188341" y="979297"/>
                    <a:pt x="195834" y="986790"/>
                  </a:cubicBezTo>
                  <a:cubicBezTo>
                    <a:pt x="233553" y="1054608"/>
                    <a:pt x="293751" y="1084707"/>
                    <a:pt x="361569" y="1077214"/>
                  </a:cubicBezTo>
                  <a:cubicBezTo>
                    <a:pt x="429387" y="1069721"/>
                    <a:pt x="489712" y="1016889"/>
                    <a:pt x="504698" y="949198"/>
                  </a:cubicBezTo>
                  <a:cubicBezTo>
                    <a:pt x="519684" y="881507"/>
                    <a:pt x="489585" y="806069"/>
                    <a:pt x="421767" y="768350"/>
                  </a:cubicBezTo>
                  <a:cubicBezTo>
                    <a:pt x="361442" y="738251"/>
                    <a:pt x="256032" y="745744"/>
                    <a:pt x="210820" y="828675"/>
                  </a:cubicBezTo>
                  <a:cubicBezTo>
                    <a:pt x="188214" y="866394"/>
                    <a:pt x="165608" y="873887"/>
                    <a:pt x="127889" y="873887"/>
                  </a:cubicBezTo>
                  <a:cubicBezTo>
                    <a:pt x="97790" y="866394"/>
                    <a:pt x="75184" y="873887"/>
                    <a:pt x="44958" y="873887"/>
                  </a:cubicBezTo>
                  <a:cubicBezTo>
                    <a:pt x="0" y="534924"/>
                    <a:pt x="437007" y="22606"/>
                    <a:pt x="760984" y="22606"/>
                  </a:cubicBezTo>
                  <a:cubicBezTo>
                    <a:pt x="760984" y="113030"/>
                    <a:pt x="768477" y="203454"/>
                    <a:pt x="760984" y="293751"/>
                  </a:cubicBezTo>
                  <a:cubicBezTo>
                    <a:pt x="760984" y="308864"/>
                    <a:pt x="738378" y="331470"/>
                    <a:pt x="723265" y="346456"/>
                  </a:cubicBezTo>
                  <a:cubicBezTo>
                    <a:pt x="700659" y="361569"/>
                    <a:pt x="678053" y="369062"/>
                    <a:pt x="662940" y="376555"/>
                  </a:cubicBezTo>
                  <a:cubicBezTo>
                    <a:pt x="610235" y="406654"/>
                    <a:pt x="572516" y="429260"/>
                    <a:pt x="512191" y="391668"/>
                  </a:cubicBezTo>
                  <a:cubicBezTo>
                    <a:pt x="466979" y="353949"/>
                    <a:pt x="399161" y="369062"/>
                    <a:pt x="346456" y="414274"/>
                  </a:cubicBezTo>
                  <a:cubicBezTo>
                    <a:pt x="301244" y="459486"/>
                    <a:pt x="278638" y="519684"/>
                    <a:pt x="301244" y="580009"/>
                  </a:cubicBezTo>
                  <a:cubicBezTo>
                    <a:pt x="316357" y="640334"/>
                    <a:pt x="361569" y="685419"/>
                    <a:pt x="429387" y="700532"/>
                  </a:cubicBezTo>
                  <a:cubicBezTo>
                    <a:pt x="527304" y="715645"/>
                    <a:pt x="617728" y="640207"/>
                    <a:pt x="617728" y="549910"/>
                  </a:cubicBezTo>
                  <a:cubicBezTo>
                    <a:pt x="617728" y="512191"/>
                    <a:pt x="632841" y="489585"/>
                    <a:pt x="662940" y="474599"/>
                  </a:cubicBezTo>
                  <a:cubicBezTo>
                    <a:pt x="723265" y="451993"/>
                    <a:pt x="768477" y="421894"/>
                    <a:pt x="828675" y="391668"/>
                  </a:cubicBezTo>
                  <a:cubicBezTo>
                    <a:pt x="858774" y="376555"/>
                    <a:pt x="858774" y="353949"/>
                    <a:pt x="858774" y="323850"/>
                  </a:cubicBezTo>
                  <a:cubicBezTo>
                    <a:pt x="858774" y="233426"/>
                    <a:pt x="858774" y="135509"/>
                    <a:pt x="851281" y="45085"/>
                  </a:cubicBezTo>
                  <a:cubicBezTo>
                    <a:pt x="851408" y="7493"/>
                    <a:pt x="866394" y="0"/>
                    <a:pt x="904113" y="0"/>
                  </a:cubicBezTo>
                  <a:cubicBezTo>
                    <a:pt x="941832" y="0"/>
                    <a:pt x="979424" y="0"/>
                    <a:pt x="1024636" y="0"/>
                  </a:cubicBezTo>
                  <a:cubicBezTo>
                    <a:pt x="1054735" y="0"/>
                    <a:pt x="1062355" y="15113"/>
                    <a:pt x="1062355" y="45212"/>
                  </a:cubicBezTo>
                  <a:cubicBezTo>
                    <a:pt x="1062355" y="135636"/>
                    <a:pt x="1069848" y="226060"/>
                    <a:pt x="1062355" y="316357"/>
                  </a:cubicBezTo>
                  <a:cubicBezTo>
                    <a:pt x="1062355" y="361569"/>
                    <a:pt x="1077468" y="384175"/>
                    <a:pt x="1115060" y="406781"/>
                  </a:cubicBezTo>
                  <a:cubicBezTo>
                    <a:pt x="1175385" y="436880"/>
                    <a:pt x="1235583" y="467106"/>
                    <a:pt x="1295908" y="49720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90600" y="2345760"/>
            <a:ext cx="526500" cy="592920"/>
            <a:chOff x="0" y="0"/>
            <a:chExt cx="702000" cy="7905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02056" cy="790575"/>
            </a:xfrm>
            <a:custGeom>
              <a:avLst/>
              <a:gdLst/>
              <a:ahLst/>
              <a:cxnLst/>
              <a:rect l="l" t="t" r="r" b="b"/>
              <a:pathLst>
                <a:path w="702056" h="790575">
                  <a:moveTo>
                    <a:pt x="702056" y="399034"/>
                  </a:moveTo>
                  <a:cubicBezTo>
                    <a:pt x="702056" y="346329"/>
                    <a:pt x="702056" y="293624"/>
                    <a:pt x="702056" y="233426"/>
                  </a:cubicBezTo>
                  <a:cubicBezTo>
                    <a:pt x="694563" y="218313"/>
                    <a:pt x="686943" y="188214"/>
                    <a:pt x="664337" y="173228"/>
                  </a:cubicBezTo>
                  <a:cubicBezTo>
                    <a:pt x="573659" y="112903"/>
                    <a:pt x="475488" y="60198"/>
                    <a:pt x="377444" y="7493"/>
                  </a:cubicBezTo>
                  <a:cubicBezTo>
                    <a:pt x="362331" y="0"/>
                    <a:pt x="332105" y="0"/>
                    <a:pt x="316992" y="7493"/>
                  </a:cubicBezTo>
                  <a:cubicBezTo>
                    <a:pt x="218948" y="60198"/>
                    <a:pt x="128270" y="120523"/>
                    <a:pt x="30226" y="173228"/>
                  </a:cubicBezTo>
                  <a:cubicBezTo>
                    <a:pt x="15113" y="188214"/>
                    <a:pt x="0" y="210820"/>
                    <a:pt x="0" y="225933"/>
                  </a:cubicBezTo>
                  <a:cubicBezTo>
                    <a:pt x="0" y="338836"/>
                    <a:pt x="0" y="451866"/>
                    <a:pt x="0" y="564769"/>
                  </a:cubicBezTo>
                  <a:cubicBezTo>
                    <a:pt x="0" y="579882"/>
                    <a:pt x="15113" y="602361"/>
                    <a:pt x="22606" y="617474"/>
                  </a:cubicBezTo>
                  <a:cubicBezTo>
                    <a:pt x="120777" y="670179"/>
                    <a:pt x="218821" y="730377"/>
                    <a:pt x="316992" y="783082"/>
                  </a:cubicBezTo>
                  <a:cubicBezTo>
                    <a:pt x="332105" y="790575"/>
                    <a:pt x="362331" y="790575"/>
                    <a:pt x="377317" y="783082"/>
                  </a:cubicBezTo>
                  <a:cubicBezTo>
                    <a:pt x="475488" y="730377"/>
                    <a:pt x="573532" y="677672"/>
                    <a:pt x="664210" y="617474"/>
                  </a:cubicBezTo>
                  <a:cubicBezTo>
                    <a:pt x="679323" y="609981"/>
                    <a:pt x="694436" y="579882"/>
                    <a:pt x="701929" y="557276"/>
                  </a:cubicBezTo>
                  <a:cubicBezTo>
                    <a:pt x="701929" y="504571"/>
                    <a:pt x="701929" y="451866"/>
                    <a:pt x="701929" y="3991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5119740" y="1728540"/>
            <a:ext cx="1604880" cy="1604880"/>
            <a:chOff x="0" y="0"/>
            <a:chExt cx="2139840" cy="2139840"/>
          </a:xfrm>
        </p:grpSpPr>
        <p:sp>
          <p:nvSpPr>
            <p:cNvPr id="26" name="Freeform 26"/>
            <p:cNvSpPr/>
            <p:nvPr/>
          </p:nvSpPr>
          <p:spPr>
            <a:xfrm>
              <a:off x="0" y="-127"/>
              <a:ext cx="2140331" cy="2139950"/>
            </a:xfrm>
            <a:custGeom>
              <a:avLst/>
              <a:gdLst/>
              <a:ahLst/>
              <a:cxnLst/>
              <a:rect l="l" t="t" r="r" b="b"/>
              <a:pathLst>
                <a:path w="2140331" h="2139950">
                  <a:moveTo>
                    <a:pt x="316484" y="896747"/>
                  </a:moveTo>
                  <a:cubicBezTo>
                    <a:pt x="316484" y="836422"/>
                    <a:pt x="316484" y="783717"/>
                    <a:pt x="316484" y="723392"/>
                  </a:cubicBezTo>
                  <a:cubicBezTo>
                    <a:pt x="263779" y="723392"/>
                    <a:pt x="203454" y="723392"/>
                    <a:pt x="143129" y="723392"/>
                  </a:cubicBezTo>
                  <a:cubicBezTo>
                    <a:pt x="120523" y="723392"/>
                    <a:pt x="90424" y="723392"/>
                    <a:pt x="60198" y="723392"/>
                  </a:cubicBezTo>
                  <a:cubicBezTo>
                    <a:pt x="29972" y="723392"/>
                    <a:pt x="7493" y="715899"/>
                    <a:pt x="7493" y="678307"/>
                  </a:cubicBezTo>
                  <a:cubicBezTo>
                    <a:pt x="7493" y="640715"/>
                    <a:pt x="30099" y="633095"/>
                    <a:pt x="60198" y="633095"/>
                  </a:cubicBezTo>
                  <a:cubicBezTo>
                    <a:pt x="128016" y="633095"/>
                    <a:pt x="203327" y="633095"/>
                    <a:pt x="271145" y="633095"/>
                  </a:cubicBezTo>
                  <a:cubicBezTo>
                    <a:pt x="286258" y="633095"/>
                    <a:pt x="301244" y="633095"/>
                    <a:pt x="316357" y="633095"/>
                  </a:cubicBezTo>
                  <a:cubicBezTo>
                    <a:pt x="316357" y="542671"/>
                    <a:pt x="323850" y="452247"/>
                    <a:pt x="391668" y="392049"/>
                  </a:cubicBezTo>
                  <a:cubicBezTo>
                    <a:pt x="459486" y="324231"/>
                    <a:pt x="542417" y="316738"/>
                    <a:pt x="632714" y="316738"/>
                  </a:cubicBezTo>
                  <a:cubicBezTo>
                    <a:pt x="632714" y="264033"/>
                    <a:pt x="632714" y="211201"/>
                    <a:pt x="632714" y="151003"/>
                  </a:cubicBezTo>
                  <a:cubicBezTo>
                    <a:pt x="632714" y="120904"/>
                    <a:pt x="632714" y="90678"/>
                    <a:pt x="632714" y="60579"/>
                  </a:cubicBezTo>
                  <a:cubicBezTo>
                    <a:pt x="632714" y="30480"/>
                    <a:pt x="647954" y="127"/>
                    <a:pt x="678180" y="127"/>
                  </a:cubicBezTo>
                  <a:cubicBezTo>
                    <a:pt x="715899" y="127"/>
                    <a:pt x="723392" y="30226"/>
                    <a:pt x="723392" y="60452"/>
                  </a:cubicBezTo>
                  <a:cubicBezTo>
                    <a:pt x="723392" y="128270"/>
                    <a:pt x="723392" y="196088"/>
                    <a:pt x="723392" y="263906"/>
                  </a:cubicBezTo>
                  <a:cubicBezTo>
                    <a:pt x="723392" y="279019"/>
                    <a:pt x="723392" y="294005"/>
                    <a:pt x="723392" y="316611"/>
                  </a:cubicBezTo>
                  <a:cubicBezTo>
                    <a:pt x="783717" y="316611"/>
                    <a:pt x="836422" y="316611"/>
                    <a:pt x="896747" y="316611"/>
                  </a:cubicBezTo>
                  <a:cubicBezTo>
                    <a:pt x="896747" y="263906"/>
                    <a:pt x="896747" y="218694"/>
                    <a:pt x="896747" y="165862"/>
                  </a:cubicBezTo>
                  <a:cubicBezTo>
                    <a:pt x="896747" y="128143"/>
                    <a:pt x="896747" y="98044"/>
                    <a:pt x="896747" y="60325"/>
                  </a:cubicBezTo>
                  <a:cubicBezTo>
                    <a:pt x="896747" y="30226"/>
                    <a:pt x="904240" y="7620"/>
                    <a:pt x="941959" y="0"/>
                  </a:cubicBezTo>
                  <a:cubicBezTo>
                    <a:pt x="979678" y="0"/>
                    <a:pt x="987171" y="30099"/>
                    <a:pt x="987171" y="67818"/>
                  </a:cubicBezTo>
                  <a:cubicBezTo>
                    <a:pt x="987171" y="143129"/>
                    <a:pt x="987171" y="218567"/>
                    <a:pt x="987171" y="293878"/>
                  </a:cubicBezTo>
                  <a:cubicBezTo>
                    <a:pt x="987171" y="301371"/>
                    <a:pt x="987171" y="308991"/>
                    <a:pt x="987171" y="316484"/>
                  </a:cubicBezTo>
                  <a:cubicBezTo>
                    <a:pt x="1047496" y="316484"/>
                    <a:pt x="1100201" y="316484"/>
                    <a:pt x="1160526" y="316484"/>
                  </a:cubicBezTo>
                  <a:cubicBezTo>
                    <a:pt x="1160526" y="248666"/>
                    <a:pt x="1160526" y="188341"/>
                    <a:pt x="1160526" y="120523"/>
                  </a:cubicBezTo>
                  <a:cubicBezTo>
                    <a:pt x="1160526" y="97917"/>
                    <a:pt x="1160526" y="75311"/>
                    <a:pt x="1160526" y="52705"/>
                  </a:cubicBezTo>
                  <a:cubicBezTo>
                    <a:pt x="1160526" y="22606"/>
                    <a:pt x="1168019" y="0"/>
                    <a:pt x="1205738" y="0"/>
                  </a:cubicBezTo>
                  <a:cubicBezTo>
                    <a:pt x="1235837" y="0"/>
                    <a:pt x="1243457" y="22606"/>
                    <a:pt x="1243457" y="52705"/>
                  </a:cubicBezTo>
                  <a:cubicBezTo>
                    <a:pt x="1243457" y="128016"/>
                    <a:pt x="1250950" y="203454"/>
                    <a:pt x="1250950" y="286258"/>
                  </a:cubicBezTo>
                  <a:cubicBezTo>
                    <a:pt x="1250950" y="293751"/>
                    <a:pt x="1250950" y="301371"/>
                    <a:pt x="1250950" y="316357"/>
                  </a:cubicBezTo>
                  <a:cubicBezTo>
                    <a:pt x="1303655" y="316357"/>
                    <a:pt x="1356487" y="316357"/>
                    <a:pt x="1424305" y="316357"/>
                  </a:cubicBezTo>
                  <a:cubicBezTo>
                    <a:pt x="1424305" y="241046"/>
                    <a:pt x="1424305" y="173228"/>
                    <a:pt x="1424305" y="105410"/>
                  </a:cubicBezTo>
                  <a:cubicBezTo>
                    <a:pt x="1424305" y="82804"/>
                    <a:pt x="1424305" y="67691"/>
                    <a:pt x="1424305" y="52705"/>
                  </a:cubicBezTo>
                  <a:cubicBezTo>
                    <a:pt x="1424305" y="22606"/>
                    <a:pt x="1431798" y="0"/>
                    <a:pt x="1469517" y="0"/>
                  </a:cubicBezTo>
                  <a:cubicBezTo>
                    <a:pt x="1499616" y="7493"/>
                    <a:pt x="1507236" y="22606"/>
                    <a:pt x="1507236" y="52705"/>
                  </a:cubicBezTo>
                  <a:cubicBezTo>
                    <a:pt x="1507236" y="120523"/>
                    <a:pt x="1507236" y="195834"/>
                    <a:pt x="1507236" y="263652"/>
                  </a:cubicBezTo>
                  <a:cubicBezTo>
                    <a:pt x="1507236" y="278765"/>
                    <a:pt x="1507236" y="293751"/>
                    <a:pt x="1507236" y="316357"/>
                  </a:cubicBezTo>
                  <a:cubicBezTo>
                    <a:pt x="1597660" y="316357"/>
                    <a:pt x="1688084" y="323850"/>
                    <a:pt x="1755902" y="391668"/>
                  </a:cubicBezTo>
                  <a:cubicBezTo>
                    <a:pt x="1823720" y="459486"/>
                    <a:pt x="1831213" y="542417"/>
                    <a:pt x="1823720" y="632714"/>
                  </a:cubicBezTo>
                  <a:cubicBezTo>
                    <a:pt x="1906651" y="632714"/>
                    <a:pt x="1974469" y="632714"/>
                    <a:pt x="2049780" y="632714"/>
                  </a:cubicBezTo>
                  <a:cubicBezTo>
                    <a:pt x="2064893" y="632714"/>
                    <a:pt x="2072386" y="632714"/>
                    <a:pt x="2087499" y="632714"/>
                  </a:cubicBezTo>
                  <a:cubicBezTo>
                    <a:pt x="2117598" y="632714"/>
                    <a:pt x="2140204" y="647827"/>
                    <a:pt x="2140204" y="677926"/>
                  </a:cubicBezTo>
                  <a:cubicBezTo>
                    <a:pt x="2140204" y="708025"/>
                    <a:pt x="2117598" y="723138"/>
                    <a:pt x="2087499" y="723138"/>
                  </a:cubicBezTo>
                  <a:cubicBezTo>
                    <a:pt x="2019681" y="723138"/>
                    <a:pt x="1944370" y="723138"/>
                    <a:pt x="1876552" y="723138"/>
                  </a:cubicBezTo>
                  <a:cubicBezTo>
                    <a:pt x="1861439" y="723138"/>
                    <a:pt x="1846453" y="723138"/>
                    <a:pt x="1823847" y="723138"/>
                  </a:cubicBezTo>
                  <a:cubicBezTo>
                    <a:pt x="1823847" y="783463"/>
                    <a:pt x="1823847" y="836168"/>
                    <a:pt x="1823847" y="896493"/>
                  </a:cubicBezTo>
                  <a:cubicBezTo>
                    <a:pt x="1899158" y="896493"/>
                    <a:pt x="1974596" y="896493"/>
                    <a:pt x="2042414" y="896493"/>
                  </a:cubicBezTo>
                  <a:cubicBezTo>
                    <a:pt x="2057527" y="896493"/>
                    <a:pt x="2072513" y="896493"/>
                    <a:pt x="2095119" y="896493"/>
                  </a:cubicBezTo>
                  <a:cubicBezTo>
                    <a:pt x="2117725" y="896493"/>
                    <a:pt x="2140331" y="911606"/>
                    <a:pt x="2140331" y="941705"/>
                  </a:cubicBezTo>
                  <a:cubicBezTo>
                    <a:pt x="2140331" y="971804"/>
                    <a:pt x="2117725" y="986917"/>
                    <a:pt x="2087626" y="986917"/>
                  </a:cubicBezTo>
                  <a:cubicBezTo>
                    <a:pt x="2027301" y="986917"/>
                    <a:pt x="1959483" y="986917"/>
                    <a:pt x="1891665" y="986917"/>
                  </a:cubicBezTo>
                  <a:cubicBezTo>
                    <a:pt x="1869059" y="986917"/>
                    <a:pt x="1853946" y="986917"/>
                    <a:pt x="1831340" y="986917"/>
                  </a:cubicBezTo>
                  <a:cubicBezTo>
                    <a:pt x="1831340" y="1039622"/>
                    <a:pt x="1831340" y="1099947"/>
                    <a:pt x="1831340" y="1160272"/>
                  </a:cubicBezTo>
                  <a:cubicBezTo>
                    <a:pt x="1884045" y="1160272"/>
                    <a:pt x="1936877" y="1160272"/>
                    <a:pt x="1997075" y="1160272"/>
                  </a:cubicBezTo>
                  <a:cubicBezTo>
                    <a:pt x="2027174" y="1160272"/>
                    <a:pt x="2057400" y="1152779"/>
                    <a:pt x="2087499" y="1160272"/>
                  </a:cubicBezTo>
                  <a:cubicBezTo>
                    <a:pt x="2117598" y="1160272"/>
                    <a:pt x="2140204" y="1167765"/>
                    <a:pt x="2140204" y="1197991"/>
                  </a:cubicBezTo>
                  <a:cubicBezTo>
                    <a:pt x="2140204" y="1235710"/>
                    <a:pt x="2117598" y="1243203"/>
                    <a:pt x="2087499" y="1243203"/>
                  </a:cubicBezTo>
                  <a:cubicBezTo>
                    <a:pt x="2004568" y="1243203"/>
                    <a:pt x="1914144" y="1243203"/>
                    <a:pt x="1831340" y="1243203"/>
                  </a:cubicBezTo>
                  <a:cubicBezTo>
                    <a:pt x="1831340" y="1303528"/>
                    <a:pt x="1831340" y="1356233"/>
                    <a:pt x="1831340" y="1424051"/>
                  </a:cubicBezTo>
                  <a:cubicBezTo>
                    <a:pt x="1914271" y="1424051"/>
                    <a:pt x="2004695" y="1416558"/>
                    <a:pt x="2094992" y="1424051"/>
                  </a:cubicBezTo>
                  <a:cubicBezTo>
                    <a:pt x="2110105" y="1424051"/>
                    <a:pt x="2132711" y="1446657"/>
                    <a:pt x="2140204" y="1461770"/>
                  </a:cubicBezTo>
                  <a:cubicBezTo>
                    <a:pt x="2140204" y="1469263"/>
                    <a:pt x="2117598" y="1491869"/>
                    <a:pt x="2102485" y="1506982"/>
                  </a:cubicBezTo>
                  <a:cubicBezTo>
                    <a:pt x="2094992" y="1506982"/>
                    <a:pt x="2079879" y="1506982"/>
                    <a:pt x="2072386" y="1506982"/>
                  </a:cubicBezTo>
                  <a:cubicBezTo>
                    <a:pt x="1989455" y="1506982"/>
                    <a:pt x="1914144" y="1506982"/>
                    <a:pt x="1823720" y="1506982"/>
                  </a:cubicBezTo>
                  <a:cubicBezTo>
                    <a:pt x="1838833" y="1725549"/>
                    <a:pt x="1740789" y="1838452"/>
                    <a:pt x="1507236" y="1823466"/>
                  </a:cubicBezTo>
                  <a:cubicBezTo>
                    <a:pt x="1507236" y="1861185"/>
                    <a:pt x="1507236" y="1906397"/>
                    <a:pt x="1507236" y="1943989"/>
                  </a:cubicBezTo>
                  <a:cubicBezTo>
                    <a:pt x="1507236" y="1989201"/>
                    <a:pt x="1507236" y="2041906"/>
                    <a:pt x="1507236" y="2087118"/>
                  </a:cubicBezTo>
                  <a:cubicBezTo>
                    <a:pt x="1507236" y="2117217"/>
                    <a:pt x="1492123" y="2139823"/>
                    <a:pt x="1462024" y="2139823"/>
                  </a:cubicBezTo>
                  <a:cubicBezTo>
                    <a:pt x="1431925" y="2139823"/>
                    <a:pt x="1424305" y="2117217"/>
                    <a:pt x="1424305" y="2087118"/>
                  </a:cubicBezTo>
                  <a:cubicBezTo>
                    <a:pt x="1424305" y="2019300"/>
                    <a:pt x="1424305" y="1951482"/>
                    <a:pt x="1424305" y="1883664"/>
                  </a:cubicBezTo>
                  <a:cubicBezTo>
                    <a:pt x="1424305" y="1861058"/>
                    <a:pt x="1424305" y="1845945"/>
                    <a:pt x="1424305" y="1823339"/>
                  </a:cubicBezTo>
                  <a:cubicBezTo>
                    <a:pt x="1363980" y="1823339"/>
                    <a:pt x="1311275" y="1823339"/>
                    <a:pt x="1250950" y="1823339"/>
                  </a:cubicBezTo>
                  <a:cubicBezTo>
                    <a:pt x="1250950" y="1883664"/>
                    <a:pt x="1250950" y="1943862"/>
                    <a:pt x="1250950" y="2004187"/>
                  </a:cubicBezTo>
                  <a:cubicBezTo>
                    <a:pt x="1250950" y="2026793"/>
                    <a:pt x="1243457" y="2049399"/>
                    <a:pt x="1250950" y="2072005"/>
                  </a:cubicBezTo>
                  <a:cubicBezTo>
                    <a:pt x="1250950" y="2102104"/>
                    <a:pt x="1243457" y="2132330"/>
                    <a:pt x="1205738" y="2139823"/>
                  </a:cubicBezTo>
                  <a:cubicBezTo>
                    <a:pt x="1160526" y="2139823"/>
                    <a:pt x="1160526" y="2102104"/>
                    <a:pt x="1160526" y="2072005"/>
                  </a:cubicBezTo>
                  <a:cubicBezTo>
                    <a:pt x="1160526" y="2004187"/>
                    <a:pt x="1160526" y="1943862"/>
                    <a:pt x="1160526" y="1876044"/>
                  </a:cubicBezTo>
                  <a:cubicBezTo>
                    <a:pt x="1160526" y="1860931"/>
                    <a:pt x="1160526" y="1845945"/>
                    <a:pt x="1160526" y="1823339"/>
                  </a:cubicBezTo>
                  <a:cubicBezTo>
                    <a:pt x="1100201" y="1823339"/>
                    <a:pt x="1047496" y="1823339"/>
                    <a:pt x="987171" y="1823339"/>
                  </a:cubicBezTo>
                  <a:cubicBezTo>
                    <a:pt x="987171" y="1883664"/>
                    <a:pt x="987171" y="1951482"/>
                    <a:pt x="987171" y="2019300"/>
                  </a:cubicBezTo>
                  <a:cubicBezTo>
                    <a:pt x="987171" y="2034413"/>
                    <a:pt x="987171" y="2057019"/>
                    <a:pt x="987171" y="2079625"/>
                  </a:cubicBezTo>
                  <a:cubicBezTo>
                    <a:pt x="987171" y="2109724"/>
                    <a:pt x="972058" y="2139950"/>
                    <a:pt x="941959" y="2139950"/>
                  </a:cubicBezTo>
                  <a:cubicBezTo>
                    <a:pt x="904240" y="2132457"/>
                    <a:pt x="896747" y="2109851"/>
                    <a:pt x="896747" y="2079625"/>
                  </a:cubicBezTo>
                  <a:cubicBezTo>
                    <a:pt x="896747" y="2004314"/>
                    <a:pt x="896747" y="1936496"/>
                    <a:pt x="896747" y="1861058"/>
                  </a:cubicBezTo>
                  <a:cubicBezTo>
                    <a:pt x="896747" y="1845945"/>
                    <a:pt x="896747" y="1838452"/>
                    <a:pt x="896747" y="1823339"/>
                  </a:cubicBezTo>
                  <a:cubicBezTo>
                    <a:pt x="836422" y="1823339"/>
                    <a:pt x="783717" y="1823339"/>
                    <a:pt x="723392" y="1823339"/>
                  </a:cubicBezTo>
                  <a:cubicBezTo>
                    <a:pt x="723392" y="1876044"/>
                    <a:pt x="723392" y="1936369"/>
                    <a:pt x="723392" y="1989074"/>
                  </a:cubicBezTo>
                  <a:cubicBezTo>
                    <a:pt x="723392" y="2019173"/>
                    <a:pt x="723392" y="2041779"/>
                    <a:pt x="723392" y="2072005"/>
                  </a:cubicBezTo>
                  <a:cubicBezTo>
                    <a:pt x="723392" y="2102231"/>
                    <a:pt x="715899" y="2139823"/>
                    <a:pt x="678180" y="2139823"/>
                  </a:cubicBezTo>
                  <a:cubicBezTo>
                    <a:pt x="640461" y="2132330"/>
                    <a:pt x="632968" y="2102104"/>
                    <a:pt x="632968" y="2072005"/>
                  </a:cubicBezTo>
                  <a:cubicBezTo>
                    <a:pt x="632968" y="1989074"/>
                    <a:pt x="632968" y="1906270"/>
                    <a:pt x="632968" y="1823339"/>
                  </a:cubicBezTo>
                  <a:cubicBezTo>
                    <a:pt x="542544" y="1823339"/>
                    <a:pt x="459613" y="1815846"/>
                    <a:pt x="391922" y="1755521"/>
                  </a:cubicBezTo>
                  <a:cubicBezTo>
                    <a:pt x="324104" y="1687703"/>
                    <a:pt x="316611" y="1597279"/>
                    <a:pt x="324104" y="1506855"/>
                  </a:cubicBezTo>
                  <a:cubicBezTo>
                    <a:pt x="241173" y="1506855"/>
                    <a:pt x="165862" y="1506855"/>
                    <a:pt x="98044" y="1506855"/>
                  </a:cubicBezTo>
                  <a:cubicBezTo>
                    <a:pt x="82931" y="1506855"/>
                    <a:pt x="60325" y="1514348"/>
                    <a:pt x="45339" y="1506855"/>
                  </a:cubicBezTo>
                  <a:cubicBezTo>
                    <a:pt x="30226" y="1491742"/>
                    <a:pt x="15240" y="1476756"/>
                    <a:pt x="127" y="1461643"/>
                  </a:cubicBezTo>
                  <a:cubicBezTo>
                    <a:pt x="22733" y="1446530"/>
                    <a:pt x="37846" y="1423924"/>
                    <a:pt x="52832" y="1423924"/>
                  </a:cubicBezTo>
                  <a:cubicBezTo>
                    <a:pt x="120650" y="1416431"/>
                    <a:pt x="195961" y="1423924"/>
                    <a:pt x="263779" y="1423924"/>
                  </a:cubicBezTo>
                  <a:cubicBezTo>
                    <a:pt x="278892" y="1423924"/>
                    <a:pt x="293878" y="1423924"/>
                    <a:pt x="316484" y="1423924"/>
                  </a:cubicBezTo>
                  <a:cubicBezTo>
                    <a:pt x="316484" y="1363599"/>
                    <a:pt x="316484" y="1303401"/>
                    <a:pt x="316484" y="1243076"/>
                  </a:cubicBezTo>
                  <a:cubicBezTo>
                    <a:pt x="278765" y="1243076"/>
                    <a:pt x="248666" y="1243076"/>
                    <a:pt x="210947" y="1243076"/>
                  </a:cubicBezTo>
                  <a:cubicBezTo>
                    <a:pt x="158242" y="1243076"/>
                    <a:pt x="105410" y="1250569"/>
                    <a:pt x="52705" y="1243076"/>
                  </a:cubicBezTo>
                  <a:cubicBezTo>
                    <a:pt x="30099" y="1243076"/>
                    <a:pt x="22606" y="1212977"/>
                    <a:pt x="0" y="1205357"/>
                  </a:cubicBezTo>
                  <a:cubicBezTo>
                    <a:pt x="15113" y="1190244"/>
                    <a:pt x="30099" y="1160145"/>
                    <a:pt x="45212" y="1160145"/>
                  </a:cubicBezTo>
                  <a:cubicBezTo>
                    <a:pt x="128143" y="1152652"/>
                    <a:pt x="210947" y="1160145"/>
                    <a:pt x="286258" y="1160145"/>
                  </a:cubicBezTo>
                  <a:cubicBezTo>
                    <a:pt x="293751" y="1160145"/>
                    <a:pt x="308864" y="1152652"/>
                    <a:pt x="323977" y="1152652"/>
                  </a:cubicBezTo>
                  <a:cubicBezTo>
                    <a:pt x="323977" y="1099947"/>
                    <a:pt x="323977" y="1039622"/>
                    <a:pt x="323977" y="986917"/>
                  </a:cubicBezTo>
                  <a:cubicBezTo>
                    <a:pt x="241046" y="986917"/>
                    <a:pt x="158242" y="986917"/>
                    <a:pt x="75311" y="986917"/>
                  </a:cubicBezTo>
                  <a:cubicBezTo>
                    <a:pt x="67818" y="986917"/>
                    <a:pt x="52705" y="986917"/>
                    <a:pt x="45212" y="979424"/>
                  </a:cubicBezTo>
                  <a:cubicBezTo>
                    <a:pt x="30099" y="972058"/>
                    <a:pt x="0" y="949452"/>
                    <a:pt x="7493" y="934466"/>
                  </a:cubicBezTo>
                  <a:cubicBezTo>
                    <a:pt x="14986" y="919480"/>
                    <a:pt x="37719" y="896747"/>
                    <a:pt x="52705" y="896747"/>
                  </a:cubicBezTo>
                  <a:cubicBezTo>
                    <a:pt x="120523" y="889254"/>
                    <a:pt x="195834" y="896747"/>
                    <a:pt x="263652" y="896747"/>
                  </a:cubicBezTo>
                  <a:cubicBezTo>
                    <a:pt x="286258" y="896747"/>
                    <a:pt x="301371" y="896747"/>
                    <a:pt x="316357" y="896747"/>
                  </a:cubicBezTo>
                  <a:close/>
                  <a:moveTo>
                    <a:pt x="1069975" y="1665224"/>
                  </a:moveTo>
                  <a:cubicBezTo>
                    <a:pt x="1069975" y="1665224"/>
                    <a:pt x="1069975" y="1665224"/>
                    <a:pt x="1069975" y="1665224"/>
                  </a:cubicBezTo>
                  <a:cubicBezTo>
                    <a:pt x="1167892" y="1665224"/>
                    <a:pt x="1265936" y="1665224"/>
                    <a:pt x="1363853" y="1665224"/>
                  </a:cubicBezTo>
                  <a:cubicBezTo>
                    <a:pt x="1537208" y="1665224"/>
                    <a:pt x="1665224" y="1537081"/>
                    <a:pt x="1665224" y="1363853"/>
                  </a:cubicBezTo>
                  <a:cubicBezTo>
                    <a:pt x="1665224" y="1167892"/>
                    <a:pt x="1665224" y="972058"/>
                    <a:pt x="1665224" y="768604"/>
                  </a:cubicBezTo>
                  <a:cubicBezTo>
                    <a:pt x="1665224" y="617855"/>
                    <a:pt x="1552194" y="482346"/>
                    <a:pt x="1401572" y="482346"/>
                  </a:cubicBezTo>
                  <a:cubicBezTo>
                    <a:pt x="1183005" y="474853"/>
                    <a:pt x="964565" y="474853"/>
                    <a:pt x="745998" y="482346"/>
                  </a:cubicBezTo>
                  <a:cubicBezTo>
                    <a:pt x="708279" y="482346"/>
                    <a:pt x="663067" y="489839"/>
                    <a:pt x="632968" y="512445"/>
                  </a:cubicBezTo>
                  <a:cubicBezTo>
                    <a:pt x="519938" y="572770"/>
                    <a:pt x="474726" y="678180"/>
                    <a:pt x="474726" y="798703"/>
                  </a:cubicBezTo>
                  <a:cubicBezTo>
                    <a:pt x="474726" y="994664"/>
                    <a:pt x="482219" y="1183005"/>
                    <a:pt x="482219" y="1378839"/>
                  </a:cubicBezTo>
                  <a:cubicBezTo>
                    <a:pt x="482219" y="1537081"/>
                    <a:pt x="602742" y="1657604"/>
                    <a:pt x="768477" y="1665097"/>
                  </a:cubicBezTo>
                  <a:cubicBezTo>
                    <a:pt x="866394" y="1665097"/>
                    <a:pt x="971931" y="1665097"/>
                    <a:pt x="1069848" y="166509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5962680" y="3962520"/>
            <a:ext cx="687960" cy="1459620"/>
            <a:chOff x="0" y="0"/>
            <a:chExt cx="917280" cy="1946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917321" cy="1946275"/>
            </a:xfrm>
            <a:custGeom>
              <a:avLst/>
              <a:gdLst/>
              <a:ahLst/>
              <a:cxnLst/>
              <a:rect l="l" t="t" r="r" b="b"/>
              <a:pathLst>
                <a:path w="917321" h="1946275">
                  <a:moveTo>
                    <a:pt x="849630" y="120650"/>
                  </a:moveTo>
                  <a:cubicBezTo>
                    <a:pt x="894715" y="180975"/>
                    <a:pt x="917321" y="241300"/>
                    <a:pt x="917321" y="309245"/>
                  </a:cubicBezTo>
                  <a:cubicBezTo>
                    <a:pt x="917321" y="746760"/>
                    <a:pt x="917321" y="1184275"/>
                    <a:pt x="917321" y="1621790"/>
                  </a:cubicBezTo>
                  <a:cubicBezTo>
                    <a:pt x="917321" y="1689735"/>
                    <a:pt x="902335" y="1757553"/>
                    <a:pt x="849630" y="1825498"/>
                  </a:cubicBezTo>
                  <a:cubicBezTo>
                    <a:pt x="804545" y="1772666"/>
                    <a:pt x="766953" y="1734947"/>
                    <a:pt x="721868" y="1689735"/>
                  </a:cubicBezTo>
                  <a:cubicBezTo>
                    <a:pt x="714375" y="1674622"/>
                    <a:pt x="721868" y="1659509"/>
                    <a:pt x="721868" y="1644523"/>
                  </a:cubicBezTo>
                  <a:cubicBezTo>
                    <a:pt x="744474" y="1576578"/>
                    <a:pt x="721868" y="1501140"/>
                    <a:pt x="669290" y="1463548"/>
                  </a:cubicBezTo>
                  <a:cubicBezTo>
                    <a:pt x="609092" y="1418336"/>
                    <a:pt x="533908" y="1418336"/>
                    <a:pt x="473837" y="1463548"/>
                  </a:cubicBezTo>
                  <a:cubicBezTo>
                    <a:pt x="421259" y="1493774"/>
                    <a:pt x="391160" y="1569212"/>
                    <a:pt x="413639" y="1637030"/>
                  </a:cubicBezTo>
                  <a:cubicBezTo>
                    <a:pt x="428625" y="1719961"/>
                    <a:pt x="526415" y="1780413"/>
                    <a:pt x="616585" y="1750187"/>
                  </a:cubicBezTo>
                  <a:cubicBezTo>
                    <a:pt x="646684" y="1742694"/>
                    <a:pt x="661670" y="1742694"/>
                    <a:pt x="676783" y="1765300"/>
                  </a:cubicBezTo>
                  <a:cubicBezTo>
                    <a:pt x="714375" y="1803019"/>
                    <a:pt x="751967" y="1840738"/>
                    <a:pt x="789559" y="1878457"/>
                  </a:cubicBezTo>
                  <a:cubicBezTo>
                    <a:pt x="744474" y="1916176"/>
                    <a:pt x="684276" y="1938782"/>
                    <a:pt x="631698" y="1938782"/>
                  </a:cubicBezTo>
                  <a:cubicBezTo>
                    <a:pt x="421132" y="1946275"/>
                    <a:pt x="218186" y="1946275"/>
                    <a:pt x="7620" y="1946275"/>
                  </a:cubicBezTo>
                  <a:cubicBezTo>
                    <a:pt x="7620" y="1946275"/>
                    <a:pt x="127" y="1938782"/>
                    <a:pt x="127" y="1938782"/>
                  </a:cubicBezTo>
                  <a:cubicBezTo>
                    <a:pt x="127" y="1735074"/>
                    <a:pt x="127" y="1531493"/>
                    <a:pt x="127" y="1327785"/>
                  </a:cubicBezTo>
                  <a:cubicBezTo>
                    <a:pt x="203073" y="1274953"/>
                    <a:pt x="315849" y="1139190"/>
                    <a:pt x="308356" y="958215"/>
                  </a:cubicBezTo>
                  <a:cubicBezTo>
                    <a:pt x="300736" y="814705"/>
                    <a:pt x="210566" y="656209"/>
                    <a:pt x="0" y="618490"/>
                  </a:cubicBezTo>
                  <a:cubicBezTo>
                    <a:pt x="0" y="550545"/>
                    <a:pt x="0" y="490220"/>
                    <a:pt x="0" y="429895"/>
                  </a:cubicBezTo>
                  <a:cubicBezTo>
                    <a:pt x="180467" y="414782"/>
                    <a:pt x="413512" y="595884"/>
                    <a:pt x="466217" y="791972"/>
                  </a:cubicBezTo>
                  <a:cubicBezTo>
                    <a:pt x="451231" y="814578"/>
                    <a:pt x="428625" y="837184"/>
                    <a:pt x="413639" y="859917"/>
                  </a:cubicBezTo>
                  <a:cubicBezTo>
                    <a:pt x="368554" y="920242"/>
                    <a:pt x="368554" y="988187"/>
                    <a:pt x="413639" y="1048512"/>
                  </a:cubicBezTo>
                  <a:cubicBezTo>
                    <a:pt x="451231" y="1108837"/>
                    <a:pt x="526415" y="1131443"/>
                    <a:pt x="594106" y="1108837"/>
                  </a:cubicBezTo>
                  <a:cubicBezTo>
                    <a:pt x="661797" y="1093724"/>
                    <a:pt x="706882" y="1025906"/>
                    <a:pt x="706882" y="957961"/>
                  </a:cubicBezTo>
                  <a:cubicBezTo>
                    <a:pt x="706882" y="890016"/>
                    <a:pt x="661670" y="822198"/>
                    <a:pt x="601472" y="807085"/>
                  </a:cubicBezTo>
                  <a:cubicBezTo>
                    <a:pt x="571373" y="791972"/>
                    <a:pt x="556387" y="776859"/>
                    <a:pt x="548894" y="746760"/>
                  </a:cubicBezTo>
                  <a:cubicBezTo>
                    <a:pt x="458724" y="520446"/>
                    <a:pt x="293243" y="384683"/>
                    <a:pt x="52705" y="339471"/>
                  </a:cubicBezTo>
                  <a:cubicBezTo>
                    <a:pt x="30099" y="339471"/>
                    <a:pt x="15113" y="331978"/>
                    <a:pt x="127" y="331978"/>
                  </a:cubicBezTo>
                  <a:cubicBezTo>
                    <a:pt x="0" y="218694"/>
                    <a:pt x="0" y="113157"/>
                    <a:pt x="0" y="0"/>
                  </a:cubicBezTo>
                  <a:cubicBezTo>
                    <a:pt x="14986" y="0"/>
                    <a:pt x="30099" y="0"/>
                    <a:pt x="45085" y="0"/>
                  </a:cubicBezTo>
                  <a:cubicBezTo>
                    <a:pt x="225552" y="0"/>
                    <a:pt x="406019" y="0"/>
                    <a:pt x="593979" y="0"/>
                  </a:cubicBezTo>
                  <a:cubicBezTo>
                    <a:pt x="661670" y="0"/>
                    <a:pt x="729361" y="15113"/>
                    <a:pt x="789432" y="67945"/>
                  </a:cubicBezTo>
                  <a:cubicBezTo>
                    <a:pt x="744347" y="113157"/>
                    <a:pt x="699262" y="150876"/>
                    <a:pt x="654050" y="196215"/>
                  </a:cubicBezTo>
                  <a:cubicBezTo>
                    <a:pt x="646557" y="203708"/>
                    <a:pt x="631444" y="196215"/>
                    <a:pt x="616458" y="196215"/>
                  </a:cubicBezTo>
                  <a:cubicBezTo>
                    <a:pt x="533781" y="173609"/>
                    <a:pt x="458597" y="203708"/>
                    <a:pt x="421005" y="271653"/>
                  </a:cubicBezTo>
                  <a:cubicBezTo>
                    <a:pt x="383413" y="339598"/>
                    <a:pt x="406019" y="422529"/>
                    <a:pt x="466090" y="475361"/>
                  </a:cubicBezTo>
                  <a:cubicBezTo>
                    <a:pt x="518668" y="520573"/>
                    <a:pt x="593852" y="520573"/>
                    <a:pt x="654050" y="490474"/>
                  </a:cubicBezTo>
                  <a:cubicBezTo>
                    <a:pt x="714248" y="452755"/>
                    <a:pt x="744220" y="377317"/>
                    <a:pt x="721741" y="301879"/>
                  </a:cubicBezTo>
                  <a:cubicBezTo>
                    <a:pt x="714248" y="271653"/>
                    <a:pt x="721741" y="256667"/>
                    <a:pt x="736727" y="241554"/>
                  </a:cubicBezTo>
                  <a:cubicBezTo>
                    <a:pt x="774319" y="203835"/>
                    <a:pt x="811911" y="158623"/>
                    <a:pt x="849503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5198040" y="3962520"/>
            <a:ext cx="695520" cy="1459620"/>
            <a:chOff x="0" y="0"/>
            <a:chExt cx="927360" cy="19461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27481" cy="1946148"/>
            </a:xfrm>
            <a:custGeom>
              <a:avLst/>
              <a:gdLst/>
              <a:ahLst/>
              <a:cxnLst/>
              <a:rect l="l" t="t" r="r" b="b"/>
              <a:pathLst>
                <a:path w="927481" h="1946148">
                  <a:moveTo>
                    <a:pt x="67818" y="1817878"/>
                  </a:moveTo>
                  <a:cubicBezTo>
                    <a:pt x="15113" y="1750060"/>
                    <a:pt x="0" y="1689735"/>
                    <a:pt x="0" y="1621790"/>
                  </a:cubicBezTo>
                  <a:cubicBezTo>
                    <a:pt x="0" y="1191895"/>
                    <a:pt x="0" y="761873"/>
                    <a:pt x="0" y="324358"/>
                  </a:cubicBezTo>
                  <a:cubicBezTo>
                    <a:pt x="0" y="256413"/>
                    <a:pt x="15113" y="188595"/>
                    <a:pt x="67818" y="120650"/>
                  </a:cubicBezTo>
                  <a:cubicBezTo>
                    <a:pt x="113030" y="165862"/>
                    <a:pt x="150749" y="203581"/>
                    <a:pt x="188468" y="248920"/>
                  </a:cubicBezTo>
                  <a:cubicBezTo>
                    <a:pt x="195961" y="264033"/>
                    <a:pt x="195961" y="279146"/>
                    <a:pt x="195961" y="294132"/>
                  </a:cubicBezTo>
                  <a:cubicBezTo>
                    <a:pt x="158369" y="414909"/>
                    <a:pt x="241300" y="520446"/>
                    <a:pt x="361950" y="512953"/>
                  </a:cubicBezTo>
                  <a:cubicBezTo>
                    <a:pt x="452374" y="505460"/>
                    <a:pt x="527812" y="414909"/>
                    <a:pt x="512699" y="331978"/>
                  </a:cubicBezTo>
                  <a:cubicBezTo>
                    <a:pt x="497586" y="233934"/>
                    <a:pt x="407162" y="165989"/>
                    <a:pt x="316611" y="188595"/>
                  </a:cubicBezTo>
                  <a:cubicBezTo>
                    <a:pt x="271399" y="203708"/>
                    <a:pt x="248793" y="196088"/>
                    <a:pt x="226187" y="165989"/>
                  </a:cubicBezTo>
                  <a:cubicBezTo>
                    <a:pt x="196088" y="128270"/>
                    <a:pt x="158369" y="98044"/>
                    <a:pt x="128143" y="67945"/>
                  </a:cubicBezTo>
                  <a:cubicBezTo>
                    <a:pt x="128143" y="60452"/>
                    <a:pt x="128143" y="60452"/>
                    <a:pt x="128143" y="52832"/>
                  </a:cubicBezTo>
                  <a:cubicBezTo>
                    <a:pt x="180975" y="37719"/>
                    <a:pt x="226187" y="0"/>
                    <a:pt x="279019" y="0"/>
                  </a:cubicBezTo>
                  <a:cubicBezTo>
                    <a:pt x="490093" y="0"/>
                    <a:pt x="701167" y="0"/>
                    <a:pt x="919861" y="0"/>
                  </a:cubicBezTo>
                  <a:cubicBezTo>
                    <a:pt x="919861" y="113157"/>
                    <a:pt x="919861" y="218694"/>
                    <a:pt x="919861" y="316865"/>
                  </a:cubicBezTo>
                  <a:cubicBezTo>
                    <a:pt x="821817" y="354584"/>
                    <a:pt x="731393" y="377190"/>
                    <a:pt x="648462" y="422529"/>
                  </a:cubicBezTo>
                  <a:cubicBezTo>
                    <a:pt x="580644" y="460248"/>
                    <a:pt x="520319" y="513080"/>
                    <a:pt x="467487" y="573405"/>
                  </a:cubicBezTo>
                  <a:cubicBezTo>
                    <a:pt x="422275" y="626237"/>
                    <a:pt x="399669" y="694055"/>
                    <a:pt x="361950" y="754380"/>
                  </a:cubicBezTo>
                  <a:cubicBezTo>
                    <a:pt x="346837" y="776986"/>
                    <a:pt x="331851" y="792099"/>
                    <a:pt x="316738" y="799592"/>
                  </a:cubicBezTo>
                  <a:cubicBezTo>
                    <a:pt x="226314" y="837311"/>
                    <a:pt x="196088" y="905256"/>
                    <a:pt x="211201" y="988187"/>
                  </a:cubicBezTo>
                  <a:cubicBezTo>
                    <a:pt x="226314" y="1071118"/>
                    <a:pt x="301625" y="1123950"/>
                    <a:pt x="377063" y="1116457"/>
                  </a:cubicBezTo>
                  <a:cubicBezTo>
                    <a:pt x="459994" y="1116457"/>
                    <a:pt x="527812" y="1056132"/>
                    <a:pt x="535432" y="973074"/>
                  </a:cubicBezTo>
                  <a:cubicBezTo>
                    <a:pt x="542925" y="912749"/>
                    <a:pt x="527939" y="852424"/>
                    <a:pt x="467614" y="822198"/>
                  </a:cubicBezTo>
                  <a:cubicBezTo>
                    <a:pt x="445008" y="807085"/>
                    <a:pt x="445008" y="791972"/>
                    <a:pt x="452501" y="769366"/>
                  </a:cubicBezTo>
                  <a:cubicBezTo>
                    <a:pt x="497713" y="671322"/>
                    <a:pt x="558038" y="588391"/>
                    <a:pt x="648589" y="527939"/>
                  </a:cubicBezTo>
                  <a:cubicBezTo>
                    <a:pt x="716407" y="475107"/>
                    <a:pt x="784352" y="445008"/>
                    <a:pt x="859663" y="429895"/>
                  </a:cubicBezTo>
                  <a:cubicBezTo>
                    <a:pt x="882269" y="429895"/>
                    <a:pt x="897382" y="422402"/>
                    <a:pt x="919988" y="422402"/>
                  </a:cubicBezTo>
                  <a:cubicBezTo>
                    <a:pt x="919988" y="482727"/>
                    <a:pt x="927481" y="543052"/>
                    <a:pt x="919988" y="595884"/>
                  </a:cubicBezTo>
                  <a:cubicBezTo>
                    <a:pt x="919988" y="603377"/>
                    <a:pt x="904875" y="618490"/>
                    <a:pt x="897382" y="618490"/>
                  </a:cubicBezTo>
                  <a:cubicBezTo>
                    <a:pt x="716280" y="663829"/>
                    <a:pt x="603123" y="799592"/>
                    <a:pt x="610743" y="973074"/>
                  </a:cubicBezTo>
                  <a:cubicBezTo>
                    <a:pt x="610743" y="1146556"/>
                    <a:pt x="731393" y="1289939"/>
                    <a:pt x="919861" y="1327658"/>
                  </a:cubicBezTo>
                  <a:cubicBezTo>
                    <a:pt x="919861" y="1531366"/>
                    <a:pt x="919861" y="1734947"/>
                    <a:pt x="919861" y="1938655"/>
                  </a:cubicBezTo>
                  <a:cubicBezTo>
                    <a:pt x="912368" y="1938655"/>
                    <a:pt x="897255" y="1946148"/>
                    <a:pt x="889762" y="1946148"/>
                  </a:cubicBezTo>
                  <a:cubicBezTo>
                    <a:pt x="693674" y="1946148"/>
                    <a:pt x="505206" y="1946148"/>
                    <a:pt x="316738" y="1946148"/>
                  </a:cubicBezTo>
                  <a:cubicBezTo>
                    <a:pt x="248920" y="1946148"/>
                    <a:pt x="188595" y="1923542"/>
                    <a:pt x="128270" y="1878203"/>
                  </a:cubicBezTo>
                  <a:cubicBezTo>
                    <a:pt x="173482" y="1832991"/>
                    <a:pt x="211201" y="1787652"/>
                    <a:pt x="256413" y="1749933"/>
                  </a:cubicBezTo>
                  <a:cubicBezTo>
                    <a:pt x="263906" y="1742440"/>
                    <a:pt x="286512" y="1742440"/>
                    <a:pt x="294132" y="1749933"/>
                  </a:cubicBezTo>
                  <a:cubicBezTo>
                    <a:pt x="369570" y="1772539"/>
                    <a:pt x="444881" y="1742440"/>
                    <a:pt x="482600" y="1681988"/>
                  </a:cubicBezTo>
                  <a:cubicBezTo>
                    <a:pt x="527812" y="1621663"/>
                    <a:pt x="520319" y="1538605"/>
                    <a:pt x="467487" y="1485900"/>
                  </a:cubicBezTo>
                  <a:cubicBezTo>
                    <a:pt x="422275" y="1433068"/>
                    <a:pt x="346837" y="1417955"/>
                    <a:pt x="279019" y="1448181"/>
                  </a:cubicBezTo>
                  <a:cubicBezTo>
                    <a:pt x="203581" y="1478407"/>
                    <a:pt x="165989" y="1561338"/>
                    <a:pt x="196088" y="1636776"/>
                  </a:cubicBezTo>
                  <a:cubicBezTo>
                    <a:pt x="203581" y="1667002"/>
                    <a:pt x="196088" y="1681988"/>
                    <a:pt x="180975" y="1704721"/>
                  </a:cubicBezTo>
                  <a:cubicBezTo>
                    <a:pt x="143256" y="1734947"/>
                    <a:pt x="105537" y="1780159"/>
                    <a:pt x="67945" y="181787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7381800" y="3974400"/>
            <a:ext cx="1452600" cy="1442880"/>
            <a:chOff x="0" y="0"/>
            <a:chExt cx="1936800" cy="19238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36877" cy="1923669"/>
            </a:xfrm>
            <a:custGeom>
              <a:avLst/>
              <a:gdLst/>
              <a:ahLst/>
              <a:cxnLst/>
              <a:rect l="l" t="t" r="r" b="b"/>
              <a:pathLst>
                <a:path w="1936877" h="1923669">
                  <a:moveTo>
                    <a:pt x="7493" y="588518"/>
                  </a:moveTo>
                  <a:cubicBezTo>
                    <a:pt x="67818" y="588518"/>
                    <a:pt x="128016" y="588518"/>
                    <a:pt x="188341" y="588518"/>
                  </a:cubicBezTo>
                  <a:cubicBezTo>
                    <a:pt x="248666" y="588518"/>
                    <a:pt x="263652" y="581025"/>
                    <a:pt x="263652" y="520573"/>
                  </a:cubicBezTo>
                  <a:cubicBezTo>
                    <a:pt x="263652" y="437642"/>
                    <a:pt x="263652" y="347091"/>
                    <a:pt x="263652" y="256540"/>
                  </a:cubicBezTo>
                  <a:cubicBezTo>
                    <a:pt x="361569" y="256540"/>
                    <a:pt x="444500" y="256540"/>
                    <a:pt x="534924" y="256540"/>
                  </a:cubicBezTo>
                  <a:cubicBezTo>
                    <a:pt x="580136" y="256540"/>
                    <a:pt x="595249" y="233934"/>
                    <a:pt x="595249" y="188595"/>
                  </a:cubicBezTo>
                  <a:cubicBezTo>
                    <a:pt x="595249" y="128270"/>
                    <a:pt x="595249" y="67945"/>
                    <a:pt x="595249" y="0"/>
                  </a:cubicBezTo>
                  <a:cubicBezTo>
                    <a:pt x="655574" y="0"/>
                    <a:pt x="723392" y="0"/>
                    <a:pt x="791210" y="0"/>
                  </a:cubicBezTo>
                  <a:cubicBezTo>
                    <a:pt x="791210" y="60325"/>
                    <a:pt x="791210" y="128270"/>
                    <a:pt x="783717" y="196215"/>
                  </a:cubicBezTo>
                  <a:cubicBezTo>
                    <a:pt x="783717" y="226441"/>
                    <a:pt x="798830" y="256540"/>
                    <a:pt x="828929" y="256540"/>
                  </a:cubicBezTo>
                  <a:cubicBezTo>
                    <a:pt x="866648" y="249047"/>
                    <a:pt x="874141" y="226314"/>
                    <a:pt x="874141" y="196215"/>
                  </a:cubicBezTo>
                  <a:cubicBezTo>
                    <a:pt x="874141" y="128270"/>
                    <a:pt x="874141" y="67945"/>
                    <a:pt x="874141" y="0"/>
                  </a:cubicBezTo>
                  <a:cubicBezTo>
                    <a:pt x="941959" y="0"/>
                    <a:pt x="1002284" y="0"/>
                    <a:pt x="1070102" y="0"/>
                  </a:cubicBezTo>
                  <a:cubicBezTo>
                    <a:pt x="1070102" y="60325"/>
                    <a:pt x="1070102" y="128270"/>
                    <a:pt x="1070102" y="196215"/>
                  </a:cubicBezTo>
                  <a:cubicBezTo>
                    <a:pt x="1062609" y="226441"/>
                    <a:pt x="1077595" y="256540"/>
                    <a:pt x="1115314" y="249047"/>
                  </a:cubicBezTo>
                  <a:cubicBezTo>
                    <a:pt x="1145413" y="249047"/>
                    <a:pt x="1153033" y="226441"/>
                    <a:pt x="1153033" y="188722"/>
                  </a:cubicBezTo>
                  <a:cubicBezTo>
                    <a:pt x="1153033" y="128397"/>
                    <a:pt x="1153033" y="68072"/>
                    <a:pt x="1153033" y="127"/>
                  </a:cubicBezTo>
                  <a:cubicBezTo>
                    <a:pt x="1220851" y="127"/>
                    <a:pt x="1281176" y="127"/>
                    <a:pt x="1348994" y="127"/>
                  </a:cubicBezTo>
                  <a:cubicBezTo>
                    <a:pt x="1348994" y="60452"/>
                    <a:pt x="1348994" y="120777"/>
                    <a:pt x="1348994" y="188722"/>
                  </a:cubicBezTo>
                  <a:cubicBezTo>
                    <a:pt x="1348994" y="249047"/>
                    <a:pt x="1356487" y="256667"/>
                    <a:pt x="1416812" y="256667"/>
                  </a:cubicBezTo>
                  <a:cubicBezTo>
                    <a:pt x="1499743" y="256667"/>
                    <a:pt x="1582547" y="256667"/>
                    <a:pt x="1680591" y="256667"/>
                  </a:cubicBezTo>
                  <a:cubicBezTo>
                    <a:pt x="1680591" y="309499"/>
                    <a:pt x="1680591" y="354711"/>
                    <a:pt x="1680591" y="407543"/>
                  </a:cubicBezTo>
                  <a:cubicBezTo>
                    <a:pt x="1680591" y="445262"/>
                    <a:pt x="1680591" y="490474"/>
                    <a:pt x="1680591" y="528193"/>
                  </a:cubicBezTo>
                  <a:cubicBezTo>
                    <a:pt x="1680591" y="565912"/>
                    <a:pt x="1695704" y="588518"/>
                    <a:pt x="1740916" y="588518"/>
                  </a:cubicBezTo>
                  <a:cubicBezTo>
                    <a:pt x="1801241" y="588518"/>
                    <a:pt x="1869059" y="588518"/>
                    <a:pt x="1936877" y="588518"/>
                  </a:cubicBezTo>
                  <a:cubicBezTo>
                    <a:pt x="1936877" y="648843"/>
                    <a:pt x="1936877" y="709168"/>
                    <a:pt x="1936877" y="777113"/>
                  </a:cubicBezTo>
                  <a:cubicBezTo>
                    <a:pt x="1869059" y="777113"/>
                    <a:pt x="1808734" y="777113"/>
                    <a:pt x="1740916" y="777113"/>
                  </a:cubicBezTo>
                  <a:cubicBezTo>
                    <a:pt x="1710817" y="777113"/>
                    <a:pt x="1680591" y="784606"/>
                    <a:pt x="1680591" y="822325"/>
                  </a:cubicBezTo>
                  <a:cubicBezTo>
                    <a:pt x="1680591" y="860044"/>
                    <a:pt x="1710690" y="867537"/>
                    <a:pt x="1748409" y="867537"/>
                  </a:cubicBezTo>
                  <a:cubicBezTo>
                    <a:pt x="1808734" y="867537"/>
                    <a:pt x="1868932" y="867537"/>
                    <a:pt x="1936877" y="867537"/>
                  </a:cubicBezTo>
                  <a:cubicBezTo>
                    <a:pt x="1936877" y="927862"/>
                    <a:pt x="1936877" y="988187"/>
                    <a:pt x="1936877" y="1056132"/>
                  </a:cubicBezTo>
                  <a:cubicBezTo>
                    <a:pt x="1876552" y="1056132"/>
                    <a:pt x="1823847" y="1056132"/>
                    <a:pt x="1771142" y="1056132"/>
                  </a:cubicBezTo>
                  <a:cubicBezTo>
                    <a:pt x="1756029" y="1056132"/>
                    <a:pt x="1741043" y="1056132"/>
                    <a:pt x="1725930" y="1063625"/>
                  </a:cubicBezTo>
                  <a:cubicBezTo>
                    <a:pt x="1710817" y="1071118"/>
                    <a:pt x="1695831" y="1086231"/>
                    <a:pt x="1680718" y="1101344"/>
                  </a:cubicBezTo>
                  <a:cubicBezTo>
                    <a:pt x="1695831" y="1116457"/>
                    <a:pt x="1710817" y="1139063"/>
                    <a:pt x="1725930" y="1146556"/>
                  </a:cubicBezTo>
                  <a:cubicBezTo>
                    <a:pt x="1786255" y="1146556"/>
                    <a:pt x="1846453" y="1146556"/>
                    <a:pt x="1906778" y="1146556"/>
                  </a:cubicBezTo>
                  <a:cubicBezTo>
                    <a:pt x="1914271" y="1146556"/>
                    <a:pt x="1921891" y="1146556"/>
                    <a:pt x="1936877" y="1146556"/>
                  </a:cubicBezTo>
                  <a:cubicBezTo>
                    <a:pt x="1936877" y="1206881"/>
                    <a:pt x="1936877" y="1267206"/>
                    <a:pt x="1936877" y="1335151"/>
                  </a:cubicBezTo>
                  <a:cubicBezTo>
                    <a:pt x="1876552" y="1335151"/>
                    <a:pt x="1808734" y="1335151"/>
                    <a:pt x="1748409" y="1335151"/>
                  </a:cubicBezTo>
                  <a:cubicBezTo>
                    <a:pt x="1688084" y="1335151"/>
                    <a:pt x="1680591" y="1350264"/>
                    <a:pt x="1680591" y="1410589"/>
                  </a:cubicBezTo>
                  <a:cubicBezTo>
                    <a:pt x="1680591" y="1493520"/>
                    <a:pt x="1680591" y="1576578"/>
                    <a:pt x="1680591" y="1667129"/>
                  </a:cubicBezTo>
                  <a:cubicBezTo>
                    <a:pt x="1620266" y="1667129"/>
                    <a:pt x="1560068" y="1667129"/>
                    <a:pt x="1499743" y="1667129"/>
                  </a:cubicBezTo>
                  <a:cubicBezTo>
                    <a:pt x="1469644" y="1667129"/>
                    <a:pt x="1439418" y="1667129"/>
                    <a:pt x="1416812" y="1667129"/>
                  </a:cubicBezTo>
                  <a:cubicBezTo>
                    <a:pt x="1356487" y="1667129"/>
                    <a:pt x="1348994" y="1682242"/>
                    <a:pt x="1348994" y="1735074"/>
                  </a:cubicBezTo>
                  <a:cubicBezTo>
                    <a:pt x="1348994" y="1795399"/>
                    <a:pt x="1348994" y="1863344"/>
                    <a:pt x="1348994" y="1923669"/>
                  </a:cubicBezTo>
                  <a:cubicBezTo>
                    <a:pt x="1281176" y="1923669"/>
                    <a:pt x="1220851" y="1923669"/>
                    <a:pt x="1153033" y="1923669"/>
                  </a:cubicBezTo>
                  <a:cubicBezTo>
                    <a:pt x="1153033" y="1870837"/>
                    <a:pt x="1153033" y="1818005"/>
                    <a:pt x="1153033" y="1757680"/>
                  </a:cubicBezTo>
                  <a:cubicBezTo>
                    <a:pt x="1153033" y="1742567"/>
                    <a:pt x="1160526" y="1727454"/>
                    <a:pt x="1153033" y="1712468"/>
                  </a:cubicBezTo>
                  <a:cubicBezTo>
                    <a:pt x="1145540" y="1697482"/>
                    <a:pt x="1122934" y="1682242"/>
                    <a:pt x="1107821" y="1667256"/>
                  </a:cubicBezTo>
                  <a:cubicBezTo>
                    <a:pt x="1092708" y="1682369"/>
                    <a:pt x="1070102" y="1697482"/>
                    <a:pt x="1070102" y="1712468"/>
                  </a:cubicBezTo>
                  <a:cubicBezTo>
                    <a:pt x="1062609" y="1772793"/>
                    <a:pt x="1070102" y="1825625"/>
                    <a:pt x="1070102" y="1878457"/>
                  </a:cubicBezTo>
                  <a:cubicBezTo>
                    <a:pt x="1070102" y="1893570"/>
                    <a:pt x="1070102" y="1908683"/>
                    <a:pt x="1070102" y="1923669"/>
                  </a:cubicBezTo>
                  <a:cubicBezTo>
                    <a:pt x="1002284" y="1923669"/>
                    <a:pt x="941959" y="1923669"/>
                    <a:pt x="874141" y="1923669"/>
                  </a:cubicBezTo>
                  <a:cubicBezTo>
                    <a:pt x="874141" y="1855724"/>
                    <a:pt x="874141" y="1795399"/>
                    <a:pt x="874141" y="1727454"/>
                  </a:cubicBezTo>
                  <a:cubicBezTo>
                    <a:pt x="874141" y="1697228"/>
                    <a:pt x="866648" y="1667129"/>
                    <a:pt x="828929" y="1667129"/>
                  </a:cubicBezTo>
                  <a:cubicBezTo>
                    <a:pt x="798830" y="1667129"/>
                    <a:pt x="783717" y="1697355"/>
                    <a:pt x="791210" y="1727454"/>
                  </a:cubicBezTo>
                  <a:cubicBezTo>
                    <a:pt x="791210" y="1795399"/>
                    <a:pt x="791210" y="1855724"/>
                    <a:pt x="791210" y="1923669"/>
                  </a:cubicBezTo>
                  <a:cubicBezTo>
                    <a:pt x="723392" y="1923669"/>
                    <a:pt x="663067" y="1923669"/>
                    <a:pt x="595249" y="1923669"/>
                  </a:cubicBezTo>
                  <a:cubicBezTo>
                    <a:pt x="595249" y="1870837"/>
                    <a:pt x="595249" y="1818005"/>
                    <a:pt x="595249" y="1765173"/>
                  </a:cubicBezTo>
                  <a:cubicBezTo>
                    <a:pt x="595249" y="1674622"/>
                    <a:pt x="595249" y="1667129"/>
                    <a:pt x="497332" y="1667129"/>
                  </a:cubicBezTo>
                  <a:cubicBezTo>
                    <a:pt x="422021" y="1667129"/>
                    <a:pt x="346583" y="1667129"/>
                    <a:pt x="263652" y="1667129"/>
                  </a:cubicBezTo>
                  <a:cubicBezTo>
                    <a:pt x="263652" y="1584198"/>
                    <a:pt x="263652" y="1501140"/>
                    <a:pt x="263652" y="1425702"/>
                  </a:cubicBezTo>
                  <a:cubicBezTo>
                    <a:pt x="263652" y="1342771"/>
                    <a:pt x="256159" y="1335151"/>
                    <a:pt x="173228" y="1335151"/>
                  </a:cubicBezTo>
                  <a:cubicBezTo>
                    <a:pt x="120523" y="1335151"/>
                    <a:pt x="67691" y="1335151"/>
                    <a:pt x="7493" y="1335151"/>
                  </a:cubicBezTo>
                  <a:cubicBezTo>
                    <a:pt x="7493" y="1274826"/>
                    <a:pt x="7493" y="1214501"/>
                    <a:pt x="7493" y="1146556"/>
                  </a:cubicBezTo>
                  <a:cubicBezTo>
                    <a:pt x="67818" y="1146556"/>
                    <a:pt x="135636" y="1146556"/>
                    <a:pt x="195961" y="1146556"/>
                  </a:cubicBezTo>
                  <a:cubicBezTo>
                    <a:pt x="226060" y="1146556"/>
                    <a:pt x="263779" y="1146556"/>
                    <a:pt x="263779" y="1101344"/>
                  </a:cubicBezTo>
                  <a:cubicBezTo>
                    <a:pt x="263779" y="1063625"/>
                    <a:pt x="226060" y="1056132"/>
                    <a:pt x="195961" y="1056132"/>
                  </a:cubicBezTo>
                  <a:cubicBezTo>
                    <a:pt x="135636" y="1056132"/>
                    <a:pt x="75438" y="1056132"/>
                    <a:pt x="7493" y="1056132"/>
                  </a:cubicBezTo>
                  <a:cubicBezTo>
                    <a:pt x="7493" y="995807"/>
                    <a:pt x="7493" y="935482"/>
                    <a:pt x="7493" y="867537"/>
                  </a:cubicBezTo>
                  <a:cubicBezTo>
                    <a:pt x="75311" y="867537"/>
                    <a:pt x="135636" y="867537"/>
                    <a:pt x="195961" y="867537"/>
                  </a:cubicBezTo>
                  <a:cubicBezTo>
                    <a:pt x="233680" y="867537"/>
                    <a:pt x="263779" y="860044"/>
                    <a:pt x="263779" y="822325"/>
                  </a:cubicBezTo>
                  <a:cubicBezTo>
                    <a:pt x="263779" y="784606"/>
                    <a:pt x="233680" y="777113"/>
                    <a:pt x="203454" y="777113"/>
                  </a:cubicBezTo>
                  <a:cubicBezTo>
                    <a:pt x="150749" y="777113"/>
                    <a:pt x="97917" y="777113"/>
                    <a:pt x="45212" y="777113"/>
                  </a:cubicBezTo>
                  <a:cubicBezTo>
                    <a:pt x="15113" y="777113"/>
                    <a:pt x="0" y="769620"/>
                    <a:pt x="7493" y="731901"/>
                  </a:cubicBezTo>
                  <a:cubicBezTo>
                    <a:pt x="7493" y="686689"/>
                    <a:pt x="7493" y="641350"/>
                    <a:pt x="7493" y="588518"/>
                  </a:cubicBezTo>
                  <a:close/>
                  <a:moveTo>
                    <a:pt x="376809" y="958088"/>
                  </a:moveTo>
                  <a:cubicBezTo>
                    <a:pt x="376809" y="958088"/>
                    <a:pt x="376809" y="958088"/>
                    <a:pt x="376809" y="958088"/>
                  </a:cubicBezTo>
                  <a:cubicBezTo>
                    <a:pt x="376809" y="1131570"/>
                    <a:pt x="376809" y="1305179"/>
                    <a:pt x="376809" y="1478661"/>
                  </a:cubicBezTo>
                  <a:cubicBezTo>
                    <a:pt x="376809" y="1546606"/>
                    <a:pt x="391922" y="1554099"/>
                    <a:pt x="452120" y="1554099"/>
                  </a:cubicBezTo>
                  <a:cubicBezTo>
                    <a:pt x="798830" y="1554099"/>
                    <a:pt x="1145413" y="1554099"/>
                    <a:pt x="1484630" y="1554099"/>
                  </a:cubicBezTo>
                  <a:cubicBezTo>
                    <a:pt x="1552448" y="1554099"/>
                    <a:pt x="1559941" y="1546606"/>
                    <a:pt x="1559941" y="1478661"/>
                  </a:cubicBezTo>
                  <a:cubicBezTo>
                    <a:pt x="1559941" y="1131570"/>
                    <a:pt x="1559941" y="784606"/>
                    <a:pt x="1559941" y="445008"/>
                  </a:cubicBezTo>
                  <a:cubicBezTo>
                    <a:pt x="1559941" y="377063"/>
                    <a:pt x="1552448" y="369570"/>
                    <a:pt x="1492123" y="369570"/>
                  </a:cubicBezTo>
                  <a:cubicBezTo>
                    <a:pt x="1266063" y="369570"/>
                    <a:pt x="1047496" y="369570"/>
                    <a:pt x="828929" y="369570"/>
                  </a:cubicBezTo>
                  <a:cubicBezTo>
                    <a:pt x="693293" y="369570"/>
                    <a:pt x="565150" y="362077"/>
                    <a:pt x="429514" y="362077"/>
                  </a:cubicBezTo>
                  <a:cubicBezTo>
                    <a:pt x="391795" y="362077"/>
                    <a:pt x="376809" y="384683"/>
                    <a:pt x="376809" y="422402"/>
                  </a:cubicBezTo>
                  <a:cubicBezTo>
                    <a:pt x="376809" y="603504"/>
                    <a:pt x="376809" y="784479"/>
                    <a:pt x="376809" y="95808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5538780" y="6412500"/>
            <a:ext cx="768960" cy="1085940"/>
            <a:chOff x="0" y="0"/>
            <a:chExt cx="1025280" cy="1447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025271" cy="1447927"/>
            </a:xfrm>
            <a:custGeom>
              <a:avLst/>
              <a:gdLst/>
              <a:ahLst/>
              <a:cxnLst/>
              <a:rect l="l" t="t" r="r" b="b"/>
              <a:pathLst>
                <a:path w="1025271" h="1447927">
                  <a:moveTo>
                    <a:pt x="286512" y="1447927"/>
                  </a:moveTo>
                  <a:cubicBezTo>
                    <a:pt x="241300" y="1447927"/>
                    <a:pt x="196088" y="1447927"/>
                    <a:pt x="158369" y="1447927"/>
                  </a:cubicBezTo>
                  <a:cubicBezTo>
                    <a:pt x="67818" y="1432814"/>
                    <a:pt x="7493" y="1364996"/>
                    <a:pt x="7493" y="1274445"/>
                  </a:cubicBezTo>
                  <a:cubicBezTo>
                    <a:pt x="0" y="905002"/>
                    <a:pt x="0" y="542925"/>
                    <a:pt x="7493" y="180975"/>
                  </a:cubicBezTo>
                  <a:cubicBezTo>
                    <a:pt x="7493" y="82931"/>
                    <a:pt x="67818" y="7493"/>
                    <a:pt x="173355" y="0"/>
                  </a:cubicBezTo>
                  <a:cubicBezTo>
                    <a:pt x="195961" y="0"/>
                    <a:pt x="226187" y="0"/>
                    <a:pt x="248793" y="0"/>
                  </a:cubicBezTo>
                  <a:cubicBezTo>
                    <a:pt x="309118" y="0"/>
                    <a:pt x="369443" y="0"/>
                    <a:pt x="429768" y="0"/>
                  </a:cubicBezTo>
                  <a:cubicBezTo>
                    <a:pt x="429768" y="52832"/>
                    <a:pt x="437261" y="105537"/>
                    <a:pt x="429768" y="158369"/>
                  </a:cubicBezTo>
                  <a:cubicBezTo>
                    <a:pt x="429768" y="180975"/>
                    <a:pt x="399669" y="203581"/>
                    <a:pt x="384556" y="218694"/>
                  </a:cubicBezTo>
                  <a:cubicBezTo>
                    <a:pt x="361950" y="248920"/>
                    <a:pt x="339344" y="233807"/>
                    <a:pt x="316738" y="233807"/>
                  </a:cubicBezTo>
                  <a:cubicBezTo>
                    <a:pt x="241300" y="211201"/>
                    <a:pt x="173355" y="248920"/>
                    <a:pt x="135636" y="309245"/>
                  </a:cubicBezTo>
                  <a:cubicBezTo>
                    <a:pt x="105537" y="377063"/>
                    <a:pt x="120650" y="452501"/>
                    <a:pt x="173355" y="505206"/>
                  </a:cubicBezTo>
                  <a:cubicBezTo>
                    <a:pt x="218567" y="550418"/>
                    <a:pt x="301498" y="558038"/>
                    <a:pt x="354330" y="527812"/>
                  </a:cubicBezTo>
                  <a:cubicBezTo>
                    <a:pt x="422148" y="482600"/>
                    <a:pt x="452374" y="414655"/>
                    <a:pt x="429768" y="339344"/>
                  </a:cubicBezTo>
                  <a:cubicBezTo>
                    <a:pt x="429768" y="324231"/>
                    <a:pt x="429768" y="301625"/>
                    <a:pt x="437261" y="294132"/>
                  </a:cubicBezTo>
                  <a:cubicBezTo>
                    <a:pt x="527685" y="233807"/>
                    <a:pt x="527685" y="150876"/>
                    <a:pt x="520192" y="52832"/>
                  </a:cubicBezTo>
                  <a:cubicBezTo>
                    <a:pt x="520192" y="37719"/>
                    <a:pt x="520192" y="22606"/>
                    <a:pt x="520192" y="0"/>
                  </a:cubicBezTo>
                  <a:cubicBezTo>
                    <a:pt x="588010" y="0"/>
                    <a:pt x="655828" y="0"/>
                    <a:pt x="723773" y="0"/>
                  </a:cubicBezTo>
                  <a:cubicBezTo>
                    <a:pt x="768985" y="0"/>
                    <a:pt x="806704" y="0"/>
                    <a:pt x="851916" y="0"/>
                  </a:cubicBezTo>
                  <a:cubicBezTo>
                    <a:pt x="949960" y="0"/>
                    <a:pt x="1025271" y="75438"/>
                    <a:pt x="1025271" y="173482"/>
                  </a:cubicBezTo>
                  <a:cubicBezTo>
                    <a:pt x="1025271" y="535432"/>
                    <a:pt x="1025271" y="905002"/>
                    <a:pt x="1025271" y="1274445"/>
                  </a:cubicBezTo>
                  <a:cubicBezTo>
                    <a:pt x="1025271" y="1364996"/>
                    <a:pt x="957453" y="1432814"/>
                    <a:pt x="874522" y="1447927"/>
                  </a:cubicBezTo>
                  <a:cubicBezTo>
                    <a:pt x="859409" y="1447927"/>
                    <a:pt x="851916" y="1447927"/>
                    <a:pt x="836803" y="1447927"/>
                  </a:cubicBezTo>
                  <a:cubicBezTo>
                    <a:pt x="753872" y="1447927"/>
                    <a:pt x="678434" y="1447927"/>
                    <a:pt x="588010" y="1447927"/>
                  </a:cubicBezTo>
                  <a:cubicBezTo>
                    <a:pt x="588010" y="1432814"/>
                    <a:pt x="588010" y="1417701"/>
                    <a:pt x="588010" y="1402715"/>
                  </a:cubicBezTo>
                  <a:cubicBezTo>
                    <a:pt x="588010" y="1304671"/>
                    <a:pt x="588010" y="1206627"/>
                    <a:pt x="588010" y="1108583"/>
                  </a:cubicBezTo>
                  <a:cubicBezTo>
                    <a:pt x="580517" y="1040765"/>
                    <a:pt x="625729" y="1018032"/>
                    <a:pt x="663448" y="980440"/>
                  </a:cubicBezTo>
                  <a:cubicBezTo>
                    <a:pt x="663448" y="980440"/>
                    <a:pt x="686054" y="987933"/>
                    <a:pt x="693547" y="987933"/>
                  </a:cubicBezTo>
                  <a:cubicBezTo>
                    <a:pt x="783971" y="1010539"/>
                    <a:pt x="866902" y="972820"/>
                    <a:pt x="897128" y="889889"/>
                  </a:cubicBezTo>
                  <a:cubicBezTo>
                    <a:pt x="919734" y="814451"/>
                    <a:pt x="882015" y="724027"/>
                    <a:pt x="806704" y="693801"/>
                  </a:cubicBezTo>
                  <a:cubicBezTo>
                    <a:pt x="738886" y="656082"/>
                    <a:pt x="640842" y="686308"/>
                    <a:pt x="603123" y="761619"/>
                  </a:cubicBezTo>
                  <a:cubicBezTo>
                    <a:pt x="588010" y="799338"/>
                    <a:pt x="595630" y="844550"/>
                    <a:pt x="595630" y="889762"/>
                  </a:cubicBezTo>
                  <a:cubicBezTo>
                    <a:pt x="588137" y="904875"/>
                    <a:pt x="588137" y="927481"/>
                    <a:pt x="580517" y="934974"/>
                  </a:cubicBezTo>
                  <a:cubicBezTo>
                    <a:pt x="505079" y="987806"/>
                    <a:pt x="490093" y="1063117"/>
                    <a:pt x="497586" y="1153668"/>
                  </a:cubicBezTo>
                  <a:cubicBezTo>
                    <a:pt x="497586" y="1251712"/>
                    <a:pt x="497586" y="1342136"/>
                    <a:pt x="497586" y="1447800"/>
                  </a:cubicBezTo>
                  <a:cubicBezTo>
                    <a:pt x="459867" y="1447800"/>
                    <a:pt x="422148" y="1447800"/>
                    <a:pt x="376936" y="1447800"/>
                  </a:cubicBezTo>
                  <a:cubicBezTo>
                    <a:pt x="376936" y="1432687"/>
                    <a:pt x="376936" y="1417574"/>
                    <a:pt x="376936" y="1410081"/>
                  </a:cubicBezTo>
                  <a:cubicBezTo>
                    <a:pt x="376936" y="1221613"/>
                    <a:pt x="376936" y="1033018"/>
                    <a:pt x="376936" y="844550"/>
                  </a:cubicBezTo>
                  <a:cubicBezTo>
                    <a:pt x="376936" y="821944"/>
                    <a:pt x="392049" y="791718"/>
                    <a:pt x="407035" y="776732"/>
                  </a:cubicBezTo>
                  <a:cubicBezTo>
                    <a:pt x="474853" y="701294"/>
                    <a:pt x="557784" y="625856"/>
                    <a:pt x="633222" y="550545"/>
                  </a:cubicBezTo>
                  <a:cubicBezTo>
                    <a:pt x="648335" y="535432"/>
                    <a:pt x="663321" y="527939"/>
                    <a:pt x="686054" y="535432"/>
                  </a:cubicBezTo>
                  <a:cubicBezTo>
                    <a:pt x="761492" y="558038"/>
                    <a:pt x="836803" y="527939"/>
                    <a:pt x="867029" y="467614"/>
                  </a:cubicBezTo>
                  <a:cubicBezTo>
                    <a:pt x="904748" y="407289"/>
                    <a:pt x="897128" y="324358"/>
                    <a:pt x="844423" y="271526"/>
                  </a:cubicBezTo>
                  <a:cubicBezTo>
                    <a:pt x="799211" y="226314"/>
                    <a:pt x="716280" y="211201"/>
                    <a:pt x="655955" y="248920"/>
                  </a:cubicBezTo>
                  <a:cubicBezTo>
                    <a:pt x="588137" y="286639"/>
                    <a:pt x="557911" y="354457"/>
                    <a:pt x="580517" y="429895"/>
                  </a:cubicBezTo>
                  <a:cubicBezTo>
                    <a:pt x="588010" y="460121"/>
                    <a:pt x="588010" y="475107"/>
                    <a:pt x="565404" y="490220"/>
                  </a:cubicBezTo>
                  <a:cubicBezTo>
                    <a:pt x="489966" y="565658"/>
                    <a:pt x="414655" y="641096"/>
                    <a:pt x="339217" y="716407"/>
                  </a:cubicBezTo>
                  <a:cubicBezTo>
                    <a:pt x="301498" y="746633"/>
                    <a:pt x="286385" y="784225"/>
                    <a:pt x="286385" y="837057"/>
                  </a:cubicBezTo>
                  <a:cubicBezTo>
                    <a:pt x="293878" y="1025525"/>
                    <a:pt x="286385" y="1214120"/>
                    <a:pt x="286385" y="1395095"/>
                  </a:cubicBezTo>
                  <a:cubicBezTo>
                    <a:pt x="286385" y="1410208"/>
                    <a:pt x="286385" y="1425321"/>
                    <a:pt x="286385" y="14479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7420140" y="8386740"/>
            <a:ext cx="1381320" cy="1378620"/>
            <a:chOff x="0" y="0"/>
            <a:chExt cx="1841760" cy="18381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841754" cy="1838198"/>
            </a:xfrm>
            <a:custGeom>
              <a:avLst/>
              <a:gdLst/>
              <a:ahLst/>
              <a:cxnLst/>
              <a:rect l="l" t="t" r="r" b="b"/>
              <a:pathLst>
                <a:path w="1841754" h="1838198">
                  <a:moveTo>
                    <a:pt x="0" y="919099"/>
                  </a:moveTo>
                  <a:cubicBezTo>
                    <a:pt x="0" y="414401"/>
                    <a:pt x="422656" y="0"/>
                    <a:pt x="928370" y="0"/>
                  </a:cubicBezTo>
                  <a:cubicBezTo>
                    <a:pt x="1434084" y="7493"/>
                    <a:pt x="1841754" y="421894"/>
                    <a:pt x="1834134" y="926592"/>
                  </a:cubicBezTo>
                  <a:cubicBezTo>
                    <a:pt x="1834134" y="1431290"/>
                    <a:pt x="1418971" y="1838198"/>
                    <a:pt x="913257" y="1838198"/>
                  </a:cubicBezTo>
                  <a:cubicBezTo>
                    <a:pt x="407543" y="1830578"/>
                    <a:pt x="0" y="1423797"/>
                    <a:pt x="0" y="919099"/>
                  </a:cubicBezTo>
                  <a:close/>
                  <a:moveTo>
                    <a:pt x="1479423" y="1265555"/>
                  </a:moveTo>
                  <a:cubicBezTo>
                    <a:pt x="1494536" y="1220343"/>
                    <a:pt x="1517142" y="1190244"/>
                    <a:pt x="1524762" y="1145032"/>
                  </a:cubicBezTo>
                  <a:cubicBezTo>
                    <a:pt x="1539875" y="1077214"/>
                    <a:pt x="1585087" y="1054608"/>
                    <a:pt x="1653032" y="1047115"/>
                  </a:cubicBezTo>
                  <a:cubicBezTo>
                    <a:pt x="1743583" y="1039622"/>
                    <a:pt x="1743583" y="1032002"/>
                    <a:pt x="1743583" y="941705"/>
                  </a:cubicBezTo>
                  <a:cubicBezTo>
                    <a:pt x="1743583" y="783463"/>
                    <a:pt x="1766189" y="806069"/>
                    <a:pt x="1600200" y="775970"/>
                  </a:cubicBezTo>
                  <a:cubicBezTo>
                    <a:pt x="1569974" y="775970"/>
                    <a:pt x="1547368" y="760857"/>
                    <a:pt x="1539875" y="723265"/>
                  </a:cubicBezTo>
                  <a:cubicBezTo>
                    <a:pt x="1532382" y="693166"/>
                    <a:pt x="1517269" y="655447"/>
                    <a:pt x="1502156" y="632841"/>
                  </a:cubicBezTo>
                  <a:cubicBezTo>
                    <a:pt x="1471930" y="587629"/>
                    <a:pt x="1487043" y="557530"/>
                    <a:pt x="1509649" y="519811"/>
                  </a:cubicBezTo>
                  <a:cubicBezTo>
                    <a:pt x="1585087" y="414401"/>
                    <a:pt x="1592707" y="429387"/>
                    <a:pt x="1494536" y="331470"/>
                  </a:cubicBezTo>
                  <a:cubicBezTo>
                    <a:pt x="1411478" y="248539"/>
                    <a:pt x="1426591" y="248539"/>
                    <a:pt x="1328420" y="323977"/>
                  </a:cubicBezTo>
                  <a:cubicBezTo>
                    <a:pt x="1283081" y="354076"/>
                    <a:pt x="1245362" y="369189"/>
                    <a:pt x="1200150" y="331470"/>
                  </a:cubicBezTo>
                  <a:cubicBezTo>
                    <a:pt x="1177544" y="316357"/>
                    <a:pt x="1154811" y="308864"/>
                    <a:pt x="1132205" y="301371"/>
                  </a:cubicBezTo>
                  <a:cubicBezTo>
                    <a:pt x="1079373" y="293878"/>
                    <a:pt x="1064260" y="263652"/>
                    <a:pt x="1056767" y="218440"/>
                  </a:cubicBezTo>
                  <a:cubicBezTo>
                    <a:pt x="1034161" y="82804"/>
                    <a:pt x="1049274" y="97917"/>
                    <a:pt x="913384" y="97917"/>
                  </a:cubicBezTo>
                  <a:cubicBezTo>
                    <a:pt x="800100" y="97917"/>
                    <a:pt x="800100" y="97917"/>
                    <a:pt x="785114" y="203327"/>
                  </a:cubicBezTo>
                  <a:cubicBezTo>
                    <a:pt x="777621" y="256032"/>
                    <a:pt x="762508" y="293751"/>
                    <a:pt x="702056" y="308737"/>
                  </a:cubicBezTo>
                  <a:cubicBezTo>
                    <a:pt x="656717" y="316230"/>
                    <a:pt x="611505" y="361442"/>
                    <a:pt x="573786" y="353949"/>
                  </a:cubicBezTo>
                  <a:cubicBezTo>
                    <a:pt x="536067" y="353949"/>
                    <a:pt x="490728" y="308737"/>
                    <a:pt x="453009" y="278638"/>
                  </a:cubicBezTo>
                  <a:cubicBezTo>
                    <a:pt x="430403" y="263525"/>
                    <a:pt x="407670" y="263525"/>
                    <a:pt x="385064" y="286131"/>
                  </a:cubicBezTo>
                  <a:cubicBezTo>
                    <a:pt x="354838" y="323850"/>
                    <a:pt x="317119" y="353949"/>
                    <a:pt x="286893" y="391541"/>
                  </a:cubicBezTo>
                  <a:cubicBezTo>
                    <a:pt x="279400" y="406654"/>
                    <a:pt x="279400" y="429260"/>
                    <a:pt x="279400" y="451866"/>
                  </a:cubicBezTo>
                  <a:cubicBezTo>
                    <a:pt x="286893" y="466979"/>
                    <a:pt x="302006" y="481965"/>
                    <a:pt x="309626" y="497078"/>
                  </a:cubicBezTo>
                  <a:cubicBezTo>
                    <a:pt x="354965" y="542290"/>
                    <a:pt x="377571" y="594995"/>
                    <a:pt x="324739" y="647700"/>
                  </a:cubicBezTo>
                  <a:cubicBezTo>
                    <a:pt x="317246" y="662813"/>
                    <a:pt x="309626" y="685419"/>
                    <a:pt x="309626" y="700405"/>
                  </a:cubicBezTo>
                  <a:cubicBezTo>
                    <a:pt x="302133" y="760730"/>
                    <a:pt x="264287" y="775716"/>
                    <a:pt x="211455" y="783336"/>
                  </a:cubicBezTo>
                  <a:cubicBezTo>
                    <a:pt x="90678" y="805942"/>
                    <a:pt x="98171" y="783336"/>
                    <a:pt x="98171" y="926465"/>
                  </a:cubicBezTo>
                  <a:cubicBezTo>
                    <a:pt x="98171" y="1031875"/>
                    <a:pt x="98171" y="1031875"/>
                    <a:pt x="203835" y="1046988"/>
                  </a:cubicBezTo>
                  <a:cubicBezTo>
                    <a:pt x="256667" y="1062101"/>
                    <a:pt x="286893" y="1084707"/>
                    <a:pt x="309499" y="1137412"/>
                  </a:cubicBezTo>
                  <a:cubicBezTo>
                    <a:pt x="362331" y="1235329"/>
                    <a:pt x="354838" y="1303147"/>
                    <a:pt x="286893" y="1378458"/>
                  </a:cubicBezTo>
                  <a:cubicBezTo>
                    <a:pt x="264287" y="1401064"/>
                    <a:pt x="264287" y="1431163"/>
                    <a:pt x="286893" y="1453769"/>
                  </a:cubicBezTo>
                  <a:cubicBezTo>
                    <a:pt x="317119" y="1476375"/>
                    <a:pt x="347218" y="1506474"/>
                    <a:pt x="369951" y="1536700"/>
                  </a:cubicBezTo>
                  <a:cubicBezTo>
                    <a:pt x="400177" y="1566799"/>
                    <a:pt x="430276" y="1574419"/>
                    <a:pt x="468122" y="1544193"/>
                  </a:cubicBezTo>
                  <a:cubicBezTo>
                    <a:pt x="475615" y="1536700"/>
                    <a:pt x="490728" y="1529080"/>
                    <a:pt x="498348" y="1521587"/>
                  </a:cubicBezTo>
                  <a:cubicBezTo>
                    <a:pt x="551180" y="1476375"/>
                    <a:pt x="588899" y="1483868"/>
                    <a:pt x="649351" y="1506474"/>
                  </a:cubicBezTo>
                  <a:cubicBezTo>
                    <a:pt x="747522" y="1536573"/>
                    <a:pt x="792734" y="1589405"/>
                    <a:pt x="792734" y="1687322"/>
                  </a:cubicBezTo>
                  <a:cubicBezTo>
                    <a:pt x="792734" y="1725041"/>
                    <a:pt x="822960" y="1740027"/>
                    <a:pt x="853059" y="1740027"/>
                  </a:cubicBezTo>
                  <a:cubicBezTo>
                    <a:pt x="898398" y="1740027"/>
                    <a:pt x="936117" y="1740027"/>
                    <a:pt x="981329" y="1740027"/>
                  </a:cubicBezTo>
                  <a:cubicBezTo>
                    <a:pt x="1019048" y="1740027"/>
                    <a:pt x="1041654" y="1724914"/>
                    <a:pt x="1041654" y="1687322"/>
                  </a:cubicBezTo>
                  <a:cubicBezTo>
                    <a:pt x="1049147" y="1672209"/>
                    <a:pt x="1049147" y="1657223"/>
                    <a:pt x="1049147" y="1642110"/>
                  </a:cubicBezTo>
                  <a:cubicBezTo>
                    <a:pt x="1049147" y="1574292"/>
                    <a:pt x="1086866" y="1551686"/>
                    <a:pt x="1147318" y="1521587"/>
                  </a:cubicBezTo>
                  <a:cubicBezTo>
                    <a:pt x="1237869" y="1476375"/>
                    <a:pt x="1305814" y="1483868"/>
                    <a:pt x="1381252" y="1551686"/>
                  </a:cubicBezTo>
                  <a:cubicBezTo>
                    <a:pt x="1403858" y="1574292"/>
                    <a:pt x="1434084" y="1566799"/>
                    <a:pt x="1456690" y="1544193"/>
                  </a:cubicBezTo>
                  <a:cubicBezTo>
                    <a:pt x="1486916" y="1514094"/>
                    <a:pt x="1517015" y="1483868"/>
                    <a:pt x="1547241" y="1453769"/>
                  </a:cubicBezTo>
                  <a:cubicBezTo>
                    <a:pt x="1569847" y="1431163"/>
                    <a:pt x="1577467" y="1401064"/>
                    <a:pt x="1554734" y="1370838"/>
                  </a:cubicBezTo>
                  <a:cubicBezTo>
                    <a:pt x="1524508" y="1333119"/>
                    <a:pt x="1501902" y="1295527"/>
                    <a:pt x="1479296" y="12654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3014820" y="1881360"/>
            <a:ext cx="1447740" cy="1447740"/>
            <a:chOff x="0" y="0"/>
            <a:chExt cx="1930320" cy="1930320"/>
          </a:xfrm>
        </p:grpSpPr>
        <p:sp>
          <p:nvSpPr>
            <p:cNvPr id="38" name="Freeform 38"/>
            <p:cNvSpPr/>
            <p:nvPr/>
          </p:nvSpPr>
          <p:spPr>
            <a:xfrm>
              <a:off x="-127" y="0"/>
              <a:ext cx="1930400" cy="1930527"/>
            </a:xfrm>
            <a:custGeom>
              <a:avLst/>
              <a:gdLst/>
              <a:ahLst/>
              <a:cxnLst/>
              <a:rect l="l" t="t" r="r" b="b"/>
              <a:pathLst>
                <a:path w="1930400" h="1930527">
                  <a:moveTo>
                    <a:pt x="127" y="723900"/>
                  </a:moveTo>
                  <a:cubicBezTo>
                    <a:pt x="60452" y="723900"/>
                    <a:pt x="120777" y="723900"/>
                    <a:pt x="173609" y="723900"/>
                  </a:cubicBezTo>
                  <a:cubicBezTo>
                    <a:pt x="233934" y="731393"/>
                    <a:pt x="256540" y="716407"/>
                    <a:pt x="249047" y="656082"/>
                  </a:cubicBezTo>
                  <a:cubicBezTo>
                    <a:pt x="241554" y="580644"/>
                    <a:pt x="271653" y="535432"/>
                    <a:pt x="339471" y="497713"/>
                  </a:cubicBezTo>
                  <a:cubicBezTo>
                    <a:pt x="452628" y="444881"/>
                    <a:pt x="565658" y="369570"/>
                    <a:pt x="671195" y="309245"/>
                  </a:cubicBezTo>
                  <a:cubicBezTo>
                    <a:pt x="708914" y="294132"/>
                    <a:pt x="724027" y="263906"/>
                    <a:pt x="724027" y="233807"/>
                  </a:cubicBezTo>
                  <a:cubicBezTo>
                    <a:pt x="716407" y="158369"/>
                    <a:pt x="724027" y="82931"/>
                    <a:pt x="724027" y="7493"/>
                  </a:cubicBezTo>
                  <a:cubicBezTo>
                    <a:pt x="784352" y="7493"/>
                    <a:pt x="852170" y="7493"/>
                    <a:pt x="920115" y="7493"/>
                  </a:cubicBezTo>
                  <a:cubicBezTo>
                    <a:pt x="920115" y="45212"/>
                    <a:pt x="920115" y="82931"/>
                    <a:pt x="920115" y="128143"/>
                  </a:cubicBezTo>
                  <a:cubicBezTo>
                    <a:pt x="920115" y="150749"/>
                    <a:pt x="927608" y="180975"/>
                    <a:pt x="965327" y="180975"/>
                  </a:cubicBezTo>
                  <a:cubicBezTo>
                    <a:pt x="995426" y="180975"/>
                    <a:pt x="1010539" y="158369"/>
                    <a:pt x="1010539" y="128143"/>
                  </a:cubicBezTo>
                  <a:cubicBezTo>
                    <a:pt x="1010539" y="82931"/>
                    <a:pt x="1010539" y="45212"/>
                    <a:pt x="1010539" y="0"/>
                  </a:cubicBezTo>
                  <a:cubicBezTo>
                    <a:pt x="1078357" y="0"/>
                    <a:pt x="1138682" y="0"/>
                    <a:pt x="1206627" y="0"/>
                  </a:cubicBezTo>
                  <a:cubicBezTo>
                    <a:pt x="1206627" y="82931"/>
                    <a:pt x="1206627" y="158369"/>
                    <a:pt x="1206627" y="233807"/>
                  </a:cubicBezTo>
                  <a:cubicBezTo>
                    <a:pt x="1206627" y="271526"/>
                    <a:pt x="1221740" y="294132"/>
                    <a:pt x="1251839" y="309245"/>
                  </a:cubicBezTo>
                  <a:cubicBezTo>
                    <a:pt x="1387602" y="384683"/>
                    <a:pt x="1515745" y="459994"/>
                    <a:pt x="1643888" y="535432"/>
                  </a:cubicBezTo>
                  <a:cubicBezTo>
                    <a:pt x="1666494" y="550545"/>
                    <a:pt x="1681607" y="565531"/>
                    <a:pt x="1681607" y="595757"/>
                  </a:cubicBezTo>
                  <a:cubicBezTo>
                    <a:pt x="1681607" y="723900"/>
                    <a:pt x="1659001" y="723900"/>
                    <a:pt x="1809750" y="723900"/>
                  </a:cubicBezTo>
                  <a:cubicBezTo>
                    <a:pt x="1847469" y="723900"/>
                    <a:pt x="1892681" y="723900"/>
                    <a:pt x="1930400" y="723900"/>
                  </a:cubicBezTo>
                  <a:cubicBezTo>
                    <a:pt x="1930400" y="791718"/>
                    <a:pt x="1930400" y="852043"/>
                    <a:pt x="1930400" y="919988"/>
                  </a:cubicBezTo>
                  <a:cubicBezTo>
                    <a:pt x="1862582" y="919988"/>
                    <a:pt x="1802257" y="919988"/>
                    <a:pt x="1741932" y="919988"/>
                  </a:cubicBezTo>
                  <a:cubicBezTo>
                    <a:pt x="1704213" y="919988"/>
                    <a:pt x="1681607" y="935101"/>
                    <a:pt x="1681607" y="972820"/>
                  </a:cubicBezTo>
                  <a:cubicBezTo>
                    <a:pt x="1681607" y="1010539"/>
                    <a:pt x="1711706" y="1010539"/>
                    <a:pt x="1741932" y="1010539"/>
                  </a:cubicBezTo>
                  <a:cubicBezTo>
                    <a:pt x="1802257" y="1010539"/>
                    <a:pt x="1862582" y="1010539"/>
                    <a:pt x="1930400" y="1010539"/>
                  </a:cubicBezTo>
                  <a:cubicBezTo>
                    <a:pt x="1930400" y="1078357"/>
                    <a:pt x="1930400" y="1138682"/>
                    <a:pt x="1930400" y="1214120"/>
                  </a:cubicBezTo>
                  <a:cubicBezTo>
                    <a:pt x="1870075" y="1214120"/>
                    <a:pt x="1817243" y="1214120"/>
                    <a:pt x="1756918" y="1214120"/>
                  </a:cubicBezTo>
                  <a:cubicBezTo>
                    <a:pt x="1689100" y="1214120"/>
                    <a:pt x="1673987" y="1221613"/>
                    <a:pt x="1681480" y="1289558"/>
                  </a:cubicBezTo>
                  <a:cubicBezTo>
                    <a:pt x="1688973" y="1357503"/>
                    <a:pt x="1666367" y="1395095"/>
                    <a:pt x="1598549" y="1432814"/>
                  </a:cubicBezTo>
                  <a:cubicBezTo>
                    <a:pt x="1477899" y="1493139"/>
                    <a:pt x="1364742" y="1560957"/>
                    <a:pt x="1251712" y="1628902"/>
                  </a:cubicBezTo>
                  <a:cubicBezTo>
                    <a:pt x="1221613" y="1644015"/>
                    <a:pt x="1206500" y="1666621"/>
                    <a:pt x="1206500" y="1704340"/>
                  </a:cubicBezTo>
                  <a:cubicBezTo>
                    <a:pt x="1206500" y="1779778"/>
                    <a:pt x="1206500" y="1855089"/>
                    <a:pt x="1206500" y="1930527"/>
                  </a:cubicBezTo>
                  <a:cubicBezTo>
                    <a:pt x="1138682" y="1930527"/>
                    <a:pt x="1078357" y="1930527"/>
                    <a:pt x="1010412" y="1930527"/>
                  </a:cubicBezTo>
                  <a:cubicBezTo>
                    <a:pt x="1010412" y="1892808"/>
                    <a:pt x="1010412" y="1855089"/>
                    <a:pt x="1010412" y="1809877"/>
                  </a:cubicBezTo>
                  <a:cubicBezTo>
                    <a:pt x="1010412" y="1779778"/>
                    <a:pt x="995299" y="1757045"/>
                    <a:pt x="965200" y="1757045"/>
                  </a:cubicBezTo>
                  <a:cubicBezTo>
                    <a:pt x="927481" y="1757045"/>
                    <a:pt x="919988" y="1779651"/>
                    <a:pt x="919988" y="1809877"/>
                  </a:cubicBezTo>
                  <a:cubicBezTo>
                    <a:pt x="919988" y="1855089"/>
                    <a:pt x="919988" y="1892808"/>
                    <a:pt x="919988" y="1930527"/>
                  </a:cubicBezTo>
                  <a:cubicBezTo>
                    <a:pt x="852170" y="1930527"/>
                    <a:pt x="791845" y="1930527"/>
                    <a:pt x="716407" y="1930527"/>
                  </a:cubicBezTo>
                  <a:cubicBezTo>
                    <a:pt x="716407" y="1862709"/>
                    <a:pt x="716407" y="1787271"/>
                    <a:pt x="723900" y="1711833"/>
                  </a:cubicBezTo>
                  <a:cubicBezTo>
                    <a:pt x="723900" y="1674114"/>
                    <a:pt x="708787" y="1644015"/>
                    <a:pt x="671068" y="1621409"/>
                  </a:cubicBezTo>
                  <a:cubicBezTo>
                    <a:pt x="535305" y="1553591"/>
                    <a:pt x="407162" y="1470660"/>
                    <a:pt x="279019" y="1402715"/>
                  </a:cubicBezTo>
                  <a:cubicBezTo>
                    <a:pt x="256413" y="1387602"/>
                    <a:pt x="248920" y="1372616"/>
                    <a:pt x="248920" y="1349883"/>
                  </a:cubicBezTo>
                  <a:cubicBezTo>
                    <a:pt x="248920" y="1206627"/>
                    <a:pt x="248920" y="1214120"/>
                    <a:pt x="113157" y="1214120"/>
                  </a:cubicBezTo>
                  <a:cubicBezTo>
                    <a:pt x="75438" y="1214120"/>
                    <a:pt x="37719" y="1214120"/>
                    <a:pt x="0" y="1214120"/>
                  </a:cubicBezTo>
                  <a:cubicBezTo>
                    <a:pt x="127" y="1146175"/>
                    <a:pt x="127" y="1085850"/>
                    <a:pt x="127" y="1010412"/>
                  </a:cubicBezTo>
                  <a:cubicBezTo>
                    <a:pt x="37846" y="1010412"/>
                    <a:pt x="75565" y="1010412"/>
                    <a:pt x="120777" y="1010412"/>
                  </a:cubicBezTo>
                  <a:cubicBezTo>
                    <a:pt x="143383" y="1010412"/>
                    <a:pt x="165989" y="1010412"/>
                    <a:pt x="188595" y="1010412"/>
                  </a:cubicBezTo>
                  <a:cubicBezTo>
                    <a:pt x="218694" y="1010412"/>
                    <a:pt x="248920" y="1002919"/>
                    <a:pt x="248920" y="972693"/>
                  </a:cubicBezTo>
                  <a:cubicBezTo>
                    <a:pt x="248920" y="934974"/>
                    <a:pt x="218821" y="919861"/>
                    <a:pt x="188595" y="919861"/>
                  </a:cubicBezTo>
                  <a:cubicBezTo>
                    <a:pt x="128270" y="919861"/>
                    <a:pt x="67945" y="919861"/>
                    <a:pt x="127" y="919861"/>
                  </a:cubicBezTo>
                  <a:cubicBezTo>
                    <a:pt x="127" y="859536"/>
                    <a:pt x="127" y="791718"/>
                    <a:pt x="127" y="723900"/>
                  </a:cubicBezTo>
                  <a:close/>
                  <a:moveTo>
                    <a:pt x="346964" y="965200"/>
                  </a:moveTo>
                  <a:cubicBezTo>
                    <a:pt x="354457" y="965200"/>
                    <a:pt x="354457" y="965200"/>
                    <a:pt x="354457" y="965200"/>
                  </a:cubicBezTo>
                  <a:cubicBezTo>
                    <a:pt x="354457" y="1070737"/>
                    <a:pt x="354457" y="1168781"/>
                    <a:pt x="354457" y="1274318"/>
                  </a:cubicBezTo>
                  <a:cubicBezTo>
                    <a:pt x="354457" y="1296924"/>
                    <a:pt x="369570" y="1327150"/>
                    <a:pt x="392176" y="1342136"/>
                  </a:cubicBezTo>
                  <a:cubicBezTo>
                    <a:pt x="565658" y="1447673"/>
                    <a:pt x="746633" y="1545717"/>
                    <a:pt x="927481" y="1651254"/>
                  </a:cubicBezTo>
                  <a:cubicBezTo>
                    <a:pt x="957580" y="1666367"/>
                    <a:pt x="972693" y="1666367"/>
                    <a:pt x="1002919" y="1651254"/>
                  </a:cubicBezTo>
                  <a:cubicBezTo>
                    <a:pt x="1176401" y="1545717"/>
                    <a:pt x="1357376" y="1447673"/>
                    <a:pt x="1530731" y="1342136"/>
                  </a:cubicBezTo>
                  <a:cubicBezTo>
                    <a:pt x="1553337" y="1327023"/>
                    <a:pt x="1568450" y="1296924"/>
                    <a:pt x="1568450" y="1281811"/>
                  </a:cubicBezTo>
                  <a:cubicBezTo>
                    <a:pt x="1575943" y="1070737"/>
                    <a:pt x="1575943" y="867156"/>
                    <a:pt x="1568450" y="663448"/>
                  </a:cubicBezTo>
                  <a:cubicBezTo>
                    <a:pt x="1568450" y="640842"/>
                    <a:pt x="1553337" y="610616"/>
                    <a:pt x="1538351" y="595630"/>
                  </a:cubicBezTo>
                  <a:cubicBezTo>
                    <a:pt x="1357376" y="490093"/>
                    <a:pt x="1176401" y="384556"/>
                    <a:pt x="995426" y="286512"/>
                  </a:cubicBezTo>
                  <a:cubicBezTo>
                    <a:pt x="980313" y="279019"/>
                    <a:pt x="950214" y="279019"/>
                    <a:pt x="935101" y="286512"/>
                  </a:cubicBezTo>
                  <a:cubicBezTo>
                    <a:pt x="754126" y="384556"/>
                    <a:pt x="573151" y="490093"/>
                    <a:pt x="392176" y="588137"/>
                  </a:cubicBezTo>
                  <a:cubicBezTo>
                    <a:pt x="362077" y="610743"/>
                    <a:pt x="346964" y="633349"/>
                    <a:pt x="346964" y="663575"/>
                  </a:cubicBezTo>
                  <a:cubicBezTo>
                    <a:pt x="354457" y="761619"/>
                    <a:pt x="346964" y="867156"/>
                    <a:pt x="346964" y="9652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286840" y="6219720"/>
            <a:ext cx="542700" cy="559440"/>
            <a:chOff x="0" y="0"/>
            <a:chExt cx="723600" cy="7459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23646" cy="745871"/>
            </a:xfrm>
            <a:custGeom>
              <a:avLst/>
              <a:gdLst/>
              <a:ahLst/>
              <a:cxnLst/>
              <a:rect l="l" t="t" r="r" b="b"/>
              <a:pathLst>
                <a:path w="723646" h="745871">
                  <a:moveTo>
                    <a:pt x="15113" y="399288"/>
                  </a:moveTo>
                  <a:cubicBezTo>
                    <a:pt x="15113" y="391795"/>
                    <a:pt x="15113" y="376682"/>
                    <a:pt x="15113" y="361569"/>
                  </a:cubicBezTo>
                  <a:cubicBezTo>
                    <a:pt x="0" y="256159"/>
                    <a:pt x="45212" y="180848"/>
                    <a:pt x="120650" y="105537"/>
                  </a:cubicBezTo>
                  <a:cubicBezTo>
                    <a:pt x="188468" y="37719"/>
                    <a:pt x="256286" y="0"/>
                    <a:pt x="346710" y="15113"/>
                  </a:cubicBezTo>
                  <a:cubicBezTo>
                    <a:pt x="399415" y="22606"/>
                    <a:pt x="444754" y="15113"/>
                    <a:pt x="497459" y="15113"/>
                  </a:cubicBezTo>
                  <a:cubicBezTo>
                    <a:pt x="633095" y="22606"/>
                    <a:pt x="723646" y="113030"/>
                    <a:pt x="723646" y="248666"/>
                  </a:cubicBezTo>
                  <a:cubicBezTo>
                    <a:pt x="723646" y="331597"/>
                    <a:pt x="723646" y="414401"/>
                    <a:pt x="723646" y="489712"/>
                  </a:cubicBezTo>
                  <a:cubicBezTo>
                    <a:pt x="723646" y="512318"/>
                    <a:pt x="716153" y="534924"/>
                    <a:pt x="701040" y="550037"/>
                  </a:cubicBezTo>
                  <a:cubicBezTo>
                    <a:pt x="648335" y="610362"/>
                    <a:pt x="595503" y="685673"/>
                    <a:pt x="527685" y="715772"/>
                  </a:cubicBezTo>
                  <a:cubicBezTo>
                    <a:pt x="459867" y="745871"/>
                    <a:pt x="369443" y="723265"/>
                    <a:pt x="294005" y="723265"/>
                  </a:cubicBezTo>
                  <a:cubicBezTo>
                    <a:pt x="286512" y="723265"/>
                    <a:pt x="278892" y="723265"/>
                    <a:pt x="271399" y="723265"/>
                  </a:cubicBezTo>
                  <a:cubicBezTo>
                    <a:pt x="195961" y="738378"/>
                    <a:pt x="143256" y="708152"/>
                    <a:pt x="82931" y="655447"/>
                  </a:cubicBezTo>
                  <a:cubicBezTo>
                    <a:pt x="30099" y="595249"/>
                    <a:pt x="7493" y="550037"/>
                    <a:pt x="15113" y="474726"/>
                  </a:cubicBezTo>
                  <a:cubicBezTo>
                    <a:pt x="15113" y="452120"/>
                    <a:pt x="15113" y="429514"/>
                    <a:pt x="15113" y="39941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386660" y="7108020"/>
            <a:ext cx="538380" cy="564300"/>
            <a:chOff x="0" y="0"/>
            <a:chExt cx="717840" cy="752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17804" cy="752348"/>
            </a:xfrm>
            <a:custGeom>
              <a:avLst/>
              <a:gdLst/>
              <a:ahLst/>
              <a:cxnLst/>
              <a:rect l="l" t="t" r="r" b="b"/>
              <a:pathLst>
                <a:path w="717804" h="752348">
                  <a:moveTo>
                    <a:pt x="392938" y="45085"/>
                  </a:moveTo>
                  <a:cubicBezTo>
                    <a:pt x="400431" y="45085"/>
                    <a:pt x="408051" y="45085"/>
                    <a:pt x="408051" y="45085"/>
                  </a:cubicBezTo>
                  <a:cubicBezTo>
                    <a:pt x="589407" y="45085"/>
                    <a:pt x="589407" y="45085"/>
                    <a:pt x="702691" y="165481"/>
                  </a:cubicBezTo>
                  <a:cubicBezTo>
                    <a:pt x="710184" y="180467"/>
                    <a:pt x="717804" y="195580"/>
                    <a:pt x="717804" y="210566"/>
                  </a:cubicBezTo>
                  <a:cubicBezTo>
                    <a:pt x="717804" y="315849"/>
                    <a:pt x="717804" y="421259"/>
                    <a:pt x="717804" y="526542"/>
                  </a:cubicBezTo>
                  <a:cubicBezTo>
                    <a:pt x="710311" y="541528"/>
                    <a:pt x="702691" y="564134"/>
                    <a:pt x="695198" y="571627"/>
                  </a:cubicBezTo>
                  <a:cubicBezTo>
                    <a:pt x="642366" y="624332"/>
                    <a:pt x="589407" y="676910"/>
                    <a:pt x="536575" y="729615"/>
                  </a:cubicBezTo>
                  <a:cubicBezTo>
                    <a:pt x="529082" y="737108"/>
                    <a:pt x="498856" y="752221"/>
                    <a:pt x="483743" y="752221"/>
                  </a:cubicBezTo>
                  <a:cubicBezTo>
                    <a:pt x="400685" y="752221"/>
                    <a:pt x="317500" y="752221"/>
                    <a:pt x="234442" y="752221"/>
                  </a:cubicBezTo>
                  <a:cubicBezTo>
                    <a:pt x="98171" y="752348"/>
                    <a:pt x="7493" y="654558"/>
                    <a:pt x="0" y="519176"/>
                  </a:cubicBezTo>
                  <a:cubicBezTo>
                    <a:pt x="0" y="443992"/>
                    <a:pt x="0" y="361188"/>
                    <a:pt x="7493" y="278384"/>
                  </a:cubicBezTo>
                  <a:cubicBezTo>
                    <a:pt x="7493" y="255778"/>
                    <a:pt x="22606" y="233299"/>
                    <a:pt x="30099" y="218186"/>
                  </a:cubicBezTo>
                  <a:cubicBezTo>
                    <a:pt x="37592" y="203073"/>
                    <a:pt x="52705" y="195580"/>
                    <a:pt x="60325" y="180594"/>
                  </a:cubicBezTo>
                  <a:cubicBezTo>
                    <a:pt x="151130" y="75184"/>
                    <a:pt x="241808" y="0"/>
                    <a:pt x="392938" y="4508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286840" y="7112880"/>
            <a:ext cx="547560" cy="559440"/>
            <a:chOff x="0" y="0"/>
            <a:chExt cx="730080" cy="7459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29996" cy="745871"/>
            </a:xfrm>
            <a:custGeom>
              <a:avLst/>
              <a:gdLst/>
              <a:ahLst/>
              <a:cxnLst/>
              <a:rect l="l" t="t" r="r" b="b"/>
              <a:pathLst>
                <a:path w="729996" h="745871">
                  <a:moveTo>
                    <a:pt x="338709" y="37719"/>
                  </a:moveTo>
                  <a:cubicBezTo>
                    <a:pt x="474218" y="0"/>
                    <a:pt x="572008" y="67818"/>
                    <a:pt x="662305" y="165735"/>
                  </a:cubicBezTo>
                  <a:cubicBezTo>
                    <a:pt x="707517" y="218440"/>
                    <a:pt x="729996" y="263652"/>
                    <a:pt x="722503" y="331470"/>
                  </a:cubicBezTo>
                  <a:cubicBezTo>
                    <a:pt x="715010" y="391795"/>
                    <a:pt x="722503" y="451993"/>
                    <a:pt x="722503" y="512318"/>
                  </a:cubicBezTo>
                  <a:cubicBezTo>
                    <a:pt x="722503" y="647954"/>
                    <a:pt x="632206" y="745871"/>
                    <a:pt x="496697" y="745871"/>
                  </a:cubicBezTo>
                  <a:cubicBezTo>
                    <a:pt x="406400" y="745871"/>
                    <a:pt x="323596" y="745871"/>
                    <a:pt x="240792" y="745871"/>
                  </a:cubicBezTo>
                  <a:cubicBezTo>
                    <a:pt x="225679" y="745871"/>
                    <a:pt x="203200" y="730758"/>
                    <a:pt x="188087" y="723265"/>
                  </a:cubicBezTo>
                  <a:cubicBezTo>
                    <a:pt x="165481" y="700659"/>
                    <a:pt x="150495" y="678053"/>
                    <a:pt x="127889" y="655447"/>
                  </a:cubicBezTo>
                  <a:cubicBezTo>
                    <a:pt x="30099" y="587756"/>
                    <a:pt x="0" y="497332"/>
                    <a:pt x="15113" y="384302"/>
                  </a:cubicBezTo>
                  <a:cubicBezTo>
                    <a:pt x="15113" y="376809"/>
                    <a:pt x="15113" y="361696"/>
                    <a:pt x="15113" y="354203"/>
                  </a:cubicBezTo>
                  <a:cubicBezTo>
                    <a:pt x="15113" y="173355"/>
                    <a:pt x="15113" y="173355"/>
                    <a:pt x="143002" y="45339"/>
                  </a:cubicBezTo>
                  <a:cubicBezTo>
                    <a:pt x="150495" y="37846"/>
                    <a:pt x="165608" y="37846"/>
                    <a:pt x="180594" y="37846"/>
                  </a:cubicBezTo>
                  <a:cubicBezTo>
                    <a:pt x="233299" y="37846"/>
                    <a:pt x="286004" y="37846"/>
                    <a:pt x="338709" y="37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386660" y="6231600"/>
            <a:ext cx="550260" cy="530820"/>
            <a:chOff x="0" y="0"/>
            <a:chExt cx="733680" cy="7077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733679" cy="708025"/>
            </a:xfrm>
            <a:custGeom>
              <a:avLst/>
              <a:gdLst/>
              <a:ahLst/>
              <a:cxnLst/>
              <a:rect l="l" t="t" r="r" b="b"/>
              <a:pathLst>
                <a:path w="733679" h="708025">
                  <a:moveTo>
                    <a:pt x="718566" y="384048"/>
                  </a:moveTo>
                  <a:cubicBezTo>
                    <a:pt x="718566" y="391541"/>
                    <a:pt x="718566" y="391541"/>
                    <a:pt x="718566" y="399161"/>
                  </a:cubicBezTo>
                  <a:cubicBezTo>
                    <a:pt x="718566" y="451866"/>
                    <a:pt x="733679" y="519684"/>
                    <a:pt x="710946" y="572389"/>
                  </a:cubicBezTo>
                  <a:cubicBezTo>
                    <a:pt x="688213" y="617601"/>
                    <a:pt x="635254" y="655193"/>
                    <a:pt x="589915" y="692912"/>
                  </a:cubicBezTo>
                  <a:cubicBezTo>
                    <a:pt x="582295" y="708025"/>
                    <a:pt x="567182" y="708025"/>
                    <a:pt x="552069" y="708025"/>
                  </a:cubicBezTo>
                  <a:cubicBezTo>
                    <a:pt x="446151" y="708025"/>
                    <a:pt x="332740" y="708025"/>
                    <a:pt x="219329" y="700532"/>
                  </a:cubicBezTo>
                  <a:cubicBezTo>
                    <a:pt x="211709" y="700532"/>
                    <a:pt x="196596" y="700532"/>
                    <a:pt x="189103" y="693039"/>
                  </a:cubicBezTo>
                  <a:cubicBezTo>
                    <a:pt x="136144" y="640334"/>
                    <a:pt x="83185" y="587629"/>
                    <a:pt x="30226" y="527431"/>
                  </a:cubicBezTo>
                  <a:cubicBezTo>
                    <a:pt x="15113" y="519557"/>
                    <a:pt x="7620" y="496951"/>
                    <a:pt x="7620" y="474345"/>
                  </a:cubicBezTo>
                  <a:cubicBezTo>
                    <a:pt x="7620" y="391541"/>
                    <a:pt x="15240" y="301117"/>
                    <a:pt x="7620" y="210820"/>
                  </a:cubicBezTo>
                  <a:cubicBezTo>
                    <a:pt x="0" y="105410"/>
                    <a:pt x="98298" y="7493"/>
                    <a:pt x="219329" y="0"/>
                  </a:cubicBezTo>
                  <a:cubicBezTo>
                    <a:pt x="310134" y="0"/>
                    <a:pt x="400812" y="0"/>
                    <a:pt x="491617" y="0"/>
                  </a:cubicBezTo>
                  <a:cubicBezTo>
                    <a:pt x="506730" y="0"/>
                    <a:pt x="529463" y="15113"/>
                    <a:pt x="536956" y="22606"/>
                  </a:cubicBezTo>
                  <a:cubicBezTo>
                    <a:pt x="589915" y="75311"/>
                    <a:pt x="642874" y="128016"/>
                    <a:pt x="695833" y="180721"/>
                  </a:cubicBezTo>
                  <a:cubicBezTo>
                    <a:pt x="703453" y="188214"/>
                    <a:pt x="710946" y="210820"/>
                    <a:pt x="718566" y="233426"/>
                  </a:cubicBezTo>
                  <a:cubicBezTo>
                    <a:pt x="718566" y="286131"/>
                    <a:pt x="718566" y="338836"/>
                    <a:pt x="718566" y="3840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834320" y="6672240"/>
            <a:ext cx="554580" cy="559440"/>
            <a:chOff x="0" y="0"/>
            <a:chExt cx="739440" cy="7459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739394" cy="745871"/>
            </a:xfrm>
            <a:custGeom>
              <a:avLst/>
              <a:gdLst/>
              <a:ahLst/>
              <a:cxnLst/>
              <a:rect l="l" t="t" r="r" b="b"/>
              <a:pathLst>
                <a:path w="739394" h="745871">
                  <a:moveTo>
                    <a:pt x="369697" y="0"/>
                  </a:moveTo>
                  <a:cubicBezTo>
                    <a:pt x="573405" y="0"/>
                    <a:pt x="739394" y="165735"/>
                    <a:pt x="739394" y="376682"/>
                  </a:cubicBezTo>
                  <a:cubicBezTo>
                    <a:pt x="739394" y="580136"/>
                    <a:pt x="573405" y="745871"/>
                    <a:pt x="369697" y="745871"/>
                  </a:cubicBezTo>
                  <a:cubicBezTo>
                    <a:pt x="165989" y="745871"/>
                    <a:pt x="0" y="580136"/>
                    <a:pt x="0" y="376682"/>
                  </a:cubicBezTo>
                  <a:cubicBezTo>
                    <a:pt x="0" y="165735"/>
                    <a:pt x="158496" y="7493"/>
                    <a:pt x="369697" y="0"/>
                  </a:cubicBezTo>
                  <a:close/>
                  <a:moveTo>
                    <a:pt x="158496" y="369189"/>
                  </a:moveTo>
                  <a:cubicBezTo>
                    <a:pt x="158496" y="489712"/>
                    <a:pt x="249047" y="580136"/>
                    <a:pt x="369824" y="580136"/>
                  </a:cubicBezTo>
                  <a:cubicBezTo>
                    <a:pt x="482981" y="580136"/>
                    <a:pt x="581152" y="489712"/>
                    <a:pt x="581152" y="376682"/>
                  </a:cubicBezTo>
                  <a:cubicBezTo>
                    <a:pt x="581152" y="256159"/>
                    <a:pt x="490601" y="165735"/>
                    <a:pt x="369824" y="158242"/>
                  </a:cubicBezTo>
                  <a:cubicBezTo>
                    <a:pt x="256667" y="158242"/>
                    <a:pt x="158496" y="256159"/>
                    <a:pt x="158496" y="36918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3988440" y="2859840"/>
            <a:ext cx="481140" cy="474120"/>
            <a:chOff x="0" y="0"/>
            <a:chExt cx="641520" cy="6321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41477" cy="632206"/>
            </a:xfrm>
            <a:custGeom>
              <a:avLst/>
              <a:gdLst/>
              <a:ahLst/>
              <a:cxnLst/>
              <a:rect l="l" t="t" r="r" b="b"/>
              <a:pathLst>
                <a:path w="641477" h="632206">
                  <a:moveTo>
                    <a:pt x="467995" y="0"/>
                  </a:moveTo>
                  <a:cubicBezTo>
                    <a:pt x="528320" y="0"/>
                    <a:pt x="581152" y="0"/>
                    <a:pt x="633984" y="0"/>
                  </a:cubicBezTo>
                  <a:cubicBezTo>
                    <a:pt x="633984" y="135509"/>
                    <a:pt x="641477" y="270891"/>
                    <a:pt x="633984" y="406400"/>
                  </a:cubicBezTo>
                  <a:cubicBezTo>
                    <a:pt x="626491" y="474091"/>
                    <a:pt x="588645" y="534289"/>
                    <a:pt x="528320" y="572008"/>
                  </a:cubicBezTo>
                  <a:cubicBezTo>
                    <a:pt x="490601" y="602107"/>
                    <a:pt x="445262" y="624713"/>
                    <a:pt x="400050" y="624713"/>
                  </a:cubicBezTo>
                  <a:cubicBezTo>
                    <a:pt x="271780" y="632206"/>
                    <a:pt x="135890" y="632206"/>
                    <a:pt x="0" y="632206"/>
                  </a:cubicBezTo>
                  <a:cubicBezTo>
                    <a:pt x="0" y="556895"/>
                    <a:pt x="0" y="489204"/>
                    <a:pt x="0" y="414020"/>
                  </a:cubicBezTo>
                  <a:cubicBezTo>
                    <a:pt x="0" y="398907"/>
                    <a:pt x="22606" y="383921"/>
                    <a:pt x="37719" y="376428"/>
                  </a:cubicBezTo>
                  <a:cubicBezTo>
                    <a:pt x="158496" y="308737"/>
                    <a:pt x="286766" y="233426"/>
                    <a:pt x="415036" y="165735"/>
                  </a:cubicBezTo>
                  <a:cubicBezTo>
                    <a:pt x="460375" y="135636"/>
                    <a:pt x="475361" y="113030"/>
                    <a:pt x="467868" y="60325"/>
                  </a:cubicBezTo>
                  <a:cubicBezTo>
                    <a:pt x="467868" y="37719"/>
                    <a:pt x="467868" y="22733"/>
                    <a:pt x="467868" y="1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3988440" y="1873800"/>
            <a:ext cx="481140" cy="481140"/>
            <a:chOff x="0" y="0"/>
            <a:chExt cx="641520" cy="64152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41477" cy="641477"/>
            </a:xfrm>
            <a:custGeom>
              <a:avLst/>
              <a:gdLst/>
              <a:ahLst/>
              <a:cxnLst/>
              <a:rect l="l" t="t" r="r" b="b"/>
              <a:pathLst>
                <a:path w="641477" h="641477">
                  <a:moveTo>
                    <a:pt x="633984" y="641477"/>
                  </a:moveTo>
                  <a:cubicBezTo>
                    <a:pt x="581152" y="641477"/>
                    <a:pt x="528320" y="641477"/>
                    <a:pt x="475488" y="641477"/>
                  </a:cubicBezTo>
                  <a:cubicBezTo>
                    <a:pt x="475488" y="626364"/>
                    <a:pt x="467995" y="618871"/>
                    <a:pt x="467995" y="611251"/>
                  </a:cubicBezTo>
                  <a:cubicBezTo>
                    <a:pt x="483108" y="535813"/>
                    <a:pt x="452882" y="498094"/>
                    <a:pt x="384937" y="460248"/>
                  </a:cubicBezTo>
                  <a:cubicBezTo>
                    <a:pt x="264160" y="400050"/>
                    <a:pt x="151003" y="324485"/>
                    <a:pt x="30226" y="256667"/>
                  </a:cubicBezTo>
                  <a:cubicBezTo>
                    <a:pt x="15113" y="249047"/>
                    <a:pt x="0" y="218821"/>
                    <a:pt x="0" y="203835"/>
                  </a:cubicBezTo>
                  <a:cubicBezTo>
                    <a:pt x="0" y="143383"/>
                    <a:pt x="0" y="75438"/>
                    <a:pt x="0" y="7493"/>
                  </a:cubicBezTo>
                  <a:cubicBezTo>
                    <a:pt x="143383" y="7493"/>
                    <a:pt x="279273" y="0"/>
                    <a:pt x="415163" y="14986"/>
                  </a:cubicBezTo>
                  <a:cubicBezTo>
                    <a:pt x="535940" y="22479"/>
                    <a:pt x="626491" y="128143"/>
                    <a:pt x="633984" y="248920"/>
                  </a:cubicBezTo>
                  <a:cubicBezTo>
                    <a:pt x="641477" y="354584"/>
                    <a:pt x="633984" y="452755"/>
                    <a:pt x="633984" y="550799"/>
                  </a:cubicBezTo>
                  <a:cubicBezTo>
                    <a:pt x="633984" y="581025"/>
                    <a:pt x="633984" y="611124"/>
                    <a:pt x="633984" y="6413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3009960" y="2859840"/>
            <a:ext cx="481140" cy="474120"/>
            <a:chOff x="0" y="0"/>
            <a:chExt cx="641520" cy="6321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41477" cy="632079"/>
            </a:xfrm>
            <a:custGeom>
              <a:avLst/>
              <a:gdLst/>
              <a:ahLst/>
              <a:cxnLst/>
              <a:rect l="l" t="t" r="r" b="b"/>
              <a:pathLst>
                <a:path w="641477" h="632079">
                  <a:moveTo>
                    <a:pt x="7493" y="0"/>
                  </a:moveTo>
                  <a:cubicBezTo>
                    <a:pt x="60325" y="0"/>
                    <a:pt x="113157" y="0"/>
                    <a:pt x="165989" y="0"/>
                  </a:cubicBezTo>
                  <a:cubicBezTo>
                    <a:pt x="165989" y="15113"/>
                    <a:pt x="165989" y="37592"/>
                    <a:pt x="165989" y="52705"/>
                  </a:cubicBezTo>
                  <a:cubicBezTo>
                    <a:pt x="158496" y="112903"/>
                    <a:pt x="181102" y="143002"/>
                    <a:pt x="233934" y="165608"/>
                  </a:cubicBezTo>
                  <a:cubicBezTo>
                    <a:pt x="362204" y="233299"/>
                    <a:pt x="482981" y="308610"/>
                    <a:pt x="603758" y="376301"/>
                  </a:cubicBezTo>
                  <a:cubicBezTo>
                    <a:pt x="626364" y="391414"/>
                    <a:pt x="641477" y="406400"/>
                    <a:pt x="641477" y="436499"/>
                  </a:cubicBezTo>
                  <a:cubicBezTo>
                    <a:pt x="633984" y="496697"/>
                    <a:pt x="641477" y="564388"/>
                    <a:pt x="641477" y="624586"/>
                  </a:cubicBezTo>
                  <a:cubicBezTo>
                    <a:pt x="618871" y="624586"/>
                    <a:pt x="603758" y="632079"/>
                    <a:pt x="581152" y="632079"/>
                  </a:cubicBezTo>
                  <a:cubicBezTo>
                    <a:pt x="475488" y="632079"/>
                    <a:pt x="369824" y="632079"/>
                    <a:pt x="264160" y="632079"/>
                  </a:cubicBezTo>
                  <a:cubicBezTo>
                    <a:pt x="120777" y="624586"/>
                    <a:pt x="7493" y="519303"/>
                    <a:pt x="7493" y="376301"/>
                  </a:cubicBezTo>
                  <a:cubicBezTo>
                    <a:pt x="0" y="248412"/>
                    <a:pt x="7493" y="127889"/>
                    <a:pt x="74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3009960" y="1881360"/>
            <a:ext cx="481140" cy="474120"/>
            <a:chOff x="0" y="0"/>
            <a:chExt cx="641520" cy="6321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41477" cy="632206"/>
            </a:xfrm>
            <a:custGeom>
              <a:avLst/>
              <a:gdLst/>
              <a:ahLst/>
              <a:cxnLst/>
              <a:rect l="l" t="t" r="r" b="b"/>
              <a:pathLst>
                <a:path w="641477" h="632206">
                  <a:moveTo>
                    <a:pt x="165989" y="632206"/>
                  </a:moveTo>
                  <a:cubicBezTo>
                    <a:pt x="113157" y="632206"/>
                    <a:pt x="60325" y="632206"/>
                    <a:pt x="7493" y="632206"/>
                  </a:cubicBezTo>
                  <a:cubicBezTo>
                    <a:pt x="7493" y="617093"/>
                    <a:pt x="7493" y="609600"/>
                    <a:pt x="7493" y="594614"/>
                  </a:cubicBezTo>
                  <a:cubicBezTo>
                    <a:pt x="7493" y="481711"/>
                    <a:pt x="0" y="368808"/>
                    <a:pt x="7493" y="263525"/>
                  </a:cubicBezTo>
                  <a:cubicBezTo>
                    <a:pt x="7493" y="112903"/>
                    <a:pt x="113157" y="0"/>
                    <a:pt x="264160" y="0"/>
                  </a:cubicBezTo>
                  <a:cubicBezTo>
                    <a:pt x="384937" y="0"/>
                    <a:pt x="498094" y="0"/>
                    <a:pt x="618871" y="0"/>
                  </a:cubicBezTo>
                  <a:cubicBezTo>
                    <a:pt x="618871" y="0"/>
                    <a:pt x="626364" y="0"/>
                    <a:pt x="641477" y="7493"/>
                  </a:cubicBezTo>
                  <a:cubicBezTo>
                    <a:pt x="641477" y="75184"/>
                    <a:pt x="641477" y="150495"/>
                    <a:pt x="633984" y="218186"/>
                  </a:cubicBezTo>
                  <a:cubicBezTo>
                    <a:pt x="633984" y="233299"/>
                    <a:pt x="618871" y="240792"/>
                    <a:pt x="603758" y="248285"/>
                  </a:cubicBezTo>
                  <a:cubicBezTo>
                    <a:pt x="490601" y="315976"/>
                    <a:pt x="377317" y="383794"/>
                    <a:pt x="256540" y="443992"/>
                  </a:cubicBezTo>
                  <a:cubicBezTo>
                    <a:pt x="196215" y="481584"/>
                    <a:pt x="150876" y="519303"/>
                    <a:pt x="165989" y="601980"/>
                  </a:cubicBezTo>
                  <a:cubicBezTo>
                    <a:pt x="165989" y="609473"/>
                    <a:pt x="165989" y="617093"/>
                    <a:pt x="165989" y="6320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5214780" y="6236460"/>
            <a:ext cx="1419120" cy="361800"/>
            <a:chOff x="0" y="0"/>
            <a:chExt cx="1892160" cy="4824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892046" cy="482473"/>
            </a:xfrm>
            <a:custGeom>
              <a:avLst/>
              <a:gdLst/>
              <a:ahLst/>
              <a:cxnLst/>
              <a:rect l="l" t="t" r="r" b="b"/>
              <a:pathLst>
                <a:path w="1892046" h="482473">
                  <a:moveTo>
                    <a:pt x="203581" y="391922"/>
                  </a:moveTo>
                  <a:cubicBezTo>
                    <a:pt x="211074" y="301498"/>
                    <a:pt x="233680" y="226060"/>
                    <a:pt x="286512" y="158242"/>
                  </a:cubicBezTo>
                  <a:cubicBezTo>
                    <a:pt x="369443" y="45212"/>
                    <a:pt x="489966" y="0"/>
                    <a:pt x="625729" y="0"/>
                  </a:cubicBezTo>
                  <a:cubicBezTo>
                    <a:pt x="829183" y="0"/>
                    <a:pt x="1040257" y="0"/>
                    <a:pt x="1251331" y="0"/>
                  </a:cubicBezTo>
                  <a:cubicBezTo>
                    <a:pt x="1500124" y="0"/>
                    <a:pt x="1650873" y="128143"/>
                    <a:pt x="1688592" y="376936"/>
                  </a:cubicBezTo>
                  <a:cubicBezTo>
                    <a:pt x="1688592" y="376936"/>
                    <a:pt x="1688592" y="384429"/>
                    <a:pt x="1688592" y="392049"/>
                  </a:cubicBezTo>
                  <a:cubicBezTo>
                    <a:pt x="1733804" y="392049"/>
                    <a:pt x="1779016" y="392049"/>
                    <a:pt x="1824228" y="392049"/>
                  </a:cubicBezTo>
                  <a:cubicBezTo>
                    <a:pt x="1854327" y="392049"/>
                    <a:pt x="1892046" y="392049"/>
                    <a:pt x="1892046" y="437261"/>
                  </a:cubicBezTo>
                  <a:cubicBezTo>
                    <a:pt x="1892046" y="474980"/>
                    <a:pt x="1854327" y="482473"/>
                    <a:pt x="1824228" y="482473"/>
                  </a:cubicBezTo>
                  <a:cubicBezTo>
                    <a:pt x="1771396" y="482473"/>
                    <a:pt x="1718691" y="482473"/>
                    <a:pt x="1665859" y="482473"/>
                  </a:cubicBezTo>
                  <a:cubicBezTo>
                    <a:pt x="1613027" y="482473"/>
                    <a:pt x="1598041" y="467360"/>
                    <a:pt x="1598041" y="414655"/>
                  </a:cubicBezTo>
                  <a:cubicBezTo>
                    <a:pt x="1598041" y="294005"/>
                    <a:pt x="1545209" y="188468"/>
                    <a:pt x="1439672" y="135763"/>
                  </a:cubicBezTo>
                  <a:cubicBezTo>
                    <a:pt x="1386840" y="105664"/>
                    <a:pt x="1326642" y="90551"/>
                    <a:pt x="1273810" y="90551"/>
                  </a:cubicBezTo>
                  <a:cubicBezTo>
                    <a:pt x="1100455" y="83058"/>
                    <a:pt x="927100" y="83058"/>
                    <a:pt x="753618" y="90551"/>
                  </a:cubicBezTo>
                  <a:cubicBezTo>
                    <a:pt x="670687" y="90551"/>
                    <a:pt x="587756" y="83058"/>
                    <a:pt x="512445" y="105664"/>
                  </a:cubicBezTo>
                  <a:cubicBezTo>
                    <a:pt x="376809" y="143383"/>
                    <a:pt x="278765" y="279019"/>
                    <a:pt x="286258" y="422275"/>
                  </a:cubicBezTo>
                  <a:cubicBezTo>
                    <a:pt x="286258" y="459994"/>
                    <a:pt x="278765" y="474980"/>
                    <a:pt x="241046" y="474980"/>
                  </a:cubicBezTo>
                  <a:cubicBezTo>
                    <a:pt x="180721" y="474980"/>
                    <a:pt x="112903" y="482473"/>
                    <a:pt x="52578" y="482473"/>
                  </a:cubicBezTo>
                  <a:cubicBezTo>
                    <a:pt x="22606" y="482346"/>
                    <a:pt x="0" y="467360"/>
                    <a:pt x="0" y="437134"/>
                  </a:cubicBezTo>
                  <a:cubicBezTo>
                    <a:pt x="0" y="399415"/>
                    <a:pt x="22606" y="391922"/>
                    <a:pt x="52832" y="391922"/>
                  </a:cubicBezTo>
                  <a:cubicBezTo>
                    <a:pt x="105664" y="391922"/>
                    <a:pt x="150876" y="391922"/>
                    <a:pt x="203581" y="3919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214780" y="7310520"/>
            <a:ext cx="1419120" cy="361800"/>
            <a:chOff x="0" y="0"/>
            <a:chExt cx="1892160" cy="4824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892300" cy="482346"/>
            </a:xfrm>
            <a:custGeom>
              <a:avLst/>
              <a:gdLst/>
              <a:ahLst/>
              <a:cxnLst/>
              <a:rect l="l" t="t" r="r" b="b"/>
              <a:pathLst>
                <a:path w="1892300" h="482346">
                  <a:moveTo>
                    <a:pt x="195961" y="82931"/>
                  </a:moveTo>
                  <a:cubicBezTo>
                    <a:pt x="150749" y="82931"/>
                    <a:pt x="105537" y="82931"/>
                    <a:pt x="60325" y="82931"/>
                  </a:cubicBezTo>
                  <a:cubicBezTo>
                    <a:pt x="30099" y="82931"/>
                    <a:pt x="0" y="82931"/>
                    <a:pt x="0" y="45212"/>
                  </a:cubicBezTo>
                  <a:cubicBezTo>
                    <a:pt x="0" y="7493"/>
                    <a:pt x="22606" y="0"/>
                    <a:pt x="52832" y="0"/>
                  </a:cubicBezTo>
                  <a:cubicBezTo>
                    <a:pt x="113157" y="0"/>
                    <a:pt x="165862" y="0"/>
                    <a:pt x="226187" y="0"/>
                  </a:cubicBezTo>
                  <a:cubicBezTo>
                    <a:pt x="279019" y="0"/>
                    <a:pt x="286512" y="7493"/>
                    <a:pt x="294005" y="67818"/>
                  </a:cubicBezTo>
                  <a:cubicBezTo>
                    <a:pt x="294005" y="218567"/>
                    <a:pt x="376936" y="339217"/>
                    <a:pt x="527685" y="384429"/>
                  </a:cubicBezTo>
                  <a:cubicBezTo>
                    <a:pt x="550291" y="384429"/>
                    <a:pt x="572897" y="391922"/>
                    <a:pt x="595503" y="391922"/>
                  </a:cubicBezTo>
                  <a:cubicBezTo>
                    <a:pt x="829183" y="391922"/>
                    <a:pt x="1062863" y="391922"/>
                    <a:pt x="1296543" y="391922"/>
                  </a:cubicBezTo>
                  <a:cubicBezTo>
                    <a:pt x="1439799" y="384429"/>
                    <a:pt x="1552829" y="293878"/>
                    <a:pt x="1590548" y="150749"/>
                  </a:cubicBezTo>
                  <a:cubicBezTo>
                    <a:pt x="1598041" y="120650"/>
                    <a:pt x="1598041" y="90424"/>
                    <a:pt x="1598041" y="52705"/>
                  </a:cubicBezTo>
                  <a:cubicBezTo>
                    <a:pt x="1598041" y="14986"/>
                    <a:pt x="1613281" y="0"/>
                    <a:pt x="1658493" y="0"/>
                  </a:cubicBezTo>
                  <a:cubicBezTo>
                    <a:pt x="1718818" y="0"/>
                    <a:pt x="1779143" y="0"/>
                    <a:pt x="1839468" y="0"/>
                  </a:cubicBezTo>
                  <a:cubicBezTo>
                    <a:pt x="1869567" y="0"/>
                    <a:pt x="1892300" y="15113"/>
                    <a:pt x="1892300" y="45212"/>
                  </a:cubicBezTo>
                  <a:cubicBezTo>
                    <a:pt x="1892300" y="75311"/>
                    <a:pt x="1869694" y="82931"/>
                    <a:pt x="1839468" y="82931"/>
                  </a:cubicBezTo>
                  <a:cubicBezTo>
                    <a:pt x="1786636" y="82931"/>
                    <a:pt x="1741424" y="82931"/>
                    <a:pt x="1703832" y="82931"/>
                  </a:cubicBezTo>
                  <a:cubicBezTo>
                    <a:pt x="1673733" y="158369"/>
                    <a:pt x="1658620" y="226187"/>
                    <a:pt x="1628394" y="278892"/>
                  </a:cubicBezTo>
                  <a:cubicBezTo>
                    <a:pt x="1552956" y="414528"/>
                    <a:pt x="1432433" y="482346"/>
                    <a:pt x="1281684" y="482346"/>
                  </a:cubicBezTo>
                  <a:cubicBezTo>
                    <a:pt x="1055497" y="482346"/>
                    <a:pt x="829437" y="482346"/>
                    <a:pt x="603250" y="482346"/>
                  </a:cubicBezTo>
                  <a:cubicBezTo>
                    <a:pt x="399669" y="482346"/>
                    <a:pt x="233807" y="331597"/>
                    <a:pt x="203708" y="128143"/>
                  </a:cubicBezTo>
                  <a:cubicBezTo>
                    <a:pt x="203708" y="113030"/>
                    <a:pt x="203708" y="105537"/>
                    <a:pt x="196215" y="82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5719680" y="4488480"/>
            <a:ext cx="407160" cy="407160"/>
            <a:chOff x="0" y="0"/>
            <a:chExt cx="542880" cy="5428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42925" cy="542798"/>
            </a:xfrm>
            <a:custGeom>
              <a:avLst/>
              <a:gdLst/>
              <a:ahLst/>
              <a:cxnLst/>
              <a:rect l="l" t="t" r="r" b="b"/>
              <a:pathLst>
                <a:path w="542925" h="542798">
                  <a:moveTo>
                    <a:pt x="542925" y="271399"/>
                  </a:moveTo>
                  <a:cubicBezTo>
                    <a:pt x="542925" y="422148"/>
                    <a:pt x="422275" y="542798"/>
                    <a:pt x="271526" y="542798"/>
                  </a:cubicBezTo>
                  <a:cubicBezTo>
                    <a:pt x="120777" y="542798"/>
                    <a:pt x="7493" y="422275"/>
                    <a:pt x="0" y="271399"/>
                  </a:cubicBezTo>
                  <a:cubicBezTo>
                    <a:pt x="0" y="120650"/>
                    <a:pt x="120650" y="0"/>
                    <a:pt x="271399" y="0"/>
                  </a:cubicBezTo>
                  <a:cubicBezTo>
                    <a:pt x="422148" y="0"/>
                    <a:pt x="542925" y="120650"/>
                    <a:pt x="542925" y="271399"/>
                  </a:cubicBezTo>
                  <a:close/>
                  <a:moveTo>
                    <a:pt x="271399" y="429768"/>
                  </a:moveTo>
                  <a:cubicBezTo>
                    <a:pt x="361823" y="429768"/>
                    <a:pt x="437261" y="361950"/>
                    <a:pt x="437261" y="271399"/>
                  </a:cubicBezTo>
                  <a:cubicBezTo>
                    <a:pt x="437261" y="180848"/>
                    <a:pt x="361950" y="105537"/>
                    <a:pt x="271399" y="105537"/>
                  </a:cubicBezTo>
                  <a:cubicBezTo>
                    <a:pt x="188468" y="105537"/>
                    <a:pt x="113030" y="180975"/>
                    <a:pt x="113030" y="263906"/>
                  </a:cubicBezTo>
                  <a:cubicBezTo>
                    <a:pt x="113030" y="354330"/>
                    <a:pt x="180848" y="429768"/>
                    <a:pt x="271399" y="4297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7381800" y="3967380"/>
            <a:ext cx="378540" cy="381240"/>
            <a:chOff x="0" y="0"/>
            <a:chExt cx="504720" cy="5083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04698" cy="508254"/>
            </a:xfrm>
            <a:custGeom>
              <a:avLst/>
              <a:gdLst/>
              <a:ahLst/>
              <a:cxnLst/>
              <a:rect l="l" t="t" r="r" b="b"/>
              <a:pathLst>
                <a:path w="504698" h="508254">
                  <a:moveTo>
                    <a:pt x="504698" y="0"/>
                  </a:moveTo>
                  <a:cubicBezTo>
                    <a:pt x="504698" y="60706"/>
                    <a:pt x="504698" y="113792"/>
                    <a:pt x="504698" y="174498"/>
                  </a:cubicBezTo>
                  <a:cubicBezTo>
                    <a:pt x="421894" y="174498"/>
                    <a:pt x="338963" y="174498"/>
                    <a:pt x="256159" y="174498"/>
                  </a:cubicBezTo>
                  <a:cubicBezTo>
                    <a:pt x="180848" y="174498"/>
                    <a:pt x="173355" y="182118"/>
                    <a:pt x="173355" y="257937"/>
                  </a:cubicBezTo>
                  <a:cubicBezTo>
                    <a:pt x="173355" y="341376"/>
                    <a:pt x="173355" y="417322"/>
                    <a:pt x="173355" y="508254"/>
                  </a:cubicBezTo>
                  <a:cubicBezTo>
                    <a:pt x="120650" y="508254"/>
                    <a:pt x="60325" y="508254"/>
                    <a:pt x="127" y="508254"/>
                  </a:cubicBezTo>
                  <a:cubicBezTo>
                    <a:pt x="0" y="432435"/>
                    <a:pt x="0" y="356616"/>
                    <a:pt x="7493" y="280670"/>
                  </a:cubicBezTo>
                  <a:cubicBezTo>
                    <a:pt x="7493" y="242697"/>
                    <a:pt x="0" y="197231"/>
                    <a:pt x="7493" y="159258"/>
                  </a:cubicBezTo>
                  <a:cubicBezTo>
                    <a:pt x="15113" y="68326"/>
                    <a:pt x="82804" y="7620"/>
                    <a:pt x="165735" y="0"/>
                  </a:cubicBezTo>
                  <a:cubicBezTo>
                    <a:pt x="278765" y="0"/>
                    <a:pt x="391668" y="0"/>
                    <a:pt x="50469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8455860" y="3967380"/>
            <a:ext cx="378540" cy="381240"/>
            <a:chOff x="0" y="0"/>
            <a:chExt cx="504720" cy="5083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504698" cy="508381"/>
            </a:xfrm>
            <a:custGeom>
              <a:avLst/>
              <a:gdLst/>
              <a:ahLst/>
              <a:cxnLst/>
              <a:rect l="l" t="t" r="r" b="b"/>
              <a:pathLst>
                <a:path w="504698" h="508381">
                  <a:moveTo>
                    <a:pt x="0" y="174498"/>
                  </a:moveTo>
                  <a:cubicBezTo>
                    <a:pt x="0" y="113792"/>
                    <a:pt x="0" y="60706"/>
                    <a:pt x="0" y="0"/>
                  </a:cubicBezTo>
                  <a:cubicBezTo>
                    <a:pt x="30099" y="0"/>
                    <a:pt x="52705" y="0"/>
                    <a:pt x="75311" y="0"/>
                  </a:cubicBezTo>
                  <a:cubicBezTo>
                    <a:pt x="158115" y="0"/>
                    <a:pt x="241046" y="0"/>
                    <a:pt x="323850" y="0"/>
                  </a:cubicBezTo>
                  <a:cubicBezTo>
                    <a:pt x="429260" y="0"/>
                    <a:pt x="497078" y="68326"/>
                    <a:pt x="504698" y="174498"/>
                  </a:cubicBezTo>
                  <a:cubicBezTo>
                    <a:pt x="504698" y="280670"/>
                    <a:pt x="504698" y="394462"/>
                    <a:pt x="504698" y="508381"/>
                  </a:cubicBezTo>
                  <a:cubicBezTo>
                    <a:pt x="451993" y="508381"/>
                    <a:pt x="406781" y="508381"/>
                    <a:pt x="361569" y="508381"/>
                  </a:cubicBezTo>
                  <a:cubicBezTo>
                    <a:pt x="338963" y="508381"/>
                    <a:pt x="331470" y="493268"/>
                    <a:pt x="331470" y="470408"/>
                  </a:cubicBezTo>
                  <a:cubicBezTo>
                    <a:pt x="331470" y="402082"/>
                    <a:pt x="331470" y="333883"/>
                    <a:pt x="331470" y="265557"/>
                  </a:cubicBezTo>
                  <a:cubicBezTo>
                    <a:pt x="331470" y="174498"/>
                    <a:pt x="331470" y="174498"/>
                    <a:pt x="248666" y="174498"/>
                  </a:cubicBezTo>
                  <a:cubicBezTo>
                    <a:pt x="165862" y="174498"/>
                    <a:pt x="90424" y="174498"/>
                    <a:pt x="127" y="1744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7381800" y="5043600"/>
            <a:ext cx="378540" cy="378540"/>
            <a:chOff x="0" y="0"/>
            <a:chExt cx="504720" cy="5047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04698" cy="504698"/>
            </a:xfrm>
            <a:custGeom>
              <a:avLst/>
              <a:gdLst/>
              <a:ahLst/>
              <a:cxnLst/>
              <a:rect l="l" t="t" r="r" b="b"/>
              <a:pathLst>
                <a:path w="504698" h="504698">
                  <a:moveTo>
                    <a:pt x="504698" y="331470"/>
                  </a:moveTo>
                  <a:cubicBezTo>
                    <a:pt x="504698" y="391795"/>
                    <a:pt x="504698" y="444500"/>
                    <a:pt x="504698" y="504698"/>
                  </a:cubicBezTo>
                  <a:cubicBezTo>
                    <a:pt x="414274" y="504698"/>
                    <a:pt x="323850" y="504698"/>
                    <a:pt x="241046" y="504698"/>
                  </a:cubicBezTo>
                  <a:cubicBezTo>
                    <a:pt x="210947" y="504698"/>
                    <a:pt x="180721" y="504698"/>
                    <a:pt x="150622" y="497205"/>
                  </a:cubicBezTo>
                  <a:cubicBezTo>
                    <a:pt x="75311" y="489712"/>
                    <a:pt x="7493" y="429387"/>
                    <a:pt x="7493" y="346583"/>
                  </a:cubicBezTo>
                  <a:cubicBezTo>
                    <a:pt x="0" y="233553"/>
                    <a:pt x="7493" y="120523"/>
                    <a:pt x="7493" y="0"/>
                  </a:cubicBezTo>
                  <a:cubicBezTo>
                    <a:pt x="60325" y="0"/>
                    <a:pt x="113030" y="0"/>
                    <a:pt x="173228" y="0"/>
                  </a:cubicBezTo>
                  <a:cubicBezTo>
                    <a:pt x="173228" y="82804"/>
                    <a:pt x="173228" y="165735"/>
                    <a:pt x="173228" y="241046"/>
                  </a:cubicBezTo>
                  <a:cubicBezTo>
                    <a:pt x="173228" y="331470"/>
                    <a:pt x="180721" y="331470"/>
                    <a:pt x="263652" y="331470"/>
                  </a:cubicBezTo>
                  <a:cubicBezTo>
                    <a:pt x="346583" y="331470"/>
                    <a:pt x="421894" y="331470"/>
                    <a:pt x="504698" y="3314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8460720" y="5043600"/>
            <a:ext cx="373680" cy="378540"/>
            <a:chOff x="0" y="0"/>
            <a:chExt cx="498240" cy="504720"/>
          </a:xfrm>
        </p:grpSpPr>
        <p:sp>
          <p:nvSpPr>
            <p:cNvPr id="70" name="Freeform 70"/>
            <p:cNvSpPr/>
            <p:nvPr/>
          </p:nvSpPr>
          <p:spPr>
            <a:xfrm>
              <a:off x="-127" y="0"/>
              <a:ext cx="498348" cy="504698"/>
            </a:xfrm>
            <a:custGeom>
              <a:avLst/>
              <a:gdLst/>
              <a:ahLst/>
              <a:cxnLst/>
              <a:rect l="l" t="t" r="r" b="b"/>
              <a:pathLst>
                <a:path w="498348" h="504698">
                  <a:moveTo>
                    <a:pt x="324739" y="0"/>
                  </a:moveTo>
                  <a:cubicBezTo>
                    <a:pt x="385191" y="0"/>
                    <a:pt x="438023" y="0"/>
                    <a:pt x="498348" y="0"/>
                  </a:cubicBezTo>
                  <a:cubicBezTo>
                    <a:pt x="498348" y="90424"/>
                    <a:pt x="498348" y="180848"/>
                    <a:pt x="498348" y="271145"/>
                  </a:cubicBezTo>
                  <a:cubicBezTo>
                    <a:pt x="498348" y="286258"/>
                    <a:pt x="498348" y="308864"/>
                    <a:pt x="498348" y="323850"/>
                  </a:cubicBezTo>
                  <a:cubicBezTo>
                    <a:pt x="498348" y="429260"/>
                    <a:pt x="422910" y="504698"/>
                    <a:pt x="317119" y="504698"/>
                  </a:cubicBezTo>
                  <a:cubicBezTo>
                    <a:pt x="211328" y="504698"/>
                    <a:pt x="105791" y="504698"/>
                    <a:pt x="0" y="504698"/>
                  </a:cubicBezTo>
                  <a:cubicBezTo>
                    <a:pt x="127" y="444500"/>
                    <a:pt x="127" y="391668"/>
                    <a:pt x="127" y="338963"/>
                  </a:cubicBezTo>
                  <a:cubicBezTo>
                    <a:pt x="22733" y="338963"/>
                    <a:pt x="45466" y="331470"/>
                    <a:pt x="68072" y="331470"/>
                  </a:cubicBezTo>
                  <a:cubicBezTo>
                    <a:pt x="128524" y="331470"/>
                    <a:pt x="196469" y="331470"/>
                    <a:pt x="256794" y="331470"/>
                  </a:cubicBezTo>
                  <a:cubicBezTo>
                    <a:pt x="317119" y="331470"/>
                    <a:pt x="324739" y="323977"/>
                    <a:pt x="324739" y="263652"/>
                  </a:cubicBezTo>
                  <a:cubicBezTo>
                    <a:pt x="324739" y="180848"/>
                    <a:pt x="324739" y="90424"/>
                    <a:pt x="32473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8434260" y="6984360"/>
            <a:ext cx="395280" cy="207360"/>
            <a:chOff x="0" y="0"/>
            <a:chExt cx="527040" cy="2764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27050" cy="276479"/>
            </a:xfrm>
            <a:custGeom>
              <a:avLst/>
              <a:gdLst/>
              <a:ahLst/>
              <a:cxnLst/>
              <a:rect l="l" t="t" r="r" b="b"/>
              <a:pathLst>
                <a:path w="527050" h="276479">
                  <a:moveTo>
                    <a:pt x="527050" y="0"/>
                  </a:moveTo>
                  <a:cubicBezTo>
                    <a:pt x="527050" y="97155"/>
                    <a:pt x="527050" y="179324"/>
                    <a:pt x="527050" y="276479"/>
                  </a:cubicBezTo>
                  <a:cubicBezTo>
                    <a:pt x="481838" y="231648"/>
                    <a:pt x="444246" y="201803"/>
                    <a:pt x="414147" y="164338"/>
                  </a:cubicBezTo>
                  <a:cubicBezTo>
                    <a:pt x="384048" y="126873"/>
                    <a:pt x="346329" y="119507"/>
                    <a:pt x="308737" y="119507"/>
                  </a:cubicBezTo>
                  <a:cubicBezTo>
                    <a:pt x="203327" y="119507"/>
                    <a:pt x="105410" y="119507"/>
                    <a:pt x="0" y="119507"/>
                  </a:cubicBezTo>
                  <a:cubicBezTo>
                    <a:pt x="7493" y="82169"/>
                    <a:pt x="15113" y="52197"/>
                    <a:pt x="22606" y="22352"/>
                  </a:cubicBezTo>
                  <a:cubicBezTo>
                    <a:pt x="30099" y="14986"/>
                    <a:pt x="37592" y="0"/>
                    <a:pt x="52705" y="0"/>
                  </a:cubicBezTo>
                  <a:cubicBezTo>
                    <a:pt x="203327" y="0"/>
                    <a:pt x="361442" y="0"/>
                    <a:pt x="52705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8434260" y="6705720"/>
            <a:ext cx="395280" cy="209520"/>
            <a:chOff x="0" y="0"/>
            <a:chExt cx="527040" cy="2793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27050" cy="279400"/>
            </a:xfrm>
            <a:custGeom>
              <a:avLst/>
              <a:gdLst/>
              <a:ahLst/>
              <a:cxnLst/>
              <a:rect l="l" t="t" r="r" b="b"/>
              <a:pathLst>
                <a:path w="527050" h="279400">
                  <a:moveTo>
                    <a:pt x="30099" y="279400"/>
                  </a:moveTo>
                  <a:cubicBezTo>
                    <a:pt x="22606" y="241554"/>
                    <a:pt x="7493" y="203835"/>
                    <a:pt x="0" y="166116"/>
                  </a:cubicBezTo>
                  <a:cubicBezTo>
                    <a:pt x="97917" y="166116"/>
                    <a:pt x="188214" y="158623"/>
                    <a:pt x="278638" y="166116"/>
                  </a:cubicBezTo>
                  <a:cubicBezTo>
                    <a:pt x="338836" y="173609"/>
                    <a:pt x="391541" y="151003"/>
                    <a:pt x="429260" y="98171"/>
                  </a:cubicBezTo>
                  <a:cubicBezTo>
                    <a:pt x="459232" y="67945"/>
                    <a:pt x="489331" y="37719"/>
                    <a:pt x="527050" y="0"/>
                  </a:cubicBezTo>
                  <a:cubicBezTo>
                    <a:pt x="527050" y="105664"/>
                    <a:pt x="527050" y="188722"/>
                    <a:pt x="527050" y="279400"/>
                  </a:cubicBezTo>
                  <a:cubicBezTo>
                    <a:pt x="361442" y="279400"/>
                    <a:pt x="195707" y="279400"/>
                    <a:pt x="30099" y="2794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8143740" y="6236460"/>
            <a:ext cx="204660" cy="390420"/>
            <a:chOff x="0" y="0"/>
            <a:chExt cx="272880" cy="5205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72923" cy="520573"/>
            </a:xfrm>
            <a:custGeom>
              <a:avLst/>
              <a:gdLst/>
              <a:ahLst/>
              <a:cxnLst/>
              <a:rect l="l" t="t" r="r" b="b"/>
              <a:pathLst>
                <a:path w="272923" h="520573">
                  <a:moveTo>
                    <a:pt x="272923" y="7493"/>
                  </a:moveTo>
                  <a:cubicBezTo>
                    <a:pt x="227457" y="45212"/>
                    <a:pt x="189484" y="82931"/>
                    <a:pt x="144018" y="128143"/>
                  </a:cubicBezTo>
                  <a:cubicBezTo>
                    <a:pt x="128905" y="143256"/>
                    <a:pt x="121285" y="173355"/>
                    <a:pt x="121285" y="196088"/>
                  </a:cubicBezTo>
                  <a:cubicBezTo>
                    <a:pt x="113665" y="301752"/>
                    <a:pt x="113665" y="399796"/>
                    <a:pt x="113665" y="505460"/>
                  </a:cubicBezTo>
                  <a:cubicBezTo>
                    <a:pt x="113665" y="512953"/>
                    <a:pt x="113665" y="512953"/>
                    <a:pt x="113665" y="520573"/>
                  </a:cubicBezTo>
                  <a:cubicBezTo>
                    <a:pt x="83312" y="513080"/>
                    <a:pt x="45466" y="505460"/>
                    <a:pt x="15113" y="497967"/>
                  </a:cubicBezTo>
                  <a:cubicBezTo>
                    <a:pt x="7620" y="497967"/>
                    <a:pt x="0" y="475234"/>
                    <a:pt x="0" y="467741"/>
                  </a:cubicBezTo>
                  <a:cubicBezTo>
                    <a:pt x="0" y="309372"/>
                    <a:pt x="0" y="158369"/>
                    <a:pt x="0" y="0"/>
                  </a:cubicBezTo>
                  <a:cubicBezTo>
                    <a:pt x="90932" y="0"/>
                    <a:pt x="174371" y="0"/>
                    <a:pt x="265303" y="0"/>
                  </a:cubicBezTo>
                  <a:cubicBezTo>
                    <a:pt x="265303" y="0"/>
                    <a:pt x="272923" y="7493"/>
                    <a:pt x="272923" y="74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8143740" y="7277040"/>
            <a:ext cx="204660" cy="395280"/>
            <a:chOff x="0" y="0"/>
            <a:chExt cx="272880" cy="52704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72923" cy="527050"/>
            </a:xfrm>
            <a:custGeom>
              <a:avLst/>
              <a:gdLst/>
              <a:ahLst/>
              <a:cxnLst/>
              <a:rect l="l" t="t" r="r" b="b"/>
              <a:pathLst>
                <a:path w="272923" h="527050">
                  <a:moveTo>
                    <a:pt x="272923" y="527050"/>
                  </a:moveTo>
                  <a:cubicBezTo>
                    <a:pt x="181991" y="527050"/>
                    <a:pt x="91059" y="527050"/>
                    <a:pt x="0" y="527050"/>
                  </a:cubicBezTo>
                  <a:cubicBezTo>
                    <a:pt x="0" y="361442"/>
                    <a:pt x="0" y="195707"/>
                    <a:pt x="0" y="30099"/>
                  </a:cubicBezTo>
                  <a:cubicBezTo>
                    <a:pt x="37846" y="15113"/>
                    <a:pt x="75819" y="7493"/>
                    <a:pt x="113665" y="0"/>
                  </a:cubicBezTo>
                  <a:cubicBezTo>
                    <a:pt x="113665" y="75311"/>
                    <a:pt x="121285" y="150622"/>
                    <a:pt x="113665" y="225933"/>
                  </a:cubicBezTo>
                  <a:cubicBezTo>
                    <a:pt x="106045" y="331343"/>
                    <a:pt x="136398" y="406654"/>
                    <a:pt x="219837" y="466852"/>
                  </a:cubicBezTo>
                  <a:cubicBezTo>
                    <a:pt x="234950" y="481965"/>
                    <a:pt x="250190" y="496951"/>
                    <a:pt x="272923" y="5270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7867800" y="7277040"/>
            <a:ext cx="209520" cy="390420"/>
            <a:chOff x="0" y="0"/>
            <a:chExt cx="279360" cy="520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79400" cy="520573"/>
            </a:xfrm>
            <a:custGeom>
              <a:avLst/>
              <a:gdLst/>
              <a:ahLst/>
              <a:cxnLst/>
              <a:rect l="l" t="t" r="r" b="b"/>
              <a:pathLst>
                <a:path w="279400" h="520573">
                  <a:moveTo>
                    <a:pt x="158496" y="0"/>
                  </a:moveTo>
                  <a:cubicBezTo>
                    <a:pt x="203835" y="7493"/>
                    <a:pt x="241554" y="15113"/>
                    <a:pt x="279400" y="30226"/>
                  </a:cubicBezTo>
                  <a:cubicBezTo>
                    <a:pt x="279400" y="196215"/>
                    <a:pt x="279400" y="354584"/>
                    <a:pt x="279400" y="520573"/>
                  </a:cubicBezTo>
                  <a:cubicBezTo>
                    <a:pt x="188849" y="520573"/>
                    <a:pt x="98171" y="520573"/>
                    <a:pt x="0" y="520573"/>
                  </a:cubicBezTo>
                  <a:cubicBezTo>
                    <a:pt x="37719" y="482854"/>
                    <a:pt x="75565" y="445135"/>
                    <a:pt x="113284" y="414909"/>
                  </a:cubicBezTo>
                  <a:cubicBezTo>
                    <a:pt x="151003" y="384683"/>
                    <a:pt x="166116" y="346964"/>
                    <a:pt x="158623" y="294259"/>
                  </a:cubicBezTo>
                  <a:cubicBezTo>
                    <a:pt x="158623" y="196215"/>
                    <a:pt x="158623" y="98044"/>
                    <a:pt x="15862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7867800" y="6236460"/>
            <a:ext cx="209520" cy="390420"/>
            <a:chOff x="0" y="0"/>
            <a:chExt cx="279360" cy="5205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79400" cy="520700"/>
            </a:xfrm>
            <a:custGeom>
              <a:avLst/>
              <a:gdLst/>
              <a:ahLst/>
              <a:cxnLst/>
              <a:rect l="l" t="t" r="r" b="b"/>
              <a:pathLst>
                <a:path w="279400" h="520700">
                  <a:moveTo>
                    <a:pt x="158496" y="520573"/>
                  </a:moveTo>
                  <a:cubicBezTo>
                    <a:pt x="158496" y="414909"/>
                    <a:pt x="158496" y="309372"/>
                    <a:pt x="158496" y="211201"/>
                  </a:cubicBezTo>
                  <a:cubicBezTo>
                    <a:pt x="165989" y="173482"/>
                    <a:pt x="151003" y="143256"/>
                    <a:pt x="120777" y="113157"/>
                  </a:cubicBezTo>
                  <a:cubicBezTo>
                    <a:pt x="83058" y="82931"/>
                    <a:pt x="45339" y="45212"/>
                    <a:pt x="0" y="0"/>
                  </a:cubicBezTo>
                  <a:cubicBezTo>
                    <a:pt x="98171" y="0"/>
                    <a:pt x="188722" y="0"/>
                    <a:pt x="279400" y="0"/>
                  </a:cubicBezTo>
                  <a:cubicBezTo>
                    <a:pt x="279400" y="45212"/>
                    <a:pt x="279400" y="98044"/>
                    <a:pt x="279400" y="143383"/>
                  </a:cubicBezTo>
                  <a:cubicBezTo>
                    <a:pt x="279400" y="249047"/>
                    <a:pt x="279400" y="347091"/>
                    <a:pt x="279400" y="452755"/>
                  </a:cubicBezTo>
                  <a:cubicBezTo>
                    <a:pt x="279400" y="482981"/>
                    <a:pt x="271907" y="497967"/>
                    <a:pt x="241681" y="505587"/>
                  </a:cubicBezTo>
                  <a:cubicBezTo>
                    <a:pt x="211455" y="505587"/>
                    <a:pt x="188849" y="513080"/>
                    <a:pt x="158623" y="5207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7393680" y="6712740"/>
            <a:ext cx="388260" cy="202500"/>
            <a:chOff x="0" y="0"/>
            <a:chExt cx="517680" cy="2700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517652" cy="270002"/>
            </a:xfrm>
            <a:custGeom>
              <a:avLst/>
              <a:gdLst/>
              <a:ahLst/>
              <a:cxnLst/>
              <a:rect l="l" t="t" r="r" b="b"/>
              <a:pathLst>
                <a:path w="517652" h="270002">
                  <a:moveTo>
                    <a:pt x="517652" y="157480"/>
                  </a:moveTo>
                  <a:cubicBezTo>
                    <a:pt x="510159" y="194945"/>
                    <a:pt x="502666" y="232537"/>
                    <a:pt x="495173" y="270002"/>
                  </a:cubicBezTo>
                  <a:cubicBezTo>
                    <a:pt x="330073" y="270002"/>
                    <a:pt x="165100" y="270002"/>
                    <a:pt x="0" y="270002"/>
                  </a:cubicBezTo>
                  <a:cubicBezTo>
                    <a:pt x="0" y="187452"/>
                    <a:pt x="0" y="97536"/>
                    <a:pt x="0" y="0"/>
                  </a:cubicBezTo>
                  <a:cubicBezTo>
                    <a:pt x="44958" y="44958"/>
                    <a:pt x="82550" y="82550"/>
                    <a:pt x="112522" y="120015"/>
                  </a:cubicBezTo>
                  <a:cubicBezTo>
                    <a:pt x="142494" y="149987"/>
                    <a:pt x="172593" y="157480"/>
                    <a:pt x="217551" y="157480"/>
                  </a:cubicBezTo>
                  <a:cubicBezTo>
                    <a:pt x="315087" y="157480"/>
                    <a:pt x="420116" y="157480"/>
                    <a:pt x="517652" y="15748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7386660" y="6989220"/>
            <a:ext cx="395280" cy="202500"/>
            <a:chOff x="0" y="0"/>
            <a:chExt cx="527040" cy="2700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27050" cy="270002"/>
            </a:xfrm>
            <a:custGeom>
              <a:avLst/>
              <a:gdLst/>
              <a:ahLst/>
              <a:cxnLst/>
              <a:rect l="l" t="t" r="r" b="b"/>
              <a:pathLst>
                <a:path w="527050" h="270002">
                  <a:moveTo>
                    <a:pt x="504444" y="0"/>
                  </a:moveTo>
                  <a:cubicBezTo>
                    <a:pt x="511937" y="37465"/>
                    <a:pt x="519557" y="67437"/>
                    <a:pt x="527050" y="112522"/>
                  </a:cubicBezTo>
                  <a:cubicBezTo>
                    <a:pt x="459232" y="112522"/>
                    <a:pt x="391541" y="120015"/>
                    <a:pt x="323723" y="112522"/>
                  </a:cubicBezTo>
                  <a:cubicBezTo>
                    <a:pt x="210820" y="97536"/>
                    <a:pt x="120523" y="127508"/>
                    <a:pt x="52705" y="225044"/>
                  </a:cubicBezTo>
                  <a:cubicBezTo>
                    <a:pt x="45212" y="240030"/>
                    <a:pt x="30099" y="255016"/>
                    <a:pt x="15113" y="270002"/>
                  </a:cubicBezTo>
                  <a:cubicBezTo>
                    <a:pt x="15113" y="262509"/>
                    <a:pt x="7620" y="262509"/>
                    <a:pt x="0" y="262509"/>
                  </a:cubicBezTo>
                  <a:cubicBezTo>
                    <a:pt x="0" y="217551"/>
                    <a:pt x="0" y="172466"/>
                    <a:pt x="0" y="127508"/>
                  </a:cubicBezTo>
                  <a:cubicBezTo>
                    <a:pt x="0" y="90043"/>
                    <a:pt x="0" y="44958"/>
                    <a:pt x="0" y="0"/>
                  </a:cubicBezTo>
                  <a:cubicBezTo>
                    <a:pt x="173228" y="0"/>
                    <a:pt x="331343" y="0"/>
                    <a:pt x="50444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6415200" y="6791580"/>
            <a:ext cx="219240" cy="66420"/>
            <a:chOff x="0" y="0"/>
            <a:chExt cx="292320" cy="885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292354" cy="88646"/>
            </a:xfrm>
            <a:custGeom>
              <a:avLst/>
              <a:gdLst/>
              <a:ahLst/>
              <a:cxnLst/>
              <a:rect l="l" t="t" r="r" b="b"/>
              <a:pathLst>
                <a:path w="292354" h="88646">
                  <a:moveTo>
                    <a:pt x="149860" y="88519"/>
                  </a:moveTo>
                  <a:cubicBezTo>
                    <a:pt x="119888" y="88519"/>
                    <a:pt x="82423" y="88519"/>
                    <a:pt x="52451" y="88519"/>
                  </a:cubicBezTo>
                  <a:cubicBezTo>
                    <a:pt x="22479" y="88519"/>
                    <a:pt x="7493" y="73787"/>
                    <a:pt x="0" y="44323"/>
                  </a:cubicBezTo>
                  <a:cubicBezTo>
                    <a:pt x="0" y="14732"/>
                    <a:pt x="22479" y="0"/>
                    <a:pt x="52451" y="0"/>
                  </a:cubicBezTo>
                  <a:cubicBezTo>
                    <a:pt x="112395" y="0"/>
                    <a:pt x="179832" y="0"/>
                    <a:pt x="239903" y="0"/>
                  </a:cubicBezTo>
                  <a:cubicBezTo>
                    <a:pt x="269875" y="0"/>
                    <a:pt x="292354" y="14732"/>
                    <a:pt x="292354" y="44323"/>
                  </a:cubicBezTo>
                  <a:cubicBezTo>
                    <a:pt x="284861" y="73787"/>
                    <a:pt x="269875" y="88646"/>
                    <a:pt x="239903" y="88646"/>
                  </a:cubicBezTo>
                  <a:cubicBezTo>
                    <a:pt x="209931" y="88646"/>
                    <a:pt x="179959" y="88646"/>
                    <a:pt x="149987" y="886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5214780" y="6791580"/>
            <a:ext cx="214380" cy="66420"/>
            <a:chOff x="0" y="0"/>
            <a:chExt cx="285840" cy="885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285750" cy="88646"/>
            </a:xfrm>
            <a:custGeom>
              <a:avLst/>
              <a:gdLst/>
              <a:ahLst/>
              <a:cxnLst/>
              <a:rect l="l" t="t" r="r" b="b"/>
              <a:pathLst>
                <a:path w="285750" h="88646">
                  <a:moveTo>
                    <a:pt x="142875" y="88519"/>
                  </a:moveTo>
                  <a:cubicBezTo>
                    <a:pt x="112776" y="88519"/>
                    <a:pt x="82677" y="88519"/>
                    <a:pt x="45085" y="88519"/>
                  </a:cubicBezTo>
                  <a:cubicBezTo>
                    <a:pt x="14986" y="88519"/>
                    <a:pt x="0" y="66421"/>
                    <a:pt x="0" y="44323"/>
                  </a:cubicBezTo>
                  <a:cubicBezTo>
                    <a:pt x="0" y="29464"/>
                    <a:pt x="22606" y="7366"/>
                    <a:pt x="45085" y="7366"/>
                  </a:cubicBezTo>
                  <a:cubicBezTo>
                    <a:pt x="105283" y="0"/>
                    <a:pt x="180594" y="0"/>
                    <a:pt x="240665" y="0"/>
                  </a:cubicBezTo>
                  <a:cubicBezTo>
                    <a:pt x="263271" y="0"/>
                    <a:pt x="270764" y="29464"/>
                    <a:pt x="285750" y="44323"/>
                  </a:cubicBezTo>
                  <a:cubicBezTo>
                    <a:pt x="270764" y="59055"/>
                    <a:pt x="255651" y="81280"/>
                    <a:pt x="240665" y="81280"/>
                  </a:cubicBezTo>
                  <a:cubicBezTo>
                    <a:pt x="210566" y="88646"/>
                    <a:pt x="172974" y="88646"/>
                    <a:pt x="142875" y="88646"/>
                  </a:cubicBezTo>
                  <a:cubicBezTo>
                    <a:pt x="142875" y="88646"/>
                    <a:pt x="142875" y="88646"/>
                    <a:pt x="142875" y="886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5214780" y="7050780"/>
            <a:ext cx="214380" cy="69120"/>
            <a:chOff x="0" y="0"/>
            <a:chExt cx="285840" cy="9216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85877" cy="92202"/>
            </a:xfrm>
            <a:custGeom>
              <a:avLst/>
              <a:gdLst/>
              <a:ahLst/>
              <a:cxnLst/>
              <a:rect l="l" t="t" r="r" b="b"/>
              <a:pathLst>
                <a:path w="285877" h="92202">
                  <a:moveTo>
                    <a:pt x="150495" y="0"/>
                  </a:moveTo>
                  <a:cubicBezTo>
                    <a:pt x="180594" y="0"/>
                    <a:pt x="210693" y="0"/>
                    <a:pt x="240792" y="0"/>
                  </a:cubicBezTo>
                  <a:cubicBezTo>
                    <a:pt x="270891" y="0"/>
                    <a:pt x="285877" y="15367"/>
                    <a:pt x="285877" y="46101"/>
                  </a:cubicBezTo>
                  <a:cubicBezTo>
                    <a:pt x="285877" y="76835"/>
                    <a:pt x="270891" y="84455"/>
                    <a:pt x="240792" y="84455"/>
                  </a:cubicBezTo>
                  <a:cubicBezTo>
                    <a:pt x="173101" y="84455"/>
                    <a:pt x="112903" y="84455"/>
                    <a:pt x="52705" y="92075"/>
                  </a:cubicBezTo>
                  <a:cubicBezTo>
                    <a:pt x="22606" y="92202"/>
                    <a:pt x="0" y="76835"/>
                    <a:pt x="0" y="46101"/>
                  </a:cubicBezTo>
                  <a:cubicBezTo>
                    <a:pt x="0" y="15367"/>
                    <a:pt x="22606" y="0"/>
                    <a:pt x="52705" y="0"/>
                  </a:cubicBezTo>
                  <a:cubicBezTo>
                    <a:pt x="82804" y="0"/>
                    <a:pt x="112903" y="0"/>
                    <a:pt x="150495" y="0"/>
                  </a:cubicBezTo>
                  <a:cubicBezTo>
                    <a:pt x="150495" y="0"/>
                    <a:pt x="150495" y="0"/>
                    <a:pt x="15049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6415200" y="7045920"/>
            <a:ext cx="219240" cy="73980"/>
            <a:chOff x="0" y="0"/>
            <a:chExt cx="292320" cy="9864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292227" cy="98679"/>
            </a:xfrm>
            <a:custGeom>
              <a:avLst/>
              <a:gdLst/>
              <a:ahLst/>
              <a:cxnLst/>
              <a:rect l="l" t="t" r="r" b="b"/>
              <a:pathLst>
                <a:path w="292227" h="98679">
                  <a:moveTo>
                    <a:pt x="149860" y="7620"/>
                  </a:moveTo>
                  <a:cubicBezTo>
                    <a:pt x="179832" y="7620"/>
                    <a:pt x="209804" y="7620"/>
                    <a:pt x="247269" y="7620"/>
                  </a:cubicBezTo>
                  <a:cubicBezTo>
                    <a:pt x="269748" y="7620"/>
                    <a:pt x="292227" y="22733"/>
                    <a:pt x="292227" y="53086"/>
                  </a:cubicBezTo>
                  <a:cubicBezTo>
                    <a:pt x="284734" y="68199"/>
                    <a:pt x="262255" y="91059"/>
                    <a:pt x="247269" y="91059"/>
                  </a:cubicBezTo>
                  <a:cubicBezTo>
                    <a:pt x="179832" y="98679"/>
                    <a:pt x="112395" y="98679"/>
                    <a:pt x="44831" y="91059"/>
                  </a:cubicBezTo>
                  <a:cubicBezTo>
                    <a:pt x="22479" y="91059"/>
                    <a:pt x="0" y="75819"/>
                    <a:pt x="7493" y="53086"/>
                  </a:cubicBezTo>
                  <a:cubicBezTo>
                    <a:pt x="7493" y="30353"/>
                    <a:pt x="29972" y="15113"/>
                    <a:pt x="44958" y="7620"/>
                  </a:cubicBezTo>
                  <a:cubicBezTo>
                    <a:pt x="82423" y="0"/>
                    <a:pt x="112395" y="7620"/>
                    <a:pt x="149860" y="76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743120" y="5126760"/>
            <a:ext cx="123660" cy="126360"/>
            <a:chOff x="0" y="0"/>
            <a:chExt cx="164880" cy="16848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233360" y="5126760"/>
            <a:ext cx="131220" cy="126360"/>
            <a:chOff x="0" y="0"/>
            <a:chExt cx="174960" cy="1684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175006" cy="168529"/>
            </a:xfrm>
            <a:custGeom>
              <a:avLst/>
              <a:gdLst/>
              <a:ahLst/>
              <a:cxnLst/>
              <a:rect l="l" t="t" r="r" b="b"/>
              <a:pathLst>
                <a:path w="175006" h="168529">
                  <a:moveTo>
                    <a:pt x="91313" y="168529"/>
                  </a:moveTo>
                  <a:cubicBezTo>
                    <a:pt x="45593" y="168529"/>
                    <a:pt x="7620" y="130175"/>
                    <a:pt x="7620" y="84201"/>
                  </a:cubicBezTo>
                  <a:cubicBezTo>
                    <a:pt x="0" y="38354"/>
                    <a:pt x="45593" y="0"/>
                    <a:pt x="91313" y="0"/>
                  </a:cubicBezTo>
                  <a:cubicBezTo>
                    <a:pt x="137033" y="0"/>
                    <a:pt x="175006" y="38354"/>
                    <a:pt x="175006" y="84201"/>
                  </a:cubicBezTo>
                  <a:cubicBezTo>
                    <a:pt x="175006" y="130048"/>
                    <a:pt x="137033" y="168402"/>
                    <a:pt x="91313" y="168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030860" y="4924260"/>
            <a:ext cx="128520" cy="123660"/>
            <a:chOff x="0" y="0"/>
            <a:chExt cx="171360" cy="1648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81915" y="0"/>
                  </a:moveTo>
                  <a:cubicBezTo>
                    <a:pt x="126619" y="0"/>
                    <a:pt x="163830" y="29972"/>
                    <a:pt x="163830" y="74930"/>
                  </a:cubicBezTo>
                  <a:cubicBezTo>
                    <a:pt x="171323" y="119888"/>
                    <a:pt x="126619" y="164846"/>
                    <a:pt x="81915" y="164846"/>
                  </a:cubicBezTo>
                  <a:cubicBezTo>
                    <a:pt x="37211" y="164846"/>
                    <a:pt x="0" y="127381"/>
                    <a:pt x="0" y="82423"/>
                  </a:cubicBezTo>
                  <a:cubicBezTo>
                    <a:pt x="0" y="29972"/>
                    <a:pt x="37211" y="0"/>
                    <a:pt x="819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947780" y="4415040"/>
            <a:ext cx="128520" cy="131220"/>
            <a:chOff x="0" y="0"/>
            <a:chExt cx="171360" cy="17496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71450" cy="175006"/>
            </a:xfrm>
            <a:custGeom>
              <a:avLst/>
              <a:gdLst/>
              <a:ahLst/>
              <a:cxnLst/>
              <a:rect l="l" t="t" r="r" b="b"/>
              <a:pathLst>
                <a:path w="171450" h="175006">
                  <a:moveTo>
                    <a:pt x="163957" y="83693"/>
                  </a:moveTo>
                  <a:cubicBezTo>
                    <a:pt x="171450" y="129286"/>
                    <a:pt x="134112" y="167386"/>
                    <a:pt x="89408" y="167386"/>
                  </a:cubicBezTo>
                  <a:cubicBezTo>
                    <a:pt x="44704" y="175006"/>
                    <a:pt x="0" y="136906"/>
                    <a:pt x="0" y="83693"/>
                  </a:cubicBezTo>
                  <a:cubicBezTo>
                    <a:pt x="0" y="45593"/>
                    <a:pt x="37211" y="0"/>
                    <a:pt x="81915" y="0"/>
                  </a:cubicBezTo>
                  <a:cubicBezTo>
                    <a:pt x="126619" y="0"/>
                    <a:pt x="163830" y="37973"/>
                    <a:pt x="163830" y="836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947780" y="4924260"/>
            <a:ext cx="123660" cy="123660"/>
            <a:chOff x="0" y="0"/>
            <a:chExt cx="164880" cy="1648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64846" cy="164846"/>
            </a:xfrm>
            <a:custGeom>
              <a:avLst/>
              <a:gdLst/>
              <a:ahLst/>
              <a:cxnLst/>
              <a:rect l="l" t="t" r="r" b="b"/>
              <a:pathLst>
                <a:path w="164846" h="164846">
                  <a:moveTo>
                    <a:pt x="164846" y="82423"/>
                  </a:moveTo>
                  <a:cubicBezTo>
                    <a:pt x="164846" y="127381"/>
                    <a:pt x="134874" y="157353"/>
                    <a:pt x="89916" y="164846"/>
                  </a:cubicBezTo>
                  <a:cubicBezTo>
                    <a:pt x="44958" y="164846"/>
                    <a:pt x="0" y="127381"/>
                    <a:pt x="0" y="82423"/>
                  </a:cubicBezTo>
                  <a:cubicBezTo>
                    <a:pt x="0" y="37465"/>
                    <a:pt x="37465" y="0"/>
                    <a:pt x="82423" y="0"/>
                  </a:cubicBezTo>
                  <a:cubicBezTo>
                    <a:pt x="134874" y="0"/>
                    <a:pt x="164846" y="37465"/>
                    <a:pt x="164846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743120" y="4212540"/>
            <a:ext cx="123660" cy="123660"/>
            <a:chOff x="0" y="0"/>
            <a:chExt cx="164880" cy="1648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488240" y="5126760"/>
            <a:ext cx="123660" cy="126360"/>
            <a:chOff x="0" y="0"/>
            <a:chExt cx="164880" cy="1684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164846" cy="168529"/>
            </a:xfrm>
            <a:custGeom>
              <a:avLst/>
              <a:gdLst/>
              <a:ahLst/>
              <a:cxnLst/>
              <a:rect l="l" t="t" r="r" b="b"/>
              <a:pathLst>
                <a:path w="164846" h="168529">
                  <a:moveTo>
                    <a:pt x="164846" y="84201"/>
                  </a:moveTo>
                  <a:cubicBezTo>
                    <a:pt x="164846" y="130175"/>
                    <a:pt x="134874" y="168402"/>
                    <a:pt x="89916" y="168402"/>
                  </a:cubicBezTo>
                  <a:cubicBezTo>
                    <a:pt x="37465" y="168529"/>
                    <a:pt x="7493" y="137795"/>
                    <a:pt x="0" y="84201"/>
                  </a:cubicBezTo>
                  <a:cubicBezTo>
                    <a:pt x="0" y="38354"/>
                    <a:pt x="37465" y="0"/>
                    <a:pt x="82423" y="0"/>
                  </a:cubicBezTo>
                  <a:cubicBezTo>
                    <a:pt x="127381" y="0"/>
                    <a:pt x="164846" y="30607"/>
                    <a:pt x="164846" y="8420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488240" y="4205520"/>
            <a:ext cx="131220" cy="135540"/>
            <a:chOff x="0" y="0"/>
            <a:chExt cx="174960" cy="18072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75006" cy="180721"/>
            </a:xfrm>
            <a:custGeom>
              <a:avLst/>
              <a:gdLst/>
              <a:ahLst/>
              <a:cxnLst/>
              <a:rect l="l" t="t" r="r" b="b"/>
              <a:pathLst>
                <a:path w="175006" h="180721">
                  <a:moveTo>
                    <a:pt x="76073" y="173228"/>
                  </a:moveTo>
                  <a:cubicBezTo>
                    <a:pt x="37973" y="165608"/>
                    <a:pt x="0" y="120523"/>
                    <a:pt x="7620" y="75311"/>
                  </a:cubicBezTo>
                  <a:cubicBezTo>
                    <a:pt x="7620" y="37592"/>
                    <a:pt x="53213" y="0"/>
                    <a:pt x="91313" y="7493"/>
                  </a:cubicBezTo>
                  <a:cubicBezTo>
                    <a:pt x="144526" y="14986"/>
                    <a:pt x="175006" y="52705"/>
                    <a:pt x="167386" y="105410"/>
                  </a:cubicBezTo>
                  <a:cubicBezTo>
                    <a:pt x="159766" y="143002"/>
                    <a:pt x="121793" y="180721"/>
                    <a:pt x="76073" y="1732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030860" y="4669380"/>
            <a:ext cx="128520" cy="123660"/>
            <a:chOff x="0" y="0"/>
            <a:chExt cx="171360" cy="16488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163957" y="82423"/>
                  </a:moveTo>
                  <a:cubicBezTo>
                    <a:pt x="163957" y="127381"/>
                    <a:pt x="126746" y="164846"/>
                    <a:pt x="82042" y="164846"/>
                  </a:cubicBezTo>
                  <a:cubicBezTo>
                    <a:pt x="37338" y="164846"/>
                    <a:pt x="0" y="127381"/>
                    <a:pt x="0" y="74930"/>
                  </a:cubicBezTo>
                  <a:cubicBezTo>
                    <a:pt x="7493" y="29972"/>
                    <a:pt x="44704" y="0"/>
                    <a:pt x="89408" y="0"/>
                  </a:cubicBezTo>
                  <a:cubicBezTo>
                    <a:pt x="134112" y="0"/>
                    <a:pt x="171323" y="44958"/>
                    <a:pt x="163957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947780" y="4669380"/>
            <a:ext cx="128520" cy="123660"/>
            <a:chOff x="0" y="0"/>
            <a:chExt cx="171360" cy="1648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81915" y="164846"/>
                  </a:moveTo>
                  <a:cubicBezTo>
                    <a:pt x="37211" y="164846"/>
                    <a:pt x="0" y="127381"/>
                    <a:pt x="0" y="82423"/>
                  </a:cubicBezTo>
                  <a:cubicBezTo>
                    <a:pt x="0" y="37465"/>
                    <a:pt x="44704" y="0"/>
                    <a:pt x="89408" y="0"/>
                  </a:cubicBezTo>
                  <a:cubicBezTo>
                    <a:pt x="134112" y="0"/>
                    <a:pt x="171323" y="37465"/>
                    <a:pt x="163957" y="89916"/>
                  </a:cubicBezTo>
                  <a:cubicBezTo>
                    <a:pt x="163957" y="134874"/>
                    <a:pt x="126746" y="164846"/>
                    <a:pt x="82042" y="164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030860" y="4415040"/>
            <a:ext cx="128520" cy="123660"/>
            <a:chOff x="0" y="0"/>
            <a:chExt cx="171360" cy="16488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0" y="82423"/>
                  </a:moveTo>
                  <a:cubicBezTo>
                    <a:pt x="0" y="44958"/>
                    <a:pt x="44704" y="0"/>
                    <a:pt x="81915" y="7493"/>
                  </a:cubicBezTo>
                  <a:cubicBezTo>
                    <a:pt x="126619" y="7493"/>
                    <a:pt x="171323" y="44958"/>
                    <a:pt x="163830" y="89916"/>
                  </a:cubicBezTo>
                  <a:cubicBezTo>
                    <a:pt x="163830" y="127381"/>
                    <a:pt x="126619" y="164846"/>
                    <a:pt x="81915" y="164846"/>
                  </a:cubicBezTo>
                  <a:cubicBezTo>
                    <a:pt x="37211" y="164846"/>
                    <a:pt x="0" y="134874"/>
                    <a:pt x="0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240380" y="4212540"/>
            <a:ext cx="123660" cy="123660"/>
            <a:chOff x="0" y="0"/>
            <a:chExt cx="164880" cy="1648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64846" cy="164846"/>
            </a:xfrm>
            <a:custGeom>
              <a:avLst/>
              <a:gdLst/>
              <a:ahLst/>
              <a:cxnLst/>
              <a:rect l="l" t="t" r="r" b="b"/>
              <a:pathLst>
                <a:path w="164846" h="164846">
                  <a:moveTo>
                    <a:pt x="164846" y="89916"/>
                  </a:moveTo>
                  <a:cubicBezTo>
                    <a:pt x="164846" y="127381"/>
                    <a:pt x="127381" y="157353"/>
                    <a:pt x="82423" y="157353"/>
                  </a:cubicBezTo>
                  <a:cubicBezTo>
                    <a:pt x="37465" y="164846"/>
                    <a:pt x="0" y="127381"/>
                    <a:pt x="0" y="89916"/>
                  </a:cubicBezTo>
                  <a:cubicBezTo>
                    <a:pt x="0" y="44958"/>
                    <a:pt x="37465" y="0"/>
                    <a:pt x="82423" y="0"/>
                  </a:cubicBezTo>
                  <a:cubicBezTo>
                    <a:pt x="127381" y="7493"/>
                    <a:pt x="164846" y="44958"/>
                    <a:pt x="164846" y="8991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6334200" y="4167180"/>
            <a:ext cx="114480" cy="111780"/>
            <a:chOff x="0" y="0"/>
            <a:chExt cx="152640" cy="14904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152654" cy="149098"/>
            </a:xfrm>
            <a:custGeom>
              <a:avLst/>
              <a:gdLst/>
              <a:ahLst/>
              <a:cxnLst/>
              <a:rect l="l" t="t" r="r" b="b"/>
              <a:pathLst>
                <a:path w="152654" h="149098">
                  <a:moveTo>
                    <a:pt x="76327" y="149098"/>
                  </a:moveTo>
                  <a:cubicBezTo>
                    <a:pt x="30480" y="149098"/>
                    <a:pt x="0" y="119253"/>
                    <a:pt x="0" y="74549"/>
                  </a:cubicBezTo>
                  <a:cubicBezTo>
                    <a:pt x="0" y="29845"/>
                    <a:pt x="30480" y="0"/>
                    <a:pt x="76327" y="0"/>
                  </a:cubicBezTo>
                  <a:cubicBezTo>
                    <a:pt x="114427" y="0"/>
                    <a:pt x="152654" y="37211"/>
                    <a:pt x="152654" y="74549"/>
                  </a:cubicBezTo>
                  <a:cubicBezTo>
                    <a:pt x="145034" y="119253"/>
                    <a:pt x="114554" y="149098"/>
                    <a:pt x="76327" y="149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114560" y="2869560"/>
            <a:ext cx="114480" cy="114480"/>
            <a:chOff x="0" y="0"/>
            <a:chExt cx="152640" cy="15264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152654" cy="152654"/>
            </a:xfrm>
            <a:custGeom>
              <a:avLst/>
              <a:gdLst/>
              <a:ahLst/>
              <a:cxnLst/>
              <a:rect l="l" t="t" r="r" b="b"/>
              <a:pathLst>
                <a:path w="152654" h="152654">
                  <a:moveTo>
                    <a:pt x="152654" y="76327"/>
                  </a:moveTo>
                  <a:cubicBezTo>
                    <a:pt x="152654" y="114427"/>
                    <a:pt x="122174" y="152654"/>
                    <a:pt x="83947" y="152654"/>
                  </a:cubicBezTo>
                  <a:cubicBezTo>
                    <a:pt x="38100" y="152654"/>
                    <a:pt x="0" y="114427"/>
                    <a:pt x="7620" y="76327"/>
                  </a:cubicBezTo>
                  <a:cubicBezTo>
                    <a:pt x="7620" y="30480"/>
                    <a:pt x="38100" y="0"/>
                    <a:pt x="83947" y="0"/>
                  </a:cubicBezTo>
                  <a:cubicBezTo>
                    <a:pt x="122047" y="0"/>
                    <a:pt x="152654" y="30480"/>
                    <a:pt x="152654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5403240" y="5098140"/>
            <a:ext cx="111780" cy="114480"/>
            <a:chOff x="0" y="0"/>
            <a:chExt cx="149040" cy="15264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9253" y="152654"/>
                    <a:pt x="74549" y="152654"/>
                  </a:cubicBezTo>
                  <a:cubicBezTo>
                    <a:pt x="37211" y="152654"/>
                    <a:pt x="0" y="122174"/>
                    <a:pt x="0" y="76327"/>
                  </a:cubicBezTo>
                  <a:cubicBezTo>
                    <a:pt x="0" y="38100"/>
                    <a:pt x="37211" y="0"/>
                    <a:pt x="74549" y="0"/>
                  </a:cubicBezTo>
                  <a:cubicBezTo>
                    <a:pt x="111887" y="0"/>
                    <a:pt x="149098" y="38100"/>
                    <a:pt x="149098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6312600" y="4624560"/>
            <a:ext cx="111780" cy="111780"/>
            <a:chOff x="0" y="0"/>
            <a:chExt cx="149040" cy="1490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48971" cy="149098"/>
            </a:xfrm>
            <a:custGeom>
              <a:avLst/>
              <a:gdLst/>
              <a:ahLst/>
              <a:cxnLst/>
              <a:rect l="l" t="t" r="r" b="b"/>
              <a:pathLst>
                <a:path w="148971" h="149098">
                  <a:moveTo>
                    <a:pt x="74549" y="149098"/>
                  </a:moveTo>
                  <a:cubicBezTo>
                    <a:pt x="37211" y="141605"/>
                    <a:pt x="0" y="111760"/>
                    <a:pt x="0" y="74549"/>
                  </a:cubicBezTo>
                  <a:cubicBezTo>
                    <a:pt x="0" y="29845"/>
                    <a:pt x="37211" y="0"/>
                    <a:pt x="81915" y="0"/>
                  </a:cubicBezTo>
                  <a:cubicBezTo>
                    <a:pt x="119126" y="0"/>
                    <a:pt x="148971" y="29845"/>
                    <a:pt x="148971" y="74549"/>
                  </a:cubicBezTo>
                  <a:cubicBezTo>
                    <a:pt x="148971" y="119253"/>
                    <a:pt x="119126" y="149098"/>
                    <a:pt x="74422" y="149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873800" y="2869560"/>
            <a:ext cx="111780" cy="114480"/>
            <a:chOff x="0" y="0"/>
            <a:chExt cx="149040" cy="15264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1887" y="152654"/>
                    <a:pt x="74549" y="152654"/>
                  </a:cubicBezTo>
                  <a:cubicBezTo>
                    <a:pt x="37211" y="152654"/>
                    <a:pt x="0" y="122174"/>
                    <a:pt x="0" y="76327"/>
                  </a:cubicBezTo>
                  <a:cubicBezTo>
                    <a:pt x="0" y="30480"/>
                    <a:pt x="29845" y="0"/>
                    <a:pt x="74549" y="0"/>
                  </a:cubicBezTo>
                  <a:cubicBezTo>
                    <a:pt x="119253" y="0"/>
                    <a:pt x="149098" y="30480"/>
                    <a:pt x="149098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6334200" y="5098140"/>
            <a:ext cx="114480" cy="114480"/>
            <a:chOff x="0" y="0"/>
            <a:chExt cx="152640" cy="15264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152654" cy="152654"/>
            </a:xfrm>
            <a:custGeom>
              <a:avLst/>
              <a:gdLst/>
              <a:ahLst/>
              <a:cxnLst/>
              <a:rect l="l" t="t" r="r" b="b"/>
              <a:pathLst>
                <a:path w="152654" h="152654">
                  <a:moveTo>
                    <a:pt x="68707" y="152654"/>
                  </a:moveTo>
                  <a:cubicBezTo>
                    <a:pt x="30480" y="152654"/>
                    <a:pt x="0" y="122174"/>
                    <a:pt x="0" y="76327"/>
                  </a:cubicBezTo>
                  <a:cubicBezTo>
                    <a:pt x="0" y="30480"/>
                    <a:pt x="30480" y="0"/>
                    <a:pt x="76327" y="0"/>
                  </a:cubicBezTo>
                  <a:cubicBezTo>
                    <a:pt x="114427" y="0"/>
                    <a:pt x="152654" y="38100"/>
                    <a:pt x="152654" y="76327"/>
                  </a:cubicBezTo>
                  <a:cubicBezTo>
                    <a:pt x="145034" y="122174"/>
                    <a:pt x="114554" y="152654"/>
                    <a:pt x="68707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873800" y="2300400"/>
            <a:ext cx="111780" cy="111780"/>
            <a:chOff x="0" y="0"/>
            <a:chExt cx="149040" cy="14904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149098" y="74549"/>
                  </a:moveTo>
                  <a:cubicBezTo>
                    <a:pt x="149098" y="119253"/>
                    <a:pt x="119253" y="149098"/>
                    <a:pt x="74549" y="149098"/>
                  </a:cubicBezTo>
                  <a:cubicBezTo>
                    <a:pt x="29845" y="149098"/>
                    <a:pt x="7493" y="119253"/>
                    <a:pt x="0" y="81915"/>
                  </a:cubicBezTo>
                  <a:cubicBezTo>
                    <a:pt x="0" y="37211"/>
                    <a:pt x="29845" y="0"/>
                    <a:pt x="74549" y="7493"/>
                  </a:cubicBezTo>
                  <a:cubicBezTo>
                    <a:pt x="111760" y="7493"/>
                    <a:pt x="149098" y="37338"/>
                    <a:pt x="149098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1035720" y="2588220"/>
            <a:ext cx="106920" cy="111780"/>
            <a:chOff x="0" y="0"/>
            <a:chExt cx="142560" cy="14904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142621" cy="149098"/>
            </a:xfrm>
            <a:custGeom>
              <a:avLst/>
              <a:gdLst/>
              <a:ahLst/>
              <a:cxnLst/>
              <a:rect l="l" t="t" r="r" b="b"/>
              <a:pathLst>
                <a:path w="142621" h="149098">
                  <a:moveTo>
                    <a:pt x="142621" y="74549"/>
                  </a:moveTo>
                  <a:cubicBezTo>
                    <a:pt x="142621" y="111760"/>
                    <a:pt x="112649" y="141605"/>
                    <a:pt x="75057" y="141605"/>
                  </a:cubicBezTo>
                  <a:cubicBezTo>
                    <a:pt x="29972" y="149098"/>
                    <a:pt x="0" y="111760"/>
                    <a:pt x="0" y="74549"/>
                  </a:cubicBezTo>
                  <a:cubicBezTo>
                    <a:pt x="0" y="37338"/>
                    <a:pt x="37465" y="0"/>
                    <a:pt x="67564" y="0"/>
                  </a:cubicBezTo>
                  <a:cubicBezTo>
                    <a:pt x="112522" y="0"/>
                    <a:pt x="142621" y="29845"/>
                    <a:pt x="142621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114560" y="2300400"/>
            <a:ext cx="114480" cy="111780"/>
            <a:chOff x="0" y="0"/>
            <a:chExt cx="152640" cy="14904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152654" cy="149098"/>
            </a:xfrm>
            <a:custGeom>
              <a:avLst/>
              <a:gdLst/>
              <a:ahLst/>
              <a:cxnLst/>
              <a:rect l="l" t="t" r="r" b="b"/>
              <a:pathLst>
                <a:path w="152654" h="149098">
                  <a:moveTo>
                    <a:pt x="152654" y="67056"/>
                  </a:moveTo>
                  <a:cubicBezTo>
                    <a:pt x="152654" y="111760"/>
                    <a:pt x="122174" y="148971"/>
                    <a:pt x="76327" y="148971"/>
                  </a:cubicBezTo>
                  <a:cubicBezTo>
                    <a:pt x="38100" y="149098"/>
                    <a:pt x="7620" y="119253"/>
                    <a:pt x="0" y="74549"/>
                  </a:cubicBezTo>
                  <a:cubicBezTo>
                    <a:pt x="0" y="37211"/>
                    <a:pt x="38100" y="0"/>
                    <a:pt x="83947" y="0"/>
                  </a:cubicBezTo>
                  <a:cubicBezTo>
                    <a:pt x="122047" y="7493"/>
                    <a:pt x="152654" y="37211"/>
                    <a:pt x="152654" y="6705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964520" y="2588220"/>
            <a:ext cx="111780" cy="111780"/>
            <a:chOff x="0" y="0"/>
            <a:chExt cx="149040" cy="14904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149098" y="74549"/>
                  </a:moveTo>
                  <a:cubicBezTo>
                    <a:pt x="141605" y="119253"/>
                    <a:pt x="111887" y="149098"/>
                    <a:pt x="74549" y="141605"/>
                  </a:cubicBezTo>
                  <a:cubicBezTo>
                    <a:pt x="29845" y="141605"/>
                    <a:pt x="0" y="111760"/>
                    <a:pt x="0" y="74549"/>
                  </a:cubicBezTo>
                  <a:cubicBezTo>
                    <a:pt x="0" y="29845"/>
                    <a:pt x="37211" y="0"/>
                    <a:pt x="74549" y="0"/>
                  </a:cubicBezTo>
                  <a:cubicBezTo>
                    <a:pt x="111887" y="0"/>
                    <a:pt x="149098" y="29845"/>
                    <a:pt x="149098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5419980" y="4624560"/>
            <a:ext cx="111780" cy="111780"/>
            <a:chOff x="0" y="0"/>
            <a:chExt cx="149040" cy="14904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149098" y="74549"/>
                  </a:moveTo>
                  <a:cubicBezTo>
                    <a:pt x="149098" y="111760"/>
                    <a:pt x="119253" y="149098"/>
                    <a:pt x="74549" y="149098"/>
                  </a:cubicBezTo>
                  <a:cubicBezTo>
                    <a:pt x="37211" y="141605"/>
                    <a:pt x="0" y="111760"/>
                    <a:pt x="0" y="74549"/>
                  </a:cubicBezTo>
                  <a:cubicBezTo>
                    <a:pt x="7493" y="37211"/>
                    <a:pt x="44704" y="0"/>
                    <a:pt x="81915" y="0"/>
                  </a:cubicBezTo>
                  <a:cubicBezTo>
                    <a:pt x="119126" y="0"/>
                    <a:pt x="148971" y="37211"/>
                    <a:pt x="148971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5407560" y="4167180"/>
            <a:ext cx="106920" cy="111780"/>
            <a:chOff x="0" y="0"/>
            <a:chExt cx="142560" cy="14904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142621" cy="149098"/>
            </a:xfrm>
            <a:custGeom>
              <a:avLst/>
              <a:gdLst/>
              <a:ahLst/>
              <a:cxnLst/>
              <a:rect l="l" t="t" r="r" b="b"/>
              <a:pathLst>
                <a:path w="142621" h="149098">
                  <a:moveTo>
                    <a:pt x="67564" y="0"/>
                  </a:moveTo>
                  <a:cubicBezTo>
                    <a:pt x="105029" y="0"/>
                    <a:pt x="135128" y="29845"/>
                    <a:pt x="135128" y="67056"/>
                  </a:cubicBezTo>
                  <a:cubicBezTo>
                    <a:pt x="142621" y="111760"/>
                    <a:pt x="112649" y="148971"/>
                    <a:pt x="75057" y="148971"/>
                  </a:cubicBezTo>
                  <a:cubicBezTo>
                    <a:pt x="29972" y="149098"/>
                    <a:pt x="0" y="111760"/>
                    <a:pt x="0" y="67056"/>
                  </a:cubicBezTo>
                  <a:cubicBezTo>
                    <a:pt x="0" y="29845"/>
                    <a:pt x="29972" y="0"/>
                    <a:pt x="6756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4050540" y="7074540"/>
            <a:ext cx="102600" cy="99900"/>
            <a:chOff x="0" y="0"/>
            <a:chExt cx="136800" cy="1332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136906" cy="133096"/>
            </a:xfrm>
            <a:custGeom>
              <a:avLst/>
              <a:gdLst/>
              <a:ahLst/>
              <a:cxnLst/>
              <a:rect l="l" t="t" r="r" b="b"/>
              <a:pathLst>
                <a:path w="136906" h="133096">
                  <a:moveTo>
                    <a:pt x="68453" y="0"/>
                  </a:moveTo>
                  <a:cubicBezTo>
                    <a:pt x="106426" y="0"/>
                    <a:pt x="136906" y="29591"/>
                    <a:pt x="136906" y="66548"/>
                  </a:cubicBezTo>
                  <a:cubicBezTo>
                    <a:pt x="136906" y="110998"/>
                    <a:pt x="106553" y="133096"/>
                    <a:pt x="68453" y="133096"/>
                  </a:cubicBezTo>
                  <a:cubicBezTo>
                    <a:pt x="30353" y="133096"/>
                    <a:pt x="0" y="103632"/>
                    <a:pt x="0" y="66548"/>
                  </a:cubicBezTo>
                  <a:cubicBezTo>
                    <a:pt x="0" y="29464"/>
                    <a:pt x="30353" y="0"/>
                    <a:pt x="6845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3322080" y="7074540"/>
            <a:ext cx="106920" cy="99900"/>
            <a:chOff x="0" y="0"/>
            <a:chExt cx="142560" cy="1332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6036660" y="6648480"/>
            <a:ext cx="106920" cy="102600"/>
            <a:chOff x="0" y="0"/>
            <a:chExt cx="142560" cy="1368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142621" cy="136906"/>
            </a:xfrm>
            <a:custGeom>
              <a:avLst/>
              <a:gdLst/>
              <a:ahLst/>
              <a:cxnLst/>
              <a:rect l="l" t="t" r="r" b="b"/>
              <a:pathLst>
                <a:path w="142621" h="136906">
                  <a:moveTo>
                    <a:pt x="142621" y="68453"/>
                  </a:moveTo>
                  <a:cubicBezTo>
                    <a:pt x="142621" y="106426"/>
                    <a:pt x="112649" y="136906"/>
                    <a:pt x="67564" y="136906"/>
                  </a:cubicBezTo>
                  <a:cubicBezTo>
                    <a:pt x="29972" y="136779"/>
                    <a:pt x="0" y="114046"/>
                    <a:pt x="0" y="68453"/>
                  </a:cubicBezTo>
                  <a:cubicBezTo>
                    <a:pt x="0" y="30353"/>
                    <a:pt x="29972" y="0"/>
                    <a:pt x="67564" y="0"/>
                  </a:cubicBezTo>
                  <a:cubicBezTo>
                    <a:pt x="105156" y="0"/>
                    <a:pt x="135128" y="30353"/>
                    <a:pt x="142621" y="684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6040980" y="6984360"/>
            <a:ext cx="106920" cy="106920"/>
            <a:chOff x="0" y="0"/>
            <a:chExt cx="142560" cy="14256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75057"/>
                  </a:moveTo>
                  <a:cubicBezTo>
                    <a:pt x="142621" y="112522"/>
                    <a:pt x="112649" y="142621"/>
                    <a:pt x="75057" y="142621"/>
                  </a:cubicBezTo>
                  <a:cubicBezTo>
                    <a:pt x="37465" y="142621"/>
                    <a:pt x="0" y="112522"/>
                    <a:pt x="0" y="75057"/>
                  </a:cubicBezTo>
                  <a:cubicBezTo>
                    <a:pt x="0" y="37592"/>
                    <a:pt x="37465" y="0"/>
                    <a:pt x="75057" y="0"/>
                  </a:cubicBezTo>
                  <a:cubicBezTo>
                    <a:pt x="112522" y="7493"/>
                    <a:pt x="142621" y="37465"/>
                    <a:pt x="142621" y="7505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3231360" y="4810320"/>
            <a:ext cx="106920" cy="102600"/>
            <a:chOff x="0" y="0"/>
            <a:chExt cx="142560" cy="13680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42494" cy="136906"/>
            </a:xfrm>
            <a:custGeom>
              <a:avLst/>
              <a:gdLst/>
              <a:ahLst/>
              <a:cxnLst/>
              <a:rect l="l" t="t" r="r" b="b"/>
              <a:pathLst>
                <a:path w="142494" h="136906">
                  <a:moveTo>
                    <a:pt x="135001" y="68453"/>
                  </a:moveTo>
                  <a:cubicBezTo>
                    <a:pt x="142494" y="106426"/>
                    <a:pt x="105029" y="136906"/>
                    <a:pt x="67437" y="136906"/>
                  </a:cubicBezTo>
                  <a:cubicBezTo>
                    <a:pt x="29845" y="136906"/>
                    <a:pt x="0" y="106426"/>
                    <a:pt x="0" y="68453"/>
                  </a:cubicBezTo>
                  <a:cubicBezTo>
                    <a:pt x="0" y="30480"/>
                    <a:pt x="29972" y="0"/>
                    <a:pt x="67564" y="0"/>
                  </a:cubicBezTo>
                  <a:cubicBezTo>
                    <a:pt x="105156" y="0"/>
                    <a:pt x="135128" y="30353"/>
                    <a:pt x="135128" y="684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4033800" y="4505220"/>
            <a:ext cx="106920" cy="106920"/>
            <a:chOff x="0" y="0"/>
            <a:chExt cx="142560" cy="14256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67564"/>
                  </a:moveTo>
                  <a:cubicBezTo>
                    <a:pt x="142621" y="112522"/>
                    <a:pt x="105156" y="142621"/>
                    <a:pt x="67564" y="142621"/>
                  </a:cubicBezTo>
                  <a:cubicBezTo>
                    <a:pt x="29972" y="135001"/>
                    <a:pt x="0" y="105029"/>
                    <a:pt x="0" y="67564"/>
                  </a:cubicBezTo>
                  <a:cubicBezTo>
                    <a:pt x="0" y="30099"/>
                    <a:pt x="29972" y="0"/>
                    <a:pt x="67564" y="0"/>
                  </a:cubicBezTo>
                  <a:cubicBezTo>
                    <a:pt x="105156" y="0"/>
                    <a:pt x="135128" y="29972"/>
                    <a:pt x="142621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4045680" y="6684120"/>
            <a:ext cx="106920" cy="106920"/>
            <a:chOff x="0" y="0"/>
            <a:chExt cx="142560" cy="14256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75057" y="142621"/>
                  </a:moveTo>
                  <a:cubicBezTo>
                    <a:pt x="29972" y="142621"/>
                    <a:pt x="0" y="105029"/>
                    <a:pt x="0" y="67564"/>
                  </a:cubicBezTo>
                  <a:cubicBezTo>
                    <a:pt x="0" y="30099"/>
                    <a:pt x="29972" y="0"/>
                    <a:pt x="75057" y="0"/>
                  </a:cubicBezTo>
                  <a:cubicBezTo>
                    <a:pt x="112522" y="0"/>
                    <a:pt x="142621" y="29972"/>
                    <a:pt x="142621" y="67564"/>
                  </a:cubicBezTo>
                  <a:cubicBezTo>
                    <a:pt x="142621" y="112522"/>
                    <a:pt x="112649" y="142621"/>
                    <a:pt x="75057" y="1426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5691060" y="6648480"/>
            <a:ext cx="106920" cy="109620"/>
            <a:chOff x="0" y="0"/>
            <a:chExt cx="142560" cy="14616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142621" cy="146177"/>
            </a:xfrm>
            <a:custGeom>
              <a:avLst/>
              <a:gdLst/>
              <a:ahLst/>
              <a:cxnLst/>
              <a:rect l="l" t="t" r="r" b="b"/>
              <a:pathLst>
                <a:path w="142621" h="146177">
                  <a:moveTo>
                    <a:pt x="142621" y="76962"/>
                  </a:moveTo>
                  <a:cubicBezTo>
                    <a:pt x="142621" y="115443"/>
                    <a:pt x="112649" y="146177"/>
                    <a:pt x="75057" y="138557"/>
                  </a:cubicBezTo>
                  <a:cubicBezTo>
                    <a:pt x="37465" y="138430"/>
                    <a:pt x="0" y="99949"/>
                    <a:pt x="7493" y="61595"/>
                  </a:cubicBezTo>
                  <a:cubicBezTo>
                    <a:pt x="7493" y="23114"/>
                    <a:pt x="37465" y="0"/>
                    <a:pt x="75057" y="0"/>
                  </a:cubicBezTo>
                  <a:cubicBezTo>
                    <a:pt x="112649" y="0"/>
                    <a:pt x="142621" y="30734"/>
                    <a:pt x="142621" y="7696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3338280" y="4505220"/>
            <a:ext cx="106920" cy="106920"/>
            <a:chOff x="0" y="0"/>
            <a:chExt cx="142560" cy="14256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67564"/>
                  </a:moveTo>
                  <a:cubicBezTo>
                    <a:pt x="142621" y="105029"/>
                    <a:pt x="112649" y="142621"/>
                    <a:pt x="67564" y="142621"/>
                  </a:cubicBezTo>
                  <a:cubicBezTo>
                    <a:pt x="29972" y="142621"/>
                    <a:pt x="0" y="112522"/>
                    <a:pt x="0" y="75057"/>
                  </a:cubicBezTo>
                  <a:cubicBezTo>
                    <a:pt x="0" y="29972"/>
                    <a:pt x="29972" y="0"/>
                    <a:pt x="75057" y="0"/>
                  </a:cubicBezTo>
                  <a:cubicBezTo>
                    <a:pt x="105029" y="0"/>
                    <a:pt x="142621" y="29972"/>
                    <a:pt x="142621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3683880" y="4336200"/>
            <a:ext cx="106920" cy="106920"/>
            <a:chOff x="0" y="0"/>
            <a:chExt cx="142560" cy="14256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67564"/>
                  </a:moveTo>
                  <a:cubicBezTo>
                    <a:pt x="142621" y="105029"/>
                    <a:pt x="105156" y="142621"/>
                    <a:pt x="67564" y="135128"/>
                  </a:cubicBezTo>
                  <a:cubicBezTo>
                    <a:pt x="37465" y="135001"/>
                    <a:pt x="0" y="97536"/>
                    <a:pt x="0" y="60071"/>
                  </a:cubicBezTo>
                  <a:cubicBezTo>
                    <a:pt x="7493" y="29972"/>
                    <a:pt x="37465" y="0"/>
                    <a:pt x="75057" y="0"/>
                  </a:cubicBezTo>
                  <a:cubicBezTo>
                    <a:pt x="112649" y="0"/>
                    <a:pt x="142621" y="29972"/>
                    <a:pt x="142621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3326400" y="6684120"/>
            <a:ext cx="102600" cy="106920"/>
            <a:chOff x="0" y="0"/>
            <a:chExt cx="136800" cy="14256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136906" cy="142621"/>
            </a:xfrm>
            <a:custGeom>
              <a:avLst/>
              <a:gdLst/>
              <a:ahLst/>
              <a:cxnLst/>
              <a:rect l="l" t="t" r="r" b="b"/>
              <a:pathLst>
                <a:path w="136906" h="142621">
                  <a:moveTo>
                    <a:pt x="68453" y="0"/>
                  </a:moveTo>
                  <a:cubicBezTo>
                    <a:pt x="106426" y="0"/>
                    <a:pt x="136906" y="29972"/>
                    <a:pt x="136906" y="75057"/>
                  </a:cubicBezTo>
                  <a:cubicBezTo>
                    <a:pt x="136906" y="112522"/>
                    <a:pt x="106553" y="142621"/>
                    <a:pt x="68453" y="142621"/>
                  </a:cubicBezTo>
                  <a:cubicBezTo>
                    <a:pt x="30353" y="135001"/>
                    <a:pt x="0" y="105029"/>
                    <a:pt x="0" y="67564"/>
                  </a:cubicBezTo>
                  <a:cubicBezTo>
                    <a:pt x="7620" y="22479"/>
                    <a:pt x="30353" y="0"/>
                    <a:pt x="6845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4141260" y="4810320"/>
            <a:ext cx="106920" cy="102600"/>
            <a:chOff x="0" y="0"/>
            <a:chExt cx="142560" cy="13680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42621" cy="136906"/>
            </a:xfrm>
            <a:custGeom>
              <a:avLst/>
              <a:gdLst/>
              <a:ahLst/>
              <a:cxnLst/>
              <a:rect l="l" t="t" r="r" b="b"/>
              <a:pathLst>
                <a:path w="142621" h="136906">
                  <a:moveTo>
                    <a:pt x="142621" y="68453"/>
                  </a:moveTo>
                  <a:cubicBezTo>
                    <a:pt x="142621" y="106426"/>
                    <a:pt x="112649" y="136906"/>
                    <a:pt x="67564" y="136906"/>
                  </a:cubicBezTo>
                  <a:cubicBezTo>
                    <a:pt x="29972" y="136779"/>
                    <a:pt x="0" y="106426"/>
                    <a:pt x="0" y="60833"/>
                  </a:cubicBezTo>
                  <a:cubicBezTo>
                    <a:pt x="0" y="30353"/>
                    <a:pt x="29972" y="0"/>
                    <a:pt x="67564" y="0"/>
                  </a:cubicBezTo>
                  <a:cubicBezTo>
                    <a:pt x="112522" y="0"/>
                    <a:pt x="142621" y="30353"/>
                    <a:pt x="142621" y="684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3502980" y="8770140"/>
            <a:ext cx="469260" cy="526500"/>
            <a:chOff x="0" y="0"/>
            <a:chExt cx="625680" cy="70200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625729" cy="701929"/>
            </a:xfrm>
            <a:custGeom>
              <a:avLst/>
              <a:gdLst/>
              <a:ahLst/>
              <a:cxnLst/>
              <a:rect l="l" t="t" r="r" b="b"/>
              <a:pathLst>
                <a:path w="625729" h="701929">
                  <a:moveTo>
                    <a:pt x="625729" y="354711"/>
                  </a:moveTo>
                  <a:cubicBezTo>
                    <a:pt x="625729" y="400050"/>
                    <a:pt x="625729" y="452882"/>
                    <a:pt x="625729" y="498094"/>
                  </a:cubicBezTo>
                  <a:cubicBezTo>
                    <a:pt x="625729" y="513207"/>
                    <a:pt x="610616" y="535813"/>
                    <a:pt x="595630" y="543433"/>
                  </a:cubicBezTo>
                  <a:cubicBezTo>
                    <a:pt x="512699" y="596265"/>
                    <a:pt x="429768" y="649097"/>
                    <a:pt x="339344" y="694436"/>
                  </a:cubicBezTo>
                  <a:cubicBezTo>
                    <a:pt x="324231" y="701929"/>
                    <a:pt x="301625" y="701929"/>
                    <a:pt x="286639" y="694436"/>
                  </a:cubicBezTo>
                  <a:cubicBezTo>
                    <a:pt x="203581" y="649224"/>
                    <a:pt x="113030" y="596265"/>
                    <a:pt x="30099" y="543433"/>
                  </a:cubicBezTo>
                  <a:cubicBezTo>
                    <a:pt x="15113" y="535940"/>
                    <a:pt x="0" y="513334"/>
                    <a:pt x="0" y="498221"/>
                  </a:cubicBezTo>
                  <a:cubicBezTo>
                    <a:pt x="0" y="400050"/>
                    <a:pt x="0" y="301879"/>
                    <a:pt x="0" y="196215"/>
                  </a:cubicBezTo>
                  <a:cubicBezTo>
                    <a:pt x="0" y="181102"/>
                    <a:pt x="15113" y="165989"/>
                    <a:pt x="22606" y="158496"/>
                  </a:cubicBezTo>
                  <a:cubicBezTo>
                    <a:pt x="113030" y="105664"/>
                    <a:pt x="203581" y="52832"/>
                    <a:pt x="294005" y="7493"/>
                  </a:cubicBezTo>
                  <a:cubicBezTo>
                    <a:pt x="301498" y="0"/>
                    <a:pt x="324104" y="0"/>
                    <a:pt x="339217" y="7493"/>
                  </a:cubicBezTo>
                  <a:cubicBezTo>
                    <a:pt x="429641" y="52832"/>
                    <a:pt x="512572" y="105664"/>
                    <a:pt x="602996" y="158496"/>
                  </a:cubicBezTo>
                  <a:cubicBezTo>
                    <a:pt x="610489" y="165989"/>
                    <a:pt x="625602" y="188722"/>
                    <a:pt x="625602" y="203835"/>
                  </a:cubicBezTo>
                  <a:cubicBezTo>
                    <a:pt x="625602" y="249174"/>
                    <a:pt x="625602" y="302006"/>
                    <a:pt x="625602" y="354838"/>
                  </a:cubicBezTo>
                  <a:cubicBezTo>
                    <a:pt x="625602" y="354838"/>
                    <a:pt x="625602" y="354838"/>
                    <a:pt x="625602" y="354838"/>
                  </a:cubicBezTo>
                  <a:close/>
                  <a:moveTo>
                    <a:pt x="271399" y="437769"/>
                  </a:moveTo>
                  <a:cubicBezTo>
                    <a:pt x="271399" y="460375"/>
                    <a:pt x="271399" y="490601"/>
                    <a:pt x="271399" y="513207"/>
                  </a:cubicBezTo>
                  <a:cubicBezTo>
                    <a:pt x="271399" y="543433"/>
                    <a:pt x="286512" y="558546"/>
                    <a:pt x="316611" y="558546"/>
                  </a:cubicBezTo>
                  <a:cubicBezTo>
                    <a:pt x="346710" y="558546"/>
                    <a:pt x="354330" y="543433"/>
                    <a:pt x="354330" y="513207"/>
                  </a:cubicBezTo>
                  <a:cubicBezTo>
                    <a:pt x="354330" y="475488"/>
                    <a:pt x="361823" y="445262"/>
                    <a:pt x="354330" y="407543"/>
                  </a:cubicBezTo>
                  <a:cubicBezTo>
                    <a:pt x="354330" y="369824"/>
                    <a:pt x="361823" y="339598"/>
                    <a:pt x="392049" y="316992"/>
                  </a:cubicBezTo>
                  <a:cubicBezTo>
                    <a:pt x="429768" y="286766"/>
                    <a:pt x="429768" y="218821"/>
                    <a:pt x="392049" y="181102"/>
                  </a:cubicBezTo>
                  <a:cubicBezTo>
                    <a:pt x="354330" y="135763"/>
                    <a:pt x="286512" y="128270"/>
                    <a:pt x="248793" y="165989"/>
                  </a:cubicBezTo>
                  <a:cubicBezTo>
                    <a:pt x="203581" y="203708"/>
                    <a:pt x="188468" y="271653"/>
                    <a:pt x="233680" y="301879"/>
                  </a:cubicBezTo>
                  <a:cubicBezTo>
                    <a:pt x="271399" y="347218"/>
                    <a:pt x="278892" y="384937"/>
                    <a:pt x="271399" y="43776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273860" y="6536700"/>
            <a:ext cx="554580" cy="628560"/>
            <a:chOff x="0" y="0"/>
            <a:chExt cx="739440" cy="83808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739521" cy="838073"/>
            </a:xfrm>
            <a:custGeom>
              <a:avLst/>
              <a:gdLst/>
              <a:ahLst/>
              <a:cxnLst/>
              <a:rect l="l" t="t" r="r" b="b"/>
              <a:pathLst>
                <a:path w="739521" h="838073">
                  <a:moveTo>
                    <a:pt x="739394" y="422783"/>
                  </a:moveTo>
                  <a:cubicBezTo>
                    <a:pt x="739394" y="483235"/>
                    <a:pt x="739394" y="543560"/>
                    <a:pt x="739394" y="604012"/>
                  </a:cubicBezTo>
                  <a:cubicBezTo>
                    <a:pt x="739394" y="619125"/>
                    <a:pt x="724281" y="641731"/>
                    <a:pt x="716788" y="649351"/>
                  </a:cubicBezTo>
                  <a:cubicBezTo>
                    <a:pt x="603631" y="709803"/>
                    <a:pt x="497967" y="770128"/>
                    <a:pt x="392303" y="830580"/>
                  </a:cubicBezTo>
                  <a:cubicBezTo>
                    <a:pt x="377190" y="838073"/>
                    <a:pt x="362077" y="838073"/>
                    <a:pt x="347091" y="830580"/>
                  </a:cubicBezTo>
                  <a:cubicBezTo>
                    <a:pt x="241427" y="770128"/>
                    <a:pt x="135763" y="709803"/>
                    <a:pt x="30226" y="649351"/>
                  </a:cubicBezTo>
                  <a:cubicBezTo>
                    <a:pt x="15113" y="641731"/>
                    <a:pt x="7493" y="619125"/>
                    <a:pt x="0" y="596519"/>
                  </a:cubicBezTo>
                  <a:cubicBezTo>
                    <a:pt x="0" y="475742"/>
                    <a:pt x="0" y="354965"/>
                    <a:pt x="0" y="234061"/>
                  </a:cubicBezTo>
                  <a:cubicBezTo>
                    <a:pt x="7493" y="218948"/>
                    <a:pt x="15113" y="196342"/>
                    <a:pt x="30226" y="188722"/>
                  </a:cubicBezTo>
                  <a:cubicBezTo>
                    <a:pt x="135763" y="128397"/>
                    <a:pt x="241427" y="67945"/>
                    <a:pt x="347091" y="7493"/>
                  </a:cubicBezTo>
                  <a:cubicBezTo>
                    <a:pt x="362204" y="0"/>
                    <a:pt x="384810" y="0"/>
                    <a:pt x="399923" y="7493"/>
                  </a:cubicBezTo>
                  <a:cubicBezTo>
                    <a:pt x="505587" y="67945"/>
                    <a:pt x="603631" y="128270"/>
                    <a:pt x="709295" y="181102"/>
                  </a:cubicBezTo>
                  <a:cubicBezTo>
                    <a:pt x="731901" y="196215"/>
                    <a:pt x="739521" y="211328"/>
                    <a:pt x="739521" y="241554"/>
                  </a:cubicBezTo>
                  <a:cubicBezTo>
                    <a:pt x="739521" y="302006"/>
                    <a:pt x="739521" y="362331"/>
                    <a:pt x="739521" y="422783"/>
                  </a:cubicBezTo>
                  <a:close/>
                  <a:moveTo>
                    <a:pt x="626237" y="422783"/>
                  </a:moveTo>
                  <a:cubicBezTo>
                    <a:pt x="626237" y="279273"/>
                    <a:pt x="513080" y="158496"/>
                    <a:pt x="369697" y="158496"/>
                  </a:cubicBezTo>
                  <a:cubicBezTo>
                    <a:pt x="233934" y="158496"/>
                    <a:pt x="113157" y="279273"/>
                    <a:pt x="113157" y="415163"/>
                  </a:cubicBezTo>
                  <a:cubicBezTo>
                    <a:pt x="113157" y="558673"/>
                    <a:pt x="233934" y="679450"/>
                    <a:pt x="369697" y="679450"/>
                  </a:cubicBezTo>
                  <a:cubicBezTo>
                    <a:pt x="513080" y="679450"/>
                    <a:pt x="626237" y="558673"/>
                    <a:pt x="626237" y="42278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964520" y="6524820"/>
            <a:ext cx="111780" cy="114480"/>
            <a:chOff x="0" y="0"/>
            <a:chExt cx="149040" cy="15264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1605" y="76327"/>
                  </a:moveTo>
                  <a:cubicBezTo>
                    <a:pt x="149098" y="122174"/>
                    <a:pt x="119253" y="152654"/>
                    <a:pt x="74549" y="152654"/>
                  </a:cubicBezTo>
                  <a:cubicBezTo>
                    <a:pt x="29845" y="152654"/>
                    <a:pt x="0" y="114427"/>
                    <a:pt x="0" y="76327"/>
                  </a:cubicBezTo>
                  <a:cubicBezTo>
                    <a:pt x="0" y="38227"/>
                    <a:pt x="29845" y="0"/>
                    <a:pt x="74549" y="0"/>
                  </a:cubicBezTo>
                  <a:cubicBezTo>
                    <a:pt x="111760" y="0"/>
                    <a:pt x="141605" y="30480"/>
                    <a:pt x="141605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964520" y="7067520"/>
            <a:ext cx="111780" cy="114480"/>
            <a:chOff x="0" y="0"/>
            <a:chExt cx="149040" cy="15264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22174"/>
                    <a:pt x="111887" y="152654"/>
                    <a:pt x="74549" y="152654"/>
                  </a:cubicBezTo>
                  <a:cubicBezTo>
                    <a:pt x="29845" y="152654"/>
                    <a:pt x="0" y="122174"/>
                    <a:pt x="0" y="76327"/>
                  </a:cubicBezTo>
                  <a:cubicBezTo>
                    <a:pt x="0" y="38100"/>
                    <a:pt x="29845" y="0"/>
                    <a:pt x="67056" y="0"/>
                  </a:cubicBezTo>
                  <a:cubicBezTo>
                    <a:pt x="111760" y="0"/>
                    <a:pt x="148971" y="30480"/>
                    <a:pt x="148971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030860" y="7067520"/>
            <a:ext cx="111780" cy="114480"/>
            <a:chOff x="0" y="0"/>
            <a:chExt cx="149040" cy="15264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1887" y="152654"/>
                    <a:pt x="74549" y="152654"/>
                  </a:cubicBezTo>
                  <a:cubicBezTo>
                    <a:pt x="37211" y="152654"/>
                    <a:pt x="0" y="122174"/>
                    <a:pt x="0" y="76327"/>
                  </a:cubicBezTo>
                  <a:cubicBezTo>
                    <a:pt x="0" y="38100"/>
                    <a:pt x="29845" y="0"/>
                    <a:pt x="67056" y="0"/>
                  </a:cubicBezTo>
                  <a:cubicBezTo>
                    <a:pt x="111760" y="0"/>
                    <a:pt x="148971" y="30480"/>
                    <a:pt x="148971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495260" y="7346160"/>
            <a:ext cx="111780" cy="111780"/>
            <a:chOff x="0" y="0"/>
            <a:chExt cx="149040" cy="14904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74549" y="149098"/>
                  </a:moveTo>
                  <a:cubicBezTo>
                    <a:pt x="37211" y="149098"/>
                    <a:pt x="0" y="111760"/>
                    <a:pt x="0" y="67056"/>
                  </a:cubicBezTo>
                  <a:cubicBezTo>
                    <a:pt x="0" y="29845"/>
                    <a:pt x="37211" y="0"/>
                    <a:pt x="74549" y="0"/>
                  </a:cubicBezTo>
                  <a:cubicBezTo>
                    <a:pt x="119253" y="0"/>
                    <a:pt x="149098" y="29845"/>
                    <a:pt x="149098" y="74549"/>
                  </a:cubicBezTo>
                  <a:cubicBezTo>
                    <a:pt x="149098" y="119253"/>
                    <a:pt x="119253" y="149098"/>
                    <a:pt x="74549" y="149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1030860" y="6524820"/>
            <a:ext cx="111780" cy="114480"/>
            <a:chOff x="0" y="0"/>
            <a:chExt cx="149040" cy="1526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1887" y="152654"/>
                    <a:pt x="74549" y="145034"/>
                  </a:cubicBezTo>
                  <a:cubicBezTo>
                    <a:pt x="29845" y="145034"/>
                    <a:pt x="0" y="114427"/>
                    <a:pt x="0" y="68707"/>
                  </a:cubicBezTo>
                  <a:cubicBezTo>
                    <a:pt x="0" y="30480"/>
                    <a:pt x="37211" y="0"/>
                    <a:pt x="74549" y="0"/>
                  </a:cubicBezTo>
                  <a:cubicBezTo>
                    <a:pt x="111887" y="0"/>
                    <a:pt x="149098" y="38100"/>
                    <a:pt x="149098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495260" y="6241320"/>
            <a:ext cx="111780" cy="114480"/>
            <a:chOff x="0" y="0"/>
            <a:chExt cx="149040" cy="15264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48971" cy="152654"/>
            </a:xfrm>
            <a:custGeom>
              <a:avLst/>
              <a:gdLst/>
              <a:ahLst/>
              <a:cxnLst/>
              <a:rect l="l" t="t" r="r" b="b"/>
              <a:pathLst>
                <a:path w="148971" h="152654">
                  <a:moveTo>
                    <a:pt x="81915" y="0"/>
                  </a:moveTo>
                  <a:cubicBezTo>
                    <a:pt x="119126" y="7620"/>
                    <a:pt x="148971" y="45847"/>
                    <a:pt x="148971" y="83947"/>
                  </a:cubicBezTo>
                  <a:cubicBezTo>
                    <a:pt x="148971" y="122047"/>
                    <a:pt x="119126" y="152654"/>
                    <a:pt x="81915" y="152654"/>
                  </a:cubicBezTo>
                  <a:cubicBezTo>
                    <a:pt x="37211" y="152654"/>
                    <a:pt x="0" y="106807"/>
                    <a:pt x="0" y="76327"/>
                  </a:cubicBezTo>
                  <a:cubicBezTo>
                    <a:pt x="0" y="38100"/>
                    <a:pt x="44704" y="0"/>
                    <a:pt x="819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1376460" y="4555440"/>
            <a:ext cx="354780" cy="352620"/>
            <a:chOff x="0" y="0"/>
            <a:chExt cx="473040" cy="47016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473075" cy="470154"/>
            </a:xfrm>
            <a:custGeom>
              <a:avLst/>
              <a:gdLst/>
              <a:ahLst/>
              <a:cxnLst/>
              <a:rect l="l" t="t" r="r" b="b"/>
              <a:pathLst>
                <a:path w="473075" h="470154">
                  <a:moveTo>
                    <a:pt x="0" y="470154"/>
                  </a:moveTo>
                  <a:cubicBezTo>
                    <a:pt x="0" y="310896"/>
                    <a:pt x="0" y="159258"/>
                    <a:pt x="0" y="0"/>
                  </a:cubicBezTo>
                  <a:cubicBezTo>
                    <a:pt x="157734" y="0"/>
                    <a:pt x="315341" y="0"/>
                    <a:pt x="473075" y="0"/>
                  </a:cubicBezTo>
                  <a:cubicBezTo>
                    <a:pt x="473075" y="159258"/>
                    <a:pt x="473075" y="310896"/>
                    <a:pt x="473075" y="470154"/>
                  </a:cubicBezTo>
                  <a:cubicBezTo>
                    <a:pt x="315341" y="470154"/>
                    <a:pt x="157734" y="470154"/>
                    <a:pt x="0" y="4701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5621940" y="8719920"/>
            <a:ext cx="604800" cy="650160"/>
            <a:chOff x="0" y="0"/>
            <a:chExt cx="806400" cy="86688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806450" cy="866902"/>
            </a:xfrm>
            <a:custGeom>
              <a:avLst/>
              <a:gdLst/>
              <a:ahLst/>
              <a:cxnLst/>
              <a:rect l="l" t="t" r="r" b="b"/>
              <a:pathLst>
                <a:path w="806450" h="866902">
                  <a:moveTo>
                    <a:pt x="806450" y="0"/>
                  </a:moveTo>
                  <a:cubicBezTo>
                    <a:pt x="806450" y="286385"/>
                    <a:pt x="806450" y="572897"/>
                    <a:pt x="806450" y="866902"/>
                  </a:cubicBezTo>
                  <a:cubicBezTo>
                    <a:pt x="535178" y="866902"/>
                    <a:pt x="271399" y="866902"/>
                    <a:pt x="0" y="866902"/>
                  </a:cubicBezTo>
                  <a:cubicBezTo>
                    <a:pt x="0" y="580390"/>
                    <a:pt x="0" y="294005"/>
                    <a:pt x="0" y="0"/>
                  </a:cubicBezTo>
                  <a:cubicBezTo>
                    <a:pt x="271272" y="0"/>
                    <a:pt x="535051" y="0"/>
                    <a:pt x="80645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8048700" y="2095740"/>
            <a:ext cx="604800" cy="1023840"/>
            <a:chOff x="0" y="0"/>
            <a:chExt cx="806400" cy="1365120"/>
          </a:xfrm>
        </p:grpSpPr>
        <p:sp>
          <p:nvSpPr>
            <p:cNvPr id="188" name="Freeform 188"/>
            <p:cNvSpPr/>
            <p:nvPr/>
          </p:nvSpPr>
          <p:spPr>
            <a:xfrm>
              <a:off x="-127" y="0"/>
              <a:ext cx="806577" cy="1365123"/>
            </a:xfrm>
            <a:custGeom>
              <a:avLst/>
              <a:gdLst/>
              <a:ahLst/>
              <a:cxnLst/>
              <a:rect l="l" t="t" r="r" b="b"/>
              <a:pathLst>
                <a:path w="806577" h="1365123">
                  <a:moveTo>
                    <a:pt x="226187" y="7493"/>
                  </a:moveTo>
                  <a:cubicBezTo>
                    <a:pt x="497586" y="82931"/>
                    <a:pt x="670814" y="241300"/>
                    <a:pt x="746252" y="505333"/>
                  </a:cubicBezTo>
                  <a:cubicBezTo>
                    <a:pt x="806577" y="746633"/>
                    <a:pt x="753745" y="957834"/>
                    <a:pt x="580390" y="1146429"/>
                  </a:cubicBezTo>
                  <a:cubicBezTo>
                    <a:pt x="580390" y="1108710"/>
                    <a:pt x="572897" y="1078611"/>
                    <a:pt x="580390" y="1040892"/>
                  </a:cubicBezTo>
                  <a:cubicBezTo>
                    <a:pt x="580390" y="1033399"/>
                    <a:pt x="602996" y="1018286"/>
                    <a:pt x="610489" y="1010666"/>
                  </a:cubicBezTo>
                  <a:cubicBezTo>
                    <a:pt x="685800" y="965454"/>
                    <a:pt x="700913" y="874903"/>
                    <a:pt x="655701" y="807085"/>
                  </a:cubicBezTo>
                  <a:cubicBezTo>
                    <a:pt x="617982" y="739267"/>
                    <a:pt x="527558" y="716534"/>
                    <a:pt x="452247" y="761873"/>
                  </a:cubicBezTo>
                  <a:cubicBezTo>
                    <a:pt x="384429" y="799592"/>
                    <a:pt x="361823" y="897636"/>
                    <a:pt x="407035" y="965454"/>
                  </a:cubicBezTo>
                  <a:cubicBezTo>
                    <a:pt x="422148" y="980567"/>
                    <a:pt x="429641" y="995680"/>
                    <a:pt x="444754" y="1003173"/>
                  </a:cubicBezTo>
                  <a:cubicBezTo>
                    <a:pt x="489966" y="1018286"/>
                    <a:pt x="489966" y="1048385"/>
                    <a:pt x="489966" y="1086104"/>
                  </a:cubicBezTo>
                  <a:cubicBezTo>
                    <a:pt x="489966" y="1108710"/>
                    <a:pt x="482473" y="1138936"/>
                    <a:pt x="489966" y="1161542"/>
                  </a:cubicBezTo>
                  <a:cubicBezTo>
                    <a:pt x="497459" y="1221867"/>
                    <a:pt x="474853" y="1259586"/>
                    <a:pt x="414655" y="1282192"/>
                  </a:cubicBezTo>
                  <a:cubicBezTo>
                    <a:pt x="376936" y="1304798"/>
                    <a:pt x="331724" y="1319911"/>
                    <a:pt x="286512" y="1342517"/>
                  </a:cubicBezTo>
                  <a:cubicBezTo>
                    <a:pt x="271399" y="1350010"/>
                    <a:pt x="248793" y="1350010"/>
                    <a:pt x="226187" y="1357630"/>
                  </a:cubicBezTo>
                  <a:cubicBezTo>
                    <a:pt x="226187" y="1138936"/>
                    <a:pt x="226187" y="920242"/>
                    <a:pt x="226187" y="701421"/>
                  </a:cubicBezTo>
                  <a:cubicBezTo>
                    <a:pt x="316611" y="701421"/>
                    <a:pt x="407035" y="701421"/>
                    <a:pt x="497459" y="701421"/>
                  </a:cubicBezTo>
                  <a:cubicBezTo>
                    <a:pt x="565277" y="701421"/>
                    <a:pt x="580390" y="693928"/>
                    <a:pt x="580390" y="625983"/>
                  </a:cubicBezTo>
                  <a:cubicBezTo>
                    <a:pt x="580390" y="595757"/>
                    <a:pt x="580390" y="573151"/>
                    <a:pt x="610489" y="558165"/>
                  </a:cubicBezTo>
                  <a:cubicBezTo>
                    <a:pt x="670814" y="527939"/>
                    <a:pt x="693420" y="460121"/>
                    <a:pt x="678307" y="399796"/>
                  </a:cubicBezTo>
                  <a:cubicBezTo>
                    <a:pt x="655701" y="331978"/>
                    <a:pt x="602996" y="286639"/>
                    <a:pt x="535051" y="286639"/>
                  </a:cubicBezTo>
                  <a:cubicBezTo>
                    <a:pt x="467106" y="286639"/>
                    <a:pt x="406908" y="331851"/>
                    <a:pt x="391795" y="392176"/>
                  </a:cubicBezTo>
                  <a:cubicBezTo>
                    <a:pt x="369189" y="459994"/>
                    <a:pt x="399288" y="520446"/>
                    <a:pt x="452120" y="558165"/>
                  </a:cubicBezTo>
                  <a:cubicBezTo>
                    <a:pt x="467233" y="573278"/>
                    <a:pt x="482219" y="588391"/>
                    <a:pt x="489839" y="595884"/>
                  </a:cubicBezTo>
                  <a:cubicBezTo>
                    <a:pt x="489839" y="603377"/>
                    <a:pt x="489839" y="603377"/>
                    <a:pt x="482346" y="610997"/>
                  </a:cubicBezTo>
                  <a:cubicBezTo>
                    <a:pt x="391922" y="610997"/>
                    <a:pt x="301498" y="610997"/>
                    <a:pt x="218567" y="610997"/>
                  </a:cubicBezTo>
                  <a:cubicBezTo>
                    <a:pt x="143256" y="610997"/>
                    <a:pt x="135636" y="618490"/>
                    <a:pt x="135636" y="693928"/>
                  </a:cubicBezTo>
                  <a:cubicBezTo>
                    <a:pt x="135636" y="920242"/>
                    <a:pt x="135636" y="1138936"/>
                    <a:pt x="135636" y="1365123"/>
                  </a:cubicBezTo>
                  <a:cubicBezTo>
                    <a:pt x="90424" y="1365123"/>
                    <a:pt x="45212" y="1365123"/>
                    <a:pt x="0" y="1365123"/>
                  </a:cubicBezTo>
                  <a:cubicBezTo>
                    <a:pt x="0" y="1282192"/>
                    <a:pt x="0" y="1199134"/>
                    <a:pt x="0" y="1116203"/>
                  </a:cubicBezTo>
                  <a:cubicBezTo>
                    <a:pt x="0" y="1078484"/>
                    <a:pt x="7493" y="1055878"/>
                    <a:pt x="37719" y="1033272"/>
                  </a:cubicBezTo>
                  <a:cubicBezTo>
                    <a:pt x="128143" y="972947"/>
                    <a:pt x="120650" y="852297"/>
                    <a:pt x="30226" y="791972"/>
                  </a:cubicBezTo>
                  <a:cubicBezTo>
                    <a:pt x="7620" y="776859"/>
                    <a:pt x="127" y="761746"/>
                    <a:pt x="127" y="731647"/>
                  </a:cubicBezTo>
                  <a:cubicBezTo>
                    <a:pt x="127" y="505333"/>
                    <a:pt x="127" y="279019"/>
                    <a:pt x="127" y="52832"/>
                  </a:cubicBezTo>
                  <a:cubicBezTo>
                    <a:pt x="127" y="37719"/>
                    <a:pt x="127" y="22606"/>
                    <a:pt x="127" y="0"/>
                  </a:cubicBezTo>
                  <a:cubicBezTo>
                    <a:pt x="45339" y="0"/>
                    <a:pt x="83058" y="0"/>
                    <a:pt x="135763" y="0"/>
                  </a:cubicBezTo>
                  <a:cubicBezTo>
                    <a:pt x="135763" y="37719"/>
                    <a:pt x="135763" y="82931"/>
                    <a:pt x="128270" y="120650"/>
                  </a:cubicBezTo>
                  <a:cubicBezTo>
                    <a:pt x="128270" y="135763"/>
                    <a:pt x="113157" y="143256"/>
                    <a:pt x="98171" y="158369"/>
                  </a:cubicBezTo>
                  <a:cubicBezTo>
                    <a:pt x="37846" y="196088"/>
                    <a:pt x="15240" y="263906"/>
                    <a:pt x="37846" y="324358"/>
                  </a:cubicBezTo>
                  <a:cubicBezTo>
                    <a:pt x="60452" y="384810"/>
                    <a:pt x="120777" y="429895"/>
                    <a:pt x="181102" y="429895"/>
                  </a:cubicBezTo>
                  <a:cubicBezTo>
                    <a:pt x="248920" y="422402"/>
                    <a:pt x="309245" y="377063"/>
                    <a:pt x="324358" y="309245"/>
                  </a:cubicBezTo>
                  <a:cubicBezTo>
                    <a:pt x="339471" y="248920"/>
                    <a:pt x="316865" y="188595"/>
                    <a:pt x="264033" y="165989"/>
                  </a:cubicBezTo>
                  <a:cubicBezTo>
                    <a:pt x="226314" y="135763"/>
                    <a:pt x="218821" y="113157"/>
                    <a:pt x="226314" y="75438"/>
                  </a:cubicBezTo>
                  <a:cubicBezTo>
                    <a:pt x="226314" y="52832"/>
                    <a:pt x="226314" y="37719"/>
                    <a:pt x="226314" y="76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7538940" y="2107620"/>
            <a:ext cx="442800" cy="1007100"/>
            <a:chOff x="0" y="0"/>
            <a:chExt cx="590400" cy="134280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590550" cy="1342898"/>
            </a:xfrm>
            <a:custGeom>
              <a:avLst/>
              <a:gdLst/>
              <a:ahLst/>
              <a:cxnLst/>
              <a:rect l="l" t="t" r="r" b="b"/>
              <a:pathLst>
                <a:path w="590550" h="1342898">
                  <a:moveTo>
                    <a:pt x="590423" y="0"/>
                  </a:moveTo>
                  <a:cubicBezTo>
                    <a:pt x="590423" y="173482"/>
                    <a:pt x="590423" y="331978"/>
                    <a:pt x="590423" y="490347"/>
                  </a:cubicBezTo>
                  <a:cubicBezTo>
                    <a:pt x="590423" y="565785"/>
                    <a:pt x="590423" y="641223"/>
                    <a:pt x="590423" y="716661"/>
                  </a:cubicBezTo>
                  <a:cubicBezTo>
                    <a:pt x="590423" y="739267"/>
                    <a:pt x="582803" y="754380"/>
                    <a:pt x="560197" y="769493"/>
                  </a:cubicBezTo>
                  <a:cubicBezTo>
                    <a:pt x="454279" y="837438"/>
                    <a:pt x="461772" y="965581"/>
                    <a:pt x="567817" y="1033526"/>
                  </a:cubicBezTo>
                  <a:cubicBezTo>
                    <a:pt x="575437" y="1041019"/>
                    <a:pt x="590550" y="1056132"/>
                    <a:pt x="590550" y="1063752"/>
                  </a:cubicBezTo>
                  <a:cubicBezTo>
                    <a:pt x="590550" y="1154303"/>
                    <a:pt x="590550" y="1237234"/>
                    <a:pt x="590550" y="1342898"/>
                  </a:cubicBezTo>
                  <a:cubicBezTo>
                    <a:pt x="522478" y="1312672"/>
                    <a:pt x="469392" y="1290066"/>
                    <a:pt x="408940" y="1259967"/>
                  </a:cubicBezTo>
                  <a:cubicBezTo>
                    <a:pt x="401320" y="1252474"/>
                    <a:pt x="401320" y="1237361"/>
                    <a:pt x="401320" y="1222248"/>
                  </a:cubicBezTo>
                  <a:cubicBezTo>
                    <a:pt x="401320" y="1124204"/>
                    <a:pt x="393700" y="1026160"/>
                    <a:pt x="401320" y="927989"/>
                  </a:cubicBezTo>
                  <a:cubicBezTo>
                    <a:pt x="401320" y="912876"/>
                    <a:pt x="416433" y="897763"/>
                    <a:pt x="431546" y="890270"/>
                  </a:cubicBezTo>
                  <a:cubicBezTo>
                    <a:pt x="484505" y="852551"/>
                    <a:pt x="514858" y="784606"/>
                    <a:pt x="499618" y="724281"/>
                  </a:cubicBezTo>
                  <a:cubicBezTo>
                    <a:pt x="484505" y="656336"/>
                    <a:pt x="423926" y="618617"/>
                    <a:pt x="363347" y="611124"/>
                  </a:cubicBezTo>
                  <a:cubicBezTo>
                    <a:pt x="295275" y="611124"/>
                    <a:pt x="234696" y="648843"/>
                    <a:pt x="211963" y="709168"/>
                  </a:cubicBezTo>
                  <a:cubicBezTo>
                    <a:pt x="181737" y="784606"/>
                    <a:pt x="219583" y="852551"/>
                    <a:pt x="310388" y="905256"/>
                  </a:cubicBezTo>
                  <a:cubicBezTo>
                    <a:pt x="310388" y="995807"/>
                    <a:pt x="310388" y="1086358"/>
                    <a:pt x="310388" y="1176782"/>
                  </a:cubicBezTo>
                  <a:cubicBezTo>
                    <a:pt x="0" y="942975"/>
                    <a:pt x="0" y="407416"/>
                    <a:pt x="302768" y="165989"/>
                  </a:cubicBezTo>
                  <a:cubicBezTo>
                    <a:pt x="302768" y="196215"/>
                    <a:pt x="310388" y="226314"/>
                    <a:pt x="310388" y="256540"/>
                  </a:cubicBezTo>
                  <a:cubicBezTo>
                    <a:pt x="302768" y="271653"/>
                    <a:pt x="287655" y="286766"/>
                    <a:pt x="280162" y="294259"/>
                  </a:cubicBezTo>
                  <a:cubicBezTo>
                    <a:pt x="212090" y="331978"/>
                    <a:pt x="189357" y="392303"/>
                    <a:pt x="204470" y="467741"/>
                  </a:cubicBezTo>
                  <a:cubicBezTo>
                    <a:pt x="219583" y="512953"/>
                    <a:pt x="287782" y="573405"/>
                    <a:pt x="363474" y="565785"/>
                  </a:cubicBezTo>
                  <a:cubicBezTo>
                    <a:pt x="431546" y="558292"/>
                    <a:pt x="492125" y="512953"/>
                    <a:pt x="499745" y="445135"/>
                  </a:cubicBezTo>
                  <a:cubicBezTo>
                    <a:pt x="514858" y="384810"/>
                    <a:pt x="484632" y="324485"/>
                    <a:pt x="424053" y="294259"/>
                  </a:cubicBezTo>
                  <a:cubicBezTo>
                    <a:pt x="401320" y="279146"/>
                    <a:pt x="393827" y="264033"/>
                    <a:pt x="401320" y="241427"/>
                  </a:cubicBezTo>
                  <a:cubicBezTo>
                    <a:pt x="401320" y="203708"/>
                    <a:pt x="401320" y="165989"/>
                    <a:pt x="401320" y="135763"/>
                  </a:cubicBezTo>
                  <a:cubicBezTo>
                    <a:pt x="393700" y="90551"/>
                    <a:pt x="408940" y="67818"/>
                    <a:pt x="446786" y="60325"/>
                  </a:cubicBezTo>
                  <a:cubicBezTo>
                    <a:pt x="491998" y="37719"/>
                    <a:pt x="537464" y="22606"/>
                    <a:pt x="59042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8405640" y="2378700"/>
            <a:ext cx="90720" cy="90720"/>
            <a:chOff x="0" y="0"/>
            <a:chExt cx="120960" cy="12096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60452" y="120904"/>
                  </a:moveTo>
                  <a:cubicBezTo>
                    <a:pt x="22733" y="120904"/>
                    <a:pt x="0" y="90678"/>
                    <a:pt x="0" y="52959"/>
                  </a:cubicBezTo>
                  <a:cubicBezTo>
                    <a:pt x="0" y="15240"/>
                    <a:pt x="22733" y="0"/>
                    <a:pt x="60452" y="0"/>
                  </a:cubicBezTo>
                  <a:cubicBezTo>
                    <a:pt x="98171" y="0"/>
                    <a:pt x="113411" y="22733"/>
                    <a:pt x="120904" y="60452"/>
                  </a:cubicBezTo>
                  <a:cubicBezTo>
                    <a:pt x="120904" y="90678"/>
                    <a:pt x="90678" y="120904"/>
                    <a:pt x="60452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7760340" y="2626560"/>
            <a:ext cx="90720" cy="97740"/>
            <a:chOff x="0" y="0"/>
            <a:chExt cx="120960" cy="13032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120904" cy="130302"/>
            </a:xfrm>
            <a:custGeom>
              <a:avLst/>
              <a:gdLst/>
              <a:ahLst/>
              <a:cxnLst/>
              <a:rect l="l" t="t" r="r" b="b"/>
              <a:pathLst>
                <a:path w="120904" h="130302">
                  <a:moveTo>
                    <a:pt x="120904" y="61341"/>
                  </a:moveTo>
                  <a:cubicBezTo>
                    <a:pt x="120904" y="107315"/>
                    <a:pt x="90678" y="130302"/>
                    <a:pt x="52832" y="130302"/>
                  </a:cubicBezTo>
                  <a:cubicBezTo>
                    <a:pt x="22733" y="122682"/>
                    <a:pt x="0" y="107315"/>
                    <a:pt x="0" y="68961"/>
                  </a:cubicBezTo>
                  <a:cubicBezTo>
                    <a:pt x="0" y="30607"/>
                    <a:pt x="30226" y="0"/>
                    <a:pt x="60452" y="7620"/>
                  </a:cubicBezTo>
                  <a:cubicBezTo>
                    <a:pt x="98298" y="7620"/>
                    <a:pt x="120904" y="30607"/>
                    <a:pt x="120904" y="6134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8405640" y="2712420"/>
            <a:ext cx="90720" cy="90720"/>
            <a:chOff x="0" y="0"/>
            <a:chExt cx="120960" cy="12096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45339" y="120904"/>
                  </a:moveTo>
                  <a:cubicBezTo>
                    <a:pt x="22733" y="120904"/>
                    <a:pt x="0" y="98298"/>
                    <a:pt x="0" y="60452"/>
                  </a:cubicBezTo>
                  <a:cubicBezTo>
                    <a:pt x="0" y="22606"/>
                    <a:pt x="22733" y="7620"/>
                    <a:pt x="60452" y="0"/>
                  </a:cubicBezTo>
                  <a:cubicBezTo>
                    <a:pt x="90678" y="0"/>
                    <a:pt x="120904" y="30226"/>
                    <a:pt x="120904" y="60452"/>
                  </a:cubicBezTo>
                  <a:cubicBezTo>
                    <a:pt x="120904" y="90678"/>
                    <a:pt x="90678" y="120904"/>
                    <a:pt x="45339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7760340" y="2378700"/>
            <a:ext cx="90720" cy="90720"/>
            <a:chOff x="0" y="0"/>
            <a:chExt cx="120960" cy="12096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120904" y="60452"/>
                  </a:moveTo>
                  <a:cubicBezTo>
                    <a:pt x="113284" y="90678"/>
                    <a:pt x="98171" y="113411"/>
                    <a:pt x="60452" y="113411"/>
                  </a:cubicBezTo>
                  <a:cubicBezTo>
                    <a:pt x="30226" y="120904"/>
                    <a:pt x="0" y="90678"/>
                    <a:pt x="0" y="60452"/>
                  </a:cubicBezTo>
                  <a:cubicBezTo>
                    <a:pt x="0" y="22733"/>
                    <a:pt x="22733" y="0"/>
                    <a:pt x="60452" y="0"/>
                  </a:cubicBezTo>
                  <a:cubicBezTo>
                    <a:pt x="98171" y="0"/>
                    <a:pt x="120904" y="22733"/>
                    <a:pt x="120904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7969860" y="2733480"/>
            <a:ext cx="90720" cy="90720"/>
            <a:chOff x="0" y="0"/>
            <a:chExt cx="120960" cy="12096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120904" y="60452"/>
                  </a:moveTo>
                  <a:cubicBezTo>
                    <a:pt x="120904" y="98298"/>
                    <a:pt x="98171" y="120904"/>
                    <a:pt x="60452" y="120904"/>
                  </a:cubicBezTo>
                  <a:cubicBezTo>
                    <a:pt x="22733" y="120904"/>
                    <a:pt x="0" y="98298"/>
                    <a:pt x="0" y="60452"/>
                  </a:cubicBezTo>
                  <a:cubicBezTo>
                    <a:pt x="0" y="22606"/>
                    <a:pt x="22733" y="0"/>
                    <a:pt x="60452" y="0"/>
                  </a:cubicBezTo>
                  <a:cubicBezTo>
                    <a:pt x="90678" y="0"/>
                    <a:pt x="113411" y="22733"/>
                    <a:pt x="120904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8134560" y="2259900"/>
            <a:ext cx="95040" cy="90720"/>
            <a:chOff x="0" y="0"/>
            <a:chExt cx="126720" cy="12096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126746" cy="121031"/>
            </a:xfrm>
            <a:custGeom>
              <a:avLst/>
              <a:gdLst/>
              <a:ahLst/>
              <a:cxnLst/>
              <a:rect l="l" t="t" r="r" b="b"/>
              <a:pathLst>
                <a:path w="126746" h="121031">
                  <a:moveTo>
                    <a:pt x="126746" y="68072"/>
                  </a:moveTo>
                  <a:cubicBezTo>
                    <a:pt x="119253" y="98298"/>
                    <a:pt x="104394" y="121031"/>
                    <a:pt x="67056" y="121031"/>
                  </a:cubicBezTo>
                  <a:cubicBezTo>
                    <a:pt x="29718" y="121031"/>
                    <a:pt x="7493" y="98298"/>
                    <a:pt x="7493" y="60452"/>
                  </a:cubicBezTo>
                  <a:cubicBezTo>
                    <a:pt x="0" y="30226"/>
                    <a:pt x="29845" y="0"/>
                    <a:pt x="67056" y="0"/>
                  </a:cubicBezTo>
                  <a:cubicBezTo>
                    <a:pt x="96901" y="0"/>
                    <a:pt x="126746" y="30226"/>
                    <a:pt x="126746" y="680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3626640" y="6569640"/>
            <a:ext cx="226260" cy="106920"/>
            <a:chOff x="0" y="0"/>
            <a:chExt cx="301680" cy="14256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301625" cy="142621"/>
            </a:xfrm>
            <a:custGeom>
              <a:avLst/>
              <a:gdLst/>
              <a:ahLst/>
              <a:cxnLst/>
              <a:rect l="l" t="t" r="r" b="b"/>
              <a:pathLst>
                <a:path w="301625" h="142621">
                  <a:moveTo>
                    <a:pt x="7493" y="0"/>
                  </a:moveTo>
                  <a:cubicBezTo>
                    <a:pt x="105537" y="0"/>
                    <a:pt x="203581" y="0"/>
                    <a:pt x="301625" y="0"/>
                  </a:cubicBezTo>
                  <a:cubicBezTo>
                    <a:pt x="248920" y="44958"/>
                    <a:pt x="196088" y="97536"/>
                    <a:pt x="150876" y="142621"/>
                  </a:cubicBezTo>
                  <a:cubicBezTo>
                    <a:pt x="105537" y="97536"/>
                    <a:pt x="52832" y="52578"/>
                    <a:pt x="0" y="7493"/>
                  </a:cubicBezTo>
                  <a:cubicBezTo>
                    <a:pt x="0" y="0"/>
                    <a:pt x="0" y="0"/>
                    <a:pt x="74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1352700" y="2417040"/>
            <a:ext cx="419040" cy="459540"/>
            <a:chOff x="0" y="0"/>
            <a:chExt cx="558720" cy="61272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558800" cy="612775"/>
            </a:xfrm>
            <a:custGeom>
              <a:avLst/>
              <a:gdLst/>
              <a:ahLst/>
              <a:cxnLst/>
              <a:rect l="l" t="t" r="r" b="b"/>
              <a:pathLst>
                <a:path w="558800" h="612775">
                  <a:moveTo>
                    <a:pt x="528574" y="317754"/>
                  </a:moveTo>
                  <a:cubicBezTo>
                    <a:pt x="558800" y="416052"/>
                    <a:pt x="513461" y="484124"/>
                    <a:pt x="400177" y="529590"/>
                  </a:cubicBezTo>
                  <a:cubicBezTo>
                    <a:pt x="377571" y="537210"/>
                    <a:pt x="354838" y="552323"/>
                    <a:pt x="339725" y="567436"/>
                  </a:cubicBezTo>
                  <a:cubicBezTo>
                    <a:pt x="286893" y="612775"/>
                    <a:pt x="241554" y="597662"/>
                    <a:pt x="188722" y="559816"/>
                  </a:cubicBezTo>
                  <a:cubicBezTo>
                    <a:pt x="143383" y="529590"/>
                    <a:pt x="90551" y="506857"/>
                    <a:pt x="45212" y="476631"/>
                  </a:cubicBezTo>
                  <a:cubicBezTo>
                    <a:pt x="15113" y="461391"/>
                    <a:pt x="0" y="446278"/>
                    <a:pt x="0" y="408432"/>
                  </a:cubicBezTo>
                  <a:cubicBezTo>
                    <a:pt x="7493" y="332867"/>
                    <a:pt x="0" y="257175"/>
                    <a:pt x="0" y="181610"/>
                  </a:cubicBezTo>
                  <a:cubicBezTo>
                    <a:pt x="0" y="158877"/>
                    <a:pt x="7493" y="143764"/>
                    <a:pt x="30226" y="128651"/>
                  </a:cubicBezTo>
                  <a:cubicBezTo>
                    <a:pt x="105664" y="90805"/>
                    <a:pt x="173609" y="45339"/>
                    <a:pt x="241554" y="7620"/>
                  </a:cubicBezTo>
                  <a:cubicBezTo>
                    <a:pt x="256667" y="0"/>
                    <a:pt x="279400" y="7620"/>
                    <a:pt x="294513" y="7620"/>
                  </a:cubicBezTo>
                  <a:cubicBezTo>
                    <a:pt x="362458" y="52959"/>
                    <a:pt x="430403" y="90805"/>
                    <a:pt x="498348" y="136271"/>
                  </a:cubicBezTo>
                  <a:cubicBezTo>
                    <a:pt x="513461" y="143891"/>
                    <a:pt x="528574" y="166497"/>
                    <a:pt x="528574" y="181610"/>
                  </a:cubicBezTo>
                  <a:cubicBezTo>
                    <a:pt x="536067" y="219456"/>
                    <a:pt x="528574" y="257302"/>
                    <a:pt x="528574" y="317754"/>
                  </a:cubicBezTo>
                  <a:close/>
                  <a:moveTo>
                    <a:pt x="105664" y="302641"/>
                  </a:moveTo>
                  <a:cubicBezTo>
                    <a:pt x="105664" y="385826"/>
                    <a:pt x="181229" y="461518"/>
                    <a:pt x="264160" y="469011"/>
                  </a:cubicBezTo>
                  <a:cubicBezTo>
                    <a:pt x="354711" y="469011"/>
                    <a:pt x="430276" y="393319"/>
                    <a:pt x="430276" y="302641"/>
                  </a:cubicBezTo>
                  <a:cubicBezTo>
                    <a:pt x="430276" y="211963"/>
                    <a:pt x="354711" y="136271"/>
                    <a:pt x="264160" y="136271"/>
                  </a:cubicBezTo>
                  <a:cubicBezTo>
                    <a:pt x="181102" y="136271"/>
                    <a:pt x="105664" y="211963"/>
                    <a:pt x="105664" y="30264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5543640" y="2152440"/>
            <a:ext cx="757080" cy="757080"/>
            <a:chOff x="0" y="0"/>
            <a:chExt cx="1009440" cy="100944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009396" cy="1009396"/>
            </a:xfrm>
            <a:custGeom>
              <a:avLst/>
              <a:gdLst/>
              <a:ahLst/>
              <a:cxnLst/>
              <a:rect l="l" t="t" r="r" b="b"/>
              <a:pathLst>
                <a:path w="1009396" h="1009396">
                  <a:moveTo>
                    <a:pt x="7493" y="557403"/>
                  </a:moveTo>
                  <a:cubicBezTo>
                    <a:pt x="52705" y="542290"/>
                    <a:pt x="82804" y="549910"/>
                    <a:pt x="112903" y="595122"/>
                  </a:cubicBezTo>
                  <a:cubicBezTo>
                    <a:pt x="143002" y="655447"/>
                    <a:pt x="218313" y="670433"/>
                    <a:pt x="278638" y="647827"/>
                  </a:cubicBezTo>
                  <a:cubicBezTo>
                    <a:pt x="338963" y="632714"/>
                    <a:pt x="384048" y="572516"/>
                    <a:pt x="384048" y="504698"/>
                  </a:cubicBezTo>
                  <a:cubicBezTo>
                    <a:pt x="384048" y="444373"/>
                    <a:pt x="338836" y="376682"/>
                    <a:pt x="278638" y="361569"/>
                  </a:cubicBezTo>
                  <a:cubicBezTo>
                    <a:pt x="218313" y="338963"/>
                    <a:pt x="135509" y="361569"/>
                    <a:pt x="112903" y="414274"/>
                  </a:cubicBezTo>
                  <a:cubicBezTo>
                    <a:pt x="82804" y="459486"/>
                    <a:pt x="52578" y="466979"/>
                    <a:pt x="14986" y="459486"/>
                  </a:cubicBezTo>
                  <a:cubicBezTo>
                    <a:pt x="14986" y="354076"/>
                    <a:pt x="7493" y="248539"/>
                    <a:pt x="14986" y="143129"/>
                  </a:cubicBezTo>
                  <a:cubicBezTo>
                    <a:pt x="22606" y="75311"/>
                    <a:pt x="105410" y="7493"/>
                    <a:pt x="173228" y="7493"/>
                  </a:cubicBezTo>
                  <a:cubicBezTo>
                    <a:pt x="263652" y="0"/>
                    <a:pt x="361569" y="0"/>
                    <a:pt x="459486" y="0"/>
                  </a:cubicBezTo>
                  <a:cubicBezTo>
                    <a:pt x="466979" y="45212"/>
                    <a:pt x="466979" y="82804"/>
                    <a:pt x="421767" y="105410"/>
                  </a:cubicBezTo>
                  <a:cubicBezTo>
                    <a:pt x="361442" y="135509"/>
                    <a:pt x="338963" y="210820"/>
                    <a:pt x="361442" y="278638"/>
                  </a:cubicBezTo>
                  <a:cubicBezTo>
                    <a:pt x="384048" y="338963"/>
                    <a:pt x="451866" y="384048"/>
                    <a:pt x="512064" y="384048"/>
                  </a:cubicBezTo>
                  <a:cubicBezTo>
                    <a:pt x="579882" y="376555"/>
                    <a:pt x="640080" y="331343"/>
                    <a:pt x="655193" y="263525"/>
                  </a:cubicBezTo>
                  <a:cubicBezTo>
                    <a:pt x="670306" y="195707"/>
                    <a:pt x="640334" y="128016"/>
                    <a:pt x="580009" y="97917"/>
                  </a:cubicBezTo>
                  <a:cubicBezTo>
                    <a:pt x="549910" y="75311"/>
                    <a:pt x="549910" y="75311"/>
                    <a:pt x="557403" y="7493"/>
                  </a:cubicBezTo>
                  <a:cubicBezTo>
                    <a:pt x="655320" y="7493"/>
                    <a:pt x="753364" y="0"/>
                    <a:pt x="843661" y="7493"/>
                  </a:cubicBezTo>
                  <a:cubicBezTo>
                    <a:pt x="933958" y="14986"/>
                    <a:pt x="1001903" y="90424"/>
                    <a:pt x="1009396" y="180848"/>
                  </a:cubicBezTo>
                  <a:cubicBezTo>
                    <a:pt x="1009396" y="256159"/>
                    <a:pt x="1009396" y="331470"/>
                    <a:pt x="1009396" y="399288"/>
                  </a:cubicBezTo>
                  <a:cubicBezTo>
                    <a:pt x="1009396" y="414401"/>
                    <a:pt x="1009396" y="437007"/>
                    <a:pt x="1009396" y="451993"/>
                  </a:cubicBezTo>
                  <a:cubicBezTo>
                    <a:pt x="964184" y="467106"/>
                    <a:pt x="934085" y="467106"/>
                    <a:pt x="911479" y="421894"/>
                  </a:cubicBezTo>
                  <a:cubicBezTo>
                    <a:pt x="873760" y="361569"/>
                    <a:pt x="806069" y="339090"/>
                    <a:pt x="738251" y="361569"/>
                  </a:cubicBezTo>
                  <a:cubicBezTo>
                    <a:pt x="670433" y="376682"/>
                    <a:pt x="632841" y="444373"/>
                    <a:pt x="632841" y="512191"/>
                  </a:cubicBezTo>
                  <a:cubicBezTo>
                    <a:pt x="640334" y="580009"/>
                    <a:pt x="685546" y="640207"/>
                    <a:pt x="745871" y="655320"/>
                  </a:cubicBezTo>
                  <a:cubicBezTo>
                    <a:pt x="813689" y="670433"/>
                    <a:pt x="889000" y="640207"/>
                    <a:pt x="919099" y="580009"/>
                  </a:cubicBezTo>
                  <a:cubicBezTo>
                    <a:pt x="934212" y="534797"/>
                    <a:pt x="971804" y="557403"/>
                    <a:pt x="1001903" y="549910"/>
                  </a:cubicBezTo>
                  <a:cubicBezTo>
                    <a:pt x="1001903" y="655320"/>
                    <a:pt x="1009396" y="760857"/>
                    <a:pt x="1001903" y="866267"/>
                  </a:cubicBezTo>
                  <a:cubicBezTo>
                    <a:pt x="986790" y="949071"/>
                    <a:pt x="903986" y="1009396"/>
                    <a:pt x="821055" y="1009396"/>
                  </a:cubicBezTo>
                  <a:cubicBezTo>
                    <a:pt x="730631" y="1009396"/>
                    <a:pt x="647827" y="1009396"/>
                    <a:pt x="557403" y="1009396"/>
                  </a:cubicBezTo>
                  <a:cubicBezTo>
                    <a:pt x="549910" y="964184"/>
                    <a:pt x="549910" y="926592"/>
                    <a:pt x="595122" y="903986"/>
                  </a:cubicBezTo>
                  <a:cubicBezTo>
                    <a:pt x="647827" y="873887"/>
                    <a:pt x="670433" y="798576"/>
                    <a:pt x="655447" y="738251"/>
                  </a:cubicBezTo>
                  <a:cubicBezTo>
                    <a:pt x="632841" y="677926"/>
                    <a:pt x="580136" y="632841"/>
                    <a:pt x="512318" y="632841"/>
                  </a:cubicBezTo>
                  <a:cubicBezTo>
                    <a:pt x="444500" y="625348"/>
                    <a:pt x="384302" y="670560"/>
                    <a:pt x="361696" y="730758"/>
                  </a:cubicBezTo>
                  <a:cubicBezTo>
                    <a:pt x="339090" y="798576"/>
                    <a:pt x="361696" y="866394"/>
                    <a:pt x="414401" y="903986"/>
                  </a:cubicBezTo>
                  <a:cubicBezTo>
                    <a:pt x="459613" y="926592"/>
                    <a:pt x="467106" y="956691"/>
                    <a:pt x="459613" y="1001903"/>
                  </a:cubicBezTo>
                  <a:cubicBezTo>
                    <a:pt x="361696" y="1001903"/>
                    <a:pt x="256159" y="1009396"/>
                    <a:pt x="158242" y="1001903"/>
                  </a:cubicBezTo>
                  <a:cubicBezTo>
                    <a:pt x="75311" y="994410"/>
                    <a:pt x="7493" y="919099"/>
                    <a:pt x="7493" y="836168"/>
                  </a:cubicBezTo>
                  <a:cubicBezTo>
                    <a:pt x="0" y="738251"/>
                    <a:pt x="7493" y="647827"/>
                    <a:pt x="7493" y="5574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5650560" y="2469420"/>
            <a:ext cx="131220" cy="123660"/>
            <a:chOff x="0" y="0"/>
            <a:chExt cx="174960" cy="16488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175006" cy="164846"/>
            </a:xfrm>
            <a:custGeom>
              <a:avLst/>
              <a:gdLst/>
              <a:ahLst/>
              <a:cxnLst/>
              <a:rect l="l" t="t" r="r" b="b"/>
              <a:pathLst>
                <a:path w="175006" h="164846">
                  <a:moveTo>
                    <a:pt x="175006" y="82423"/>
                  </a:moveTo>
                  <a:cubicBezTo>
                    <a:pt x="175006" y="134874"/>
                    <a:pt x="137033" y="164846"/>
                    <a:pt x="83693" y="164846"/>
                  </a:cubicBezTo>
                  <a:cubicBezTo>
                    <a:pt x="37973" y="164846"/>
                    <a:pt x="0" y="127381"/>
                    <a:pt x="0" y="82423"/>
                  </a:cubicBezTo>
                  <a:cubicBezTo>
                    <a:pt x="0" y="37465"/>
                    <a:pt x="37973" y="0"/>
                    <a:pt x="91313" y="0"/>
                  </a:cubicBezTo>
                  <a:cubicBezTo>
                    <a:pt x="136906" y="0"/>
                    <a:pt x="175006" y="37465"/>
                    <a:pt x="175006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5860080" y="2678940"/>
            <a:ext cx="131220" cy="123660"/>
            <a:chOff x="0" y="0"/>
            <a:chExt cx="174960" cy="16488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175006" cy="164846"/>
            </a:xfrm>
            <a:custGeom>
              <a:avLst/>
              <a:gdLst/>
              <a:ahLst/>
              <a:cxnLst/>
              <a:rect l="l" t="t" r="r" b="b"/>
              <a:pathLst>
                <a:path w="175006" h="164846">
                  <a:moveTo>
                    <a:pt x="167386" y="82423"/>
                  </a:moveTo>
                  <a:cubicBezTo>
                    <a:pt x="167386" y="127381"/>
                    <a:pt x="129413" y="164846"/>
                    <a:pt x="83693" y="164846"/>
                  </a:cubicBezTo>
                  <a:cubicBezTo>
                    <a:pt x="37973" y="164846"/>
                    <a:pt x="0" y="127381"/>
                    <a:pt x="0" y="74930"/>
                  </a:cubicBezTo>
                  <a:cubicBezTo>
                    <a:pt x="0" y="29972"/>
                    <a:pt x="37973" y="0"/>
                    <a:pt x="83693" y="0"/>
                  </a:cubicBezTo>
                  <a:cubicBezTo>
                    <a:pt x="136906" y="0"/>
                    <a:pt x="175006" y="29972"/>
                    <a:pt x="167386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5860080" y="2259900"/>
            <a:ext cx="131220" cy="131220"/>
            <a:chOff x="0" y="0"/>
            <a:chExt cx="174960" cy="17496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175006" cy="175006"/>
            </a:xfrm>
            <a:custGeom>
              <a:avLst/>
              <a:gdLst/>
              <a:ahLst/>
              <a:cxnLst/>
              <a:rect l="l" t="t" r="r" b="b"/>
              <a:pathLst>
                <a:path w="175006" h="175006">
                  <a:moveTo>
                    <a:pt x="91313" y="0"/>
                  </a:moveTo>
                  <a:cubicBezTo>
                    <a:pt x="136906" y="0"/>
                    <a:pt x="175006" y="37973"/>
                    <a:pt x="167386" y="91313"/>
                  </a:cubicBezTo>
                  <a:cubicBezTo>
                    <a:pt x="167386" y="136906"/>
                    <a:pt x="129413" y="175006"/>
                    <a:pt x="83693" y="167386"/>
                  </a:cubicBezTo>
                  <a:cubicBezTo>
                    <a:pt x="37973" y="167386"/>
                    <a:pt x="0" y="129286"/>
                    <a:pt x="0" y="83693"/>
                  </a:cubicBezTo>
                  <a:cubicBezTo>
                    <a:pt x="0" y="38100"/>
                    <a:pt x="37973" y="0"/>
                    <a:pt x="9131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6069600" y="2469420"/>
            <a:ext cx="123660" cy="123660"/>
            <a:chOff x="0" y="0"/>
            <a:chExt cx="164880" cy="16488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164846" cy="164846"/>
            </a:xfrm>
            <a:custGeom>
              <a:avLst/>
              <a:gdLst/>
              <a:ahLst/>
              <a:cxnLst/>
              <a:rect l="l" t="t" r="r" b="b"/>
              <a:pathLst>
                <a:path w="164846" h="164846">
                  <a:moveTo>
                    <a:pt x="82423" y="0"/>
                  </a:moveTo>
                  <a:cubicBezTo>
                    <a:pt x="134874" y="0"/>
                    <a:pt x="164846" y="37465"/>
                    <a:pt x="164846" y="82423"/>
                  </a:cubicBezTo>
                  <a:cubicBezTo>
                    <a:pt x="164846" y="134874"/>
                    <a:pt x="127381" y="164846"/>
                    <a:pt x="82423" y="164846"/>
                  </a:cubicBezTo>
                  <a:cubicBezTo>
                    <a:pt x="37465" y="164846"/>
                    <a:pt x="0" y="127381"/>
                    <a:pt x="0" y="82423"/>
                  </a:cubicBezTo>
                  <a:cubicBezTo>
                    <a:pt x="0" y="37465"/>
                    <a:pt x="37465" y="0"/>
                    <a:pt x="8242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7731720" y="4319460"/>
            <a:ext cx="752220" cy="752220"/>
            <a:chOff x="0" y="0"/>
            <a:chExt cx="1002960" cy="100296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1003046" cy="1002919"/>
            </a:xfrm>
            <a:custGeom>
              <a:avLst/>
              <a:gdLst/>
              <a:ahLst/>
              <a:cxnLst/>
              <a:rect l="l" t="t" r="r" b="b"/>
              <a:pathLst>
                <a:path w="1003046" h="1002919">
                  <a:moveTo>
                    <a:pt x="0" y="1002919"/>
                  </a:moveTo>
                  <a:cubicBezTo>
                    <a:pt x="0" y="987806"/>
                    <a:pt x="0" y="980313"/>
                    <a:pt x="0" y="972693"/>
                  </a:cubicBezTo>
                  <a:cubicBezTo>
                    <a:pt x="0" y="663575"/>
                    <a:pt x="0" y="361950"/>
                    <a:pt x="0" y="52832"/>
                  </a:cubicBezTo>
                  <a:cubicBezTo>
                    <a:pt x="0" y="15113"/>
                    <a:pt x="7493" y="0"/>
                    <a:pt x="52832" y="0"/>
                  </a:cubicBezTo>
                  <a:cubicBezTo>
                    <a:pt x="361950" y="0"/>
                    <a:pt x="678688" y="0"/>
                    <a:pt x="987933" y="0"/>
                  </a:cubicBezTo>
                  <a:cubicBezTo>
                    <a:pt x="995426" y="0"/>
                    <a:pt x="995426" y="0"/>
                    <a:pt x="1003046" y="0"/>
                  </a:cubicBezTo>
                  <a:cubicBezTo>
                    <a:pt x="1003046" y="331851"/>
                    <a:pt x="1003046" y="663575"/>
                    <a:pt x="1003046" y="1002919"/>
                  </a:cubicBezTo>
                  <a:cubicBezTo>
                    <a:pt x="671195" y="1002919"/>
                    <a:pt x="339471" y="1002919"/>
                    <a:pt x="127" y="1002919"/>
                  </a:cubicBezTo>
                  <a:close/>
                  <a:moveTo>
                    <a:pt x="505206" y="158369"/>
                  </a:moveTo>
                  <a:cubicBezTo>
                    <a:pt x="316738" y="158369"/>
                    <a:pt x="158369" y="316738"/>
                    <a:pt x="158369" y="497713"/>
                  </a:cubicBezTo>
                  <a:cubicBezTo>
                    <a:pt x="158369" y="693801"/>
                    <a:pt x="309245" y="852170"/>
                    <a:pt x="505206" y="844550"/>
                  </a:cubicBezTo>
                  <a:cubicBezTo>
                    <a:pt x="693674" y="844550"/>
                    <a:pt x="852043" y="686181"/>
                    <a:pt x="852043" y="497713"/>
                  </a:cubicBezTo>
                  <a:cubicBezTo>
                    <a:pt x="852043" y="309245"/>
                    <a:pt x="693801" y="158369"/>
                    <a:pt x="505206" y="15836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7555680" y="8527140"/>
            <a:ext cx="1104840" cy="1097820"/>
            <a:chOff x="0" y="0"/>
            <a:chExt cx="1473120" cy="146376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1473073" cy="1463675"/>
            </a:xfrm>
            <a:custGeom>
              <a:avLst/>
              <a:gdLst/>
              <a:ahLst/>
              <a:cxnLst/>
              <a:rect l="l" t="t" r="r" b="b"/>
              <a:pathLst>
                <a:path w="1473073" h="1463675">
                  <a:moveTo>
                    <a:pt x="1473073" y="686562"/>
                  </a:moveTo>
                  <a:cubicBezTo>
                    <a:pt x="1473073" y="709168"/>
                    <a:pt x="1473073" y="724281"/>
                    <a:pt x="1473073" y="739394"/>
                  </a:cubicBezTo>
                  <a:cubicBezTo>
                    <a:pt x="1473073" y="762000"/>
                    <a:pt x="1465580" y="777113"/>
                    <a:pt x="1442847" y="777113"/>
                  </a:cubicBezTo>
                  <a:cubicBezTo>
                    <a:pt x="1344676" y="777113"/>
                    <a:pt x="1276604" y="814832"/>
                    <a:pt x="1261491" y="927989"/>
                  </a:cubicBezTo>
                  <a:cubicBezTo>
                    <a:pt x="1261491" y="965708"/>
                    <a:pt x="1231265" y="1003427"/>
                    <a:pt x="1208659" y="1033653"/>
                  </a:cubicBezTo>
                  <a:cubicBezTo>
                    <a:pt x="1193546" y="1063879"/>
                    <a:pt x="1193546" y="1086485"/>
                    <a:pt x="1216152" y="1116711"/>
                  </a:cubicBezTo>
                  <a:cubicBezTo>
                    <a:pt x="1238758" y="1146937"/>
                    <a:pt x="1261491" y="1184656"/>
                    <a:pt x="1284097" y="1214755"/>
                  </a:cubicBezTo>
                  <a:cubicBezTo>
                    <a:pt x="1238885" y="1282700"/>
                    <a:pt x="1238885" y="1282700"/>
                    <a:pt x="1170940" y="1237361"/>
                  </a:cubicBezTo>
                  <a:cubicBezTo>
                    <a:pt x="1170940" y="1237361"/>
                    <a:pt x="1170940" y="1237361"/>
                    <a:pt x="1170940" y="1237361"/>
                  </a:cubicBezTo>
                  <a:cubicBezTo>
                    <a:pt x="1118108" y="1184529"/>
                    <a:pt x="1065149" y="1177036"/>
                    <a:pt x="997204" y="1229868"/>
                  </a:cubicBezTo>
                  <a:cubicBezTo>
                    <a:pt x="959485" y="1252474"/>
                    <a:pt x="906526" y="1260094"/>
                    <a:pt x="853694" y="1282700"/>
                  </a:cubicBezTo>
                  <a:cubicBezTo>
                    <a:pt x="838581" y="1290193"/>
                    <a:pt x="815975" y="1305306"/>
                    <a:pt x="808355" y="1327912"/>
                  </a:cubicBezTo>
                  <a:cubicBezTo>
                    <a:pt x="793242" y="1373124"/>
                    <a:pt x="785749" y="1418463"/>
                    <a:pt x="778129" y="1463675"/>
                  </a:cubicBezTo>
                  <a:cubicBezTo>
                    <a:pt x="747903" y="1463675"/>
                    <a:pt x="725297" y="1463675"/>
                    <a:pt x="702564" y="1463675"/>
                  </a:cubicBezTo>
                  <a:cubicBezTo>
                    <a:pt x="687451" y="1418463"/>
                    <a:pt x="679958" y="1373124"/>
                    <a:pt x="672338" y="1335405"/>
                  </a:cubicBezTo>
                  <a:cubicBezTo>
                    <a:pt x="664845" y="1305179"/>
                    <a:pt x="649732" y="1290193"/>
                    <a:pt x="619506" y="1282573"/>
                  </a:cubicBezTo>
                  <a:cubicBezTo>
                    <a:pt x="559054" y="1259967"/>
                    <a:pt x="498602" y="1222248"/>
                    <a:pt x="430657" y="1199515"/>
                  </a:cubicBezTo>
                  <a:cubicBezTo>
                    <a:pt x="408051" y="1192022"/>
                    <a:pt x="385318" y="1192022"/>
                    <a:pt x="362712" y="1199515"/>
                  </a:cubicBezTo>
                  <a:cubicBezTo>
                    <a:pt x="340106" y="1207008"/>
                    <a:pt x="324993" y="1229741"/>
                    <a:pt x="302260" y="1237234"/>
                  </a:cubicBezTo>
                  <a:cubicBezTo>
                    <a:pt x="241808" y="1282446"/>
                    <a:pt x="241808" y="1282446"/>
                    <a:pt x="196469" y="1214628"/>
                  </a:cubicBezTo>
                  <a:cubicBezTo>
                    <a:pt x="219075" y="1184402"/>
                    <a:pt x="241808" y="1146683"/>
                    <a:pt x="264414" y="1108964"/>
                  </a:cubicBezTo>
                  <a:cubicBezTo>
                    <a:pt x="271907" y="1093851"/>
                    <a:pt x="271907" y="1063752"/>
                    <a:pt x="264414" y="1041019"/>
                  </a:cubicBezTo>
                  <a:cubicBezTo>
                    <a:pt x="241808" y="973074"/>
                    <a:pt x="211582" y="912749"/>
                    <a:pt x="188849" y="844804"/>
                  </a:cubicBezTo>
                  <a:cubicBezTo>
                    <a:pt x="181356" y="814578"/>
                    <a:pt x="166243" y="799592"/>
                    <a:pt x="136017" y="799592"/>
                  </a:cubicBezTo>
                  <a:cubicBezTo>
                    <a:pt x="90678" y="792226"/>
                    <a:pt x="52832" y="777113"/>
                    <a:pt x="7493" y="769620"/>
                  </a:cubicBezTo>
                  <a:cubicBezTo>
                    <a:pt x="0" y="686562"/>
                    <a:pt x="0" y="686562"/>
                    <a:pt x="75565" y="679069"/>
                  </a:cubicBezTo>
                  <a:cubicBezTo>
                    <a:pt x="83058" y="671576"/>
                    <a:pt x="83058" y="671576"/>
                    <a:pt x="90678" y="671576"/>
                  </a:cubicBezTo>
                  <a:cubicBezTo>
                    <a:pt x="158623" y="671576"/>
                    <a:pt x="188849" y="641350"/>
                    <a:pt x="196469" y="573532"/>
                  </a:cubicBezTo>
                  <a:cubicBezTo>
                    <a:pt x="211582" y="528320"/>
                    <a:pt x="234188" y="475488"/>
                    <a:pt x="264414" y="430149"/>
                  </a:cubicBezTo>
                  <a:cubicBezTo>
                    <a:pt x="279527" y="399923"/>
                    <a:pt x="287020" y="377317"/>
                    <a:pt x="264414" y="347091"/>
                  </a:cubicBezTo>
                  <a:cubicBezTo>
                    <a:pt x="234188" y="309372"/>
                    <a:pt x="219075" y="279146"/>
                    <a:pt x="188849" y="233934"/>
                  </a:cubicBezTo>
                  <a:cubicBezTo>
                    <a:pt x="211455" y="218821"/>
                    <a:pt x="226568" y="203708"/>
                    <a:pt x="256794" y="188722"/>
                  </a:cubicBezTo>
                  <a:cubicBezTo>
                    <a:pt x="287020" y="211328"/>
                    <a:pt x="324739" y="233934"/>
                    <a:pt x="362585" y="256667"/>
                  </a:cubicBezTo>
                  <a:cubicBezTo>
                    <a:pt x="385191" y="271780"/>
                    <a:pt x="400304" y="271780"/>
                    <a:pt x="430530" y="264160"/>
                  </a:cubicBezTo>
                  <a:cubicBezTo>
                    <a:pt x="490982" y="233934"/>
                    <a:pt x="558927" y="211328"/>
                    <a:pt x="626999" y="181102"/>
                  </a:cubicBezTo>
                  <a:cubicBezTo>
                    <a:pt x="642112" y="173609"/>
                    <a:pt x="664718" y="150876"/>
                    <a:pt x="672338" y="128270"/>
                  </a:cubicBezTo>
                  <a:cubicBezTo>
                    <a:pt x="687451" y="90551"/>
                    <a:pt x="687451" y="45212"/>
                    <a:pt x="702564" y="0"/>
                  </a:cubicBezTo>
                  <a:cubicBezTo>
                    <a:pt x="725170" y="0"/>
                    <a:pt x="747903" y="0"/>
                    <a:pt x="778129" y="0"/>
                  </a:cubicBezTo>
                  <a:cubicBezTo>
                    <a:pt x="785622" y="37719"/>
                    <a:pt x="800735" y="83058"/>
                    <a:pt x="808355" y="128270"/>
                  </a:cubicBezTo>
                  <a:cubicBezTo>
                    <a:pt x="808355" y="158496"/>
                    <a:pt x="823468" y="173482"/>
                    <a:pt x="853694" y="181102"/>
                  </a:cubicBezTo>
                  <a:cubicBezTo>
                    <a:pt x="921639" y="203708"/>
                    <a:pt x="982091" y="233934"/>
                    <a:pt x="1050163" y="264160"/>
                  </a:cubicBezTo>
                  <a:cubicBezTo>
                    <a:pt x="1072769" y="271653"/>
                    <a:pt x="1095502" y="271653"/>
                    <a:pt x="1118108" y="256667"/>
                  </a:cubicBezTo>
                  <a:cubicBezTo>
                    <a:pt x="1155827" y="241554"/>
                    <a:pt x="1186053" y="211455"/>
                    <a:pt x="1231392" y="181229"/>
                  </a:cubicBezTo>
                  <a:cubicBezTo>
                    <a:pt x="1246505" y="203835"/>
                    <a:pt x="1261618" y="218948"/>
                    <a:pt x="1284224" y="241554"/>
                  </a:cubicBezTo>
                  <a:cubicBezTo>
                    <a:pt x="1261618" y="279273"/>
                    <a:pt x="1238885" y="309499"/>
                    <a:pt x="1216279" y="347218"/>
                  </a:cubicBezTo>
                  <a:cubicBezTo>
                    <a:pt x="1193673" y="369824"/>
                    <a:pt x="1193673" y="400050"/>
                    <a:pt x="1216279" y="430276"/>
                  </a:cubicBezTo>
                  <a:cubicBezTo>
                    <a:pt x="1238885" y="483108"/>
                    <a:pt x="1269111" y="543433"/>
                    <a:pt x="1284224" y="603758"/>
                  </a:cubicBezTo>
                  <a:cubicBezTo>
                    <a:pt x="1299337" y="641477"/>
                    <a:pt x="1314450" y="664083"/>
                    <a:pt x="1352169" y="664083"/>
                  </a:cubicBezTo>
                  <a:cubicBezTo>
                    <a:pt x="1389888" y="671576"/>
                    <a:pt x="1427734" y="679196"/>
                    <a:pt x="1473073" y="686689"/>
                  </a:cubicBezTo>
                  <a:close/>
                  <a:moveTo>
                    <a:pt x="740283" y="1214755"/>
                  </a:moveTo>
                  <a:cubicBezTo>
                    <a:pt x="800735" y="1214755"/>
                    <a:pt x="853567" y="1184529"/>
                    <a:pt x="876300" y="1124204"/>
                  </a:cubicBezTo>
                  <a:cubicBezTo>
                    <a:pt x="883793" y="1101598"/>
                    <a:pt x="906526" y="1078992"/>
                    <a:pt x="921639" y="1071372"/>
                  </a:cubicBezTo>
                  <a:cubicBezTo>
                    <a:pt x="989584" y="1033653"/>
                    <a:pt x="1042543" y="980821"/>
                    <a:pt x="1080262" y="912876"/>
                  </a:cubicBezTo>
                  <a:cubicBezTo>
                    <a:pt x="1095375" y="890270"/>
                    <a:pt x="1110488" y="875157"/>
                    <a:pt x="1133094" y="867664"/>
                  </a:cubicBezTo>
                  <a:cubicBezTo>
                    <a:pt x="1193546" y="845058"/>
                    <a:pt x="1231265" y="792226"/>
                    <a:pt x="1231265" y="724281"/>
                  </a:cubicBezTo>
                  <a:cubicBezTo>
                    <a:pt x="1231265" y="663956"/>
                    <a:pt x="1185926" y="611124"/>
                    <a:pt x="1125474" y="588518"/>
                  </a:cubicBezTo>
                  <a:cubicBezTo>
                    <a:pt x="1110361" y="581025"/>
                    <a:pt x="1095248" y="565912"/>
                    <a:pt x="1080135" y="550799"/>
                  </a:cubicBezTo>
                  <a:cubicBezTo>
                    <a:pt x="1042416" y="482854"/>
                    <a:pt x="989457" y="430022"/>
                    <a:pt x="913892" y="384810"/>
                  </a:cubicBezTo>
                  <a:cubicBezTo>
                    <a:pt x="898779" y="377317"/>
                    <a:pt x="883666" y="362204"/>
                    <a:pt x="876173" y="339598"/>
                  </a:cubicBezTo>
                  <a:cubicBezTo>
                    <a:pt x="853567" y="279273"/>
                    <a:pt x="800608" y="241554"/>
                    <a:pt x="740156" y="241554"/>
                  </a:cubicBezTo>
                  <a:cubicBezTo>
                    <a:pt x="672211" y="241554"/>
                    <a:pt x="626872" y="279273"/>
                    <a:pt x="596646" y="347218"/>
                  </a:cubicBezTo>
                  <a:cubicBezTo>
                    <a:pt x="589153" y="362331"/>
                    <a:pt x="581533" y="377444"/>
                    <a:pt x="566420" y="384937"/>
                  </a:cubicBezTo>
                  <a:cubicBezTo>
                    <a:pt x="490855" y="422656"/>
                    <a:pt x="430403" y="482981"/>
                    <a:pt x="392684" y="558419"/>
                  </a:cubicBezTo>
                  <a:cubicBezTo>
                    <a:pt x="385191" y="573532"/>
                    <a:pt x="370078" y="581025"/>
                    <a:pt x="354965" y="588645"/>
                  </a:cubicBezTo>
                  <a:cubicBezTo>
                    <a:pt x="287020" y="611251"/>
                    <a:pt x="249174" y="664083"/>
                    <a:pt x="249174" y="732028"/>
                  </a:cubicBezTo>
                  <a:cubicBezTo>
                    <a:pt x="249174" y="792353"/>
                    <a:pt x="286893" y="845185"/>
                    <a:pt x="347345" y="867791"/>
                  </a:cubicBezTo>
                  <a:cubicBezTo>
                    <a:pt x="369951" y="875284"/>
                    <a:pt x="385064" y="890397"/>
                    <a:pt x="392684" y="913003"/>
                  </a:cubicBezTo>
                  <a:cubicBezTo>
                    <a:pt x="438023" y="980948"/>
                    <a:pt x="490855" y="1041273"/>
                    <a:pt x="566420" y="1078992"/>
                  </a:cubicBezTo>
                  <a:cubicBezTo>
                    <a:pt x="581533" y="1086485"/>
                    <a:pt x="596646" y="1101598"/>
                    <a:pt x="596646" y="1116711"/>
                  </a:cubicBezTo>
                  <a:cubicBezTo>
                    <a:pt x="626872" y="1184656"/>
                    <a:pt x="672211" y="1214755"/>
                    <a:pt x="740156" y="12147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3348000" y="2164320"/>
            <a:ext cx="780840" cy="888300"/>
            <a:chOff x="0" y="0"/>
            <a:chExt cx="1041120" cy="118440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041146" cy="1184275"/>
            </a:xfrm>
            <a:custGeom>
              <a:avLst/>
              <a:gdLst/>
              <a:ahLst/>
              <a:cxnLst/>
              <a:rect l="l" t="t" r="r" b="b"/>
              <a:pathLst>
                <a:path w="1041146" h="1184275">
                  <a:moveTo>
                    <a:pt x="0" y="588391"/>
                  </a:moveTo>
                  <a:cubicBezTo>
                    <a:pt x="0" y="505460"/>
                    <a:pt x="0" y="422402"/>
                    <a:pt x="0" y="331851"/>
                  </a:cubicBezTo>
                  <a:cubicBezTo>
                    <a:pt x="0" y="309245"/>
                    <a:pt x="0" y="286639"/>
                    <a:pt x="30226" y="271526"/>
                  </a:cubicBezTo>
                  <a:cubicBezTo>
                    <a:pt x="188595" y="181102"/>
                    <a:pt x="339471" y="98044"/>
                    <a:pt x="490347" y="7493"/>
                  </a:cubicBezTo>
                  <a:cubicBezTo>
                    <a:pt x="505460" y="0"/>
                    <a:pt x="535686" y="0"/>
                    <a:pt x="550799" y="7493"/>
                  </a:cubicBezTo>
                  <a:cubicBezTo>
                    <a:pt x="701675" y="98044"/>
                    <a:pt x="860044" y="188595"/>
                    <a:pt x="1010920" y="279146"/>
                  </a:cubicBezTo>
                  <a:cubicBezTo>
                    <a:pt x="1026033" y="286639"/>
                    <a:pt x="1041146" y="309372"/>
                    <a:pt x="1041146" y="324358"/>
                  </a:cubicBezTo>
                  <a:cubicBezTo>
                    <a:pt x="1041146" y="505460"/>
                    <a:pt x="1041146" y="678942"/>
                    <a:pt x="1041146" y="859917"/>
                  </a:cubicBezTo>
                  <a:cubicBezTo>
                    <a:pt x="1041146" y="875030"/>
                    <a:pt x="1026033" y="897636"/>
                    <a:pt x="1010920" y="905129"/>
                  </a:cubicBezTo>
                  <a:cubicBezTo>
                    <a:pt x="860044" y="995680"/>
                    <a:pt x="709168" y="1086231"/>
                    <a:pt x="558292" y="1169162"/>
                  </a:cubicBezTo>
                  <a:cubicBezTo>
                    <a:pt x="528066" y="1184275"/>
                    <a:pt x="513080" y="1184275"/>
                    <a:pt x="482854" y="1169162"/>
                  </a:cubicBezTo>
                  <a:cubicBezTo>
                    <a:pt x="331978" y="1086358"/>
                    <a:pt x="181102" y="995807"/>
                    <a:pt x="30226" y="905256"/>
                  </a:cubicBezTo>
                  <a:cubicBezTo>
                    <a:pt x="15113" y="897763"/>
                    <a:pt x="0" y="875157"/>
                    <a:pt x="0" y="860044"/>
                  </a:cubicBezTo>
                  <a:cubicBezTo>
                    <a:pt x="0" y="769493"/>
                    <a:pt x="0" y="678942"/>
                    <a:pt x="0" y="588518"/>
                  </a:cubicBezTo>
                  <a:close/>
                  <a:moveTo>
                    <a:pt x="875157" y="595884"/>
                  </a:moveTo>
                  <a:cubicBezTo>
                    <a:pt x="875157" y="595884"/>
                    <a:pt x="875157" y="595884"/>
                    <a:pt x="875157" y="595884"/>
                  </a:cubicBezTo>
                  <a:cubicBezTo>
                    <a:pt x="875157" y="543052"/>
                    <a:pt x="875157" y="482727"/>
                    <a:pt x="875157" y="429895"/>
                  </a:cubicBezTo>
                  <a:cubicBezTo>
                    <a:pt x="875157" y="399669"/>
                    <a:pt x="867664" y="377063"/>
                    <a:pt x="837438" y="361950"/>
                  </a:cubicBezTo>
                  <a:cubicBezTo>
                    <a:pt x="746887" y="309118"/>
                    <a:pt x="656336" y="256286"/>
                    <a:pt x="565785" y="203581"/>
                  </a:cubicBezTo>
                  <a:cubicBezTo>
                    <a:pt x="535559" y="180975"/>
                    <a:pt x="505460" y="180975"/>
                    <a:pt x="475234" y="203581"/>
                  </a:cubicBezTo>
                  <a:cubicBezTo>
                    <a:pt x="399796" y="248793"/>
                    <a:pt x="324358" y="294132"/>
                    <a:pt x="241300" y="331851"/>
                  </a:cubicBezTo>
                  <a:cubicBezTo>
                    <a:pt x="165862" y="362077"/>
                    <a:pt x="150749" y="414782"/>
                    <a:pt x="158369" y="490220"/>
                  </a:cubicBezTo>
                  <a:cubicBezTo>
                    <a:pt x="158369" y="580771"/>
                    <a:pt x="158369" y="671322"/>
                    <a:pt x="158369" y="754253"/>
                  </a:cubicBezTo>
                  <a:cubicBezTo>
                    <a:pt x="165862" y="776859"/>
                    <a:pt x="180975" y="807085"/>
                    <a:pt x="196088" y="814578"/>
                  </a:cubicBezTo>
                  <a:cubicBezTo>
                    <a:pt x="286639" y="874903"/>
                    <a:pt x="384683" y="927735"/>
                    <a:pt x="482727" y="980567"/>
                  </a:cubicBezTo>
                  <a:cubicBezTo>
                    <a:pt x="505333" y="1003173"/>
                    <a:pt x="535559" y="995680"/>
                    <a:pt x="558165" y="980567"/>
                  </a:cubicBezTo>
                  <a:cubicBezTo>
                    <a:pt x="656209" y="927735"/>
                    <a:pt x="746760" y="874903"/>
                    <a:pt x="844804" y="814578"/>
                  </a:cubicBezTo>
                  <a:cubicBezTo>
                    <a:pt x="859917" y="807085"/>
                    <a:pt x="875030" y="784352"/>
                    <a:pt x="875030" y="761746"/>
                  </a:cubicBezTo>
                  <a:cubicBezTo>
                    <a:pt x="882523" y="708914"/>
                    <a:pt x="875030" y="648589"/>
                    <a:pt x="875030" y="59575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8015220" y="6858000"/>
            <a:ext cx="185760" cy="187920"/>
            <a:chOff x="0" y="0"/>
            <a:chExt cx="247680" cy="250560"/>
          </a:xfrm>
        </p:grpSpPr>
        <p:sp>
          <p:nvSpPr>
            <p:cNvPr id="224" name="Freeform 224"/>
            <p:cNvSpPr/>
            <p:nvPr/>
          </p:nvSpPr>
          <p:spPr>
            <a:xfrm>
              <a:off x="0" y="0"/>
              <a:ext cx="247650" cy="250571"/>
            </a:xfrm>
            <a:custGeom>
              <a:avLst/>
              <a:gdLst/>
              <a:ahLst/>
              <a:cxnLst/>
              <a:rect l="l" t="t" r="r" b="b"/>
              <a:pathLst>
                <a:path w="247650" h="250571">
                  <a:moveTo>
                    <a:pt x="247650" y="121539"/>
                  </a:moveTo>
                  <a:cubicBezTo>
                    <a:pt x="247650" y="197485"/>
                    <a:pt x="195072" y="250571"/>
                    <a:pt x="120015" y="250571"/>
                  </a:cubicBezTo>
                  <a:cubicBezTo>
                    <a:pt x="60071" y="250571"/>
                    <a:pt x="0" y="182245"/>
                    <a:pt x="0" y="121539"/>
                  </a:cubicBezTo>
                  <a:cubicBezTo>
                    <a:pt x="7493" y="53086"/>
                    <a:pt x="60071" y="0"/>
                    <a:pt x="127635" y="0"/>
                  </a:cubicBezTo>
                  <a:cubicBezTo>
                    <a:pt x="195199" y="0"/>
                    <a:pt x="247650" y="60706"/>
                    <a:pt x="247650" y="1215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5864940" y="4636440"/>
            <a:ext cx="114480" cy="111780"/>
            <a:chOff x="0" y="0"/>
            <a:chExt cx="152640" cy="14904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152654" cy="149098"/>
            </a:xfrm>
            <a:custGeom>
              <a:avLst/>
              <a:gdLst/>
              <a:ahLst/>
              <a:cxnLst/>
              <a:rect l="l" t="t" r="r" b="b"/>
              <a:pathLst>
                <a:path w="152654" h="149098">
                  <a:moveTo>
                    <a:pt x="0" y="67056"/>
                  </a:moveTo>
                  <a:cubicBezTo>
                    <a:pt x="7620" y="29845"/>
                    <a:pt x="45847" y="0"/>
                    <a:pt x="83947" y="0"/>
                  </a:cubicBezTo>
                  <a:cubicBezTo>
                    <a:pt x="129794" y="0"/>
                    <a:pt x="152654" y="37211"/>
                    <a:pt x="152654" y="74549"/>
                  </a:cubicBezTo>
                  <a:cubicBezTo>
                    <a:pt x="152654" y="119253"/>
                    <a:pt x="114554" y="149098"/>
                    <a:pt x="76327" y="149098"/>
                  </a:cubicBezTo>
                  <a:cubicBezTo>
                    <a:pt x="30480" y="141605"/>
                    <a:pt x="0" y="104267"/>
                    <a:pt x="0" y="6705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1421820" y="6722460"/>
            <a:ext cx="259740" cy="254880"/>
            <a:chOff x="0" y="0"/>
            <a:chExt cx="346320" cy="33984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346329" cy="339852"/>
            </a:xfrm>
            <a:custGeom>
              <a:avLst/>
              <a:gdLst/>
              <a:ahLst/>
              <a:cxnLst/>
              <a:rect l="l" t="t" r="r" b="b"/>
              <a:pathLst>
                <a:path w="346329" h="339852">
                  <a:moveTo>
                    <a:pt x="173101" y="339852"/>
                  </a:moveTo>
                  <a:cubicBezTo>
                    <a:pt x="75311" y="332232"/>
                    <a:pt x="0" y="256794"/>
                    <a:pt x="7493" y="166116"/>
                  </a:cubicBezTo>
                  <a:cubicBezTo>
                    <a:pt x="7493" y="67945"/>
                    <a:pt x="90297" y="0"/>
                    <a:pt x="180721" y="0"/>
                  </a:cubicBezTo>
                  <a:cubicBezTo>
                    <a:pt x="271018" y="7493"/>
                    <a:pt x="346329" y="83058"/>
                    <a:pt x="346329" y="173736"/>
                  </a:cubicBezTo>
                  <a:cubicBezTo>
                    <a:pt x="338836" y="264414"/>
                    <a:pt x="263525" y="339852"/>
                    <a:pt x="173228" y="3398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1495260" y="2588220"/>
            <a:ext cx="111780" cy="106920"/>
            <a:chOff x="0" y="0"/>
            <a:chExt cx="149040" cy="14256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149098" cy="142621"/>
            </a:xfrm>
            <a:custGeom>
              <a:avLst/>
              <a:gdLst/>
              <a:ahLst/>
              <a:cxnLst/>
              <a:rect l="l" t="t" r="r" b="b"/>
              <a:pathLst>
                <a:path w="149098" h="142621">
                  <a:moveTo>
                    <a:pt x="149098" y="75057"/>
                  </a:moveTo>
                  <a:cubicBezTo>
                    <a:pt x="149098" y="112522"/>
                    <a:pt x="119253" y="142621"/>
                    <a:pt x="74549" y="142621"/>
                  </a:cubicBezTo>
                  <a:cubicBezTo>
                    <a:pt x="37211" y="142621"/>
                    <a:pt x="7493" y="112522"/>
                    <a:pt x="0" y="75057"/>
                  </a:cubicBezTo>
                  <a:cubicBezTo>
                    <a:pt x="0" y="37465"/>
                    <a:pt x="37211" y="0"/>
                    <a:pt x="74549" y="0"/>
                  </a:cubicBezTo>
                  <a:cubicBezTo>
                    <a:pt x="111887" y="0"/>
                    <a:pt x="149098" y="29972"/>
                    <a:pt x="149098" y="7505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7917480" y="4500360"/>
            <a:ext cx="385560" cy="390420"/>
            <a:chOff x="0" y="0"/>
            <a:chExt cx="514080" cy="520560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514096" cy="520573"/>
            </a:xfrm>
            <a:custGeom>
              <a:avLst/>
              <a:gdLst/>
              <a:ahLst/>
              <a:cxnLst/>
              <a:rect l="l" t="t" r="r" b="b"/>
              <a:pathLst>
                <a:path w="514096" h="520573">
                  <a:moveTo>
                    <a:pt x="0" y="256540"/>
                  </a:moveTo>
                  <a:cubicBezTo>
                    <a:pt x="0" y="113157"/>
                    <a:pt x="113411" y="0"/>
                    <a:pt x="257048" y="7493"/>
                  </a:cubicBezTo>
                  <a:cubicBezTo>
                    <a:pt x="400685" y="7493"/>
                    <a:pt x="514096" y="120650"/>
                    <a:pt x="514096" y="264033"/>
                  </a:cubicBezTo>
                  <a:cubicBezTo>
                    <a:pt x="514096" y="407416"/>
                    <a:pt x="393192" y="520573"/>
                    <a:pt x="249555" y="520573"/>
                  </a:cubicBezTo>
                  <a:cubicBezTo>
                    <a:pt x="113411" y="520573"/>
                    <a:pt x="0" y="399796"/>
                    <a:pt x="0" y="256540"/>
                  </a:cubicBezTo>
                  <a:close/>
                  <a:moveTo>
                    <a:pt x="257048" y="407416"/>
                  </a:moveTo>
                  <a:cubicBezTo>
                    <a:pt x="340233" y="407416"/>
                    <a:pt x="408305" y="339471"/>
                    <a:pt x="408305" y="256540"/>
                  </a:cubicBezTo>
                  <a:cubicBezTo>
                    <a:pt x="400685" y="173609"/>
                    <a:pt x="332740" y="113157"/>
                    <a:pt x="257048" y="113157"/>
                  </a:cubicBezTo>
                  <a:cubicBezTo>
                    <a:pt x="173863" y="113157"/>
                    <a:pt x="105791" y="181102"/>
                    <a:pt x="105791" y="264033"/>
                  </a:cubicBezTo>
                  <a:cubicBezTo>
                    <a:pt x="105791" y="346964"/>
                    <a:pt x="173863" y="407416"/>
                    <a:pt x="257048" y="40741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7908300" y="8877060"/>
            <a:ext cx="407160" cy="402300"/>
            <a:chOff x="0" y="0"/>
            <a:chExt cx="542880" cy="53640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542798" cy="536448"/>
            </a:xfrm>
            <a:custGeom>
              <a:avLst/>
              <a:gdLst/>
              <a:ahLst/>
              <a:cxnLst/>
              <a:rect l="l" t="t" r="r" b="b"/>
              <a:pathLst>
                <a:path w="542798" h="536448">
                  <a:moveTo>
                    <a:pt x="535305" y="136017"/>
                  </a:moveTo>
                  <a:cubicBezTo>
                    <a:pt x="437261" y="219075"/>
                    <a:pt x="437261" y="302260"/>
                    <a:pt x="542798" y="400431"/>
                  </a:cubicBezTo>
                  <a:cubicBezTo>
                    <a:pt x="497586" y="445770"/>
                    <a:pt x="452374" y="491109"/>
                    <a:pt x="407035" y="536448"/>
                  </a:cubicBezTo>
                  <a:cubicBezTo>
                    <a:pt x="293878" y="430657"/>
                    <a:pt x="248666" y="430657"/>
                    <a:pt x="128016" y="536448"/>
                  </a:cubicBezTo>
                  <a:cubicBezTo>
                    <a:pt x="82931" y="491109"/>
                    <a:pt x="45212" y="445770"/>
                    <a:pt x="0" y="400431"/>
                  </a:cubicBezTo>
                  <a:cubicBezTo>
                    <a:pt x="98044" y="294640"/>
                    <a:pt x="98044" y="226695"/>
                    <a:pt x="7493" y="136017"/>
                  </a:cubicBezTo>
                  <a:cubicBezTo>
                    <a:pt x="30099" y="75565"/>
                    <a:pt x="75438" y="30226"/>
                    <a:pt x="143256" y="0"/>
                  </a:cubicBezTo>
                  <a:cubicBezTo>
                    <a:pt x="241300" y="90678"/>
                    <a:pt x="309118" y="90678"/>
                    <a:pt x="399669" y="0"/>
                  </a:cubicBezTo>
                  <a:cubicBezTo>
                    <a:pt x="459994" y="22606"/>
                    <a:pt x="497713" y="60452"/>
                    <a:pt x="535432" y="1360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8065440" y="9284760"/>
            <a:ext cx="90720" cy="90720"/>
            <a:chOff x="0" y="0"/>
            <a:chExt cx="120960" cy="120960"/>
          </a:xfrm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120904" y="60452"/>
                  </a:moveTo>
                  <a:cubicBezTo>
                    <a:pt x="113284" y="98298"/>
                    <a:pt x="90678" y="120904"/>
                    <a:pt x="60452" y="120904"/>
                  </a:cubicBezTo>
                  <a:cubicBezTo>
                    <a:pt x="22733" y="120904"/>
                    <a:pt x="0" y="98298"/>
                    <a:pt x="0" y="60452"/>
                  </a:cubicBezTo>
                  <a:cubicBezTo>
                    <a:pt x="0" y="30226"/>
                    <a:pt x="30226" y="0"/>
                    <a:pt x="60452" y="7620"/>
                  </a:cubicBezTo>
                  <a:cubicBezTo>
                    <a:pt x="98298" y="7620"/>
                    <a:pt x="113411" y="30226"/>
                    <a:pt x="120904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8065440" y="8777160"/>
            <a:ext cx="90720" cy="83160"/>
            <a:chOff x="0" y="0"/>
            <a:chExt cx="120960" cy="110880"/>
          </a:xfrm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120904" cy="110871"/>
            </a:xfrm>
            <a:custGeom>
              <a:avLst/>
              <a:gdLst/>
              <a:ahLst/>
              <a:cxnLst/>
              <a:rect l="l" t="t" r="r" b="b"/>
              <a:pathLst>
                <a:path w="120904" h="110871">
                  <a:moveTo>
                    <a:pt x="60452" y="0"/>
                  </a:moveTo>
                  <a:cubicBezTo>
                    <a:pt x="98298" y="0"/>
                    <a:pt x="120904" y="22225"/>
                    <a:pt x="120904" y="59182"/>
                  </a:cubicBezTo>
                  <a:cubicBezTo>
                    <a:pt x="120904" y="88773"/>
                    <a:pt x="98171" y="110871"/>
                    <a:pt x="60452" y="110871"/>
                  </a:cubicBezTo>
                  <a:cubicBezTo>
                    <a:pt x="22733" y="110871"/>
                    <a:pt x="0" y="88646"/>
                    <a:pt x="0" y="51689"/>
                  </a:cubicBezTo>
                  <a:cubicBezTo>
                    <a:pt x="0" y="22225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8320320" y="9032040"/>
            <a:ext cx="90720" cy="90720"/>
            <a:chOff x="0" y="0"/>
            <a:chExt cx="120960" cy="12096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60452" y="0"/>
                  </a:moveTo>
                  <a:cubicBezTo>
                    <a:pt x="98298" y="0"/>
                    <a:pt x="120904" y="30226"/>
                    <a:pt x="120904" y="60452"/>
                  </a:cubicBezTo>
                  <a:cubicBezTo>
                    <a:pt x="120904" y="90678"/>
                    <a:pt x="98298" y="113411"/>
                    <a:pt x="60452" y="113411"/>
                  </a:cubicBezTo>
                  <a:cubicBezTo>
                    <a:pt x="30226" y="120904"/>
                    <a:pt x="0" y="90678"/>
                    <a:pt x="0" y="60452"/>
                  </a:cubicBezTo>
                  <a:cubicBezTo>
                    <a:pt x="0" y="22733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7810560" y="9032040"/>
            <a:ext cx="85860" cy="83160"/>
            <a:chOff x="0" y="0"/>
            <a:chExt cx="114480" cy="110880"/>
          </a:xfrm>
        </p:grpSpPr>
        <p:sp>
          <p:nvSpPr>
            <p:cNvPr id="242" name="Freeform 242"/>
            <p:cNvSpPr/>
            <p:nvPr/>
          </p:nvSpPr>
          <p:spPr>
            <a:xfrm>
              <a:off x="0" y="0"/>
              <a:ext cx="114427" cy="110871"/>
            </a:xfrm>
            <a:custGeom>
              <a:avLst/>
              <a:gdLst/>
              <a:ahLst/>
              <a:cxnLst/>
              <a:rect l="l" t="t" r="r" b="b"/>
              <a:pathLst>
                <a:path w="114427" h="110871">
                  <a:moveTo>
                    <a:pt x="114427" y="59182"/>
                  </a:moveTo>
                  <a:cubicBezTo>
                    <a:pt x="114427" y="88773"/>
                    <a:pt x="99187" y="110871"/>
                    <a:pt x="60960" y="110871"/>
                  </a:cubicBezTo>
                  <a:cubicBezTo>
                    <a:pt x="22733" y="110871"/>
                    <a:pt x="0" y="96139"/>
                    <a:pt x="0" y="59182"/>
                  </a:cubicBezTo>
                  <a:cubicBezTo>
                    <a:pt x="0" y="22225"/>
                    <a:pt x="15240" y="0"/>
                    <a:pt x="53467" y="0"/>
                  </a:cubicBezTo>
                  <a:cubicBezTo>
                    <a:pt x="91694" y="0"/>
                    <a:pt x="114427" y="22225"/>
                    <a:pt x="114427" y="5918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3524040" y="2378700"/>
            <a:ext cx="440640" cy="457380"/>
            <a:chOff x="0" y="0"/>
            <a:chExt cx="587520" cy="60984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587502" cy="609854"/>
            </a:xfrm>
            <a:custGeom>
              <a:avLst/>
              <a:gdLst/>
              <a:ahLst/>
              <a:cxnLst/>
              <a:rect l="l" t="t" r="r" b="b"/>
              <a:pathLst>
                <a:path w="587502" h="609854">
                  <a:moveTo>
                    <a:pt x="557403" y="323723"/>
                  </a:moveTo>
                  <a:cubicBezTo>
                    <a:pt x="587502" y="421640"/>
                    <a:pt x="534797" y="481838"/>
                    <a:pt x="429387" y="534543"/>
                  </a:cubicBezTo>
                  <a:cubicBezTo>
                    <a:pt x="286258" y="609854"/>
                    <a:pt x="293751" y="609854"/>
                    <a:pt x="143129" y="534543"/>
                  </a:cubicBezTo>
                  <a:cubicBezTo>
                    <a:pt x="37719" y="489331"/>
                    <a:pt x="0" y="421640"/>
                    <a:pt x="15113" y="308737"/>
                  </a:cubicBezTo>
                  <a:cubicBezTo>
                    <a:pt x="22606" y="271145"/>
                    <a:pt x="15113" y="225933"/>
                    <a:pt x="15113" y="180721"/>
                  </a:cubicBezTo>
                  <a:cubicBezTo>
                    <a:pt x="22606" y="165608"/>
                    <a:pt x="30226" y="143129"/>
                    <a:pt x="45212" y="128016"/>
                  </a:cubicBezTo>
                  <a:cubicBezTo>
                    <a:pt x="113030" y="90297"/>
                    <a:pt x="180721" y="52705"/>
                    <a:pt x="256159" y="15113"/>
                  </a:cubicBezTo>
                  <a:cubicBezTo>
                    <a:pt x="271145" y="0"/>
                    <a:pt x="301244" y="0"/>
                    <a:pt x="316357" y="15113"/>
                  </a:cubicBezTo>
                  <a:cubicBezTo>
                    <a:pt x="391668" y="52705"/>
                    <a:pt x="459486" y="90424"/>
                    <a:pt x="534797" y="135636"/>
                  </a:cubicBezTo>
                  <a:cubicBezTo>
                    <a:pt x="542290" y="143129"/>
                    <a:pt x="549910" y="165735"/>
                    <a:pt x="557403" y="173228"/>
                  </a:cubicBezTo>
                  <a:cubicBezTo>
                    <a:pt x="557403" y="218440"/>
                    <a:pt x="557403" y="263525"/>
                    <a:pt x="557403" y="323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8065440" y="4653180"/>
            <a:ext cx="90720" cy="90720"/>
            <a:chOff x="0" y="0"/>
            <a:chExt cx="120960" cy="120960"/>
          </a:xfrm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60452" y="0"/>
                  </a:moveTo>
                  <a:cubicBezTo>
                    <a:pt x="90678" y="0"/>
                    <a:pt x="120904" y="22733"/>
                    <a:pt x="120904" y="60452"/>
                  </a:cubicBezTo>
                  <a:cubicBezTo>
                    <a:pt x="120904" y="90678"/>
                    <a:pt x="90678" y="120904"/>
                    <a:pt x="60452" y="120904"/>
                  </a:cubicBezTo>
                  <a:cubicBezTo>
                    <a:pt x="22733" y="113411"/>
                    <a:pt x="0" y="98298"/>
                    <a:pt x="0" y="60452"/>
                  </a:cubicBezTo>
                  <a:cubicBezTo>
                    <a:pt x="0" y="22606"/>
                    <a:pt x="22733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11534940" y="4195800"/>
            <a:ext cx="1254960" cy="1078920"/>
            <a:chOff x="0" y="0"/>
            <a:chExt cx="1673280" cy="143856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673225" cy="1438529"/>
            </a:xfrm>
            <a:custGeom>
              <a:avLst/>
              <a:gdLst/>
              <a:ahLst/>
              <a:cxnLst/>
              <a:rect l="l" t="t" r="r" b="b"/>
              <a:pathLst>
                <a:path w="1673225" h="1438529">
                  <a:moveTo>
                    <a:pt x="1673225" y="0"/>
                  </a:moveTo>
                  <a:cubicBezTo>
                    <a:pt x="1673225" y="486283"/>
                    <a:pt x="1673225" y="962406"/>
                    <a:pt x="1673225" y="1438529"/>
                  </a:cubicBezTo>
                  <a:cubicBezTo>
                    <a:pt x="1115441" y="1438529"/>
                    <a:pt x="557657" y="1438529"/>
                    <a:pt x="0" y="1438529"/>
                  </a:cubicBezTo>
                  <a:cubicBezTo>
                    <a:pt x="0" y="962406"/>
                    <a:pt x="0" y="486283"/>
                    <a:pt x="0" y="0"/>
                  </a:cubicBezTo>
                  <a:cubicBezTo>
                    <a:pt x="557784" y="0"/>
                    <a:pt x="1115568" y="0"/>
                    <a:pt x="1673225" y="0"/>
                  </a:cubicBezTo>
                  <a:close/>
                  <a:moveTo>
                    <a:pt x="70993" y="70866"/>
                  </a:moveTo>
                  <a:cubicBezTo>
                    <a:pt x="70993" y="243078"/>
                    <a:pt x="70993" y="405130"/>
                    <a:pt x="70993" y="567309"/>
                  </a:cubicBezTo>
                  <a:cubicBezTo>
                    <a:pt x="182499" y="567309"/>
                    <a:pt x="304292" y="567309"/>
                    <a:pt x="415798" y="567309"/>
                  </a:cubicBezTo>
                  <a:cubicBezTo>
                    <a:pt x="415798" y="405257"/>
                    <a:pt x="415798" y="233045"/>
                    <a:pt x="415798" y="70866"/>
                  </a:cubicBezTo>
                  <a:cubicBezTo>
                    <a:pt x="294132" y="70866"/>
                    <a:pt x="182499" y="70866"/>
                    <a:pt x="70993" y="70866"/>
                  </a:cubicBezTo>
                  <a:close/>
                  <a:moveTo>
                    <a:pt x="861949" y="1205611"/>
                  </a:moveTo>
                  <a:cubicBezTo>
                    <a:pt x="598297" y="1205611"/>
                    <a:pt x="334645" y="1205611"/>
                    <a:pt x="70993" y="1205611"/>
                  </a:cubicBezTo>
                  <a:cubicBezTo>
                    <a:pt x="70993" y="1266444"/>
                    <a:pt x="70993" y="1316990"/>
                    <a:pt x="70993" y="1377823"/>
                  </a:cubicBezTo>
                  <a:cubicBezTo>
                    <a:pt x="334645" y="1377823"/>
                    <a:pt x="598297" y="1377823"/>
                    <a:pt x="861949" y="1377823"/>
                  </a:cubicBezTo>
                  <a:cubicBezTo>
                    <a:pt x="861949" y="1316990"/>
                    <a:pt x="861949" y="1266444"/>
                    <a:pt x="861949" y="1205611"/>
                  </a:cubicBezTo>
                  <a:close/>
                  <a:moveTo>
                    <a:pt x="1054735" y="648335"/>
                  </a:moveTo>
                  <a:cubicBezTo>
                    <a:pt x="1054735" y="526796"/>
                    <a:pt x="1054735" y="415290"/>
                    <a:pt x="1054735" y="293751"/>
                  </a:cubicBezTo>
                  <a:cubicBezTo>
                    <a:pt x="933069" y="293751"/>
                    <a:pt x="821436" y="293751"/>
                    <a:pt x="709930" y="293751"/>
                  </a:cubicBezTo>
                  <a:cubicBezTo>
                    <a:pt x="709930" y="415290"/>
                    <a:pt x="709930" y="526796"/>
                    <a:pt x="709930" y="648335"/>
                  </a:cubicBezTo>
                  <a:cubicBezTo>
                    <a:pt x="821436" y="648335"/>
                    <a:pt x="943229" y="648335"/>
                    <a:pt x="1054735" y="648335"/>
                  </a:cubicBezTo>
                  <a:close/>
                  <a:moveTo>
                    <a:pt x="1034415" y="810387"/>
                  </a:moveTo>
                  <a:cubicBezTo>
                    <a:pt x="780923" y="810387"/>
                    <a:pt x="537464" y="810387"/>
                    <a:pt x="294132" y="810387"/>
                  </a:cubicBezTo>
                  <a:cubicBezTo>
                    <a:pt x="294132" y="830707"/>
                    <a:pt x="294132" y="840740"/>
                    <a:pt x="294132" y="861060"/>
                  </a:cubicBezTo>
                  <a:cubicBezTo>
                    <a:pt x="547624" y="861060"/>
                    <a:pt x="791083" y="861060"/>
                    <a:pt x="1034415" y="861060"/>
                  </a:cubicBezTo>
                  <a:cubicBezTo>
                    <a:pt x="1034415" y="840740"/>
                    <a:pt x="1034415" y="820547"/>
                    <a:pt x="1034415" y="810387"/>
                  </a:cubicBezTo>
                  <a:close/>
                  <a:moveTo>
                    <a:pt x="1024255" y="962406"/>
                  </a:moveTo>
                  <a:cubicBezTo>
                    <a:pt x="780923" y="962406"/>
                    <a:pt x="537464" y="962406"/>
                    <a:pt x="304292" y="962406"/>
                  </a:cubicBezTo>
                  <a:cubicBezTo>
                    <a:pt x="304292" y="992759"/>
                    <a:pt x="304292" y="1002919"/>
                    <a:pt x="304292" y="1023239"/>
                  </a:cubicBezTo>
                  <a:cubicBezTo>
                    <a:pt x="547624" y="1023239"/>
                    <a:pt x="780923" y="1023239"/>
                    <a:pt x="1024255" y="1023239"/>
                  </a:cubicBezTo>
                  <a:cubicBezTo>
                    <a:pt x="1024255" y="1002919"/>
                    <a:pt x="1024255" y="982726"/>
                    <a:pt x="1024255" y="962406"/>
                  </a:cubicBezTo>
                  <a:close/>
                  <a:moveTo>
                    <a:pt x="1419733" y="921893"/>
                  </a:moveTo>
                  <a:cubicBezTo>
                    <a:pt x="1369060" y="921893"/>
                    <a:pt x="1308227" y="921893"/>
                    <a:pt x="1257427" y="921893"/>
                  </a:cubicBezTo>
                  <a:cubicBezTo>
                    <a:pt x="1247267" y="921893"/>
                    <a:pt x="1226947" y="932053"/>
                    <a:pt x="1226947" y="942213"/>
                  </a:cubicBezTo>
                  <a:cubicBezTo>
                    <a:pt x="1226947" y="1003046"/>
                    <a:pt x="1226947" y="1063752"/>
                    <a:pt x="1226947" y="1114425"/>
                  </a:cubicBezTo>
                  <a:cubicBezTo>
                    <a:pt x="1297940" y="1114425"/>
                    <a:pt x="1358773" y="1114425"/>
                    <a:pt x="1419606" y="1114425"/>
                  </a:cubicBezTo>
                  <a:cubicBezTo>
                    <a:pt x="1419606" y="1053592"/>
                    <a:pt x="1419606" y="992886"/>
                    <a:pt x="1419606" y="921893"/>
                  </a:cubicBezTo>
                  <a:close/>
                  <a:moveTo>
                    <a:pt x="1419733" y="759841"/>
                  </a:moveTo>
                  <a:cubicBezTo>
                    <a:pt x="1470406" y="780161"/>
                    <a:pt x="1480566" y="759841"/>
                    <a:pt x="1480566" y="709168"/>
                  </a:cubicBezTo>
                  <a:cubicBezTo>
                    <a:pt x="1480566" y="607822"/>
                    <a:pt x="1480566" y="506603"/>
                    <a:pt x="1480566" y="405257"/>
                  </a:cubicBezTo>
                  <a:cubicBezTo>
                    <a:pt x="1480566" y="344424"/>
                    <a:pt x="1480566" y="283718"/>
                    <a:pt x="1480566" y="222885"/>
                  </a:cubicBezTo>
                  <a:cubicBezTo>
                    <a:pt x="1450086" y="222885"/>
                    <a:pt x="1440053" y="222885"/>
                    <a:pt x="1419733" y="222885"/>
                  </a:cubicBezTo>
                  <a:cubicBezTo>
                    <a:pt x="1419733" y="405257"/>
                    <a:pt x="1419733" y="577469"/>
                    <a:pt x="1419733" y="759841"/>
                  </a:cubicBezTo>
                  <a:close/>
                  <a:moveTo>
                    <a:pt x="1308227" y="759841"/>
                  </a:moveTo>
                  <a:cubicBezTo>
                    <a:pt x="1308227" y="577469"/>
                    <a:pt x="1308227" y="405257"/>
                    <a:pt x="1308227" y="222885"/>
                  </a:cubicBezTo>
                  <a:cubicBezTo>
                    <a:pt x="1287907" y="222885"/>
                    <a:pt x="1277747" y="222885"/>
                    <a:pt x="1257554" y="222885"/>
                  </a:cubicBezTo>
                  <a:cubicBezTo>
                    <a:pt x="1257554" y="405257"/>
                    <a:pt x="1257554" y="587629"/>
                    <a:pt x="1257554" y="759841"/>
                  </a:cubicBezTo>
                  <a:cubicBezTo>
                    <a:pt x="1277874" y="759841"/>
                    <a:pt x="1288034" y="759841"/>
                    <a:pt x="1308227" y="759841"/>
                  </a:cubicBezTo>
                  <a:close/>
                  <a:moveTo>
                    <a:pt x="1399540" y="1377823"/>
                  </a:moveTo>
                  <a:cubicBezTo>
                    <a:pt x="1409700" y="1286637"/>
                    <a:pt x="1409700" y="1286637"/>
                    <a:pt x="1338707" y="1296797"/>
                  </a:cubicBezTo>
                  <a:cubicBezTo>
                    <a:pt x="1338707" y="1327150"/>
                    <a:pt x="1338707" y="1347470"/>
                    <a:pt x="1338707" y="1377823"/>
                  </a:cubicBezTo>
                  <a:cubicBezTo>
                    <a:pt x="1359027" y="1377823"/>
                    <a:pt x="1379220" y="1377823"/>
                    <a:pt x="1399540" y="1377823"/>
                  </a:cubicBezTo>
                  <a:close/>
                  <a:moveTo>
                    <a:pt x="1267587" y="1296670"/>
                  </a:moveTo>
                  <a:cubicBezTo>
                    <a:pt x="1247267" y="1296670"/>
                    <a:pt x="1227074" y="1296670"/>
                    <a:pt x="1206754" y="1296670"/>
                  </a:cubicBezTo>
                  <a:cubicBezTo>
                    <a:pt x="1206754" y="1327023"/>
                    <a:pt x="1206754" y="1347343"/>
                    <a:pt x="1206754" y="1377696"/>
                  </a:cubicBezTo>
                  <a:cubicBezTo>
                    <a:pt x="1227074" y="1377696"/>
                    <a:pt x="1247267" y="1377696"/>
                    <a:pt x="1267587" y="1377696"/>
                  </a:cubicBezTo>
                  <a:cubicBezTo>
                    <a:pt x="1267587" y="1347343"/>
                    <a:pt x="1267587" y="1327023"/>
                    <a:pt x="1267587" y="1296670"/>
                  </a:cubicBezTo>
                  <a:close/>
                  <a:moveTo>
                    <a:pt x="1470406" y="1377696"/>
                  </a:moveTo>
                  <a:cubicBezTo>
                    <a:pt x="1490726" y="1377696"/>
                    <a:pt x="1510919" y="1377696"/>
                    <a:pt x="1531239" y="1377696"/>
                  </a:cubicBezTo>
                  <a:cubicBezTo>
                    <a:pt x="1531239" y="1347343"/>
                    <a:pt x="1531239" y="1316863"/>
                    <a:pt x="1531239" y="1286510"/>
                  </a:cubicBezTo>
                  <a:cubicBezTo>
                    <a:pt x="1510919" y="1296670"/>
                    <a:pt x="1490726" y="1296670"/>
                    <a:pt x="1470406" y="1296670"/>
                  </a:cubicBezTo>
                  <a:cubicBezTo>
                    <a:pt x="1470406" y="1327023"/>
                    <a:pt x="1470406" y="1347343"/>
                    <a:pt x="1470406" y="1377696"/>
                  </a:cubicBezTo>
                  <a:close/>
                  <a:moveTo>
                    <a:pt x="1125601" y="1377696"/>
                  </a:moveTo>
                  <a:cubicBezTo>
                    <a:pt x="1125601" y="1347343"/>
                    <a:pt x="1125601" y="1327023"/>
                    <a:pt x="1125601" y="1296670"/>
                  </a:cubicBezTo>
                  <a:cubicBezTo>
                    <a:pt x="1105281" y="1296670"/>
                    <a:pt x="1095121" y="1296670"/>
                    <a:pt x="1074928" y="1296670"/>
                  </a:cubicBezTo>
                  <a:cubicBezTo>
                    <a:pt x="1074928" y="1327023"/>
                    <a:pt x="1074928" y="1347343"/>
                    <a:pt x="1074928" y="1377696"/>
                  </a:cubicBezTo>
                  <a:cubicBezTo>
                    <a:pt x="1095248" y="1377696"/>
                    <a:pt x="1115441" y="1377696"/>
                    <a:pt x="1125601" y="13776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16006680" y="8605980"/>
            <a:ext cx="1162080" cy="1123740"/>
            <a:chOff x="0" y="0"/>
            <a:chExt cx="1549440" cy="1498320"/>
          </a:xfrm>
        </p:grpSpPr>
        <p:sp>
          <p:nvSpPr>
            <p:cNvPr id="250" name="Freeform 250"/>
            <p:cNvSpPr/>
            <p:nvPr/>
          </p:nvSpPr>
          <p:spPr>
            <a:xfrm>
              <a:off x="0" y="-254"/>
              <a:ext cx="1549781" cy="1498473"/>
            </a:xfrm>
            <a:custGeom>
              <a:avLst/>
              <a:gdLst/>
              <a:ahLst/>
              <a:cxnLst/>
              <a:rect l="l" t="t" r="r" b="b"/>
              <a:pathLst>
                <a:path w="1549781" h="1498473">
                  <a:moveTo>
                    <a:pt x="1549400" y="395097"/>
                  </a:moveTo>
                  <a:cubicBezTo>
                    <a:pt x="1549400" y="627888"/>
                    <a:pt x="1549400" y="860806"/>
                    <a:pt x="1549400" y="1083564"/>
                  </a:cubicBezTo>
                  <a:cubicBezTo>
                    <a:pt x="1488694" y="1083564"/>
                    <a:pt x="1427861" y="1083564"/>
                    <a:pt x="1356995" y="1083564"/>
                  </a:cubicBezTo>
                  <a:cubicBezTo>
                    <a:pt x="1356995" y="1134237"/>
                    <a:pt x="1356995" y="1184783"/>
                    <a:pt x="1356995" y="1225296"/>
                  </a:cubicBezTo>
                  <a:cubicBezTo>
                    <a:pt x="1356995" y="1265809"/>
                    <a:pt x="1387348" y="1316355"/>
                    <a:pt x="1306322" y="1336675"/>
                  </a:cubicBezTo>
                  <a:cubicBezTo>
                    <a:pt x="1306322" y="1377188"/>
                    <a:pt x="1306322" y="1427734"/>
                    <a:pt x="1306322" y="1478407"/>
                  </a:cubicBezTo>
                  <a:cubicBezTo>
                    <a:pt x="1286129" y="1478407"/>
                    <a:pt x="1265809" y="1478407"/>
                    <a:pt x="1245616" y="1478407"/>
                  </a:cubicBezTo>
                  <a:cubicBezTo>
                    <a:pt x="1245616" y="1448054"/>
                    <a:pt x="1245616" y="1417701"/>
                    <a:pt x="1245616" y="1387348"/>
                  </a:cubicBezTo>
                  <a:cubicBezTo>
                    <a:pt x="1245616" y="1367155"/>
                    <a:pt x="1265809" y="1326642"/>
                    <a:pt x="1205103" y="1316482"/>
                  </a:cubicBezTo>
                  <a:cubicBezTo>
                    <a:pt x="1205103" y="1316482"/>
                    <a:pt x="1194943" y="1296289"/>
                    <a:pt x="1194943" y="1275969"/>
                  </a:cubicBezTo>
                  <a:cubicBezTo>
                    <a:pt x="1194943" y="1215263"/>
                    <a:pt x="1194943" y="1164590"/>
                    <a:pt x="1194943" y="1093724"/>
                  </a:cubicBezTo>
                  <a:cubicBezTo>
                    <a:pt x="1164590" y="1093724"/>
                    <a:pt x="1144270" y="1093724"/>
                    <a:pt x="1113917" y="1093724"/>
                  </a:cubicBezTo>
                  <a:cubicBezTo>
                    <a:pt x="1113917" y="1164590"/>
                    <a:pt x="1113917" y="1245616"/>
                    <a:pt x="1113917" y="1316482"/>
                  </a:cubicBezTo>
                  <a:cubicBezTo>
                    <a:pt x="1103757" y="1316482"/>
                    <a:pt x="1093724" y="1316482"/>
                    <a:pt x="1083564" y="1306322"/>
                  </a:cubicBezTo>
                  <a:cubicBezTo>
                    <a:pt x="1083564" y="1336675"/>
                    <a:pt x="1063371" y="1356995"/>
                    <a:pt x="1063371" y="1387348"/>
                  </a:cubicBezTo>
                  <a:cubicBezTo>
                    <a:pt x="1053211" y="1417701"/>
                    <a:pt x="1063371" y="1448054"/>
                    <a:pt x="1063371" y="1478407"/>
                  </a:cubicBezTo>
                  <a:cubicBezTo>
                    <a:pt x="1033018" y="1478407"/>
                    <a:pt x="1022858" y="1478407"/>
                    <a:pt x="992505" y="1478407"/>
                  </a:cubicBezTo>
                  <a:cubicBezTo>
                    <a:pt x="992505" y="1427734"/>
                    <a:pt x="992505" y="1377188"/>
                    <a:pt x="992505" y="1336675"/>
                  </a:cubicBezTo>
                  <a:cubicBezTo>
                    <a:pt x="992505" y="1336675"/>
                    <a:pt x="982345" y="1336675"/>
                    <a:pt x="972312" y="1336675"/>
                  </a:cubicBezTo>
                  <a:cubicBezTo>
                    <a:pt x="962152" y="1316482"/>
                    <a:pt x="952119" y="1296162"/>
                    <a:pt x="952119" y="1265809"/>
                  </a:cubicBezTo>
                  <a:cubicBezTo>
                    <a:pt x="941959" y="1215136"/>
                    <a:pt x="952119" y="1154430"/>
                    <a:pt x="952119" y="1093724"/>
                  </a:cubicBezTo>
                  <a:cubicBezTo>
                    <a:pt x="860933" y="1073531"/>
                    <a:pt x="860933" y="1073531"/>
                    <a:pt x="850900" y="1154430"/>
                  </a:cubicBezTo>
                  <a:cubicBezTo>
                    <a:pt x="850900" y="1205103"/>
                    <a:pt x="850900" y="1265809"/>
                    <a:pt x="850900" y="1316355"/>
                  </a:cubicBezTo>
                  <a:cubicBezTo>
                    <a:pt x="810387" y="1316355"/>
                    <a:pt x="810387" y="1346708"/>
                    <a:pt x="810387" y="1377061"/>
                  </a:cubicBezTo>
                  <a:cubicBezTo>
                    <a:pt x="810387" y="1407414"/>
                    <a:pt x="810387" y="1447927"/>
                    <a:pt x="810387" y="1478280"/>
                  </a:cubicBezTo>
                  <a:cubicBezTo>
                    <a:pt x="790194" y="1478280"/>
                    <a:pt x="769874" y="1488440"/>
                    <a:pt x="749681" y="1488440"/>
                  </a:cubicBezTo>
                  <a:cubicBezTo>
                    <a:pt x="749681" y="1427734"/>
                    <a:pt x="749681" y="1387221"/>
                    <a:pt x="749681" y="1336548"/>
                  </a:cubicBezTo>
                  <a:cubicBezTo>
                    <a:pt x="739521" y="1336548"/>
                    <a:pt x="739521" y="1336548"/>
                    <a:pt x="729488" y="1336548"/>
                  </a:cubicBezTo>
                  <a:cubicBezTo>
                    <a:pt x="719328" y="1316355"/>
                    <a:pt x="699135" y="1296035"/>
                    <a:pt x="699135" y="1275842"/>
                  </a:cubicBezTo>
                  <a:cubicBezTo>
                    <a:pt x="699135" y="1215136"/>
                    <a:pt x="699135" y="1154303"/>
                    <a:pt x="699135" y="1093597"/>
                  </a:cubicBezTo>
                  <a:cubicBezTo>
                    <a:pt x="668782" y="1093597"/>
                    <a:pt x="638429" y="1093597"/>
                    <a:pt x="607949" y="1093597"/>
                  </a:cubicBezTo>
                  <a:cubicBezTo>
                    <a:pt x="587756" y="1164463"/>
                    <a:pt x="628142" y="1255522"/>
                    <a:pt x="577596" y="1326388"/>
                  </a:cubicBezTo>
                  <a:cubicBezTo>
                    <a:pt x="577596" y="1326388"/>
                    <a:pt x="567436" y="1326388"/>
                    <a:pt x="557403" y="1326388"/>
                  </a:cubicBezTo>
                  <a:cubicBezTo>
                    <a:pt x="557403" y="1356741"/>
                    <a:pt x="557403" y="1397254"/>
                    <a:pt x="557403" y="1427607"/>
                  </a:cubicBezTo>
                  <a:cubicBezTo>
                    <a:pt x="567563" y="1478280"/>
                    <a:pt x="547243" y="1498473"/>
                    <a:pt x="496697" y="1478280"/>
                  </a:cubicBezTo>
                  <a:cubicBezTo>
                    <a:pt x="496697" y="1447927"/>
                    <a:pt x="496697" y="1407414"/>
                    <a:pt x="486537" y="1366901"/>
                  </a:cubicBezTo>
                  <a:cubicBezTo>
                    <a:pt x="486537" y="1356741"/>
                    <a:pt x="466344" y="1336548"/>
                    <a:pt x="466344" y="1326388"/>
                  </a:cubicBezTo>
                  <a:cubicBezTo>
                    <a:pt x="456184" y="1306195"/>
                    <a:pt x="446151" y="1296035"/>
                    <a:pt x="446151" y="1275715"/>
                  </a:cubicBezTo>
                  <a:cubicBezTo>
                    <a:pt x="446151" y="1215009"/>
                    <a:pt x="446151" y="1164336"/>
                    <a:pt x="446151" y="1093470"/>
                  </a:cubicBezTo>
                  <a:cubicBezTo>
                    <a:pt x="415798" y="1093470"/>
                    <a:pt x="385445" y="1093470"/>
                    <a:pt x="354965" y="1093470"/>
                  </a:cubicBezTo>
                  <a:cubicBezTo>
                    <a:pt x="354965" y="1154176"/>
                    <a:pt x="354965" y="1215009"/>
                    <a:pt x="354965" y="1275715"/>
                  </a:cubicBezTo>
                  <a:cubicBezTo>
                    <a:pt x="354965" y="1295908"/>
                    <a:pt x="334772" y="1306068"/>
                    <a:pt x="324612" y="1326388"/>
                  </a:cubicBezTo>
                  <a:cubicBezTo>
                    <a:pt x="314452" y="1336548"/>
                    <a:pt x="304419" y="1346581"/>
                    <a:pt x="304419" y="1366901"/>
                  </a:cubicBezTo>
                  <a:cubicBezTo>
                    <a:pt x="304419" y="1397254"/>
                    <a:pt x="304419" y="1437767"/>
                    <a:pt x="304419" y="1478280"/>
                  </a:cubicBezTo>
                  <a:cubicBezTo>
                    <a:pt x="284226" y="1488440"/>
                    <a:pt x="263906" y="1488440"/>
                    <a:pt x="253746" y="1488440"/>
                  </a:cubicBezTo>
                  <a:cubicBezTo>
                    <a:pt x="213233" y="1427734"/>
                    <a:pt x="284099" y="1346708"/>
                    <a:pt x="193040" y="1316355"/>
                  </a:cubicBezTo>
                  <a:cubicBezTo>
                    <a:pt x="193040" y="1245489"/>
                    <a:pt x="193040" y="1164463"/>
                    <a:pt x="193040" y="1093597"/>
                  </a:cubicBezTo>
                  <a:cubicBezTo>
                    <a:pt x="122174" y="1093597"/>
                    <a:pt x="61341" y="1093597"/>
                    <a:pt x="635" y="1093597"/>
                  </a:cubicBezTo>
                  <a:cubicBezTo>
                    <a:pt x="0" y="860806"/>
                    <a:pt x="0" y="638048"/>
                    <a:pt x="0" y="405257"/>
                  </a:cubicBezTo>
                  <a:cubicBezTo>
                    <a:pt x="50673" y="405257"/>
                    <a:pt x="101219" y="395097"/>
                    <a:pt x="141732" y="405257"/>
                  </a:cubicBezTo>
                  <a:cubicBezTo>
                    <a:pt x="182245" y="405257"/>
                    <a:pt x="192405" y="385064"/>
                    <a:pt x="192405" y="354584"/>
                  </a:cubicBezTo>
                  <a:cubicBezTo>
                    <a:pt x="192405" y="293878"/>
                    <a:pt x="192405" y="233045"/>
                    <a:pt x="192405" y="182499"/>
                  </a:cubicBezTo>
                  <a:cubicBezTo>
                    <a:pt x="283591" y="141986"/>
                    <a:pt x="212725" y="60960"/>
                    <a:pt x="253238" y="10414"/>
                  </a:cubicBezTo>
                  <a:cubicBezTo>
                    <a:pt x="263398" y="10414"/>
                    <a:pt x="283591" y="10414"/>
                    <a:pt x="303911" y="254"/>
                  </a:cubicBezTo>
                  <a:cubicBezTo>
                    <a:pt x="303911" y="30607"/>
                    <a:pt x="303911" y="60960"/>
                    <a:pt x="303911" y="91313"/>
                  </a:cubicBezTo>
                  <a:cubicBezTo>
                    <a:pt x="303911" y="121666"/>
                    <a:pt x="283718" y="162179"/>
                    <a:pt x="344424" y="172339"/>
                  </a:cubicBezTo>
                  <a:cubicBezTo>
                    <a:pt x="344424" y="172339"/>
                    <a:pt x="354584" y="202692"/>
                    <a:pt x="354584" y="212852"/>
                  </a:cubicBezTo>
                  <a:cubicBezTo>
                    <a:pt x="354584" y="273558"/>
                    <a:pt x="354584" y="334391"/>
                    <a:pt x="354584" y="395097"/>
                  </a:cubicBezTo>
                  <a:cubicBezTo>
                    <a:pt x="384937" y="395097"/>
                    <a:pt x="405257" y="395097"/>
                    <a:pt x="445770" y="395097"/>
                  </a:cubicBezTo>
                  <a:cubicBezTo>
                    <a:pt x="445770" y="334391"/>
                    <a:pt x="445770" y="273558"/>
                    <a:pt x="445770" y="212852"/>
                  </a:cubicBezTo>
                  <a:cubicBezTo>
                    <a:pt x="445770" y="192659"/>
                    <a:pt x="465963" y="182499"/>
                    <a:pt x="476123" y="162179"/>
                  </a:cubicBezTo>
                  <a:cubicBezTo>
                    <a:pt x="476123" y="152019"/>
                    <a:pt x="486283" y="141986"/>
                    <a:pt x="486283" y="131826"/>
                  </a:cubicBezTo>
                  <a:cubicBezTo>
                    <a:pt x="496443" y="91313"/>
                    <a:pt x="486283" y="50800"/>
                    <a:pt x="486283" y="10287"/>
                  </a:cubicBezTo>
                  <a:cubicBezTo>
                    <a:pt x="516636" y="10287"/>
                    <a:pt x="536956" y="10287"/>
                    <a:pt x="557149" y="10287"/>
                  </a:cubicBezTo>
                  <a:cubicBezTo>
                    <a:pt x="557149" y="40640"/>
                    <a:pt x="557149" y="70993"/>
                    <a:pt x="557149" y="101346"/>
                  </a:cubicBezTo>
                  <a:cubicBezTo>
                    <a:pt x="557149" y="131699"/>
                    <a:pt x="546989" y="162052"/>
                    <a:pt x="597662" y="172212"/>
                  </a:cubicBezTo>
                  <a:cubicBezTo>
                    <a:pt x="597662" y="172212"/>
                    <a:pt x="607822" y="192405"/>
                    <a:pt x="607822" y="212725"/>
                  </a:cubicBezTo>
                  <a:cubicBezTo>
                    <a:pt x="607822" y="273431"/>
                    <a:pt x="607822" y="334264"/>
                    <a:pt x="607822" y="394970"/>
                  </a:cubicBezTo>
                  <a:cubicBezTo>
                    <a:pt x="638175" y="394970"/>
                    <a:pt x="658495" y="394970"/>
                    <a:pt x="699008" y="394970"/>
                  </a:cubicBezTo>
                  <a:cubicBezTo>
                    <a:pt x="699008" y="334264"/>
                    <a:pt x="699008" y="283591"/>
                    <a:pt x="699008" y="222885"/>
                  </a:cubicBezTo>
                  <a:cubicBezTo>
                    <a:pt x="688848" y="182372"/>
                    <a:pt x="699008" y="162179"/>
                    <a:pt x="749681" y="162179"/>
                  </a:cubicBezTo>
                  <a:cubicBezTo>
                    <a:pt x="749681" y="111506"/>
                    <a:pt x="749681" y="60960"/>
                    <a:pt x="749681" y="10287"/>
                  </a:cubicBezTo>
                  <a:cubicBezTo>
                    <a:pt x="769874" y="10287"/>
                    <a:pt x="780034" y="10287"/>
                    <a:pt x="810387" y="10287"/>
                  </a:cubicBezTo>
                  <a:cubicBezTo>
                    <a:pt x="810387" y="60960"/>
                    <a:pt x="810387" y="111506"/>
                    <a:pt x="810387" y="162179"/>
                  </a:cubicBezTo>
                  <a:cubicBezTo>
                    <a:pt x="850900" y="162179"/>
                    <a:pt x="861060" y="182372"/>
                    <a:pt x="861060" y="222885"/>
                  </a:cubicBezTo>
                  <a:cubicBezTo>
                    <a:pt x="850900" y="273558"/>
                    <a:pt x="861060" y="334264"/>
                    <a:pt x="861060" y="394970"/>
                  </a:cubicBezTo>
                  <a:cubicBezTo>
                    <a:pt x="881253" y="394970"/>
                    <a:pt x="911733" y="394970"/>
                    <a:pt x="952246" y="394970"/>
                  </a:cubicBezTo>
                  <a:cubicBezTo>
                    <a:pt x="952246" y="334264"/>
                    <a:pt x="952246" y="273431"/>
                    <a:pt x="952246" y="212725"/>
                  </a:cubicBezTo>
                  <a:cubicBezTo>
                    <a:pt x="952246" y="192532"/>
                    <a:pt x="942086" y="162052"/>
                    <a:pt x="982599" y="162052"/>
                  </a:cubicBezTo>
                  <a:cubicBezTo>
                    <a:pt x="982599" y="162052"/>
                    <a:pt x="992759" y="141859"/>
                    <a:pt x="992759" y="131699"/>
                  </a:cubicBezTo>
                  <a:cubicBezTo>
                    <a:pt x="992759" y="91186"/>
                    <a:pt x="992759" y="50673"/>
                    <a:pt x="992759" y="10160"/>
                  </a:cubicBezTo>
                  <a:cubicBezTo>
                    <a:pt x="1012952" y="10160"/>
                    <a:pt x="1033272" y="10160"/>
                    <a:pt x="1063625" y="0"/>
                  </a:cubicBezTo>
                  <a:cubicBezTo>
                    <a:pt x="1063625" y="40513"/>
                    <a:pt x="1063625" y="81026"/>
                    <a:pt x="1063625" y="111379"/>
                  </a:cubicBezTo>
                  <a:cubicBezTo>
                    <a:pt x="1063625" y="131572"/>
                    <a:pt x="1053465" y="162052"/>
                    <a:pt x="1093978" y="172085"/>
                  </a:cubicBezTo>
                  <a:cubicBezTo>
                    <a:pt x="1104138" y="172085"/>
                    <a:pt x="1104138" y="192278"/>
                    <a:pt x="1104138" y="202438"/>
                  </a:cubicBezTo>
                  <a:cubicBezTo>
                    <a:pt x="1104138" y="273304"/>
                    <a:pt x="1104138" y="334010"/>
                    <a:pt x="1104138" y="394843"/>
                  </a:cubicBezTo>
                  <a:cubicBezTo>
                    <a:pt x="1144651" y="394843"/>
                    <a:pt x="1164844" y="394843"/>
                    <a:pt x="1195324" y="394843"/>
                  </a:cubicBezTo>
                  <a:cubicBezTo>
                    <a:pt x="1195324" y="323977"/>
                    <a:pt x="1195324" y="253111"/>
                    <a:pt x="1195324" y="182245"/>
                  </a:cubicBezTo>
                  <a:cubicBezTo>
                    <a:pt x="1286510" y="141732"/>
                    <a:pt x="1225677" y="60706"/>
                    <a:pt x="1256030" y="10160"/>
                  </a:cubicBezTo>
                  <a:cubicBezTo>
                    <a:pt x="1266190" y="10160"/>
                    <a:pt x="1286383" y="10160"/>
                    <a:pt x="1306703" y="10160"/>
                  </a:cubicBezTo>
                  <a:cubicBezTo>
                    <a:pt x="1306703" y="60833"/>
                    <a:pt x="1306703" y="111379"/>
                    <a:pt x="1306703" y="162052"/>
                  </a:cubicBezTo>
                  <a:cubicBezTo>
                    <a:pt x="1357376" y="162052"/>
                    <a:pt x="1357376" y="182245"/>
                    <a:pt x="1357376" y="222758"/>
                  </a:cubicBezTo>
                  <a:cubicBezTo>
                    <a:pt x="1357376" y="283464"/>
                    <a:pt x="1357376" y="334137"/>
                    <a:pt x="1357376" y="394843"/>
                  </a:cubicBezTo>
                  <a:cubicBezTo>
                    <a:pt x="1428242" y="394843"/>
                    <a:pt x="1489075" y="394843"/>
                    <a:pt x="1549781" y="39484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9229680" y="6567480"/>
            <a:ext cx="1438020" cy="897480"/>
            <a:chOff x="0" y="0"/>
            <a:chExt cx="1917360" cy="119664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917319" cy="1196721"/>
            </a:xfrm>
            <a:custGeom>
              <a:avLst/>
              <a:gdLst/>
              <a:ahLst/>
              <a:cxnLst/>
              <a:rect l="l" t="t" r="r" b="b"/>
              <a:pathLst>
                <a:path w="1917319" h="1196721">
                  <a:moveTo>
                    <a:pt x="1724660" y="1196594"/>
                  </a:moveTo>
                  <a:cubicBezTo>
                    <a:pt x="1704340" y="1196594"/>
                    <a:pt x="1684020" y="1196594"/>
                    <a:pt x="1663827" y="1196594"/>
                  </a:cubicBezTo>
                  <a:cubicBezTo>
                    <a:pt x="1663827" y="1135761"/>
                    <a:pt x="1663827" y="1064768"/>
                    <a:pt x="1663827" y="993775"/>
                  </a:cubicBezTo>
                  <a:cubicBezTo>
                    <a:pt x="1197229" y="993775"/>
                    <a:pt x="730504" y="993775"/>
                    <a:pt x="253746" y="993775"/>
                  </a:cubicBezTo>
                  <a:cubicBezTo>
                    <a:pt x="253746" y="1064768"/>
                    <a:pt x="253746" y="1125601"/>
                    <a:pt x="253746" y="1196594"/>
                  </a:cubicBezTo>
                  <a:cubicBezTo>
                    <a:pt x="233426" y="1196594"/>
                    <a:pt x="213106" y="1196594"/>
                    <a:pt x="192913" y="1196594"/>
                  </a:cubicBezTo>
                  <a:cubicBezTo>
                    <a:pt x="192913" y="1135761"/>
                    <a:pt x="192913" y="1074928"/>
                    <a:pt x="182753" y="1014095"/>
                  </a:cubicBezTo>
                  <a:cubicBezTo>
                    <a:pt x="182753" y="993775"/>
                    <a:pt x="172593" y="953262"/>
                    <a:pt x="152273" y="943102"/>
                  </a:cubicBezTo>
                  <a:cubicBezTo>
                    <a:pt x="40640" y="861949"/>
                    <a:pt x="0" y="750443"/>
                    <a:pt x="20320" y="618617"/>
                  </a:cubicBezTo>
                  <a:cubicBezTo>
                    <a:pt x="30480" y="486791"/>
                    <a:pt x="20320" y="365125"/>
                    <a:pt x="20320" y="243459"/>
                  </a:cubicBezTo>
                  <a:cubicBezTo>
                    <a:pt x="20320" y="212979"/>
                    <a:pt x="40640" y="192786"/>
                    <a:pt x="50800" y="162306"/>
                  </a:cubicBezTo>
                  <a:cubicBezTo>
                    <a:pt x="60960" y="152146"/>
                    <a:pt x="71120" y="152146"/>
                    <a:pt x="81280" y="131826"/>
                  </a:cubicBezTo>
                  <a:cubicBezTo>
                    <a:pt x="162306" y="20320"/>
                    <a:pt x="263779" y="0"/>
                    <a:pt x="395605" y="10160"/>
                  </a:cubicBezTo>
                  <a:cubicBezTo>
                    <a:pt x="811530" y="10160"/>
                    <a:pt x="1237615" y="10160"/>
                    <a:pt x="1653540" y="10160"/>
                  </a:cubicBezTo>
                  <a:cubicBezTo>
                    <a:pt x="1684020" y="10160"/>
                    <a:pt x="1714373" y="30480"/>
                    <a:pt x="1744853" y="50673"/>
                  </a:cubicBezTo>
                  <a:cubicBezTo>
                    <a:pt x="1876679" y="131826"/>
                    <a:pt x="1917319" y="263652"/>
                    <a:pt x="1896999" y="415798"/>
                  </a:cubicBezTo>
                  <a:cubicBezTo>
                    <a:pt x="1886839" y="527304"/>
                    <a:pt x="1896999" y="649097"/>
                    <a:pt x="1896999" y="760603"/>
                  </a:cubicBezTo>
                  <a:cubicBezTo>
                    <a:pt x="1896999" y="780923"/>
                    <a:pt x="1886839" y="811276"/>
                    <a:pt x="1876679" y="821436"/>
                  </a:cubicBezTo>
                  <a:cubicBezTo>
                    <a:pt x="1754886" y="912749"/>
                    <a:pt x="1704213" y="1024255"/>
                    <a:pt x="1724533" y="1176401"/>
                  </a:cubicBezTo>
                  <a:cubicBezTo>
                    <a:pt x="1724533" y="1186561"/>
                    <a:pt x="1724533" y="1186561"/>
                    <a:pt x="1724533" y="1196721"/>
                  </a:cubicBezTo>
                  <a:close/>
                  <a:moveTo>
                    <a:pt x="1339088" y="567944"/>
                  </a:moveTo>
                  <a:cubicBezTo>
                    <a:pt x="1268095" y="618617"/>
                    <a:pt x="1197102" y="659130"/>
                    <a:pt x="1126109" y="699770"/>
                  </a:cubicBezTo>
                  <a:cubicBezTo>
                    <a:pt x="1186942" y="770763"/>
                    <a:pt x="1247902" y="811276"/>
                    <a:pt x="1339088" y="821436"/>
                  </a:cubicBezTo>
                  <a:cubicBezTo>
                    <a:pt x="1339088" y="740283"/>
                    <a:pt x="1339088" y="659130"/>
                    <a:pt x="1339088" y="567944"/>
                  </a:cubicBezTo>
                  <a:close/>
                  <a:moveTo>
                    <a:pt x="578231" y="821436"/>
                  </a:moveTo>
                  <a:cubicBezTo>
                    <a:pt x="669544" y="811276"/>
                    <a:pt x="730377" y="770763"/>
                    <a:pt x="791210" y="699770"/>
                  </a:cubicBezTo>
                  <a:cubicBezTo>
                    <a:pt x="720217" y="649097"/>
                    <a:pt x="649224" y="618617"/>
                    <a:pt x="578231" y="567944"/>
                  </a:cubicBezTo>
                  <a:cubicBezTo>
                    <a:pt x="578231" y="659257"/>
                    <a:pt x="578231" y="740283"/>
                    <a:pt x="578231" y="821436"/>
                  </a:cubicBezTo>
                  <a:close/>
                  <a:moveTo>
                    <a:pt x="1126109" y="324485"/>
                  </a:moveTo>
                  <a:cubicBezTo>
                    <a:pt x="1197102" y="375158"/>
                    <a:pt x="1268095" y="405638"/>
                    <a:pt x="1339088" y="456311"/>
                  </a:cubicBezTo>
                  <a:cubicBezTo>
                    <a:pt x="1339088" y="364998"/>
                    <a:pt x="1339088" y="283972"/>
                    <a:pt x="1339088" y="202819"/>
                  </a:cubicBezTo>
                  <a:cubicBezTo>
                    <a:pt x="1247775" y="212979"/>
                    <a:pt x="1176782" y="253492"/>
                    <a:pt x="1126109" y="324485"/>
                  </a:cubicBezTo>
                  <a:close/>
                  <a:moveTo>
                    <a:pt x="578231" y="456311"/>
                  </a:moveTo>
                  <a:cubicBezTo>
                    <a:pt x="649224" y="405638"/>
                    <a:pt x="720217" y="364998"/>
                    <a:pt x="791210" y="324485"/>
                  </a:cubicBezTo>
                  <a:cubicBezTo>
                    <a:pt x="730377" y="253492"/>
                    <a:pt x="669417" y="212979"/>
                    <a:pt x="578231" y="202819"/>
                  </a:cubicBezTo>
                  <a:cubicBezTo>
                    <a:pt x="578231" y="283972"/>
                    <a:pt x="578231" y="365125"/>
                    <a:pt x="578231" y="456311"/>
                  </a:cubicBezTo>
                  <a:close/>
                  <a:moveTo>
                    <a:pt x="476758" y="517144"/>
                  </a:moveTo>
                  <a:cubicBezTo>
                    <a:pt x="395605" y="466471"/>
                    <a:pt x="324612" y="425831"/>
                    <a:pt x="263779" y="385318"/>
                  </a:cubicBezTo>
                  <a:cubicBezTo>
                    <a:pt x="223139" y="476631"/>
                    <a:pt x="223139" y="557657"/>
                    <a:pt x="263779" y="638810"/>
                  </a:cubicBezTo>
                  <a:cubicBezTo>
                    <a:pt x="334772" y="598297"/>
                    <a:pt x="395605" y="557657"/>
                    <a:pt x="476758" y="517144"/>
                  </a:cubicBezTo>
                  <a:close/>
                  <a:moveTo>
                    <a:pt x="1095629" y="385318"/>
                  </a:moveTo>
                  <a:cubicBezTo>
                    <a:pt x="1054989" y="476631"/>
                    <a:pt x="1054989" y="547624"/>
                    <a:pt x="1095629" y="638810"/>
                  </a:cubicBezTo>
                  <a:cubicBezTo>
                    <a:pt x="1166622" y="598297"/>
                    <a:pt x="1227455" y="557657"/>
                    <a:pt x="1308608" y="517144"/>
                  </a:cubicBezTo>
                  <a:cubicBezTo>
                    <a:pt x="1227455" y="466471"/>
                    <a:pt x="1166622" y="425831"/>
                    <a:pt x="1095629" y="385318"/>
                  </a:cubicBezTo>
                  <a:close/>
                  <a:moveTo>
                    <a:pt x="1440561" y="517144"/>
                  </a:moveTo>
                  <a:cubicBezTo>
                    <a:pt x="1521714" y="557657"/>
                    <a:pt x="1582547" y="598297"/>
                    <a:pt x="1653540" y="638810"/>
                  </a:cubicBezTo>
                  <a:cubicBezTo>
                    <a:pt x="1694180" y="547497"/>
                    <a:pt x="1694180" y="476504"/>
                    <a:pt x="1653540" y="385318"/>
                  </a:cubicBezTo>
                  <a:cubicBezTo>
                    <a:pt x="1582547" y="425831"/>
                    <a:pt x="1521714" y="466471"/>
                    <a:pt x="1440561" y="517144"/>
                  </a:cubicBezTo>
                  <a:close/>
                  <a:moveTo>
                    <a:pt x="608711" y="517144"/>
                  </a:moveTo>
                  <a:cubicBezTo>
                    <a:pt x="689864" y="557657"/>
                    <a:pt x="750697" y="598297"/>
                    <a:pt x="821690" y="638810"/>
                  </a:cubicBezTo>
                  <a:cubicBezTo>
                    <a:pt x="862330" y="547497"/>
                    <a:pt x="862330" y="466471"/>
                    <a:pt x="821690" y="385318"/>
                  </a:cubicBezTo>
                  <a:cubicBezTo>
                    <a:pt x="750697" y="425831"/>
                    <a:pt x="689864" y="466471"/>
                    <a:pt x="608711" y="517144"/>
                  </a:cubicBezTo>
                  <a:close/>
                  <a:moveTo>
                    <a:pt x="507238" y="202819"/>
                  </a:moveTo>
                  <a:cubicBezTo>
                    <a:pt x="415925" y="223139"/>
                    <a:pt x="344932" y="253492"/>
                    <a:pt x="294259" y="324485"/>
                  </a:cubicBezTo>
                  <a:cubicBezTo>
                    <a:pt x="365252" y="375158"/>
                    <a:pt x="436245" y="405638"/>
                    <a:pt x="507238" y="456311"/>
                  </a:cubicBezTo>
                  <a:cubicBezTo>
                    <a:pt x="507238" y="364998"/>
                    <a:pt x="507238" y="283972"/>
                    <a:pt x="507238" y="202819"/>
                  </a:cubicBezTo>
                  <a:close/>
                  <a:moveTo>
                    <a:pt x="1410081" y="456311"/>
                  </a:moveTo>
                  <a:cubicBezTo>
                    <a:pt x="1491234" y="405638"/>
                    <a:pt x="1552067" y="364998"/>
                    <a:pt x="1623060" y="324485"/>
                  </a:cubicBezTo>
                  <a:cubicBezTo>
                    <a:pt x="1562227" y="253492"/>
                    <a:pt x="1501267" y="212979"/>
                    <a:pt x="1410081" y="202819"/>
                  </a:cubicBezTo>
                  <a:cubicBezTo>
                    <a:pt x="1410081" y="283972"/>
                    <a:pt x="1410081" y="365125"/>
                    <a:pt x="1410081" y="456311"/>
                  </a:cubicBezTo>
                  <a:close/>
                  <a:moveTo>
                    <a:pt x="507238" y="577977"/>
                  </a:moveTo>
                  <a:cubicBezTo>
                    <a:pt x="426085" y="618490"/>
                    <a:pt x="365252" y="659130"/>
                    <a:pt x="294259" y="699643"/>
                  </a:cubicBezTo>
                  <a:cubicBezTo>
                    <a:pt x="344932" y="770636"/>
                    <a:pt x="416052" y="811149"/>
                    <a:pt x="507238" y="821309"/>
                  </a:cubicBezTo>
                  <a:cubicBezTo>
                    <a:pt x="507238" y="740156"/>
                    <a:pt x="507238" y="659003"/>
                    <a:pt x="507238" y="577977"/>
                  </a:cubicBezTo>
                  <a:close/>
                  <a:moveTo>
                    <a:pt x="1410081" y="821309"/>
                  </a:moveTo>
                  <a:cubicBezTo>
                    <a:pt x="1501394" y="811149"/>
                    <a:pt x="1572387" y="770636"/>
                    <a:pt x="1623060" y="699643"/>
                  </a:cubicBezTo>
                  <a:cubicBezTo>
                    <a:pt x="1552067" y="659130"/>
                    <a:pt x="1481074" y="618490"/>
                    <a:pt x="1410081" y="577977"/>
                  </a:cubicBezTo>
                  <a:cubicBezTo>
                    <a:pt x="1410081" y="659130"/>
                    <a:pt x="1410081" y="740283"/>
                    <a:pt x="1410081" y="82130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11556000" y="2019060"/>
            <a:ext cx="1209600" cy="1011960"/>
            <a:chOff x="0" y="0"/>
            <a:chExt cx="1612800" cy="1349280"/>
          </a:xfrm>
        </p:grpSpPr>
        <p:sp>
          <p:nvSpPr>
            <p:cNvPr id="254" name="Freeform 254"/>
            <p:cNvSpPr/>
            <p:nvPr/>
          </p:nvSpPr>
          <p:spPr>
            <a:xfrm>
              <a:off x="0" y="127"/>
              <a:ext cx="1612900" cy="1349248"/>
            </a:xfrm>
            <a:custGeom>
              <a:avLst/>
              <a:gdLst/>
              <a:ahLst/>
              <a:cxnLst/>
              <a:rect l="l" t="t" r="r" b="b"/>
              <a:pathLst>
                <a:path w="1612900" h="1349248">
                  <a:moveTo>
                    <a:pt x="1186815" y="1349121"/>
                  </a:moveTo>
                  <a:cubicBezTo>
                    <a:pt x="933196" y="1349121"/>
                    <a:pt x="679704" y="1349121"/>
                    <a:pt x="436245" y="1349121"/>
                  </a:cubicBezTo>
                  <a:cubicBezTo>
                    <a:pt x="436245" y="1308481"/>
                    <a:pt x="436245" y="1267968"/>
                    <a:pt x="436245" y="1217295"/>
                  </a:cubicBezTo>
                  <a:cubicBezTo>
                    <a:pt x="375412" y="1217295"/>
                    <a:pt x="324612" y="1217295"/>
                    <a:pt x="263779" y="1217295"/>
                  </a:cubicBezTo>
                  <a:cubicBezTo>
                    <a:pt x="263779" y="1176655"/>
                    <a:pt x="263779" y="1136142"/>
                    <a:pt x="263779" y="1085469"/>
                  </a:cubicBezTo>
                  <a:cubicBezTo>
                    <a:pt x="172466" y="1085469"/>
                    <a:pt x="91313" y="1085469"/>
                    <a:pt x="0" y="1085469"/>
                  </a:cubicBezTo>
                  <a:cubicBezTo>
                    <a:pt x="0" y="1065149"/>
                    <a:pt x="0" y="1044829"/>
                    <a:pt x="0" y="1024636"/>
                  </a:cubicBezTo>
                  <a:cubicBezTo>
                    <a:pt x="91313" y="1024636"/>
                    <a:pt x="172466" y="1024636"/>
                    <a:pt x="263779" y="1024636"/>
                  </a:cubicBezTo>
                  <a:cubicBezTo>
                    <a:pt x="263779" y="973963"/>
                    <a:pt x="263779" y="943483"/>
                    <a:pt x="263779" y="902843"/>
                  </a:cubicBezTo>
                  <a:cubicBezTo>
                    <a:pt x="172466" y="902843"/>
                    <a:pt x="91313" y="902843"/>
                    <a:pt x="0" y="902843"/>
                  </a:cubicBezTo>
                  <a:cubicBezTo>
                    <a:pt x="0" y="872363"/>
                    <a:pt x="0" y="852170"/>
                    <a:pt x="0" y="831850"/>
                  </a:cubicBezTo>
                  <a:cubicBezTo>
                    <a:pt x="91313" y="831850"/>
                    <a:pt x="172466" y="831850"/>
                    <a:pt x="253619" y="831850"/>
                  </a:cubicBezTo>
                  <a:cubicBezTo>
                    <a:pt x="253619" y="791210"/>
                    <a:pt x="253619" y="750697"/>
                    <a:pt x="253619" y="710057"/>
                  </a:cubicBezTo>
                  <a:cubicBezTo>
                    <a:pt x="172466" y="710057"/>
                    <a:pt x="91313" y="710057"/>
                    <a:pt x="0" y="710057"/>
                  </a:cubicBezTo>
                  <a:cubicBezTo>
                    <a:pt x="0" y="679577"/>
                    <a:pt x="0" y="669417"/>
                    <a:pt x="0" y="639064"/>
                  </a:cubicBezTo>
                  <a:cubicBezTo>
                    <a:pt x="91313" y="639064"/>
                    <a:pt x="172466" y="639064"/>
                    <a:pt x="253619" y="639064"/>
                  </a:cubicBezTo>
                  <a:cubicBezTo>
                    <a:pt x="253619" y="598424"/>
                    <a:pt x="253619" y="557911"/>
                    <a:pt x="253619" y="517271"/>
                  </a:cubicBezTo>
                  <a:cubicBezTo>
                    <a:pt x="172466" y="517271"/>
                    <a:pt x="91313" y="517271"/>
                    <a:pt x="0" y="517271"/>
                  </a:cubicBezTo>
                  <a:cubicBezTo>
                    <a:pt x="0" y="496951"/>
                    <a:pt x="0" y="476631"/>
                    <a:pt x="0" y="446278"/>
                  </a:cubicBezTo>
                  <a:cubicBezTo>
                    <a:pt x="91313" y="446278"/>
                    <a:pt x="172466" y="446278"/>
                    <a:pt x="253619" y="446278"/>
                  </a:cubicBezTo>
                  <a:cubicBezTo>
                    <a:pt x="253619" y="405638"/>
                    <a:pt x="253619" y="375285"/>
                    <a:pt x="253619" y="324485"/>
                  </a:cubicBezTo>
                  <a:cubicBezTo>
                    <a:pt x="172466" y="324485"/>
                    <a:pt x="91313" y="324485"/>
                    <a:pt x="0" y="324485"/>
                  </a:cubicBezTo>
                  <a:cubicBezTo>
                    <a:pt x="0" y="304165"/>
                    <a:pt x="0" y="283845"/>
                    <a:pt x="0" y="263652"/>
                  </a:cubicBezTo>
                  <a:cubicBezTo>
                    <a:pt x="91313" y="263652"/>
                    <a:pt x="172466" y="263652"/>
                    <a:pt x="263779" y="263652"/>
                  </a:cubicBezTo>
                  <a:cubicBezTo>
                    <a:pt x="263779" y="212979"/>
                    <a:pt x="263779" y="172339"/>
                    <a:pt x="263779" y="131826"/>
                  </a:cubicBezTo>
                  <a:cubicBezTo>
                    <a:pt x="314452" y="131826"/>
                    <a:pt x="375412" y="131826"/>
                    <a:pt x="426085" y="131826"/>
                  </a:cubicBezTo>
                  <a:cubicBezTo>
                    <a:pt x="426085" y="81153"/>
                    <a:pt x="426085" y="40513"/>
                    <a:pt x="426085" y="0"/>
                  </a:cubicBezTo>
                  <a:cubicBezTo>
                    <a:pt x="679704" y="0"/>
                    <a:pt x="933196" y="0"/>
                    <a:pt x="1176655" y="0"/>
                  </a:cubicBezTo>
                  <a:cubicBezTo>
                    <a:pt x="1176655" y="40640"/>
                    <a:pt x="1176655" y="81153"/>
                    <a:pt x="1176655" y="121793"/>
                  </a:cubicBezTo>
                  <a:cubicBezTo>
                    <a:pt x="1237488" y="121793"/>
                    <a:pt x="1288288" y="121793"/>
                    <a:pt x="1349121" y="121793"/>
                  </a:cubicBezTo>
                  <a:cubicBezTo>
                    <a:pt x="1349121" y="172466"/>
                    <a:pt x="1349121" y="213106"/>
                    <a:pt x="1349121" y="263779"/>
                  </a:cubicBezTo>
                  <a:cubicBezTo>
                    <a:pt x="1440434" y="263779"/>
                    <a:pt x="1521587" y="263779"/>
                    <a:pt x="1612900" y="263779"/>
                  </a:cubicBezTo>
                  <a:cubicBezTo>
                    <a:pt x="1612900" y="284099"/>
                    <a:pt x="1612900" y="304419"/>
                    <a:pt x="1612900" y="324612"/>
                  </a:cubicBezTo>
                  <a:cubicBezTo>
                    <a:pt x="1521587" y="324612"/>
                    <a:pt x="1440434" y="324612"/>
                    <a:pt x="1349121" y="324612"/>
                  </a:cubicBezTo>
                  <a:cubicBezTo>
                    <a:pt x="1349121" y="365252"/>
                    <a:pt x="1349121" y="405765"/>
                    <a:pt x="1349121" y="446405"/>
                  </a:cubicBezTo>
                  <a:cubicBezTo>
                    <a:pt x="1440434" y="446405"/>
                    <a:pt x="1521587" y="446405"/>
                    <a:pt x="1612900" y="446405"/>
                  </a:cubicBezTo>
                  <a:cubicBezTo>
                    <a:pt x="1612900" y="476885"/>
                    <a:pt x="1612900" y="487045"/>
                    <a:pt x="1612900" y="517398"/>
                  </a:cubicBezTo>
                  <a:cubicBezTo>
                    <a:pt x="1521587" y="517398"/>
                    <a:pt x="1440434" y="517398"/>
                    <a:pt x="1359281" y="517398"/>
                  </a:cubicBezTo>
                  <a:cubicBezTo>
                    <a:pt x="1359281" y="558038"/>
                    <a:pt x="1359281" y="598551"/>
                    <a:pt x="1359281" y="639191"/>
                  </a:cubicBezTo>
                  <a:cubicBezTo>
                    <a:pt x="1440434" y="639191"/>
                    <a:pt x="1521587" y="639191"/>
                    <a:pt x="1612900" y="639191"/>
                  </a:cubicBezTo>
                  <a:cubicBezTo>
                    <a:pt x="1612900" y="659511"/>
                    <a:pt x="1612900" y="679831"/>
                    <a:pt x="1612900" y="710184"/>
                  </a:cubicBezTo>
                  <a:cubicBezTo>
                    <a:pt x="1521587" y="710184"/>
                    <a:pt x="1440434" y="710184"/>
                    <a:pt x="1359281" y="710184"/>
                  </a:cubicBezTo>
                  <a:cubicBezTo>
                    <a:pt x="1359281" y="750824"/>
                    <a:pt x="1359281" y="781177"/>
                    <a:pt x="1359281" y="831977"/>
                  </a:cubicBezTo>
                  <a:cubicBezTo>
                    <a:pt x="1440434" y="831977"/>
                    <a:pt x="1521587" y="831977"/>
                    <a:pt x="1612900" y="831977"/>
                  </a:cubicBezTo>
                  <a:cubicBezTo>
                    <a:pt x="1612900" y="852297"/>
                    <a:pt x="1612900" y="872617"/>
                    <a:pt x="1612900" y="892810"/>
                  </a:cubicBezTo>
                  <a:cubicBezTo>
                    <a:pt x="1521587" y="892810"/>
                    <a:pt x="1440434" y="892810"/>
                    <a:pt x="1359281" y="892810"/>
                  </a:cubicBezTo>
                  <a:cubicBezTo>
                    <a:pt x="1359281" y="933450"/>
                    <a:pt x="1359281" y="973963"/>
                    <a:pt x="1359281" y="1014603"/>
                  </a:cubicBezTo>
                  <a:cubicBezTo>
                    <a:pt x="1440434" y="1014603"/>
                    <a:pt x="1521587" y="1014603"/>
                    <a:pt x="1612900" y="1014603"/>
                  </a:cubicBezTo>
                  <a:cubicBezTo>
                    <a:pt x="1612900" y="1045083"/>
                    <a:pt x="1612900" y="1055243"/>
                    <a:pt x="1612900" y="1085596"/>
                  </a:cubicBezTo>
                  <a:cubicBezTo>
                    <a:pt x="1521587" y="1085596"/>
                    <a:pt x="1440434" y="1085596"/>
                    <a:pt x="1349121" y="1085596"/>
                  </a:cubicBezTo>
                  <a:cubicBezTo>
                    <a:pt x="1349121" y="1136269"/>
                    <a:pt x="1349121" y="1176909"/>
                    <a:pt x="1349121" y="1217422"/>
                  </a:cubicBezTo>
                  <a:cubicBezTo>
                    <a:pt x="1298448" y="1217422"/>
                    <a:pt x="1237488" y="1217422"/>
                    <a:pt x="1186815" y="1217422"/>
                  </a:cubicBezTo>
                  <a:cubicBezTo>
                    <a:pt x="1186815" y="1268095"/>
                    <a:pt x="1186815" y="1308735"/>
                    <a:pt x="1186815" y="1349248"/>
                  </a:cubicBezTo>
                  <a:close/>
                  <a:moveTo>
                    <a:pt x="1186815" y="192532"/>
                  </a:moveTo>
                  <a:cubicBezTo>
                    <a:pt x="1186815" y="517144"/>
                    <a:pt x="1186815" y="831723"/>
                    <a:pt x="1186815" y="1146175"/>
                  </a:cubicBezTo>
                  <a:cubicBezTo>
                    <a:pt x="1217295" y="1146175"/>
                    <a:pt x="1247648" y="1146175"/>
                    <a:pt x="1278128" y="1146175"/>
                  </a:cubicBezTo>
                  <a:cubicBezTo>
                    <a:pt x="1278128" y="831723"/>
                    <a:pt x="1278128" y="517144"/>
                    <a:pt x="1278128" y="192532"/>
                  </a:cubicBezTo>
                  <a:cubicBezTo>
                    <a:pt x="1247648" y="192532"/>
                    <a:pt x="1217295" y="192532"/>
                    <a:pt x="1186815" y="192532"/>
                  </a:cubicBezTo>
                  <a:close/>
                  <a:moveTo>
                    <a:pt x="334772" y="192532"/>
                  </a:moveTo>
                  <a:cubicBezTo>
                    <a:pt x="334772" y="517144"/>
                    <a:pt x="334772" y="831723"/>
                    <a:pt x="334772" y="1146175"/>
                  </a:cubicBezTo>
                  <a:cubicBezTo>
                    <a:pt x="365252" y="1146175"/>
                    <a:pt x="395605" y="1146175"/>
                    <a:pt x="426085" y="1146175"/>
                  </a:cubicBezTo>
                  <a:cubicBezTo>
                    <a:pt x="426085" y="831723"/>
                    <a:pt x="426085" y="517144"/>
                    <a:pt x="426085" y="192532"/>
                  </a:cubicBezTo>
                  <a:cubicBezTo>
                    <a:pt x="395605" y="192532"/>
                    <a:pt x="365252" y="192532"/>
                    <a:pt x="334772" y="19253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11275200" y="6300720"/>
            <a:ext cx="1771740" cy="1324080"/>
            <a:chOff x="0" y="0"/>
            <a:chExt cx="2362320" cy="1765440"/>
          </a:xfrm>
        </p:grpSpPr>
        <p:sp>
          <p:nvSpPr>
            <p:cNvPr id="256" name="Freeform 256"/>
            <p:cNvSpPr/>
            <p:nvPr/>
          </p:nvSpPr>
          <p:spPr>
            <a:xfrm>
              <a:off x="127" y="-254"/>
              <a:ext cx="2361946" cy="1765554"/>
            </a:xfrm>
            <a:custGeom>
              <a:avLst/>
              <a:gdLst/>
              <a:ahLst/>
              <a:cxnLst/>
              <a:rect l="l" t="t" r="r" b="b"/>
              <a:pathLst>
                <a:path w="2361946" h="1765554">
                  <a:moveTo>
                    <a:pt x="1976882" y="1167130"/>
                  </a:moveTo>
                  <a:cubicBezTo>
                    <a:pt x="1936369" y="1167130"/>
                    <a:pt x="1905889" y="1167130"/>
                    <a:pt x="1865376" y="1167130"/>
                  </a:cubicBezTo>
                  <a:cubicBezTo>
                    <a:pt x="1865376" y="1278763"/>
                    <a:pt x="1865376" y="1400556"/>
                    <a:pt x="1865376" y="1512062"/>
                  </a:cubicBezTo>
                  <a:cubicBezTo>
                    <a:pt x="1865376" y="1532382"/>
                    <a:pt x="1895729" y="1552702"/>
                    <a:pt x="1916049" y="1572895"/>
                  </a:cubicBezTo>
                  <a:cubicBezTo>
                    <a:pt x="1926209" y="1583055"/>
                    <a:pt x="1946402" y="1593215"/>
                    <a:pt x="1976882" y="1613535"/>
                  </a:cubicBezTo>
                  <a:cubicBezTo>
                    <a:pt x="1946529" y="1644015"/>
                    <a:pt x="1936369" y="1654175"/>
                    <a:pt x="1916049" y="1664208"/>
                  </a:cubicBezTo>
                  <a:cubicBezTo>
                    <a:pt x="1845056" y="1603375"/>
                    <a:pt x="1784223" y="1552575"/>
                    <a:pt x="1794383" y="1440942"/>
                  </a:cubicBezTo>
                  <a:cubicBezTo>
                    <a:pt x="1804543" y="1349629"/>
                    <a:pt x="1794383" y="1258316"/>
                    <a:pt x="1794383" y="1167003"/>
                  </a:cubicBezTo>
                  <a:cubicBezTo>
                    <a:pt x="1764030" y="1167003"/>
                    <a:pt x="1733550" y="1167003"/>
                    <a:pt x="1703197" y="1167003"/>
                  </a:cubicBezTo>
                  <a:cubicBezTo>
                    <a:pt x="1703197" y="1288796"/>
                    <a:pt x="1703197" y="1410462"/>
                    <a:pt x="1703197" y="1532255"/>
                  </a:cubicBezTo>
                  <a:cubicBezTo>
                    <a:pt x="1682877" y="1532255"/>
                    <a:pt x="1662684" y="1532255"/>
                    <a:pt x="1632204" y="1532255"/>
                  </a:cubicBezTo>
                  <a:cubicBezTo>
                    <a:pt x="1632204" y="1410462"/>
                    <a:pt x="1632204" y="1288796"/>
                    <a:pt x="1632204" y="1167003"/>
                  </a:cubicBezTo>
                  <a:cubicBezTo>
                    <a:pt x="1601851" y="1167003"/>
                    <a:pt x="1581531" y="1167003"/>
                    <a:pt x="1541018" y="1167003"/>
                  </a:cubicBezTo>
                  <a:cubicBezTo>
                    <a:pt x="1541018" y="1329309"/>
                    <a:pt x="1541018" y="1491742"/>
                    <a:pt x="1541018" y="1654048"/>
                  </a:cubicBezTo>
                  <a:cubicBezTo>
                    <a:pt x="1520698" y="1654048"/>
                    <a:pt x="1500505" y="1654048"/>
                    <a:pt x="1480185" y="1654048"/>
                  </a:cubicBezTo>
                  <a:cubicBezTo>
                    <a:pt x="1480185" y="1491742"/>
                    <a:pt x="1480185" y="1329309"/>
                    <a:pt x="1480185" y="1167003"/>
                  </a:cubicBezTo>
                  <a:cubicBezTo>
                    <a:pt x="1439672" y="1167003"/>
                    <a:pt x="1409192" y="1167003"/>
                    <a:pt x="1368679" y="1167003"/>
                  </a:cubicBezTo>
                  <a:cubicBezTo>
                    <a:pt x="1368679" y="1126363"/>
                    <a:pt x="1368679" y="1096010"/>
                    <a:pt x="1358519" y="1055370"/>
                  </a:cubicBezTo>
                  <a:cubicBezTo>
                    <a:pt x="1236853" y="1055370"/>
                    <a:pt x="1125347" y="1055370"/>
                    <a:pt x="993521" y="1055370"/>
                  </a:cubicBezTo>
                  <a:cubicBezTo>
                    <a:pt x="993521" y="1096010"/>
                    <a:pt x="993521" y="1126363"/>
                    <a:pt x="993521" y="1167003"/>
                  </a:cubicBezTo>
                  <a:cubicBezTo>
                    <a:pt x="963168" y="1167003"/>
                    <a:pt x="922528" y="1167003"/>
                    <a:pt x="882015" y="1167003"/>
                  </a:cubicBezTo>
                  <a:cubicBezTo>
                    <a:pt x="882015" y="1288796"/>
                    <a:pt x="882015" y="1410462"/>
                    <a:pt x="882015" y="1532255"/>
                  </a:cubicBezTo>
                  <a:cubicBezTo>
                    <a:pt x="861695" y="1532255"/>
                    <a:pt x="841502" y="1542415"/>
                    <a:pt x="821182" y="1542415"/>
                  </a:cubicBezTo>
                  <a:cubicBezTo>
                    <a:pt x="821182" y="1410462"/>
                    <a:pt x="821182" y="1288796"/>
                    <a:pt x="821182" y="1167003"/>
                  </a:cubicBezTo>
                  <a:cubicBezTo>
                    <a:pt x="790829" y="1167003"/>
                    <a:pt x="760349" y="1167003"/>
                    <a:pt x="729996" y="1167003"/>
                  </a:cubicBezTo>
                  <a:cubicBezTo>
                    <a:pt x="729996" y="1217676"/>
                    <a:pt x="729996" y="1258316"/>
                    <a:pt x="729996" y="1308989"/>
                  </a:cubicBezTo>
                  <a:cubicBezTo>
                    <a:pt x="729996" y="1369822"/>
                    <a:pt x="719836" y="1430782"/>
                    <a:pt x="729996" y="1491615"/>
                  </a:cubicBezTo>
                  <a:cubicBezTo>
                    <a:pt x="750316" y="1613408"/>
                    <a:pt x="689483" y="1704721"/>
                    <a:pt x="588010" y="1765554"/>
                  </a:cubicBezTo>
                  <a:cubicBezTo>
                    <a:pt x="577850" y="1755394"/>
                    <a:pt x="557657" y="1745234"/>
                    <a:pt x="547497" y="1735074"/>
                  </a:cubicBezTo>
                  <a:cubicBezTo>
                    <a:pt x="547497" y="1724914"/>
                    <a:pt x="547497" y="1724914"/>
                    <a:pt x="557657" y="1714754"/>
                  </a:cubicBezTo>
                  <a:cubicBezTo>
                    <a:pt x="648843" y="1653921"/>
                    <a:pt x="669163" y="1562608"/>
                    <a:pt x="659003" y="1450975"/>
                  </a:cubicBezTo>
                  <a:cubicBezTo>
                    <a:pt x="648843" y="1359662"/>
                    <a:pt x="659003" y="1268349"/>
                    <a:pt x="659003" y="1177036"/>
                  </a:cubicBezTo>
                  <a:cubicBezTo>
                    <a:pt x="659003" y="1177036"/>
                    <a:pt x="659003" y="1177036"/>
                    <a:pt x="648843" y="1166876"/>
                  </a:cubicBezTo>
                  <a:cubicBezTo>
                    <a:pt x="628523" y="1166876"/>
                    <a:pt x="598170" y="1166876"/>
                    <a:pt x="567690" y="1166876"/>
                  </a:cubicBezTo>
                  <a:cubicBezTo>
                    <a:pt x="567690" y="1288669"/>
                    <a:pt x="567690" y="1410335"/>
                    <a:pt x="567690" y="1532128"/>
                  </a:cubicBezTo>
                  <a:cubicBezTo>
                    <a:pt x="547370" y="1532128"/>
                    <a:pt x="527177" y="1542288"/>
                    <a:pt x="506857" y="1542288"/>
                  </a:cubicBezTo>
                  <a:cubicBezTo>
                    <a:pt x="506857" y="1410335"/>
                    <a:pt x="506857" y="1298829"/>
                    <a:pt x="506857" y="1166876"/>
                  </a:cubicBezTo>
                  <a:cubicBezTo>
                    <a:pt x="466344" y="1166876"/>
                    <a:pt x="425704" y="1166876"/>
                    <a:pt x="385191" y="1166876"/>
                  </a:cubicBezTo>
                  <a:cubicBezTo>
                    <a:pt x="385191" y="1126236"/>
                    <a:pt x="385191" y="1095883"/>
                    <a:pt x="385191" y="1055243"/>
                  </a:cubicBezTo>
                  <a:cubicBezTo>
                    <a:pt x="253365" y="1045083"/>
                    <a:pt x="121539" y="1014603"/>
                    <a:pt x="50673" y="1177036"/>
                  </a:cubicBezTo>
                  <a:cubicBezTo>
                    <a:pt x="30353" y="1166876"/>
                    <a:pt x="20320" y="1156716"/>
                    <a:pt x="20320" y="1146556"/>
                  </a:cubicBezTo>
                  <a:cubicBezTo>
                    <a:pt x="10160" y="1146556"/>
                    <a:pt x="10160" y="1136396"/>
                    <a:pt x="0" y="1126236"/>
                  </a:cubicBezTo>
                  <a:cubicBezTo>
                    <a:pt x="81026" y="964184"/>
                    <a:pt x="233045" y="974344"/>
                    <a:pt x="385191" y="984377"/>
                  </a:cubicBezTo>
                  <a:cubicBezTo>
                    <a:pt x="385191" y="953897"/>
                    <a:pt x="385191" y="923544"/>
                    <a:pt x="385191" y="893064"/>
                  </a:cubicBezTo>
                  <a:cubicBezTo>
                    <a:pt x="273685" y="893064"/>
                    <a:pt x="172339" y="893064"/>
                    <a:pt x="60706" y="893064"/>
                  </a:cubicBezTo>
                  <a:cubicBezTo>
                    <a:pt x="50546" y="893064"/>
                    <a:pt x="30353" y="872744"/>
                    <a:pt x="20193" y="862584"/>
                  </a:cubicBezTo>
                  <a:cubicBezTo>
                    <a:pt x="30353" y="852424"/>
                    <a:pt x="40513" y="832104"/>
                    <a:pt x="60706" y="832104"/>
                  </a:cubicBezTo>
                  <a:cubicBezTo>
                    <a:pt x="162052" y="832104"/>
                    <a:pt x="273558" y="832104"/>
                    <a:pt x="385191" y="832104"/>
                  </a:cubicBezTo>
                  <a:cubicBezTo>
                    <a:pt x="385191" y="801624"/>
                    <a:pt x="385191" y="771271"/>
                    <a:pt x="385191" y="730631"/>
                  </a:cubicBezTo>
                  <a:cubicBezTo>
                    <a:pt x="263525" y="730631"/>
                    <a:pt x="141859" y="730631"/>
                    <a:pt x="30353" y="730631"/>
                  </a:cubicBezTo>
                  <a:cubicBezTo>
                    <a:pt x="10033" y="689991"/>
                    <a:pt x="10033" y="669798"/>
                    <a:pt x="60706" y="669798"/>
                  </a:cubicBezTo>
                  <a:cubicBezTo>
                    <a:pt x="141859" y="669798"/>
                    <a:pt x="222885" y="669798"/>
                    <a:pt x="314198" y="669798"/>
                  </a:cubicBezTo>
                  <a:cubicBezTo>
                    <a:pt x="334518" y="669798"/>
                    <a:pt x="364871" y="669798"/>
                    <a:pt x="385191" y="669798"/>
                  </a:cubicBezTo>
                  <a:cubicBezTo>
                    <a:pt x="385191" y="629158"/>
                    <a:pt x="385191" y="598805"/>
                    <a:pt x="385191" y="558165"/>
                  </a:cubicBezTo>
                  <a:cubicBezTo>
                    <a:pt x="425704" y="558165"/>
                    <a:pt x="456184" y="558165"/>
                    <a:pt x="496697" y="558165"/>
                  </a:cubicBezTo>
                  <a:cubicBezTo>
                    <a:pt x="496697" y="436372"/>
                    <a:pt x="496697" y="314706"/>
                    <a:pt x="496697" y="192913"/>
                  </a:cubicBezTo>
                  <a:cubicBezTo>
                    <a:pt x="517017" y="192913"/>
                    <a:pt x="537210" y="192913"/>
                    <a:pt x="557530" y="192913"/>
                  </a:cubicBezTo>
                  <a:cubicBezTo>
                    <a:pt x="557530" y="294386"/>
                    <a:pt x="557530" y="395859"/>
                    <a:pt x="557530" y="497332"/>
                  </a:cubicBezTo>
                  <a:cubicBezTo>
                    <a:pt x="557530" y="517652"/>
                    <a:pt x="577850" y="548005"/>
                    <a:pt x="587883" y="558165"/>
                  </a:cubicBezTo>
                  <a:cubicBezTo>
                    <a:pt x="638556" y="578485"/>
                    <a:pt x="658876" y="558165"/>
                    <a:pt x="658876" y="497332"/>
                  </a:cubicBezTo>
                  <a:cubicBezTo>
                    <a:pt x="658876" y="395859"/>
                    <a:pt x="658876" y="294386"/>
                    <a:pt x="658876" y="182753"/>
                  </a:cubicBezTo>
                  <a:cubicBezTo>
                    <a:pt x="679196" y="182753"/>
                    <a:pt x="699389" y="182753"/>
                    <a:pt x="719709" y="182753"/>
                  </a:cubicBezTo>
                  <a:cubicBezTo>
                    <a:pt x="719709" y="304546"/>
                    <a:pt x="719709" y="426212"/>
                    <a:pt x="719709" y="558165"/>
                  </a:cubicBezTo>
                  <a:cubicBezTo>
                    <a:pt x="760222" y="558165"/>
                    <a:pt x="780542" y="558165"/>
                    <a:pt x="821055" y="558165"/>
                  </a:cubicBezTo>
                  <a:cubicBezTo>
                    <a:pt x="821055" y="497332"/>
                    <a:pt x="821055" y="436372"/>
                    <a:pt x="821055" y="385699"/>
                  </a:cubicBezTo>
                  <a:cubicBezTo>
                    <a:pt x="810895" y="335026"/>
                    <a:pt x="831215" y="294386"/>
                    <a:pt x="861568" y="263906"/>
                  </a:cubicBezTo>
                  <a:cubicBezTo>
                    <a:pt x="891921" y="243586"/>
                    <a:pt x="912241" y="213233"/>
                    <a:pt x="942721" y="172593"/>
                  </a:cubicBezTo>
                  <a:cubicBezTo>
                    <a:pt x="963041" y="203073"/>
                    <a:pt x="983234" y="213233"/>
                    <a:pt x="1003554" y="233426"/>
                  </a:cubicBezTo>
                  <a:cubicBezTo>
                    <a:pt x="861568" y="304419"/>
                    <a:pt x="871728" y="426212"/>
                    <a:pt x="892048" y="558165"/>
                  </a:cubicBezTo>
                  <a:cubicBezTo>
                    <a:pt x="922401" y="558165"/>
                    <a:pt x="952881" y="558165"/>
                    <a:pt x="993394" y="558165"/>
                  </a:cubicBezTo>
                  <a:cubicBezTo>
                    <a:pt x="993394" y="598805"/>
                    <a:pt x="993394" y="629158"/>
                    <a:pt x="993394" y="659638"/>
                  </a:cubicBezTo>
                  <a:cubicBezTo>
                    <a:pt x="1115060" y="659638"/>
                    <a:pt x="1236726" y="659638"/>
                    <a:pt x="1358392" y="659638"/>
                  </a:cubicBezTo>
                  <a:cubicBezTo>
                    <a:pt x="1368552" y="629158"/>
                    <a:pt x="1368552" y="598805"/>
                    <a:pt x="1368552" y="558165"/>
                  </a:cubicBezTo>
                  <a:cubicBezTo>
                    <a:pt x="1398905" y="558165"/>
                    <a:pt x="1439545" y="558165"/>
                    <a:pt x="1480058" y="558165"/>
                  </a:cubicBezTo>
                  <a:cubicBezTo>
                    <a:pt x="1480058" y="436372"/>
                    <a:pt x="1480058" y="314706"/>
                    <a:pt x="1480058" y="182753"/>
                  </a:cubicBezTo>
                  <a:cubicBezTo>
                    <a:pt x="1500378" y="182753"/>
                    <a:pt x="1520571" y="182753"/>
                    <a:pt x="1540891" y="182753"/>
                  </a:cubicBezTo>
                  <a:cubicBezTo>
                    <a:pt x="1540891" y="304546"/>
                    <a:pt x="1540891" y="426212"/>
                    <a:pt x="1540891" y="558165"/>
                  </a:cubicBezTo>
                  <a:cubicBezTo>
                    <a:pt x="1571244" y="558165"/>
                    <a:pt x="1601724" y="558165"/>
                    <a:pt x="1632077" y="558165"/>
                  </a:cubicBezTo>
                  <a:cubicBezTo>
                    <a:pt x="1632077" y="446532"/>
                    <a:pt x="1642237" y="345059"/>
                    <a:pt x="1632077" y="233426"/>
                  </a:cubicBezTo>
                  <a:cubicBezTo>
                    <a:pt x="1621917" y="131953"/>
                    <a:pt x="1672590" y="60960"/>
                    <a:pt x="1753743" y="0"/>
                  </a:cubicBezTo>
                  <a:cubicBezTo>
                    <a:pt x="1763903" y="20320"/>
                    <a:pt x="1784096" y="30480"/>
                    <a:pt x="1794256" y="50673"/>
                  </a:cubicBezTo>
                  <a:cubicBezTo>
                    <a:pt x="1794256" y="50673"/>
                    <a:pt x="1794256" y="50673"/>
                    <a:pt x="1794256" y="60833"/>
                  </a:cubicBezTo>
                  <a:cubicBezTo>
                    <a:pt x="1713103" y="111506"/>
                    <a:pt x="1692910" y="192786"/>
                    <a:pt x="1703070" y="273939"/>
                  </a:cubicBezTo>
                  <a:cubicBezTo>
                    <a:pt x="1713230" y="344932"/>
                    <a:pt x="1703070" y="415925"/>
                    <a:pt x="1703070" y="487045"/>
                  </a:cubicBezTo>
                  <a:cubicBezTo>
                    <a:pt x="1703070" y="568198"/>
                    <a:pt x="1703070" y="568198"/>
                    <a:pt x="1794256" y="547878"/>
                  </a:cubicBezTo>
                  <a:cubicBezTo>
                    <a:pt x="1794256" y="507238"/>
                    <a:pt x="1794256" y="456565"/>
                    <a:pt x="1794256" y="405892"/>
                  </a:cubicBezTo>
                  <a:cubicBezTo>
                    <a:pt x="1824609" y="405892"/>
                    <a:pt x="1834769" y="405892"/>
                    <a:pt x="1865249" y="405892"/>
                  </a:cubicBezTo>
                  <a:cubicBezTo>
                    <a:pt x="1865249" y="456565"/>
                    <a:pt x="1865249" y="497205"/>
                    <a:pt x="1865249" y="558038"/>
                  </a:cubicBezTo>
                  <a:cubicBezTo>
                    <a:pt x="1905762" y="558038"/>
                    <a:pt x="1936242" y="558038"/>
                    <a:pt x="1976755" y="558038"/>
                  </a:cubicBezTo>
                  <a:cubicBezTo>
                    <a:pt x="1976755" y="588518"/>
                    <a:pt x="1976755" y="629031"/>
                    <a:pt x="1976755" y="659511"/>
                  </a:cubicBezTo>
                  <a:cubicBezTo>
                    <a:pt x="2047748" y="659511"/>
                    <a:pt x="2128774" y="659511"/>
                    <a:pt x="2199767" y="659511"/>
                  </a:cubicBezTo>
                  <a:cubicBezTo>
                    <a:pt x="2209927" y="689991"/>
                    <a:pt x="2209927" y="710184"/>
                    <a:pt x="2209927" y="730504"/>
                  </a:cubicBezTo>
                  <a:cubicBezTo>
                    <a:pt x="2128774" y="730504"/>
                    <a:pt x="2057908" y="730504"/>
                    <a:pt x="1976755" y="730504"/>
                  </a:cubicBezTo>
                  <a:cubicBezTo>
                    <a:pt x="1976755" y="760984"/>
                    <a:pt x="1976755" y="791337"/>
                    <a:pt x="1976755" y="821817"/>
                  </a:cubicBezTo>
                  <a:cubicBezTo>
                    <a:pt x="2098421" y="821817"/>
                    <a:pt x="2220087" y="821817"/>
                    <a:pt x="2341753" y="821817"/>
                  </a:cubicBezTo>
                  <a:cubicBezTo>
                    <a:pt x="2351913" y="852297"/>
                    <a:pt x="2351913" y="862457"/>
                    <a:pt x="2351913" y="892810"/>
                  </a:cubicBezTo>
                  <a:cubicBezTo>
                    <a:pt x="2230247" y="892810"/>
                    <a:pt x="2108581" y="892810"/>
                    <a:pt x="1976755" y="892810"/>
                  </a:cubicBezTo>
                  <a:cubicBezTo>
                    <a:pt x="1976755" y="923290"/>
                    <a:pt x="1976755" y="953643"/>
                    <a:pt x="1976755" y="984123"/>
                  </a:cubicBezTo>
                  <a:cubicBezTo>
                    <a:pt x="2037588" y="984123"/>
                    <a:pt x="2098421" y="984123"/>
                    <a:pt x="2149094" y="984123"/>
                  </a:cubicBezTo>
                  <a:cubicBezTo>
                    <a:pt x="2199767" y="984123"/>
                    <a:pt x="2240280" y="994283"/>
                    <a:pt x="2270760" y="1034796"/>
                  </a:cubicBezTo>
                  <a:cubicBezTo>
                    <a:pt x="2301113" y="1065276"/>
                    <a:pt x="2331593" y="1085469"/>
                    <a:pt x="2361946" y="1115949"/>
                  </a:cubicBezTo>
                  <a:cubicBezTo>
                    <a:pt x="2341626" y="1136269"/>
                    <a:pt x="2321433" y="1156589"/>
                    <a:pt x="2301113" y="1176782"/>
                  </a:cubicBezTo>
                  <a:cubicBezTo>
                    <a:pt x="2230120" y="1034796"/>
                    <a:pt x="2108454" y="1044829"/>
                    <a:pt x="1976628" y="1054989"/>
                  </a:cubicBezTo>
                  <a:cubicBezTo>
                    <a:pt x="1976628" y="1095629"/>
                    <a:pt x="1976628" y="1125982"/>
                    <a:pt x="1976628" y="1166622"/>
                  </a:cubicBezTo>
                  <a:close/>
                  <a:moveTo>
                    <a:pt x="1003554" y="984377"/>
                  </a:moveTo>
                  <a:cubicBezTo>
                    <a:pt x="1125220" y="984377"/>
                    <a:pt x="1246886" y="984377"/>
                    <a:pt x="1358392" y="984377"/>
                  </a:cubicBezTo>
                  <a:cubicBezTo>
                    <a:pt x="1358392" y="953897"/>
                    <a:pt x="1358392" y="923544"/>
                    <a:pt x="1358392" y="893064"/>
                  </a:cubicBezTo>
                  <a:cubicBezTo>
                    <a:pt x="1236726" y="893064"/>
                    <a:pt x="1125220" y="893064"/>
                    <a:pt x="1003554" y="893064"/>
                  </a:cubicBezTo>
                  <a:cubicBezTo>
                    <a:pt x="1003554" y="923544"/>
                    <a:pt x="1003554" y="953897"/>
                    <a:pt x="1003554" y="984377"/>
                  </a:cubicBezTo>
                  <a:close/>
                  <a:moveTo>
                    <a:pt x="1358392" y="740918"/>
                  </a:moveTo>
                  <a:cubicBezTo>
                    <a:pt x="1236726" y="740918"/>
                    <a:pt x="1125220" y="740918"/>
                    <a:pt x="1003554" y="740918"/>
                  </a:cubicBezTo>
                  <a:cubicBezTo>
                    <a:pt x="1003554" y="771398"/>
                    <a:pt x="1003554" y="791591"/>
                    <a:pt x="1003554" y="822071"/>
                  </a:cubicBezTo>
                  <a:cubicBezTo>
                    <a:pt x="1125220" y="822071"/>
                    <a:pt x="1246886" y="822071"/>
                    <a:pt x="1358392" y="822071"/>
                  </a:cubicBezTo>
                  <a:cubicBezTo>
                    <a:pt x="1358392" y="791591"/>
                    <a:pt x="1358392" y="761238"/>
                    <a:pt x="1358392" y="74091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16075800" y="4338900"/>
            <a:ext cx="1162080" cy="800280"/>
            <a:chOff x="0" y="0"/>
            <a:chExt cx="1549440" cy="1067040"/>
          </a:xfrm>
        </p:grpSpPr>
        <p:sp>
          <p:nvSpPr>
            <p:cNvPr id="258" name="Freeform 258"/>
            <p:cNvSpPr/>
            <p:nvPr/>
          </p:nvSpPr>
          <p:spPr>
            <a:xfrm>
              <a:off x="-127" y="0"/>
              <a:ext cx="1549654" cy="1066927"/>
            </a:xfrm>
            <a:custGeom>
              <a:avLst/>
              <a:gdLst/>
              <a:ahLst/>
              <a:cxnLst/>
              <a:rect l="l" t="t" r="r" b="b"/>
              <a:pathLst>
                <a:path w="1549654" h="1066927">
                  <a:moveTo>
                    <a:pt x="1549527" y="711327"/>
                  </a:moveTo>
                  <a:cubicBezTo>
                    <a:pt x="1488821" y="711327"/>
                    <a:pt x="1438148" y="711327"/>
                    <a:pt x="1377315" y="711327"/>
                  </a:cubicBezTo>
                  <a:cubicBezTo>
                    <a:pt x="1377315" y="711327"/>
                    <a:pt x="1377315" y="721487"/>
                    <a:pt x="1377315" y="721487"/>
                  </a:cubicBezTo>
                  <a:cubicBezTo>
                    <a:pt x="1438021" y="721487"/>
                    <a:pt x="1488694" y="721487"/>
                    <a:pt x="1549527" y="721487"/>
                  </a:cubicBezTo>
                  <a:cubicBezTo>
                    <a:pt x="1549527" y="812927"/>
                    <a:pt x="1549527" y="894207"/>
                    <a:pt x="1549527" y="975487"/>
                  </a:cubicBezTo>
                  <a:cubicBezTo>
                    <a:pt x="1498854" y="975487"/>
                    <a:pt x="1438148" y="975487"/>
                    <a:pt x="1377315" y="975487"/>
                  </a:cubicBezTo>
                  <a:cubicBezTo>
                    <a:pt x="1377315" y="1005967"/>
                    <a:pt x="1377315" y="1036447"/>
                    <a:pt x="1367155" y="1066927"/>
                  </a:cubicBezTo>
                  <a:cubicBezTo>
                    <a:pt x="911479" y="1066927"/>
                    <a:pt x="455676" y="1066927"/>
                    <a:pt x="0" y="1066927"/>
                  </a:cubicBezTo>
                  <a:cubicBezTo>
                    <a:pt x="127" y="711327"/>
                    <a:pt x="127" y="355727"/>
                    <a:pt x="127" y="0"/>
                  </a:cubicBezTo>
                  <a:cubicBezTo>
                    <a:pt x="455803" y="0"/>
                    <a:pt x="911606" y="0"/>
                    <a:pt x="1367282" y="0"/>
                  </a:cubicBezTo>
                  <a:cubicBezTo>
                    <a:pt x="1367282" y="30480"/>
                    <a:pt x="1377442" y="50800"/>
                    <a:pt x="1377442" y="81280"/>
                  </a:cubicBezTo>
                  <a:cubicBezTo>
                    <a:pt x="1438148" y="81280"/>
                    <a:pt x="1488821" y="81280"/>
                    <a:pt x="1549654" y="81280"/>
                  </a:cubicBezTo>
                  <a:cubicBezTo>
                    <a:pt x="1549654" y="294640"/>
                    <a:pt x="1549654" y="497967"/>
                    <a:pt x="1549654" y="711327"/>
                  </a:cubicBezTo>
                  <a:close/>
                  <a:moveTo>
                    <a:pt x="1306449" y="640207"/>
                  </a:moveTo>
                  <a:cubicBezTo>
                    <a:pt x="1174750" y="640207"/>
                    <a:pt x="1043178" y="640207"/>
                    <a:pt x="921639" y="640207"/>
                  </a:cubicBezTo>
                  <a:cubicBezTo>
                    <a:pt x="850773" y="630047"/>
                    <a:pt x="800100" y="650367"/>
                    <a:pt x="759587" y="701167"/>
                  </a:cubicBezTo>
                  <a:cubicBezTo>
                    <a:pt x="739394" y="721487"/>
                    <a:pt x="708914" y="731647"/>
                    <a:pt x="688721" y="731647"/>
                  </a:cubicBezTo>
                  <a:cubicBezTo>
                    <a:pt x="617855" y="731647"/>
                    <a:pt x="567182" y="772287"/>
                    <a:pt x="567182" y="833247"/>
                  </a:cubicBezTo>
                  <a:cubicBezTo>
                    <a:pt x="567182" y="894207"/>
                    <a:pt x="617855" y="945007"/>
                    <a:pt x="678561" y="934847"/>
                  </a:cubicBezTo>
                  <a:cubicBezTo>
                    <a:pt x="739267" y="934847"/>
                    <a:pt x="779780" y="884047"/>
                    <a:pt x="769747" y="812927"/>
                  </a:cubicBezTo>
                  <a:cubicBezTo>
                    <a:pt x="769747" y="802767"/>
                    <a:pt x="769747" y="782447"/>
                    <a:pt x="779907" y="782447"/>
                  </a:cubicBezTo>
                  <a:cubicBezTo>
                    <a:pt x="810260" y="741807"/>
                    <a:pt x="840613" y="691007"/>
                    <a:pt x="911606" y="701167"/>
                  </a:cubicBezTo>
                  <a:cubicBezTo>
                    <a:pt x="982599" y="711327"/>
                    <a:pt x="1053338" y="701167"/>
                    <a:pt x="1124331" y="701167"/>
                  </a:cubicBezTo>
                  <a:cubicBezTo>
                    <a:pt x="1185037" y="701167"/>
                    <a:pt x="1245870" y="701167"/>
                    <a:pt x="1306576" y="701167"/>
                  </a:cubicBezTo>
                  <a:cubicBezTo>
                    <a:pt x="1306576" y="680847"/>
                    <a:pt x="1306576" y="660527"/>
                    <a:pt x="1306576" y="640207"/>
                  </a:cubicBezTo>
                  <a:close/>
                  <a:moveTo>
                    <a:pt x="648208" y="243840"/>
                  </a:moveTo>
                  <a:cubicBezTo>
                    <a:pt x="708914" y="304800"/>
                    <a:pt x="759587" y="355600"/>
                    <a:pt x="810260" y="406400"/>
                  </a:cubicBezTo>
                  <a:cubicBezTo>
                    <a:pt x="820420" y="406400"/>
                    <a:pt x="830453" y="416560"/>
                    <a:pt x="840613" y="416560"/>
                  </a:cubicBezTo>
                  <a:cubicBezTo>
                    <a:pt x="992505" y="416560"/>
                    <a:pt x="1144397" y="416560"/>
                    <a:pt x="1306449" y="416560"/>
                  </a:cubicBezTo>
                  <a:cubicBezTo>
                    <a:pt x="1306449" y="396240"/>
                    <a:pt x="1306449" y="375920"/>
                    <a:pt x="1306449" y="355600"/>
                  </a:cubicBezTo>
                  <a:cubicBezTo>
                    <a:pt x="1164717" y="355600"/>
                    <a:pt x="1033018" y="355600"/>
                    <a:pt x="891286" y="355600"/>
                  </a:cubicBezTo>
                  <a:cubicBezTo>
                    <a:pt x="871093" y="355600"/>
                    <a:pt x="840613" y="335280"/>
                    <a:pt x="820420" y="325120"/>
                  </a:cubicBezTo>
                  <a:cubicBezTo>
                    <a:pt x="779907" y="284480"/>
                    <a:pt x="739394" y="243840"/>
                    <a:pt x="698881" y="203200"/>
                  </a:cubicBezTo>
                  <a:cubicBezTo>
                    <a:pt x="678688" y="213360"/>
                    <a:pt x="668528" y="223520"/>
                    <a:pt x="648208" y="243840"/>
                  </a:cubicBezTo>
                  <a:close/>
                  <a:moveTo>
                    <a:pt x="1306449" y="833247"/>
                  </a:moveTo>
                  <a:cubicBezTo>
                    <a:pt x="1235583" y="833247"/>
                    <a:pt x="1174750" y="833247"/>
                    <a:pt x="1114044" y="833247"/>
                  </a:cubicBezTo>
                  <a:cubicBezTo>
                    <a:pt x="1083691" y="823087"/>
                    <a:pt x="1063371" y="812927"/>
                    <a:pt x="1043178" y="802767"/>
                  </a:cubicBezTo>
                  <a:cubicBezTo>
                    <a:pt x="1002665" y="751967"/>
                    <a:pt x="941959" y="751967"/>
                    <a:pt x="891286" y="792607"/>
                  </a:cubicBezTo>
                  <a:cubicBezTo>
                    <a:pt x="850773" y="833247"/>
                    <a:pt x="850773" y="894207"/>
                    <a:pt x="891286" y="934847"/>
                  </a:cubicBezTo>
                  <a:cubicBezTo>
                    <a:pt x="941959" y="975487"/>
                    <a:pt x="1002665" y="975487"/>
                    <a:pt x="1043178" y="924687"/>
                  </a:cubicBezTo>
                  <a:cubicBezTo>
                    <a:pt x="1063371" y="914527"/>
                    <a:pt x="1083691" y="904367"/>
                    <a:pt x="1114044" y="894207"/>
                  </a:cubicBezTo>
                  <a:cubicBezTo>
                    <a:pt x="1174750" y="894207"/>
                    <a:pt x="1235583" y="894207"/>
                    <a:pt x="1306449" y="894207"/>
                  </a:cubicBezTo>
                  <a:cubicBezTo>
                    <a:pt x="1306449" y="873887"/>
                    <a:pt x="1306449" y="853567"/>
                    <a:pt x="1306449" y="833247"/>
                  </a:cubicBezTo>
                  <a:close/>
                  <a:moveTo>
                    <a:pt x="81153" y="599567"/>
                  </a:moveTo>
                  <a:cubicBezTo>
                    <a:pt x="101346" y="589407"/>
                    <a:pt x="101346" y="569087"/>
                    <a:pt x="121666" y="548767"/>
                  </a:cubicBezTo>
                  <a:cubicBezTo>
                    <a:pt x="172339" y="497967"/>
                    <a:pt x="212852" y="426847"/>
                    <a:pt x="303911" y="437007"/>
                  </a:cubicBezTo>
                  <a:cubicBezTo>
                    <a:pt x="364617" y="437007"/>
                    <a:pt x="395097" y="386207"/>
                    <a:pt x="384937" y="325247"/>
                  </a:cubicBezTo>
                  <a:cubicBezTo>
                    <a:pt x="374777" y="264287"/>
                    <a:pt x="334264" y="233807"/>
                    <a:pt x="273558" y="233807"/>
                  </a:cubicBezTo>
                  <a:cubicBezTo>
                    <a:pt x="222885" y="243967"/>
                    <a:pt x="172339" y="284607"/>
                    <a:pt x="182372" y="335407"/>
                  </a:cubicBezTo>
                  <a:cubicBezTo>
                    <a:pt x="192405" y="386207"/>
                    <a:pt x="162179" y="406527"/>
                    <a:pt x="141859" y="437007"/>
                  </a:cubicBezTo>
                  <a:cubicBezTo>
                    <a:pt x="101346" y="477647"/>
                    <a:pt x="40640" y="518287"/>
                    <a:pt x="81153" y="599567"/>
                  </a:cubicBezTo>
                  <a:close/>
                  <a:moveTo>
                    <a:pt x="1377442" y="152400"/>
                  </a:moveTo>
                  <a:cubicBezTo>
                    <a:pt x="1377442" y="314960"/>
                    <a:pt x="1377442" y="477647"/>
                    <a:pt x="1377442" y="630047"/>
                  </a:cubicBezTo>
                  <a:cubicBezTo>
                    <a:pt x="1417955" y="630047"/>
                    <a:pt x="1448308" y="630047"/>
                    <a:pt x="1488821" y="630047"/>
                  </a:cubicBezTo>
                  <a:cubicBezTo>
                    <a:pt x="1488821" y="609727"/>
                    <a:pt x="1488821" y="599567"/>
                    <a:pt x="1488821" y="579247"/>
                  </a:cubicBezTo>
                  <a:cubicBezTo>
                    <a:pt x="1458468" y="579247"/>
                    <a:pt x="1438148" y="579247"/>
                    <a:pt x="1407795" y="569087"/>
                  </a:cubicBezTo>
                  <a:cubicBezTo>
                    <a:pt x="1407795" y="548767"/>
                    <a:pt x="1407795" y="528447"/>
                    <a:pt x="1407795" y="508127"/>
                  </a:cubicBezTo>
                  <a:cubicBezTo>
                    <a:pt x="1438148" y="508127"/>
                    <a:pt x="1458468" y="508127"/>
                    <a:pt x="1488821" y="508127"/>
                  </a:cubicBezTo>
                  <a:cubicBezTo>
                    <a:pt x="1488821" y="447167"/>
                    <a:pt x="1438148" y="477647"/>
                    <a:pt x="1407795" y="467487"/>
                  </a:cubicBezTo>
                  <a:cubicBezTo>
                    <a:pt x="1407795" y="447167"/>
                    <a:pt x="1407795" y="426847"/>
                    <a:pt x="1407795" y="416687"/>
                  </a:cubicBezTo>
                  <a:cubicBezTo>
                    <a:pt x="1438148" y="406527"/>
                    <a:pt x="1468501" y="396367"/>
                    <a:pt x="1488821" y="386207"/>
                  </a:cubicBezTo>
                  <a:cubicBezTo>
                    <a:pt x="1458468" y="376047"/>
                    <a:pt x="1438148" y="365887"/>
                    <a:pt x="1407795" y="345567"/>
                  </a:cubicBezTo>
                  <a:cubicBezTo>
                    <a:pt x="1407795" y="335407"/>
                    <a:pt x="1407795" y="315087"/>
                    <a:pt x="1407795" y="304927"/>
                  </a:cubicBezTo>
                  <a:cubicBezTo>
                    <a:pt x="1438148" y="294767"/>
                    <a:pt x="1468501" y="284607"/>
                    <a:pt x="1488821" y="274447"/>
                  </a:cubicBezTo>
                  <a:cubicBezTo>
                    <a:pt x="1468628" y="264287"/>
                    <a:pt x="1438148" y="254127"/>
                    <a:pt x="1407795" y="243967"/>
                  </a:cubicBezTo>
                  <a:cubicBezTo>
                    <a:pt x="1407795" y="233807"/>
                    <a:pt x="1407795" y="213487"/>
                    <a:pt x="1407795" y="193167"/>
                  </a:cubicBezTo>
                  <a:cubicBezTo>
                    <a:pt x="1427988" y="193167"/>
                    <a:pt x="1448308" y="193167"/>
                    <a:pt x="1458468" y="193167"/>
                  </a:cubicBezTo>
                  <a:cubicBezTo>
                    <a:pt x="1468628" y="183007"/>
                    <a:pt x="1478661" y="172847"/>
                    <a:pt x="1488821" y="172847"/>
                  </a:cubicBezTo>
                  <a:cubicBezTo>
                    <a:pt x="1478661" y="162687"/>
                    <a:pt x="1468628" y="152527"/>
                    <a:pt x="1458468" y="152527"/>
                  </a:cubicBezTo>
                  <a:cubicBezTo>
                    <a:pt x="1428115" y="152527"/>
                    <a:pt x="1407795" y="152527"/>
                    <a:pt x="1377442" y="152527"/>
                  </a:cubicBezTo>
                  <a:close/>
                  <a:moveTo>
                    <a:pt x="233045" y="995934"/>
                  </a:moveTo>
                  <a:cubicBezTo>
                    <a:pt x="233045" y="945134"/>
                    <a:pt x="243205" y="894334"/>
                    <a:pt x="233045" y="843534"/>
                  </a:cubicBezTo>
                  <a:cubicBezTo>
                    <a:pt x="222885" y="731774"/>
                    <a:pt x="243205" y="630174"/>
                    <a:pt x="344424" y="569214"/>
                  </a:cubicBezTo>
                  <a:cubicBezTo>
                    <a:pt x="344424" y="559054"/>
                    <a:pt x="344424" y="559054"/>
                    <a:pt x="344424" y="548894"/>
                  </a:cubicBezTo>
                  <a:cubicBezTo>
                    <a:pt x="334264" y="538734"/>
                    <a:pt x="324231" y="528574"/>
                    <a:pt x="314071" y="508254"/>
                  </a:cubicBezTo>
                  <a:cubicBezTo>
                    <a:pt x="263398" y="548894"/>
                    <a:pt x="222885" y="589534"/>
                    <a:pt x="192532" y="620014"/>
                  </a:cubicBezTo>
                  <a:cubicBezTo>
                    <a:pt x="182372" y="630174"/>
                    <a:pt x="172339" y="650494"/>
                    <a:pt x="172339" y="660654"/>
                  </a:cubicBezTo>
                  <a:cubicBezTo>
                    <a:pt x="172339" y="772414"/>
                    <a:pt x="172339" y="884174"/>
                    <a:pt x="172339" y="996061"/>
                  </a:cubicBezTo>
                  <a:cubicBezTo>
                    <a:pt x="192532" y="996061"/>
                    <a:pt x="212852" y="996061"/>
                    <a:pt x="233045" y="996061"/>
                  </a:cubicBezTo>
                  <a:close/>
                  <a:moveTo>
                    <a:pt x="678688" y="437007"/>
                  </a:moveTo>
                  <a:cubicBezTo>
                    <a:pt x="638175" y="396367"/>
                    <a:pt x="587502" y="365887"/>
                    <a:pt x="546989" y="325247"/>
                  </a:cubicBezTo>
                  <a:cubicBezTo>
                    <a:pt x="536829" y="304927"/>
                    <a:pt x="516636" y="274447"/>
                    <a:pt x="516636" y="254127"/>
                  </a:cubicBezTo>
                  <a:cubicBezTo>
                    <a:pt x="516636" y="193167"/>
                    <a:pt x="516636" y="132207"/>
                    <a:pt x="516636" y="71247"/>
                  </a:cubicBezTo>
                  <a:cubicBezTo>
                    <a:pt x="496443" y="71247"/>
                    <a:pt x="476123" y="71247"/>
                    <a:pt x="445770" y="71247"/>
                  </a:cubicBezTo>
                  <a:cubicBezTo>
                    <a:pt x="445770" y="132207"/>
                    <a:pt x="445770" y="203327"/>
                    <a:pt x="455930" y="264287"/>
                  </a:cubicBezTo>
                  <a:cubicBezTo>
                    <a:pt x="455930" y="294767"/>
                    <a:pt x="466090" y="325247"/>
                    <a:pt x="486283" y="355727"/>
                  </a:cubicBezTo>
                  <a:cubicBezTo>
                    <a:pt x="526796" y="396367"/>
                    <a:pt x="577469" y="437007"/>
                    <a:pt x="628015" y="487807"/>
                  </a:cubicBezTo>
                  <a:cubicBezTo>
                    <a:pt x="648208" y="477647"/>
                    <a:pt x="658368" y="467487"/>
                    <a:pt x="678688" y="437007"/>
                  </a:cubicBezTo>
                  <a:close/>
                  <a:moveTo>
                    <a:pt x="1306576" y="193167"/>
                  </a:moveTo>
                  <a:cubicBezTo>
                    <a:pt x="1185037" y="193167"/>
                    <a:pt x="1073658" y="193167"/>
                    <a:pt x="962279" y="193167"/>
                  </a:cubicBezTo>
                  <a:cubicBezTo>
                    <a:pt x="962279" y="213487"/>
                    <a:pt x="962279" y="233807"/>
                    <a:pt x="962279" y="254127"/>
                  </a:cubicBezTo>
                  <a:cubicBezTo>
                    <a:pt x="1073658" y="254127"/>
                    <a:pt x="1195197" y="254127"/>
                    <a:pt x="1306576" y="254127"/>
                  </a:cubicBezTo>
                  <a:cubicBezTo>
                    <a:pt x="1306576" y="223647"/>
                    <a:pt x="1306576" y="213487"/>
                    <a:pt x="1306576" y="193167"/>
                  </a:cubicBezTo>
                  <a:close/>
                  <a:moveTo>
                    <a:pt x="364744" y="843407"/>
                  </a:moveTo>
                  <a:cubicBezTo>
                    <a:pt x="364744" y="904367"/>
                    <a:pt x="364744" y="945007"/>
                    <a:pt x="364744" y="995807"/>
                  </a:cubicBezTo>
                  <a:cubicBezTo>
                    <a:pt x="384937" y="995807"/>
                    <a:pt x="405257" y="995807"/>
                    <a:pt x="425450" y="995807"/>
                  </a:cubicBezTo>
                  <a:cubicBezTo>
                    <a:pt x="425450" y="945007"/>
                    <a:pt x="425450" y="894207"/>
                    <a:pt x="425450" y="843407"/>
                  </a:cubicBezTo>
                  <a:cubicBezTo>
                    <a:pt x="405257" y="843407"/>
                    <a:pt x="384937" y="843407"/>
                    <a:pt x="364744" y="843407"/>
                  </a:cubicBezTo>
                  <a:close/>
                  <a:moveTo>
                    <a:pt x="1407795" y="884047"/>
                  </a:moveTo>
                  <a:cubicBezTo>
                    <a:pt x="1407795" y="863727"/>
                    <a:pt x="1407795" y="843407"/>
                    <a:pt x="1407795" y="823087"/>
                  </a:cubicBezTo>
                  <a:cubicBezTo>
                    <a:pt x="1438148" y="823087"/>
                    <a:pt x="1458468" y="823087"/>
                    <a:pt x="1488821" y="812927"/>
                  </a:cubicBezTo>
                  <a:cubicBezTo>
                    <a:pt x="1488821" y="812927"/>
                    <a:pt x="1488821" y="812927"/>
                    <a:pt x="1488821" y="802767"/>
                  </a:cubicBezTo>
                  <a:cubicBezTo>
                    <a:pt x="1448308" y="802767"/>
                    <a:pt x="1417955" y="802767"/>
                    <a:pt x="1377442" y="802767"/>
                  </a:cubicBezTo>
                  <a:cubicBezTo>
                    <a:pt x="1377442" y="843407"/>
                    <a:pt x="1377442" y="873887"/>
                    <a:pt x="1377442" y="914527"/>
                  </a:cubicBezTo>
                  <a:cubicBezTo>
                    <a:pt x="1417955" y="914527"/>
                    <a:pt x="1448308" y="914527"/>
                    <a:pt x="1488821" y="914527"/>
                  </a:cubicBezTo>
                  <a:cubicBezTo>
                    <a:pt x="1488821" y="904367"/>
                    <a:pt x="1488821" y="904367"/>
                    <a:pt x="1488821" y="894207"/>
                  </a:cubicBezTo>
                  <a:cubicBezTo>
                    <a:pt x="1468628" y="894207"/>
                    <a:pt x="1438148" y="884047"/>
                    <a:pt x="1407795" y="88404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13854240" y="6431940"/>
            <a:ext cx="1040580" cy="1040580"/>
            <a:chOff x="0" y="0"/>
            <a:chExt cx="1387440" cy="138744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1387475" cy="1387475"/>
            </a:xfrm>
            <a:custGeom>
              <a:avLst/>
              <a:gdLst/>
              <a:ahLst/>
              <a:cxnLst/>
              <a:rect l="l" t="t" r="r" b="b"/>
              <a:pathLst>
                <a:path w="1387475" h="1387475">
                  <a:moveTo>
                    <a:pt x="688594" y="1387475"/>
                  </a:moveTo>
                  <a:cubicBezTo>
                    <a:pt x="536702" y="1387475"/>
                    <a:pt x="394843" y="1387475"/>
                    <a:pt x="242951" y="1387475"/>
                  </a:cubicBezTo>
                  <a:cubicBezTo>
                    <a:pt x="91059" y="1387475"/>
                    <a:pt x="0" y="1296289"/>
                    <a:pt x="0" y="1154557"/>
                  </a:cubicBezTo>
                  <a:cubicBezTo>
                    <a:pt x="0" y="850646"/>
                    <a:pt x="0" y="546862"/>
                    <a:pt x="0" y="243078"/>
                  </a:cubicBezTo>
                  <a:cubicBezTo>
                    <a:pt x="0" y="91186"/>
                    <a:pt x="91186" y="0"/>
                    <a:pt x="243078" y="0"/>
                  </a:cubicBezTo>
                  <a:cubicBezTo>
                    <a:pt x="546862" y="0"/>
                    <a:pt x="840613" y="0"/>
                    <a:pt x="1144397" y="0"/>
                  </a:cubicBezTo>
                  <a:cubicBezTo>
                    <a:pt x="1296289" y="0"/>
                    <a:pt x="1387475" y="91186"/>
                    <a:pt x="1387475" y="243078"/>
                  </a:cubicBezTo>
                  <a:cubicBezTo>
                    <a:pt x="1387475" y="546862"/>
                    <a:pt x="1387475" y="850773"/>
                    <a:pt x="1387475" y="1144397"/>
                  </a:cubicBezTo>
                  <a:cubicBezTo>
                    <a:pt x="1387475" y="1286129"/>
                    <a:pt x="1296289" y="1387475"/>
                    <a:pt x="1154557" y="1387475"/>
                  </a:cubicBezTo>
                  <a:cubicBezTo>
                    <a:pt x="1002665" y="1387475"/>
                    <a:pt x="840613" y="1387475"/>
                    <a:pt x="688721" y="1387475"/>
                  </a:cubicBezTo>
                  <a:close/>
                  <a:moveTo>
                    <a:pt x="1103757" y="222885"/>
                  </a:moveTo>
                  <a:cubicBezTo>
                    <a:pt x="1103757" y="212725"/>
                    <a:pt x="1113917" y="212725"/>
                    <a:pt x="1113917" y="202692"/>
                  </a:cubicBezTo>
                  <a:cubicBezTo>
                    <a:pt x="1083564" y="172339"/>
                    <a:pt x="1043051" y="141986"/>
                    <a:pt x="1012698" y="111506"/>
                  </a:cubicBezTo>
                  <a:cubicBezTo>
                    <a:pt x="992505" y="81153"/>
                    <a:pt x="962025" y="70993"/>
                    <a:pt x="921512" y="70993"/>
                  </a:cubicBezTo>
                  <a:cubicBezTo>
                    <a:pt x="688594" y="70993"/>
                    <a:pt x="455676" y="70993"/>
                    <a:pt x="222758" y="70993"/>
                  </a:cubicBezTo>
                  <a:cubicBezTo>
                    <a:pt x="131572" y="70993"/>
                    <a:pt x="70866" y="131699"/>
                    <a:pt x="70866" y="233045"/>
                  </a:cubicBezTo>
                  <a:cubicBezTo>
                    <a:pt x="70866" y="536829"/>
                    <a:pt x="70866" y="850773"/>
                    <a:pt x="70866" y="1164717"/>
                  </a:cubicBezTo>
                  <a:cubicBezTo>
                    <a:pt x="70866" y="1255903"/>
                    <a:pt x="131572" y="1316609"/>
                    <a:pt x="222758" y="1316609"/>
                  </a:cubicBezTo>
                  <a:cubicBezTo>
                    <a:pt x="536702" y="1316609"/>
                    <a:pt x="850646" y="1316609"/>
                    <a:pt x="1154430" y="1316609"/>
                  </a:cubicBezTo>
                  <a:cubicBezTo>
                    <a:pt x="1255649" y="1316609"/>
                    <a:pt x="1316482" y="1255903"/>
                    <a:pt x="1316482" y="1154557"/>
                  </a:cubicBezTo>
                  <a:cubicBezTo>
                    <a:pt x="1316482" y="921639"/>
                    <a:pt x="1316482" y="688721"/>
                    <a:pt x="1316482" y="455803"/>
                  </a:cubicBezTo>
                  <a:cubicBezTo>
                    <a:pt x="1316482" y="435610"/>
                    <a:pt x="1316482" y="415290"/>
                    <a:pt x="1306322" y="405130"/>
                  </a:cubicBezTo>
                  <a:cubicBezTo>
                    <a:pt x="1265809" y="354457"/>
                    <a:pt x="1225296" y="313944"/>
                    <a:pt x="1184783" y="273431"/>
                  </a:cubicBezTo>
                  <a:cubicBezTo>
                    <a:pt x="1174623" y="273431"/>
                    <a:pt x="1174623" y="283591"/>
                    <a:pt x="1164590" y="283591"/>
                  </a:cubicBezTo>
                  <a:cubicBezTo>
                    <a:pt x="1164590" y="577342"/>
                    <a:pt x="1164590" y="870966"/>
                    <a:pt x="1164590" y="1164717"/>
                  </a:cubicBezTo>
                  <a:cubicBezTo>
                    <a:pt x="850646" y="1164717"/>
                    <a:pt x="536702" y="1164717"/>
                    <a:pt x="222758" y="1164717"/>
                  </a:cubicBezTo>
                  <a:cubicBezTo>
                    <a:pt x="222758" y="850773"/>
                    <a:pt x="222758" y="536829"/>
                    <a:pt x="222758" y="222885"/>
                  </a:cubicBezTo>
                  <a:cubicBezTo>
                    <a:pt x="516509" y="222885"/>
                    <a:pt x="810133" y="222885"/>
                    <a:pt x="1103884" y="222885"/>
                  </a:cubicBezTo>
                  <a:close/>
                  <a:moveTo>
                    <a:pt x="1316482" y="303911"/>
                  </a:moveTo>
                  <a:cubicBezTo>
                    <a:pt x="1346962" y="111379"/>
                    <a:pt x="1215263" y="40513"/>
                    <a:pt x="1083564" y="81026"/>
                  </a:cubicBezTo>
                  <a:cubicBezTo>
                    <a:pt x="1154430" y="151892"/>
                    <a:pt x="1235456" y="232918"/>
                    <a:pt x="1316482" y="30378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16075800" y="6438960"/>
            <a:ext cx="1026540" cy="1026540"/>
            <a:chOff x="0" y="0"/>
            <a:chExt cx="1368720" cy="136872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1368679" cy="1368679"/>
            </a:xfrm>
            <a:custGeom>
              <a:avLst/>
              <a:gdLst/>
              <a:ahLst/>
              <a:cxnLst/>
              <a:rect l="l" t="t" r="r" b="b"/>
              <a:pathLst>
                <a:path w="1368679" h="1368679">
                  <a:moveTo>
                    <a:pt x="689483" y="1368679"/>
                  </a:moveTo>
                  <a:cubicBezTo>
                    <a:pt x="517144" y="1368679"/>
                    <a:pt x="344805" y="1368679"/>
                    <a:pt x="182499" y="1368679"/>
                  </a:cubicBezTo>
                  <a:cubicBezTo>
                    <a:pt x="60833" y="1368679"/>
                    <a:pt x="0" y="1307846"/>
                    <a:pt x="0" y="1186180"/>
                  </a:cubicBezTo>
                  <a:cubicBezTo>
                    <a:pt x="0" y="851662"/>
                    <a:pt x="0" y="517017"/>
                    <a:pt x="0" y="182499"/>
                  </a:cubicBezTo>
                  <a:cubicBezTo>
                    <a:pt x="0" y="60833"/>
                    <a:pt x="60833" y="0"/>
                    <a:pt x="182499" y="0"/>
                  </a:cubicBezTo>
                  <a:cubicBezTo>
                    <a:pt x="517017" y="0"/>
                    <a:pt x="851662" y="0"/>
                    <a:pt x="1186180" y="0"/>
                  </a:cubicBezTo>
                  <a:cubicBezTo>
                    <a:pt x="1307846" y="0"/>
                    <a:pt x="1368679" y="60833"/>
                    <a:pt x="1368679" y="182499"/>
                  </a:cubicBezTo>
                  <a:cubicBezTo>
                    <a:pt x="1368679" y="517017"/>
                    <a:pt x="1368679" y="851662"/>
                    <a:pt x="1368679" y="1186180"/>
                  </a:cubicBezTo>
                  <a:cubicBezTo>
                    <a:pt x="1368679" y="1307846"/>
                    <a:pt x="1307846" y="1368679"/>
                    <a:pt x="1186180" y="1368679"/>
                  </a:cubicBezTo>
                  <a:cubicBezTo>
                    <a:pt x="1024001" y="1368679"/>
                    <a:pt x="851662" y="1368679"/>
                    <a:pt x="689356" y="1368679"/>
                  </a:cubicBezTo>
                  <a:close/>
                  <a:moveTo>
                    <a:pt x="1074674" y="689483"/>
                  </a:moveTo>
                  <a:cubicBezTo>
                    <a:pt x="1084834" y="689483"/>
                    <a:pt x="1084834" y="689483"/>
                    <a:pt x="1084834" y="689483"/>
                  </a:cubicBezTo>
                  <a:cubicBezTo>
                    <a:pt x="1084834" y="588137"/>
                    <a:pt x="1084834" y="496824"/>
                    <a:pt x="1084834" y="395478"/>
                  </a:cubicBezTo>
                  <a:cubicBezTo>
                    <a:pt x="1084834" y="324485"/>
                    <a:pt x="1044321" y="283972"/>
                    <a:pt x="973328" y="283972"/>
                  </a:cubicBezTo>
                  <a:cubicBezTo>
                    <a:pt x="780669" y="283972"/>
                    <a:pt x="588010" y="294132"/>
                    <a:pt x="395478" y="294132"/>
                  </a:cubicBezTo>
                  <a:cubicBezTo>
                    <a:pt x="324485" y="294132"/>
                    <a:pt x="294132" y="324485"/>
                    <a:pt x="294132" y="395478"/>
                  </a:cubicBezTo>
                  <a:cubicBezTo>
                    <a:pt x="294132" y="588137"/>
                    <a:pt x="294132" y="780796"/>
                    <a:pt x="294132" y="973328"/>
                  </a:cubicBezTo>
                  <a:cubicBezTo>
                    <a:pt x="294132" y="1044321"/>
                    <a:pt x="324485" y="1074674"/>
                    <a:pt x="405638" y="1074674"/>
                  </a:cubicBezTo>
                  <a:cubicBezTo>
                    <a:pt x="588137" y="1074674"/>
                    <a:pt x="780796" y="1074674"/>
                    <a:pt x="963295" y="1074674"/>
                  </a:cubicBezTo>
                  <a:cubicBezTo>
                    <a:pt x="1054481" y="1074674"/>
                    <a:pt x="1074801" y="1044321"/>
                    <a:pt x="1074801" y="963168"/>
                  </a:cubicBezTo>
                  <a:cubicBezTo>
                    <a:pt x="1074801" y="871982"/>
                    <a:pt x="1074801" y="780669"/>
                    <a:pt x="1074801" y="689483"/>
                  </a:cubicBezTo>
                  <a:close/>
                  <a:moveTo>
                    <a:pt x="395351" y="1145667"/>
                  </a:moveTo>
                  <a:cubicBezTo>
                    <a:pt x="253365" y="1125347"/>
                    <a:pt x="223012" y="1084834"/>
                    <a:pt x="223012" y="942848"/>
                  </a:cubicBezTo>
                  <a:cubicBezTo>
                    <a:pt x="233172" y="760349"/>
                    <a:pt x="223012" y="577850"/>
                    <a:pt x="223012" y="405511"/>
                  </a:cubicBezTo>
                  <a:cubicBezTo>
                    <a:pt x="233172" y="283845"/>
                    <a:pt x="283845" y="223012"/>
                    <a:pt x="405511" y="223012"/>
                  </a:cubicBezTo>
                  <a:cubicBezTo>
                    <a:pt x="598170" y="223012"/>
                    <a:pt x="800862" y="223012"/>
                    <a:pt x="993521" y="223012"/>
                  </a:cubicBezTo>
                  <a:cubicBezTo>
                    <a:pt x="1084707" y="223012"/>
                    <a:pt x="1145540" y="294005"/>
                    <a:pt x="1145540" y="385191"/>
                  </a:cubicBezTo>
                  <a:cubicBezTo>
                    <a:pt x="1145540" y="415544"/>
                    <a:pt x="1135380" y="435864"/>
                    <a:pt x="1135380" y="466344"/>
                  </a:cubicBezTo>
                  <a:cubicBezTo>
                    <a:pt x="1135380" y="638683"/>
                    <a:pt x="1145540" y="811022"/>
                    <a:pt x="1145540" y="983361"/>
                  </a:cubicBezTo>
                  <a:cubicBezTo>
                    <a:pt x="1145540" y="1054354"/>
                    <a:pt x="1115187" y="1105027"/>
                    <a:pt x="1054354" y="1135380"/>
                  </a:cubicBezTo>
                  <a:cubicBezTo>
                    <a:pt x="1024001" y="1145540"/>
                    <a:pt x="1003681" y="1145540"/>
                    <a:pt x="973201" y="1145540"/>
                  </a:cubicBezTo>
                  <a:cubicBezTo>
                    <a:pt x="993648" y="1206500"/>
                    <a:pt x="1024001" y="1206500"/>
                    <a:pt x="1074674" y="1196340"/>
                  </a:cubicBezTo>
                  <a:cubicBezTo>
                    <a:pt x="1135507" y="1165987"/>
                    <a:pt x="1186180" y="1125347"/>
                    <a:pt x="1196340" y="1064514"/>
                  </a:cubicBezTo>
                  <a:cubicBezTo>
                    <a:pt x="1206500" y="1024001"/>
                    <a:pt x="1206500" y="983361"/>
                    <a:pt x="1206500" y="942848"/>
                  </a:cubicBezTo>
                  <a:cubicBezTo>
                    <a:pt x="1277493" y="942848"/>
                    <a:pt x="1277493" y="902335"/>
                    <a:pt x="1277493" y="851662"/>
                  </a:cubicBezTo>
                  <a:cubicBezTo>
                    <a:pt x="1277493" y="740156"/>
                    <a:pt x="1277493" y="638810"/>
                    <a:pt x="1277493" y="527177"/>
                  </a:cubicBezTo>
                  <a:cubicBezTo>
                    <a:pt x="1277493" y="476504"/>
                    <a:pt x="1287653" y="415671"/>
                    <a:pt x="1206500" y="425831"/>
                  </a:cubicBezTo>
                  <a:cubicBezTo>
                    <a:pt x="1206500" y="405511"/>
                    <a:pt x="1206500" y="395478"/>
                    <a:pt x="1206500" y="375158"/>
                  </a:cubicBezTo>
                  <a:cubicBezTo>
                    <a:pt x="1206500" y="243332"/>
                    <a:pt x="1135507" y="172339"/>
                    <a:pt x="1003681" y="162306"/>
                  </a:cubicBezTo>
                  <a:cubicBezTo>
                    <a:pt x="790829" y="162306"/>
                    <a:pt x="577850" y="162306"/>
                    <a:pt x="364998" y="162306"/>
                  </a:cubicBezTo>
                  <a:cubicBezTo>
                    <a:pt x="243332" y="172466"/>
                    <a:pt x="172339" y="243459"/>
                    <a:pt x="162179" y="365125"/>
                  </a:cubicBezTo>
                  <a:cubicBezTo>
                    <a:pt x="162179" y="385445"/>
                    <a:pt x="162179" y="405638"/>
                    <a:pt x="162179" y="425958"/>
                  </a:cubicBezTo>
                  <a:cubicBezTo>
                    <a:pt x="91186" y="436118"/>
                    <a:pt x="91186" y="436118"/>
                    <a:pt x="91186" y="507111"/>
                  </a:cubicBezTo>
                  <a:cubicBezTo>
                    <a:pt x="91186" y="618617"/>
                    <a:pt x="101346" y="730123"/>
                    <a:pt x="91186" y="851789"/>
                  </a:cubicBezTo>
                  <a:cubicBezTo>
                    <a:pt x="91186" y="902462"/>
                    <a:pt x="101346" y="942975"/>
                    <a:pt x="162179" y="942975"/>
                  </a:cubicBezTo>
                  <a:cubicBezTo>
                    <a:pt x="162179" y="973328"/>
                    <a:pt x="162179" y="993648"/>
                    <a:pt x="162179" y="1013968"/>
                  </a:cubicBezTo>
                  <a:cubicBezTo>
                    <a:pt x="172339" y="1095121"/>
                    <a:pt x="212852" y="1155954"/>
                    <a:pt x="283845" y="1186307"/>
                  </a:cubicBezTo>
                  <a:cubicBezTo>
                    <a:pt x="334518" y="1206627"/>
                    <a:pt x="375031" y="1216660"/>
                    <a:pt x="395351" y="11457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13701960" y="1852740"/>
            <a:ext cx="1345140" cy="1345140"/>
            <a:chOff x="0" y="0"/>
            <a:chExt cx="1793520" cy="1793520"/>
          </a:xfrm>
        </p:grpSpPr>
        <p:sp>
          <p:nvSpPr>
            <p:cNvPr id="264" name="Freeform 264"/>
            <p:cNvSpPr/>
            <p:nvPr/>
          </p:nvSpPr>
          <p:spPr>
            <a:xfrm>
              <a:off x="0" y="-254"/>
              <a:ext cx="1794002" cy="1794002"/>
            </a:xfrm>
            <a:custGeom>
              <a:avLst/>
              <a:gdLst/>
              <a:ahLst/>
              <a:cxnLst/>
              <a:rect l="l" t="t" r="r" b="b"/>
              <a:pathLst>
                <a:path w="1794002" h="1794002">
                  <a:moveTo>
                    <a:pt x="0" y="1165479"/>
                  </a:moveTo>
                  <a:cubicBezTo>
                    <a:pt x="0" y="1145159"/>
                    <a:pt x="0" y="1124966"/>
                    <a:pt x="0" y="1114806"/>
                  </a:cubicBezTo>
                  <a:cubicBezTo>
                    <a:pt x="60833" y="1074293"/>
                    <a:pt x="152019" y="1145159"/>
                    <a:pt x="202692" y="1053973"/>
                  </a:cubicBezTo>
                  <a:cubicBezTo>
                    <a:pt x="243205" y="1053973"/>
                    <a:pt x="304038" y="1053973"/>
                    <a:pt x="364871" y="1053973"/>
                  </a:cubicBezTo>
                  <a:cubicBezTo>
                    <a:pt x="364871" y="1023620"/>
                    <a:pt x="364871" y="1003300"/>
                    <a:pt x="364871" y="972947"/>
                  </a:cubicBezTo>
                  <a:cubicBezTo>
                    <a:pt x="324358" y="972947"/>
                    <a:pt x="293878" y="972947"/>
                    <a:pt x="253365" y="972947"/>
                  </a:cubicBezTo>
                  <a:cubicBezTo>
                    <a:pt x="223012" y="962787"/>
                    <a:pt x="192532" y="983107"/>
                    <a:pt x="182372" y="932434"/>
                  </a:cubicBezTo>
                  <a:cubicBezTo>
                    <a:pt x="182372" y="932434"/>
                    <a:pt x="152019" y="932434"/>
                    <a:pt x="141859" y="932434"/>
                  </a:cubicBezTo>
                  <a:cubicBezTo>
                    <a:pt x="101346" y="932434"/>
                    <a:pt x="50673" y="932434"/>
                    <a:pt x="0" y="932434"/>
                  </a:cubicBezTo>
                  <a:cubicBezTo>
                    <a:pt x="0" y="902081"/>
                    <a:pt x="0" y="891921"/>
                    <a:pt x="0" y="861441"/>
                  </a:cubicBezTo>
                  <a:cubicBezTo>
                    <a:pt x="60833" y="861441"/>
                    <a:pt x="121539" y="861441"/>
                    <a:pt x="182372" y="861441"/>
                  </a:cubicBezTo>
                  <a:cubicBezTo>
                    <a:pt x="182372" y="810768"/>
                    <a:pt x="212725" y="800608"/>
                    <a:pt x="253365" y="810768"/>
                  </a:cubicBezTo>
                  <a:cubicBezTo>
                    <a:pt x="283718" y="810768"/>
                    <a:pt x="324358" y="810768"/>
                    <a:pt x="364871" y="810768"/>
                  </a:cubicBezTo>
                  <a:cubicBezTo>
                    <a:pt x="364871" y="780415"/>
                    <a:pt x="364871" y="760095"/>
                    <a:pt x="364871" y="729742"/>
                  </a:cubicBezTo>
                  <a:cubicBezTo>
                    <a:pt x="324358" y="729742"/>
                    <a:pt x="293878" y="729742"/>
                    <a:pt x="253365" y="729742"/>
                  </a:cubicBezTo>
                  <a:cubicBezTo>
                    <a:pt x="233045" y="729742"/>
                    <a:pt x="192532" y="750062"/>
                    <a:pt x="182372" y="699389"/>
                  </a:cubicBezTo>
                  <a:cubicBezTo>
                    <a:pt x="182372" y="689229"/>
                    <a:pt x="152019" y="689229"/>
                    <a:pt x="141859" y="689229"/>
                  </a:cubicBezTo>
                  <a:cubicBezTo>
                    <a:pt x="101346" y="689229"/>
                    <a:pt x="50673" y="689229"/>
                    <a:pt x="0" y="689229"/>
                  </a:cubicBezTo>
                  <a:cubicBezTo>
                    <a:pt x="0" y="668909"/>
                    <a:pt x="0" y="648716"/>
                    <a:pt x="0" y="628396"/>
                  </a:cubicBezTo>
                  <a:cubicBezTo>
                    <a:pt x="60833" y="628396"/>
                    <a:pt x="121539" y="628396"/>
                    <a:pt x="172212" y="628396"/>
                  </a:cubicBezTo>
                  <a:cubicBezTo>
                    <a:pt x="212725" y="516890"/>
                    <a:pt x="303911" y="598043"/>
                    <a:pt x="344424" y="567563"/>
                  </a:cubicBezTo>
                  <a:cubicBezTo>
                    <a:pt x="364744" y="506730"/>
                    <a:pt x="374777" y="446024"/>
                    <a:pt x="415417" y="405384"/>
                  </a:cubicBezTo>
                  <a:cubicBezTo>
                    <a:pt x="455930" y="375031"/>
                    <a:pt x="516763" y="364871"/>
                    <a:pt x="577596" y="344551"/>
                  </a:cubicBezTo>
                  <a:cubicBezTo>
                    <a:pt x="577596" y="314198"/>
                    <a:pt x="577596" y="263525"/>
                    <a:pt x="577596" y="212852"/>
                  </a:cubicBezTo>
                  <a:cubicBezTo>
                    <a:pt x="577596" y="202692"/>
                    <a:pt x="577596" y="172339"/>
                    <a:pt x="577596" y="172339"/>
                  </a:cubicBezTo>
                  <a:cubicBezTo>
                    <a:pt x="658622" y="141986"/>
                    <a:pt x="607949" y="70993"/>
                    <a:pt x="628269" y="20320"/>
                  </a:cubicBezTo>
                  <a:cubicBezTo>
                    <a:pt x="628269" y="10160"/>
                    <a:pt x="628269" y="10160"/>
                    <a:pt x="628269" y="0"/>
                  </a:cubicBezTo>
                  <a:cubicBezTo>
                    <a:pt x="648589" y="0"/>
                    <a:pt x="668782" y="0"/>
                    <a:pt x="689102" y="0"/>
                  </a:cubicBezTo>
                  <a:cubicBezTo>
                    <a:pt x="689102" y="30353"/>
                    <a:pt x="689102" y="60833"/>
                    <a:pt x="689102" y="91186"/>
                  </a:cubicBezTo>
                  <a:cubicBezTo>
                    <a:pt x="699262" y="111506"/>
                    <a:pt x="668782" y="162179"/>
                    <a:pt x="729615" y="162179"/>
                  </a:cubicBezTo>
                  <a:cubicBezTo>
                    <a:pt x="729615" y="162179"/>
                    <a:pt x="739775" y="192532"/>
                    <a:pt x="739775" y="202692"/>
                  </a:cubicBezTo>
                  <a:cubicBezTo>
                    <a:pt x="739775" y="253365"/>
                    <a:pt x="739775" y="304038"/>
                    <a:pt x="739775" y="354711"/>
                  </a:cubicBezTo>
                  <a:cubicBezTo>
                    <a:pt x="760095" y="354711"/>
                    <a:pt x="790448" y="354711"/>
                    <a:pt x="810768" y="354711"/>
                  </a:cubicBezTo>
                  <a:cubicBezTo>
                    <a:pt x="851281" y="293878"/>
                    <a:pt x="770255" y="202692"/>
                    <a:pt x="861441" y="141859"/>
                  </a:cubicBezTo>
                  <a:cubicBezTo>
                    <a:pt x="861441" y="101346"/>
                    <a:pt x="861441" y="60833"/>
                    <a:pt x="861441" y="0"/>
                  </a:cubicBezTo>
                  <a:cubicBezTo>
                    <a:pt x="881761" y="0"/>
                    <a:pt x="901954" y="0"/>
                    <a:pt x="922274" y="0"/>
                  </a:cubicBezTo>
                  <a:cubicBezTo>
                    <a:pt x="922274" y="50673"/>
                    <a:pt x="922274" y="101346"/>
                    <a:pt x="922274" y="152019"/>
                  </a:cubicBezTo>
                  <a:cubicBezTo>
                    <a:pt x="983107" y="152019"/>
                    <a:pt x="983107" y="192532"/>
                    <a:pt x="972947" y="233045"/>
                  </a:cubicBezTo>
                  <a:cubicBezTo>
                    <a:pt x="972947" y="273558"/>
                    <a:pt x="972947" y="314071"/>
                    <a:pt x="972947" y="354584"/>
                  </a:cubicBezTo>
                  <a:cubicBezTo>
                    <a:pt x="1003300" y="354584"/>
                    <a:pt x="1023620" y="354584"/>
                    <a:pt x="1053973" y="354584"/>
                  </a:cubicBezTo>
                  <a:cubicBezTo>
                    <a:pt x="1053973" y="314071"/>
                    <a:pt x="1053973" y="263398"/>
                    <a:pt x="1064133" y="212725"/>
                  </a:cubicBezTo>
                  <a:cubicBezTo>
                    <a:pt x="1064133" y="192405"/>
                    <a:pt x="1074293" y="172212"/>
                    <a:pt x="1084453" y="162052"/>
                  </a:cubicBezTo>
                  <a:cubicBezTo>
                    <a:pt x="1094613" y="151892"/>
                    <a:pt x="1104773" y="131699"/>
                    <a:pt x="1104773" y="121539"/>
                  </a:cubicBezTo>
                  <a:cubicBezTo>
                    <a:pt x="1104773" y="81026"/>
                    <a:pt x="1104773" y="40513"/>
                    <a:pt x="1104773" y="0"/>
                  </a:cubicBezTo>
                  <a:cubicBezTo>
                    <a:pt x="1125093" y="0"/>
                    <a:pt x="1145286" y="0"/>
                    <a:pt x="1175766" y="0"/>
                  </a:cubicBezTo>
                  <a:cubicBezTo>
                    <a:pt x="1175766" y="30353"/>
                    <a:pt x="1165606" y="70993"/>
                    <a:pt x="1175766" y="101346"/>
                  </a:cubicBezTo>
                  <a:cubicBezTo>
                    <a:pt x="1175766" y="121666"/>
                    <a:pt x="1155446" y="162179"/>
                    <a:pt x="1206119" y="162179"/>
                  </a:cubicBezTo>
                  <a:cubicBezTo>
                    <a:pt x="1216279" y="162179"/>
                    <a:pt x="1216279" y="192532"/>
                    <a:pt x="1216279" y="202692"/>
                  </a:cubicBezTo>
                  <a:cubicBezTo>
                    <a:pt x="1216279" y="253365"/>
                    <a:pt x="1216279" y="304038"/>
                    <a:pt x="1216279" y="344551"/>
                  </a:cubicBezTo>
                  <a:cubicBezTo>
                    <a:pt x="1277112" y="364871"/>
                    <a:pt x="1347978" y="374904"/>
                    <a:pt x="1378458" y="415544"/>
                  </a:cubicBezTo>
                  <a:cubicBezTo>
                    <a:pt x="1418971" y="445897"/>
                    <a:pt x="1429131" y="516890"/>
                    <a:pt x="1449451" y="577723"/>
                  </a:cubicBezTo>
                  <a:cubicBezTo>
                    <a:pt x="1500124" y="577723"/>
                    <a:pt x="1560957" y="577723"/>
                    <a:pt x="1621663" y="587883"/>
                  </a:cubicBezTo>
                  <a:cubicBezTo>
                    <a:pt x="1631823" y="587883"/>
                    <a:pt x="1631823" y="608203"/>
                    <a:pt x="1641983" y="618236"/>
                  </a:cubicBezTo>
                  <a:cubicBezTo>
                    <a:pt x="1692656" y="618236"/>
                    <a:pt x="1743329" y="618236"/>
                    <a:pt x="1794002" y="618236"/>
                  </a:cubicBezTo>
                  <a:cubicBezTo>
                    <a:pt x="1794002" y="648589"/>
                    <a:pt x="1794002" y="668909"/>
                    <a:pt x="1794002" y="689229"/>
                  </a:cubicBezTo>
                  <a:cubicBezTo>
                    <a:pt x="1763649" y="689229"/>
                    <a:pt x="1733169" y="689229"/>
                    <a:pt x="1702816" y="689229"/>
                  </a:cubicBezTo>
                  <a:cubicBezTo>
                    <a:pt x="1672463" y="689229"/>
                    <a:pt x="1631823" y="668909"/>
                    <a:pt x="1631823" y="729742"/>
                  </a:cubicBezTo>
                  <a:cubicBezTo>
                    <a:pt x="1631823" y="729742"/>
                    <a:pt x="1601470" y="739902"/>
                    <a:pt x="1591310" y="739902"/>
                  </a:cubicBezTo>
                  <a:cubicBezTo>
                    <a:pt x="1540637" y="739902"/>
                    <a:pt x="1489964" y="739902"/>
                    <a:pt x="1439291" y="739902"/>
                  </a:cubicBezTo>
                  <a:cubicBezTo>
                    <a:pt x="1439291" y="760222"/>
                    <a:pt x="1439291" y="780415"/>
                    <a:pt x="1439291" y="810895"/>
                  </a:cubicBezTo>
                  <a:cubicBezTo>
                    <a:pt x="1500124" y="841248"/>
                    <a:pt x="1591310" y="770382"/>
                    <a:pt x="1652143" y="861568"/>
                  </a:cubicBezTo>
                  <a:cubicBezTo>
                    <a:pt x="1692656" y="861568"/>
                    <a:pt x="1733169" y="861568"/>
                    <a:pt x="1794002" y="861568"/>
                  </a:cubicBezTo>
                  <a:cubicBezTo>
                    <a:pt x="1794002" y="881888"/>
                    <a:pt x="1794002" y="902081"/>
                    <a:pt x="1794002" y="922401"/>
                  </a:cubicBezTo>
                  <a:cubicBezTo>
                    <a:pt x="1743329" y="922401"/>
                    <a:pt x="1692656" y="922401"/>
                    <a:pt x="1641983" y="922401"/>
                  </a:cubicBezTo>
                  <a:cubicBezTo>
                    <a:pt x="1641983" y="973074"/>
                    <a:pt x="1611630" y="973074"/>
                    <a:pt x="1570990" y="973074"/>
                  </a:cubicBezTo>
                  <a:cubicBezTo>
                    <a:pt x="1530350" y="973074"/>
                    <a:pt x="1479804" y="973074"/>
                    <a:pt x="1439291" y="973074"/>
                  </a:cubicBezTo>
                  <a:cubicBezTo>
                    <a:pt x="1439291" y="1003427"/>
                    <a:pt x="1439291" y="1023747"/>
                    <a:pt x="1439291" y="1054100"/>
                  </a:cubicBezTo>
                  <a:cubicBezTo>
                    <a:pt x="1479804" y="1054100"/>
                    <a:pt x="1520317" y="1054100"/>
                    <a:pt x="1560830" y="1054100"/>
                  </a:cubicBezTo>
                  <a:cubicBezTo>
                    <a:pt x="1591183" y="1054100"/>
                    <a:pt x="1631823" y="1043940"/>
                    <a:pt x="1641856" y="1094613"/>
                  </a:cubicBezTo>
                  <a:cubicBezTo>
                    <a:pt x="1641856" y="1094613"/>
                    <a:pt x="1662176" y="1104773"/>
                    <a:pt x="1672209" y="1104773"/>
                  </a:cubicBezTo>
                  <a:cubicBezTo>
                    <a:pt x="1712722" y="1104773"/>
                    <a:pt x="1743202" y="1104773"/>
                    <a:pt x="1793748" y="1104773"/>
                  </a:cubicBezTo>
                  <a:cubicBezTo>
                    <a:pt x="1793748" y="1125093"/>
                    <a:pt x="1793748" y="1145286"/>
                    <a:pt x="1793748" y="1165606"/>
                  </a:cubicBezTo>
                  <a:cubicBezTo>
                    <a:pt x="1743075" y="1165606"/>
                    <a:pt x="1692402" y="1165606"/>
                    <a:pt x="1641729" y="1165606"/>
                  </a:cubicBezTo>
                  <a:cubicBezTo>
                    <a:pt x="1641729" y="1216279"/>
                    <a:pt x="1611376" y="1216279"/>
                    <a:pt x="1580896" y="1216279"/>
                  </a:cubicBezTo>
                  <a:cubicBezTo>
                    <a:pt x="1530223" y="1216279"/>
                    <a:pt x="1479550" y="1216279"/>
                    <a:pt x="1439037" y="1216279"/>
                  </a:cubicBezTo>
                  <a:cubicBezTo>
                    <a:pt x="1428877" y="1388491"/>
                    <a:pt x="1368044" y="1429131"/>
                    <a:pt x="1216152" y="1429131"/>
                  </a:cubicBezTo>
                  <a:cubicBezTo>
                    <a:pt x="1216152" y="1469644"/>
                    <a:pt x="1216152" y="1510157"/>
                    <a:pt x="1216152" y="1540637"/>
                  </a:cubicBezTo>
                  <a:cubicBezTo>
                    <a:pt x="1216152" y="1571117"/>
                    <a:pt x="1226312" y="1611630"/>
                    <a:pt x="1175639" y="1611630"/>
                  </a:cubicBezTo>
                  <a:cubicBezTo>
                    <a:pt x="1175639" y="1611630"/>
                    <a:pt x="1175639" y="1631950"/>
                    <a:pt x="1175639" y="1652143"/>
                  </a:cubicBezTo>
                  <a:cubicBezTo>
                    <a:pt x="1165479" y="1692656"/>
                    <a:pt x="1175639" y="1733169"/>
                    <a:pt x="1175639" y="1794002"/>
                  </a:cubicBezTo>
                  <a:cubicBezTo>
                    <a:pt x="1145286" y="1794002"/>
                    <a:pt x="1124966" y="1794002"/>
                    <a:pt x="1104646" y="1794002"/>
                  </a:cubicBezTo>
                  <a:cubicBezTo>
                    <a:pt x="1104646" y="1763649"/>
                    <a:pt x="1104646" y="1733169"/>
                    <a:pt x="1104646" y="1702816"/>
                  </a:cubicBezTo>
                  <a:cubicBezTo>
                    <a:pt x="1104646" y="1672463"/>
                    <a:pt x="1104646" y="1652143"/>
                    <a:pt x="1104646" y="1611630"/>
                  </a:cubicBezTo>
                  <a:cubicBezTo>
                    <a:pt x="1084326" y="1611630"/>
                    <a:pt x="1074293" y="1601470"/>
                    <a:pt x="1053973" y="1601470"/>
                  </a:cubicBezTo>
                  <a:cubicBezTo>
                    <a:pt x="1053973" y="1540637"/>
                    <a:pt x="1053973" y="1489964"/>
                    <a:pt x="1053973" y="1429258"/>
                  </a:cubicBezTo>
                  <a:cubicBezTo>
                    <a:pt x="1023620" y="1429258"/>
                    <a:pt x="1003300" y="1429258"/>
                    <a:pt x="972947" y="1429258"/>
                  </a:cubicBezTo>
                  <a:cubicBezTo>
                    <a:pt x="972947" y="1459611"/>
                    <a:pt x="972947" y="1490091"/>
                    <a:pt x="972947" y="1520444"/>
                  </a:cubicBezTo>
                  <a:cubicBezTo>
                    <a:pt x="962787" y="1550797"/>
                    <a:pt x="993267" y="1601470"/>
                    <a:pt x="932434" y="1611630"/>
                  </a:cubicBezTo>
                  <a:cubicBezTo>
                    <a:pt x="932434" y="1621790"/>
                    <a:pt x="932434" y="1641983"/>
                    <a:pt x="932434" y="1652143"/>
                  </a:cubicBezTo>
                  <a:cubicBezTo>
                    <a:pt x="932434" y="1702816"/>
                    <a:pt x="932434" y="1743329"/>
                    <a:pt x="932434" y="1794002"/>
                  </a:cubicBezTo>
                  <a:cubicBezTo>
                    <a:pt x="912114" y="1794002"/>
                    <a:pt x="891921" y="1794002"/>
                    <a:pt x="871601" y="1794002"/>
                  </a:cubicBezTo>
                  <a:cubicBezTo>
                    <a:pt x="871601" y="1733169"/>
                    <a:pt x="871601" y="1672463"/>
                    <a:pt x="871601" y="1611630"/>
                  </a:cubicBezTo>
                  <a:cubicBezTo>
                    <a:pt x="851281" y="1611630"/>
                    <a:pt x="831088" y="1611630"/>
                    <a:pt x="810768" y="1601470"/>
                  </a:cubicBezTo>
                  <a:cubicBezTo>
                    <a:pt x="810768" y="1550797"/>
                    <a:pt x="810768" y="1489964"/>
                    <a:pt x="810768" y="1429258"/>
                  </a:cubicBezTo>
                  <a:cubicBezTo>
                    <a:pt x="780415" y="1429258"/>
                    <a:pt x="760095" y="1429258"/>
                    <a:pt x="729742" y="1429258"/>
                  </a:cubicBezTo>
                  <a:cubicBezTo>
                    <a:pt x="729742" y="1459611"/>
                    <a:pt x="729742" y="1490091"/>
                    <a:pt x="729742" y="1520444"/>
                  </a:cubicBezTo>
                  <a:cubicBezTo>
                    <a:pt x="729742" y="1550797"/>
                    <a:pt x="750062" y="1591437"/>
                    <a:pt x="699389" y="1621790"/>
                  </a:cubicBezTo>
                  <a:cubicBezTo>
                    <a:pt x="689229" y="1621790"/>
                    <a:pt x="689229" y="1652143"/>
                    <a:pt x="689229" y="1672463"/>
                  </a:cubicBezTo>
                  <a:cubicBezTo>
                    <a:pt x="689229" y="1712976"/>
                    <a:pt x="689229" y="1743456"/>
                    <a:pt x="689229" y="1783969"/>
                  </a:cubicBezTo>
                  <a:cubicBezTo>
                    <a:pt x="668909" y="1783969"/>
                    <a:pt x="648716" y="1783969"/>
                    <a:pt x="628396" y="1783969"/>
                  </a:cubicBezTo>
                  <a:cubicBezTo>
                    <a:pt x="628396" y="1733296"/>
                    <a:pt x="628396" y="1672463"/>
                    <a:pt x="628396" y="1611757"/>
                  </a:cubicBezTo>
                  <a:cubicBezTo>
                    <a:pt x="567563" y="1621917"/>
                    <a:pt x="567563" y="1591437"/>
                    <a:pt x="567563" y="1550924"/>
                  </a:cubicBezTo>
                  <a:cubicBezTo>
                    <a:pt x="577723" y="1510411"/>
                    <a:pt x="567563" y="1469898"/>
                    <a:pt x="567563" y="1449578"/>
                  </a:cubicBezTo>
                  <a:cubicBezTo>
                    <a:pt x="506730" y="1419225"/>
                    <a:pt x="446024" y="1409065"/>
                    <a:pt x="405384" y="1378585"/>
                  </a:cubicBezTo>
                  <a:cubicBezTo>
                    <a:pt x="375031" y="1338072"/>
                    <a:pt x="364871" y="1277239"/>
                    <a:pt x="344551" y="1216406"/>
                  </a:cubicBezTo>
                  <a:cubicBezTo>
                    <a:pt x="324231" y="1216406"/>
                    <a:pt x="283718" y="1216406"/>
                    <a:pt x="243205" y="1216406"/>
                  </a:cubicBezTo>
                  <a:cubicBezTo>
                    <a:pt x="222885" y="1206246"/>
                    <a:pt x="182372" y="1226566"/>
                    <a:pt x="182372" y="1175893"/>
                  </a:cubicBezTo>
                  <a:cubicBezTo>
                    <a:pt x="182372" y="1175893"/>
                    <a:pt x="162052" y="1165733"/>
                    <a:pt x="141859" y="1165733"/>
                  </a:cubicBezTo>
                  <a:cubicBezTo>
                    <a:pt x="101346" y="1165733"/>
                    <a:pt x="50673" y="1165733"/>
                    <a:pt x="0" y="1165733"/>
                  </a:cubicBezTo>
                  <a:close/>
                  <a:moveTo>
                    <a:pt x="435737" y="902081"/>
                  </a:moveTo>
                  <a:cubicBezTo>
                    <a:pt x="435737" y="1013587"/>
                    <a:pt x="435737" y="1135126"/>
                    <a:pt x="435737" y="1256792"/>
                  </a:cubicBezTo>
                  <a:cubicBezTo>
                    <a:pt x="435737" y="1327785"/>
                    <a:pt x="466090" y="1358138"/>
                    <a:pt x="537083" y="1358138"/>
                  </a:cubicBezTo>
                  <a:cubicBezTo>
                    <a:pt x="780288" y="1358138"/>
                    <a:pt x="1023493" y="1358138"/>
                    <a:pt x="1266698" y="1358138"/>
                  </a:cubicBezTo>
                  <a:cubicBezTo>
                    <a:pt x="1327531" y="1358138"/>
                    <a:pt x="1357884" y="1327785"/>
                    <a:pt x="1357884" y="1266952"/>
                  </a:cubicBezTo>
                  <a:cubicBezTo>
                    <a:pt x="1357884" y="1023747"/>
                    <a:pt x="1357884" y="770382"/>
                    <a:pt x="1357884" y="527304"/>
                  </a:cubicBezTo>
                  <a:cubicBezTo>
                    <a:pt x="1357884" y="466471"/>
                    <a:pt x="1327531" y="436118"/>
                    <a:pt x="1266698" y="436118"/>
                  </a:cubicBezTo>
                  <a:cubicBezTo>
                    <a:pt x="1023493" y="425958"/>
                    <a:pt x="780288" y="425958"/>
                    <a:pt x="537083" y="436118"/>
                  </a:cubicBezTo>
                  <a:cubicBezTo>
                    <a:pt x="466090" y="436118"/>
                    <a:pt x="435737" y="466471"/>
                    <a:pt x="435737" y="537464"/>
                  </a:cubicBezTo>
                  <a:cubicBezTo>
                    <a:pt x="435737" y="659003"/>
                    <a:pt x="435737" y="780669"/>
                    <a:pt x="435737" y="9022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9298800" y="1876500"/>
            <a:ext cx="1300320" cy="1292760"/>
            <a:chOff x="0" y="0"/>
            <a:chExt cx="1733760" cy="1723680"/>
          </a:xfrm>
        </p:grpSpPr>
        <p:sp>
          <p:nvSpPr>
            <p:cNvPr id="266" name="Freeform 266"/>
            <p:cNvSpPr/>
            <p:nvPr/>
          </p:nvSpPr>
          <p:spPr>
            <a:xfrm>
              <a:off x="-127" y="0"/>
              <a:ext cx="1733804" cy="1723771"/>
            </a:xfrm>
            <a:custGeom>
              <a:avLst/>
              <a:gdLst/>
              <a:ahLst/>
              <a:cxnLst/>
              <a:rect l="l" t="t" r="r" b="b"/>
              <a:pathLst>
                <a:path w="1733804" h="1723771">
                  <a:moveTo>
                    <a:pt x="953135" y="1399286"/>
                  </a:moveTo>
                  <a:cubicBezTo>
                    <a:pt x="892302" y="1399286"/>
                    <a:pt x="841629" y="1399286"/>
                    <a:pt x="790956" y="1399286"/>
                  </a:cubicBezTo>
                  <a:cubicBezTo>
                    <a:pt x="790956" y="1510792"/>
                    <a:pt x="790956" y="1612265"/>
                    <a:pt x="790956" y="1723771"/>
                  </a:cubicBezTo>
                  <a:cubicBezTo>
                    <a:pt x="760476" y="1723771"/>
                    <a:pt x="740283" y="1723771"/>
                    <a:pt x="719963" y="1723771"/>
                  </a:cubicBezTo>
                  <a:cubicBezTo>
                    <a:pt x="719963" y="1622425"/>
                    <a:pt x="719963" y="1510792"/>
                    <a:pt x="719963" y="1399286"/>
                  </a:cubicBezTo>
                  <a:cubicBezTo>
                    <a:pt x="669290" y="1399286"/>
                    <a:pt x="618617" y="1399286"/>
                    <a:pt x="557784" y="1399286"/>
                  </a:cubicBezTo>
                  <a:cubicBezTo>
                    <a:pt x="557784" y="1510792"/>
                    <a:pt x="557784" y="1612265"/>
                    <a:pt x="557784" y="1723771"/>
                  </a:cubicBezTo>
                  <a:cubicBezTo>
                    <a:pt x="537464" y="1723771"/>
                    <a:pt x="517271" y="1723771"/>
                    <a:pt x="486791" y="1723771"/>
                  </a:cubicBezTo>
                  <a:cubicBezTo>
                    <a:pt x="486791" y="1622425"/>
                    <a:pt x="486791" y="1510792"/>
                    <a:pt x="486791" y="1399286"/>
                  </a:cubicBezTo>
                  <a:cubicBezTo>
                    <a:pt x="436118" y="1399286"/>
                    <a:pt x="385445" y="1399286"/>
                    <a:pt x="334645" y="1399286"/>
                  </a:cubicBezTo>
                  <a:cubicBezTo>
                    <a:pt x="334645" y="1348613"/>
                    <a:pt x="334645" y="1297940"/>
                    <a:pt x="334645" y="1247140"/>
                  </a:cubicBezTo>
                  <a:cubicBezTo>
                    <a:pt x="223139" y="1247140"/>
                    <a:pt x="121666" y="1247140"/>
                    <a:pt x="10160" y="1247140"/>
                  </a:cubicBezTo>
                  <a:cubicBezTo>
                    <a:pt x="10160" y="1216660"/>
                    <a:pt x="10160" y="1196467"/>
                    <a:pt x="10160" y="1176147"/>
                  </a:cubicBezTo>
                  <a:cubicBezTo>
                    <a:pt x="111506" y="1176147"/>
                    <a:pt x="223139" y="1176147"/>
                    <a:pt x="334645" y="1176147"/>
                  </a:cubicBezTo>
                  <a:cubicBezTo>
                    <a:pt x="334645" y="1125474"/>
                    <a:pt x="334645" y="1074801"/>
                    <a:pt x="334645" y="1013968"/>
                  </a:cubicBezTo>
                  <a:cubicBezTo>
                    <a:pt x="223139" y="1013968"/>
                    <a:pt x="111633" y="1013968"/>
                    <a:pt x="10160" y="1013968"/>
                  </a:cubicBezTo>
                  <a:cubicBezTo>
                    <a:pt x="10160" y="993648"/>
                    <a:pt x="10160" y="973455"/>
                    <a:pt x="10160" y="942975"/>
                  </a:cubicBezTo>
                  <a:cubicBezTo>
                    <a:pt x="111506" y="942975"/>
                    <a:pt x="223139" y="942975"/>
                    <a:pt x="334645" y="942975"/>
                  </a:cubicBezTo>
                  <a:cubicBezTo>
                    <a:pt x="334645" y="892302"/>
                    <a:pt x="334645" y="841629"/>
                    <a:pt x="334645" y="790829"/>
                  </a:cubicBezTo>
                  <a:cubicBezTo>
                    <a:pt x="223139" y="790829"/>
                    <a:pt x="121666" y="790829"/>
                    <a:pt x="10160" y="790829"/>
                  </a:cubicBezTo>
                  <a:cubicBezTo>
                    <a:pt x="10160" y="760349"/>
                    <a:pt x="10160" y="740156"/>
                    <a:pt x="0" y="719836"/>
                  </a:cubicBezTo>
                  <a:cubicBezTo>
                    <a:pt x="111506" y="719836"/>
                    <a:pt x="223012" y="719836"/>
                    <a:pt x="324485" y="719836"/>
                  </a:cubicBezTo>
                  <a:cubicBezTo>
                    <a:pt x="324485" y="669163"/>
                    <a:pt x="324485" y="618490"/>
                    <a:pt x="324485" y="557657"/>
                  </a:cubicBezTo>
                  <a:cubicBezTo>
                    <a:pt x="223139" y="557657"/>
                    <a:pt x="121666" y="557657"/>
                    <a:pt x="10160" y="557657"/>
                  </a:cubicBezTo>
                  <a:cubicBezTo>
                    <a:pt x="10160" y="537337"/>
                    <a:pt x="10160" y="517144"/>
                    <a:pt x="10160" y="496824"/>
                  </a:cubicBezTo>
                  <a:cubicBezTo>
                    <a:pt x="111506" y="496824"/>
                    <a:pt x="223139" y="496824"/>
                    <a:pt x="334645" y="496824"/>
                  </a:cubicBezTo>
                  <a:cubicBezTo>
                    <a:pt x="334645" y="435991"/>
                    <a:pt x="334645" y="395478"/>
                    <a:pt x="334645" y="334645"/>
                  </a:cubicBezTo>
                  <a:cubicBezTo>
                    <a:pt x="385318" y="334645"/>
                    <a:pt x="435991" y="334645"/>
                    <a:pt x="486791" y="334645"/>
                  </a:cubicBezTo>
                  <a:cubicBezTo>
                    <a:pt x="486791" y="223139"/>
                    <a:pt x="486791" y="121666"/>
                    <a:pt x="486791" y="10160"/>
                  </a:cubicBezTo>
                  <a:cubicBezTo>
                    <a:pt x="517271" y="10160"/>
                    <a:pt x="527304" y="0"/>
                    <a:pt x="557784" y="0"/>
                  </a:cubicBezTo>
                  <a:cubicBezTo>
                    <a:pt x="557784" y="111506"/>
                    <a:pt x="557784" y="223012"/>
                    <a:pt x="557784" y="334645"/>
                  </a:cubicBezTo>
                  <a:cubicBezTo>
                    <a:pt x="608457" y="334645"/>
                    <a:pt x="659130" y="334645"/>
                    <a:pt x="719963" y="334645"/>
                  </a:cubicBezTo>
                  <a:cubicBezTo>
                    <a:pt x="719963" y="223139"/>
                    <a:pt x="719963" y="121666"/>
                    <a:pt x="719963" y="10160"/>
                  </a:cubicBezTo>
                  <a:cubicBezTo>
                    <a:pt x="740283" y="10160"/>
                    <a:pt x="760476" y="10160"/>
                    <a:pt x="780796" y="10160"/>
                  </a:cubicBezTo>
                  <a:cubicBezTo>
                    <a:pt x="780796" y="111506"/>
                    <a:pt x="780796" y="223139"/>
                    <a:pt x="780796" y="324485"/>
                  </a:cubicBezTo>
                  <a:cubicBezTo>
                    <a:pt x="841629" y="324485"/>
                    <a:pt x="892302" y="324485"/>
                    <a:pt x="942975" y="324485"/>
                  </a:cubicBezTo>
                  <a:cubicBezTo>
                    <a:pt x="942975" y="223139"/>
                    <a:pt x="942975" y="121666"/>
                    <a:pt x="942975" y="10160"/>
                  </a:cubicBezTo>
                  <a:cubicBezTo>
                    <a:pt x="973455" y="10160"/>
                    <a:pt x="983488" y="10160"/>
                    <a:pt x="1013968" y="10160"/>
                  </a:cubicBezTo>
                  <a:cubicBezTo>
                    <a:pt x="1013968" y="111506"/>
                    <a:pt x="1013968" y="223139"/>
                    <a:pt x="1013968" y="324485"/>
                  </a:cubicBezTo>
                  <a:cubicBezTo>
                    <a:pt x="1064641" y="324485"/>
                    <a:pt x="1115314" y="324485"/>
                    <a:pt x="1176147" y="324485"/>
                  </a:cubicBezTo>
                  <a:cubicBezTo>
                    <a:pt x="1176147" y="223139"/>
                    <a:pt x="1176147" y="111506"/>
                    <a:pt x="1176147" y="10160"/>
                  </a:cubicBezTo>
                  <a:cubicBezTo>
                    <a:pt x="1196467" y="10160"/>
                    <a:pt x="1216660" y="10160"/>
                    <a:pt x="1236980" y="10160"/>
                  </a:cubicBezTo>
                  <a:cubicBezTo>
                    <a:pt x="1236980" y="111506"/>
                    <a:pt x="1236980" y="223139"/>
                    <a:pt x="1236980" y="334645"/>
                  </a:cubicBezTo>
                  <a:cubicBezTo>
                    <a:pt x="1297813" y="334645"/>
                    <a:pt x="1338326" y="334645"/>
                    <a:pt x="1399159" y="334645"/>
                  </a:cubicBezTo>
                  <a:cubicBezTo>
                    <a:pt x="1399159" y="385318"/>
                    <a:pt x="1399159" y="435991"/>
                    <a:pt x="1399159" y="486791"/>
                  </a:cubicBezTo>
                  <a:cubicBezTo>
                    <a:pt x="1510665" y="486791"/>
                    <a:pt x="1612138" y="486791"/>
                    <a:pt x="1723644" y="486791"/>
                  </a:cubicBezTo>
                  <a:cubicBezTo>
                    <a:pt x="1723644" y="517271"/>
                    <a:pt x="1723644" y="527304"/>
                    <a:pt x="1723644" y="557784"/>
                  </a:cubicBezTo>
                  <a:cubicBezTo>
                    <a:pt x="1622298" y="557784"/>
                    <a:pt x="1510665" y="557784"/>
                    <a:pt x="1399159" y="557784"/>
                  </a:cubicBezTo>
                  <a:cubicBezTo>
                    <a:pt x="1399159" y="608457"/>
                    <a:pt x="1399159" y="659130"/>
                    <a:pt x="1399159" y="719963"/>
                  </a:cubicBezTo>
                  <a:cubicBezTo>
                    <a:pt x="1510665" y="719963"/>
                    <a:pt x="1612138" y="719963"/>
                    <a:pt x="1723644" y="719963"/>
                  </a:cubicBezTo>
                  <a:cubicBezTo>
                    <a:pt x="1723644" y="740283"/>
                    <a:pt x="1723644" y="760476"/>
                    <a:pt x="1723644" y="780796"/>
                  </a:cubicBezTo>
                  <a:cubicBezTo>
                    <a:pt x="1622298" y="780796"/>
                    <a:pt x="1510665" y="780796"/>
                    <a:pt x="1399159" y="780796"/>
                  </a:cubicBezTo>
                  <a:cubicBezTo>
                    <a:pt x="1399159" y="841629"/>
                    <a:pt x="1399159" y="892302"/>
                    <a:pt x="1399159" y="942975"/>
                  </a:cubicBezTo>
                  <a:cubicBezTo>
                    <a:pt x="1510665" y="942975"/>
                    <a:pt x="1612138" y="942975"/>
                    <a:pt x="1723644" y="942975"/>
                  </a:cubicBezTo>
                  <a:cubicBezTo>
                    <a:pt x="1723644" y="963295"/>
                    <a:pt x="1723644" y="983488"/>
                    <a:pt x="1723644" y="1013968"/>
                  </a:cubicBezTo>
                  <a:cubicBezTo>
                    <a:pt x="1622298" y="1013968"/>
                    <a:pt x="1510665" y="1013968"/>
                    <a:pt x="1399159" y="1013968"/>
                  </a:cubicBezTo>
                  <a:cubicBezTo>
                    <a:pt x="1399159" y="1064641"/>
                    <a:pt x="1399159" y="1115314"/>
                    <a:pt x="1399159" y="1176147"/>
                  </a:cubicBezTo>
                  <a:cubicBezTo>
                    <a:pt x="1510665" y="1176147"/>
                    <a:pt x="1612138" y="1176147"/>
                    <a:pt x="1723644" y="1176147"/>
                  </a:cubicBezTo>
                  <a:cubicBezTo>
                    <a:pt x="1723644" y="1196467"/>
                    <a:pt x="1723644" y="1216660"/>
                    <a:pt x="1733804" y="1236980"/>
                  </a:cubicBezTo>
                  <a:cubicBezTo>
                    <a:pt x="1622298" y="1236980"/>
                    <a:pt x="1510792" y="1236980"/>
                    <a:pt x="1399159" y="1236980"/>
                  </a:cubicBezTo>
                  <a:cubicBezTo>
                    <a:pt x="1399159" y="1297813"/>
                    <a:pt x="1399159" y="1338326"/>
                    <a:pt x="1399159" y="1399159"/>
                  </a:cubicBezTo>
                  <a:cubicBezTo>
                    <a:pt x="1348486" y="1399159"/>
                    <a:pt x="1297813" y="1399159"/>
                    <a:pt x="1247013" y="1399159"/>
                  </a:cubicBezTo>
                  <a:cubicBezTo>
                    <a:pt x="1247013" y="1510665"/>
                    <a:pt x="1247013" y="1612138"/>
                    <a:pt x="1247013" y="1723644"/>
                  </a:cubicBezTo>
                  <a:cubicBezTo>
                    <a:pt x="1216533" y="1723644"/>
                    <a:pt x="1196340" y="1723644"/>
                    <a:pt x="1176020" y="1723644"/>
                  </a:cubicBezTo>
                  <a:cubicBezTo>
                    <a:pt x="1176020" y="1622298"/>
                    <a:pt x="1176020" y="1510665"/>
                    <a:pt x="1176020" y="1399159"/>
                  </a:cubicBezTo>
                  <a:cubicBezTo>
                    <a:pt x="1125347" y="1399159"/>
                    <a:pt x="1074674" y="1399159"/>
                    <a:pt x="1013841" y="1399159"/>
                  </a:cubicBezTo>
                  <a:cubicBezTo>
                    <a:pt x="1013841" y="1510665"/>
                    <a:pt x="1013841" y="1612138"/>
                    <a:pt x="1013841" y="1723644"/>
                  </a:cubicBezTo>
                  <a:cubicBezTo>
                    <a:pt x="993521" y="1723644"/>
                    <a:pt x="973328" y="1723644"/>
                    <a:pt x="953008" y="1723644"/>
                  </a:cubicBezTo>
                  <a:cubicBezTo>
                    <a:pt x="953008" y="1622298"/>
                    <a:pt x="953008" y="1510665"/>
                    <a:pt x="953008" y="1399159"/>
                  </a:cubicBezTo>
                  <a:close/>
                  <a:moveTo>
                    <a:pt x="405638" y="1328293"/>
                  </a:moveTo>
                  <a:cubicBezTo>
                    <a:pt x="709803" y="1328293"/>
                    <a:pt x="1024128" y="1328293"/>
                    <a:pt x="1328293" y="1328293"/>
                  </a:cubicBezTo>
                  <a:cubicBezTo>
                    <a:pt x="1328293" y="1013968"/>
                    <a:pt x="1328293" y="709803"/>
                    <a:pt x="1328293" y="405638"/>
                  </a:cubicBezTo>
                  <a:cubicBezTo>
                    <a:pt x="1013968" y="405638"/>
                    <a:pt x="709803" y="405638"/>
                    <a:pt x="405638" y="405638"/>
                  </a:cubicBezTo>
                  <a:cubicBezTo>
                    <a:pt x="405638" y="709803"/>
                    <a:pt x="405638" y="1013968"/>
                    <a:pt x="405638" y="13282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13725720" y="4081320"/>
            <a:ext cx="1300320" cy="1300320"/>
            <a:chOff x="0" y="0"/>
            <a:chExt cx="1733760" cy="1733760"/>
          </a:xfrm>
        </p:grpSpPr>
        <p:sp>
          <p:nvSpPr>
            <p:cNvPr id="268" name="Freeform 268"/>
            <p:cNvSpPr/>
            <p:nvPr/>
          </p:nvSpPr>
          <p:spPr>
            <a:xfrm>
              <a:off x="-127" y="0"/>
              <a:ext cx="1734185" cy="1733931"/>
            </a:xfrm>
            <a:custGeom>
              <a:avLst/>
              <a:gdLst/>
              <a:ahLst/>
              <a:cxnLst/>
              <a:rect l="l" t="t" r="r" b="b"/>
              <a:pathLst>
                <a:path w="1734185" h="1733931">
                  <a:moveTo>
                    <a:pt x="1551432" y="1186307"/>
                  </a:moveTo>
                  <a:cubicBezTo>
                    <a:pt x="1541272" y="1206627"/>
                    <a:pt x="1520952" y="1216787"/>
                    <a:pt x="1500759" y="1236980"/>
                  </a:cubicBezTo>
                  <a:cubicBezTo>
                    <a:pt x="1470279" y="1196467"/>
                    <a:pt x="1429766" y="1165987"/>
                    <a:pt x="1399413" y="1125474"/>
                  </a:cubicBezTo>
                  <a:cubicBezTo>
                    <a:pt x="1368933" y="1094994"/>
                    <a:pt x="1338580" y="1074801"/>
                    <a:pt x="1287907" y="1084961"/>
                  </a:cubicBezTo>
                  <a:cubicBezTo>
                    <a:pt x="1277747" y="1084961"/>
                    <a:pt x="1257427" y="1084961"/>
                    <a:pt x="1237234" y="1084961"/>
                  </a:cubicBezTo>
                  <a:cubicBezTo>
                    <a:pt x="1156081" y="1084961"/>
                    <a:pt x="1156081" y="1084961"/>
                    <a:pt x="1156081" y="1166114"/>
                  </a:cubicBezTo>
                  <a:cubicBezTo>
                    <a:pt x="1125601" y="1166114"/>
                    <a:pt x="1105408" y="1176274"/>
                    <a:pt x="1074928" y="1176274"/>
                  </a:cubicBezTo>
                  <a:cubicBezTo>
                    <a:pt x="1074928" y="1247267"/>
                    <a:pt x="1074928" y="1308100"/>
                    <a:pt x="1074928" y="1379093"/>
                  </a:cubicBezTo>
                  <a:cubicBezTo>
                    <a:pt x="1044448" y="1389253"/>
                    <a:pt x="1034415" y="1389253"/>
                    <a:pt x="1003935" y="1389253"/>
                  </a:cubicBezTo>
                  <a:cubicBezTo>
                    <a:pt x="1003935" y="1318260"/>
                    <a:pt x="1003935" y="1247267"/>
                    <a:pt x="1003935" y="1176274"/>
                  </a:cubicBezTo>
                  <a:cubicBezTo>
                    <a:pt x="973455" y="1176274"/>
                    <a:pt x="943102" y="1176274"/>
                    <a:pt x="912622" y="1176274"/>
                  </a:cubicBezTo>
                  <a:cubicBezTo>
                    <a:pt x="912622" y="1267587"/>
                    <a:pt x="912622" y="1358773"/>
                    <a:pt x="912622" y="1450086"/>
                  </a:cubicBezTo>
                  <a:cubicBezTo>
                    <a:pt x="912622" y="1490599"/>
                    <a:pt x="902462" y="1521079"/>
                    <a:pt x="872109" y="1551432"/>
                  </a:cubicBezTo>
                  <a:cubicBezTo>
                    <a:pt x="831596" y="1581912"/>
                    <a:pt x="801116" y="1622425"/>
                    <a:pt x="760603" y="1673098"/>
                  </a:cubicBezTo>
                  <a:cubicBezTo>
                    <a:pt x="740283" y="1652778"/>
                    <a:pt x="730123" y="1632585"/>
                    <a:pt x="709930" y="1622425"/>
                  </a:cubicBezTo>
                  <a:cubicBezTo>
                    <a:pt x="720090" y="1602105"/>
                    <a:pt x="730250" y="1591945"/>
                    <a:pt x="740410" y="1581912"/>
                  </a:cubicBezTo>
                  <a:cubicBezTo>
                    <a:pt x="841756" y="1521079"/>
                    <a:pt x="862076" y="1429766"/>
                    <a:pt x="841756" y="1328420"/>
                  </a:cubicBezTo>
                  <a:cubicBezTo>
                    <a:pt x="841756" y="1277747"/>
                    <a:pt x="841756" y="1227074"/>
                    <a:pt x="841756" y="1176274"/>
                  </a:cubicBezTo>
                  <a:cubicBezTo>
                    <a:pt x="811276" y="1176274"/>
                    <a:pt x="780923" y="1176274"/>
                    <a:pt x="750443" y="1176274"/>
                  </a:cubicBezTo>
                  <a:cubicBezTo>
                    <a:pt x="750443" y="1257427"/>
                    <a:pt x="750443" y="1338453"/>
                    <a:pt x="750443" y="1419606"/>
                  </a:cubicBezTo>
                  <a:cubicBezTo>
                    <a:pt x="760603" y="1480439"/>
                    <a:pt x="740283" y="1531112"/>
                    <a:pt x="689610" y="1571752"/>
                  </a:cubicBezTo>
                  <a:cubicBezTo>
                    <a:pt x="638937" y="1622425"/>
                    <a:pt x="588264" y="1673098"/>
                    <a:pt x="537464" y="1733931"/>
                  </a:cubicBezTo>
                  <a:cubicBezTo>
                    <a:pt x="517144" y="1713611"/>
                    <a:pt x="506984" y="1703451"/>
                    <a:pt x="486791" y="1683258"/>
                  </a:cubicBezTo>
                  <a:cubicBezTo>
                    <a:pt x="537464" y="1622425"/>
                    <a:pt x="598297" y="1571752"/>
                    <a:pt x="648970" y="1510919"/>
                  </a:cubicBezTo>
                  <a:cubicBezTo>
                    <a:pt x="669290" y="1490599"/>
                    <a:pt x="679450" y="1460246"/>
                    <a:pt x="679450" y="1429766"/>
                  </a:cubicBezTo>
                  <a:cubicBezTo>
                    <a:pt x="689610" y="1348613"/>
                    <a:pt x="689610" y="1267587"/>
                    <a:pt x="689610" y="1176274"/>
                  </a:cubicBezTo>
                  <a:cubicBezTo>
                    <a:pt x="659130" y="1176274"/>
                    <a:pt x="628777" y="1166114"/>
                    <a:pt x="608457" y="1166114"/>
                  </a:cubicBezTo>
                  <a:cubicBezTo>
                    <a:pt x="598297" y="1135634"/>
                    <a:pt x="598297" y="1115441"/>
                    <a:pt x="598297" y="1084961"/>
                  </a:cubicBezTo>
                  <a:cubicBezTo>
                    <a:pt x="476631" y="1084961"/>
                    <a:pt x="354965" y="1084961"/>
                    <a:pt x="233299" y="1084961"/>
                  </a:cubicBezTo>
                  <a:cubicBezTo>
                    <a:pt x="223139" y="1084961"/>
                    <a:pt x="202819" y="1105281"/>
                    <a:pt x="192786" y="1115441"/>
                  </a:cubicBezTo>
                  <a:cubicBezTo>
                    <a:pt x="152273" y="1166114"/>
                    <a:pt x="81280" y="1166114"/>
                    <a:pt x="40640" y="1125601"/>
                  </a:cubicBezTo>
                  <a:cubicBezTo>
                    <a:pt x="0" y="1085088"/>
                    <a:pt x="127" y="1013841"/>
                    <a:pt x="40640" y="973328"/>
                  </a:cubicBezTo>
                  <a:cubicBezTo>
                    <a:pt x="81153" y="932815"/>
                    <a:pt x="152146" y="942848"/>
                    <a:pt x="192786" y="993648"/>
                  </a:cubicBezTo>
                  <a:cubicBezTo>
                    <a:pt x="202946" y="1003808"/>
                    <a:pt x="223266" y="1013968"/>
                    <a:pt x="233299" y="1013968"/>
                  </a:cubicBezTo>
                  <a:cubicBezTo>
                    <a:pt x="334645" y="1013968"/>
                    <a:pt x="446278" y="1013968"/>
                    <a:pt x="547624" y="1013968"/>
                  </a:cubicBezTo>
                  <a:cubicBezTo>
                    <a:pt x="567944" y="1013968"/>
                    <a:pt x="578104" y="1013968"/>
                    <a:pt x="598297" y="1013968"/>
                  </a:cubicBezTo>
                  <a:cubicBezTo>
                    <a:pt x="598297" y="983488"/>
                    <a:pt x="598297" y="953135"/>
                    <a:pt x="598297" y="922655"/>
                  </a:cubicBezTo>
                  <a:cubicBezTo>
                    <a:pt x="506984" y="922655"/>
                    <a:pt x="405638" y="922655"/>
                    <a:pt x="314452" y="922655"/>
                  </a:cubicBezTo>
                  <a:cubicBezTo>
                    <a:pt x="294132" y="922655"/>
                    <a:pt x="263779" y="912495"/>
                    <a:pt x="243459" y="892175"/>
                  </a:cubicBezTo>
                  <a:cubicBezTo>
                    <a:pt x="182626" y="841502"/>
                    <a:pt x="131953" y="780669"/>
                    <a:pt x="71120" y="729996"/>
                  </a:cubicBezTo>
                  <a:cubicBezTo>
                    <a:pt x="91440" y="709676"/>
                    <a:pt x="101600" y="689483"/>
                    <a:pt x="121793" y="669163"/>
                  </a:cubicBezTo>
                  <a:cubicBezTo>
                    <a:pt x="172466" y="719836"/>
                    <a:pt x="213106" y="770509"/>
                    <a:pt x="263779" y="821309"/>
                  </a:cubicBezTo>
                  <a:cubicBezTo>
                    <a:pt x="284099" y="831469"/>
                    <a:pt x="324612" y="851789"/>
                    <a:pt x="355092" y="851789"/>
                  </a:cubicBezTo>
                  <a:cubicBezTo>
                    <a:pt x="436245" y="861949"/>
                    <a:pt x="517271" y="851789"/>
                    <a:pt x="598424" y="851789"/>
                  </a:cubicBezTo>
                  <a:cubicBezTo>
                    <a:pt x="598424" y="821309"/>
                    <a:pt x="598424" y="790956"/>
                    <a:pt x="598424" y="760476"/>
                  </a:cubicBezTo>
                  <a:cubicBezTo>
                    <a:pt x="517271" y="760476"/>
                    <a:pt x="436245" y="760476"/>
                    <a:pt x="344932" y="760476"/>
                  </a:cubicBezTo>
                  <a:cubicBezTo>
                    <a:pt x="344932" y="740156"/>
                    <a:pt x="344932" y="719963"/>
                    <a:pt x="344932" y="699643"/>
                  </a:cubicBezTo>
                  <a:cubicBezTo>
                    <a:pt x="436245" y="699643"/>
                    <a:pt x="507111" y="699643"/>
                    <a:pt x="598424" y="699643"/>
                  </a:cubicBezTo>
                  <a:cubicBezTo>
                    <a:pt x="598424" y="669163"/>
                    <a:pt x="608584" y="648970"/>
                    <a:pt x="608584" y="618490"/>
                  </a:cubicBezTo>
                  <a:cubicBezTo>
                    <a:pt x="628904" y="618490"/>
                    <a:pt x="659257" y="618490"/>
                    <a:pt x="689737" y="608330"/>
                  </a:cubicBezTo>
                  <a:cubicBezTo>
                    <a:pt x="679577" y="517017"/>
                    <a:pt x="720217" y="405511"/>
                    <a:pt x="608584" y="334518"/>
                  </a:cubicBezTo>
                  <a:cubicBezTo>
                    <a:pt x="588264" y="324358"/>
                    <a:pt x="578104" y="304038"/>
                    <a:pt x="557911" y="283845"/>
                  </a:cubicBezTo>
                  <a:cubicBezTo>
                    <a:pt x="537718" y="263652"/>
                    <a:pt x="527431" y="253365"/>
                    <a:pt x="486918" y="263525"/>
                  </a:cubicBezTo>
                  <a:cubicBezTo>
                    <a:pt x="446405" y="273685"/>
                    <a:pt x="405765" y="243205"/>
                    <a:pt x="395605" y="202692"/>
                  </a:cubicBezTo>
                  <a:cubicBezTo>
                    <a:pt x="385445" y="172212"/>
                    <a:pt x="385445" y="131699"/>
                    <a:pt x="395605" y="101346"/>
                  </a:cubicBezTo>
                  <a:cubicBezTo>
                    <a:pt x="415925" y="60833"/>
                    <a:pt x="456438" y="50673"/>
                    <a:pt x="496951" y="60833"/>
                  </a:cubicBezTo>
                  <a:cubicBezTo>
                    <a:pt x="547624" y="60833"/>
                    <a:pt x="588264" y="111506"/>
                    <a:pt x="578104" y="172339"/>
                  </a:cubicBezTo>
                  <a:cubicBezTo>
                    <a:pt x="578104" y="192659"/>
                    <a:pt x="588264" y="223012"/>
                    <a:pt x="598424" y="233172"/>
                  </a:cubicBezTo>
                  <a:cubicBezTo>
                    <a:pt x="699770" y="314325"/>
                    <a:pt x="770763" y="415671"/>
                    <a:pt x="750570" y="557657"/>
                  </a:cubicBezTo>
                  <a:cubicBezTo>
                    <a:pt x="750570" y="577977"/>
                    <a:pt x="750570" y="588137"/>
                    <a:pt x="750570" y="608330"/>
                  </a:cubicBezTo>
                  <a:cubicBezTo>
                    <a:pt x="781050" y="608330"/>
                    <a:pt x="811403" y="608330"/>
                    <a:pt x="841883" y="608330"/>
                  </a:cubicBezTo>
                  <a:cubicBezTo>
                    <a:pt x="841883" y="405511"/>
                    <a:pt x="841883" y="202819"/>
                    <a:pt x="841883" y="0"/>
                  </a:cubicBezTo>
                  <a:cubicBezTo>
                    <a:pt x="872363" y="0"/>
                    <a:pt x="882396" y="0"/>
                    <a:pt x="912876" y="0"/>
                  </a:cubicBezTo>
                  <a:cubicBezTo>
                    <a:pt x="912876" y="202819"/>
                    <a:pt x="912876" y="405511"/>
                    <a:pt x="912876" y="608330"/>
                  </a:cubicBezTo>
                  <a:cubicBezTo>
                    <a:pt x="943356" y="608330"/>
                    <a:pt x="973709" y="608330"/>
                    <a:pt x="1004189" y="608330"/>
                  </a:cubicBezTo>
                  <a:cubicBezTo>
                    <a:pt x="1004189" y="537337"/>
                    <a:pt x="1014349" y="456184"/>
                    <a:pt x="1004189" y="375158"/>
                  </a:cubicBezTo>
                  <a:cubicBezTo>
                    <a:pt x="1004189" y="304165"/>
                    <a:pt x="1014349" y="243332"/>
                    <a:pt x="1075182" y="202819"/>
                  </a:cubicBezTo>
                  <a:cubicBezTo>
                    <a:pt x="1115695" y="172339"/>
                    <a:pt x="1146175" y="131826"/>
                    <a:pt x="1186688" y="91313"/>
                  </a:cubicBezTo>
                  <a:cubicBezTo>
                    <a:pt x="1207008" y="111633"/>
                    <a:pt x="1217168" y="121793"/>
                    <a:pt x="1237361" y="152146"/>
                  </a:cubicBezTo>
                  <a:cubicBezTo>
                    <a:pt x="1186688" y="192659"/>
                    <a:pt x="1146048" y="233299"/>
                    <a:pt x="1105535" y="273812"/>
                  </a:cubicBezTo>
                  <a:cubicBezTo>
                    <a:pt x="1085215" y="294132"/>
                    <a:pt x="1075055" y="314325"/>
                    <a:pt x="1075055" y="344805"/>
                  </a:cubicBezTo>
                  <a:cubicBezTo>
                    <a:pt x="1075055" y="425958"/>
                    <a:pt x="1075055" y="517144"/>
                    <a:pt x="1075055" y="608457"/>
                  </a:cubicBezTo>
                  <a:cubicBezTo>
                    <a:pt x="1095375" y="608457"/>
                    <a:pt x="1125728" y="618617"/>
                    <a:pt x="1156208" y="618617"/>
                  </a:cubicBezTo>
                  <a:cubicBezTo>
                    <a:pt x="1156208" y="638937"/>
                    <a:pt x="1156208" y="669290"/>
                    <a:pt x="1156208" y="699770"/>
                  </a:cubicBezTo>
                  <a:cubicBezTo>
                    <a:pt x="1227201" y="699770"/>
                    <a:pt x="1298194" y="699770"/>
                    <a:pt x="1369187" y="699770"/>
                  </a:cubicBezTo>
                  <a:cubicBezTo>
                    <a:pt x="1369187" y="720090"/>
                    <a:pt x="1369187" y="740283"/>
                    <a:pt x="1369187" y="760603"/>
                  </a:cubicBezTo>
                  <a:cubicBezTo>
                    <a:pt x="1298194" y="760603"/>
                    <a:pt x="1237361" y="760603"/>
                    <a:pt x="1156208" y="760603"/>
                  </a:cubicBezTo>
                  <a:cubicBezTo>
                    <a:pt x="1156208" y="791083"/>
                    <a:pt x="1156208" y="821436"/>
                    <a:pt x="1156208" y="851916"/>
                  </a:cubicBezTo>
                  <a:cubicBezTo>
                    <a:pt x="1277874" y="851916"/>
                    <a:pt x="1389380" y="851916"/>
                    <a:pt x="1511046" y="851916"/>
                  </a:cubicBezTo>
                  <a:cubicBezTo>
                    <a:pt x="1521206" y="851916"/>
                    <a:pt x="1531366" y="831596"/>
                    <a:pt x="1541526" y="821436"/>
                  </a:cubicBezTo>
                  <a:cubicBezTo>
                    <a:pt x="1592199" y="780923"/>
                    <a:pt x="1653032" y="770763"/>
                    <a:pt x="1693672" y="821436"/>
                  </a:cubicBezTo>
                  <a:cubicBezTo>
                    <a:pt x="1734185" y="861949"/>
                    <a:pt x="1734185" y="922782"/>
                    <a:pt x="1693672" y="963422"/>
                  </a:cubicBezTo>
                  <a:cubicBezTo>
                    <a:pt x="1653159" y="1004062"/>
                    <a:pt x="1582166" y="1003935"/>
                    <a:pt x="1551686" y="953262"/>
                  </a:cubicBezTo>
                  <a:cubicBezTo>
                    <a:pt x="1521206" y="922782"/>
                    <a:pt x="1501013" y="922782"/>
                    <a:pt x="1460373" y="922782"/>
                  </a:cubicBezTo>
                  <a:cubicBezTo>
                    <a:pt x="1369060" y="922782"/>
                    <a:pt x="1267714" y="922782"/>
                    <a:pt x="1156208" y="922782"/>
                  </a:cubicBezTo>
                  <a:cubicBezTo>
                    <a:pt x="1156208" y="953262"/>
                    <a:pt x="1156208" y="983615"/>
                    <a:pt x="1156208" y="1014095"/>
                  </a:cubicBezTo>
                  <a:cubicBezTo>
                    <a:pt x="1217041" y="1014095"/>
                    <a:pt x="1277874" y="1014095"/>
                    <a:pt x="1338707" y="1024255"/>
                  </a:cubicBezTo>
                  <a:cubicBezTo>
                    <a:pt x="1369187" y="1024255"/>
                    <a:pt x="1399540" y="1034415"/>
                    <a:pt x="1419860" y="1054735"/>
                  </a:cubicBezTo>
                  <a:cubicBezTo>
                    <a:pt x="1470533" y="1095248"/>
                    <a:pt x="1511173" y="1135888"/>
                    <a:pt x="1551686" y="1186561"/>
                  </a:cubicBezTo>
                  <a:close/>
                  <a:moveTo>
                    <a:pt x="1084961" y="679323"/>
                  </a:moveTo>
                  <a:cubicBezTo>
                    <a:pt x="942975" y="679323"/>
                    <a:pt x="811149" y="679323"/>
                    <a:pt x="669290" y="679323"/>
                  </a:cubicBezTo>
                  <a:cubicBezTo>
                    <a:pt x="669290" y="821309"/>
                    <a:pt x="669290" y="963168"/>
                    <a:pt x="669290" y="1094994"/>
                  </a:cubicBezTo>
                  <a:cubicBezTo>
                    <a:pt x="811276" y="1094994"/>
                    <a:pt x="943102" y="1094994"/>
                    <a:pt x="1084961" y="1094994"/>
                  </a:cubicBezTo>
                  <a:cubicBezTo>
                    <a:pt x="1084961" y="963168"/>
                    <a:pt x="1084961" y="821182"/>
                    <a:pt x="1084961" y="679323"/>
                  </a:cubicBezTo>
                  <a:close/>
                  <a:moveTo>
                    <a:pt x="476631" y="212979"/>
                  </a:moveTo>
                  <a:cubicBezTo>
                    <a:pt x="496951" y="192659"/>
                    <a:pt x="517144" y="172466"/>
                    <a:pt x="517144" y="162306"/>
                  </a:cubicBezTo>
                  <a:cubicBezTo>
                    <a:pt x="517144" y="152146"/>
                    <a:pt x="486664" y="121793"/>
                    <a:pt x="486664" y="131826"/>
                  </a:cubicBezTo>
                  <a:cubicBezTo>
                    <a:pt x="466344" y="131826"/>
                    <a:pt x="446151" y="152146"/>
                    <a:pt x="446151" y="162306"/>
                  </a:cubicBezTo>
                  <a:cubicBezTo>
                    <a:pt x="435991" y="172466"/>
                    <a:pt x="456311" y="192786"/>
                    <a:pt x="476631" y="212979"/>
                  </a:cubicBezTo>
                  <a:close/>
                  <a:moveTo>
                    <a:pt x="111633" y="1003808"/>
                  </a:moveTo>
                  <a:cubicBezTo>
                    <a:pt x="101473" y="1024128"/>
                    <a:pt x="71120" y="1034288"/>
                    <a:pt x="81153" y="1044321"/>
                  </a:cubicBezTo>
                  <a:cubicBezTo>
                    <a:pt x="81153" y="1064641"/>
                    <a:pt x="101473" y="1074801"/>
                    <a:pt x="111633" y="1084834"/>
                  </a:cubicBezTo>
                  <a:cubicBezTo>
                    <a:pt x="121793" y="1074674"/>
                    <a:pt x="142113" y="1064514"/>
                    <a:pt x="142113" y="1054354"/>
                  </a:cubicBezTo>
                  <a:cubicBezTo>
                    <a:pt x="142113" y="1034034"/>
                    <a:pt x="131953" y="1023874"/>
                    <a:pt x="111633" y="1003681"/>
                  </a:cubicBezTo>
                  <a:close/>
                  <a:moveTo>
                    <a:pt x="1672971" y="892302"/>
                  </a:moveTo>
                  <a:cubicBezTo>
                    <a:pt x="1652651" y="871982"/>
                    <a:pt x="1632458" y="851789"/>
                    <a:pt x="1622298" y="851789"/>
                  </a:cubicBezTo>
                  <a:cubicBezTo>
                    <a:pt x="1612138" y="861949"/>
                    <a:pt x="1601978" y="882269"/>
                    <a:pt x="1591818" y="892302"/>
                  </a:cubicBezTo>
                  <a:cubicBezTo>
                    <a:pt x="1601978" y="902462"/>
                    <a:pt x="1612138" y="922782"/>
                    <a:pt x="1632331" y="922782"/>
                  </a:cubicBezTo>
                  <a:cubicBezTo>
                    <a:pt x="1642491" y="922782"/>
                    <a:pt x="1652651" y="902462"/>
                    <a:pt x="1672844" y="8923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16142760" y="1640520"/>
            <a:ext cx="828900" cy="1671840"/>
            <a:chOff x="0" y="0"/>
            <a:chExt cx="1105200" cy="2229120"/>
          </a:xfrm>
        </p:grpSpPr>
        <p:sp>
          <p:nvSpPr>
            <p:cNvPr id="270" name="Freeform 270"/>
            <p:cNvSpPr/>
            <p:nvPr/>
          </p:nvSpPr>
          <p:spPr>
            <a:xfrm>
              <a:off x="508" y="0"/>
              <a:ext cx="1104646" cy="2229104"/>
            </a:xfrm>
            <a:custGeom>
              <a:avLst/>
              <a:gdLst/>
              <a:ahLst/>
              <a:cxnLst/>
              <a:rect l="l" t="t" r="r" b="b"/>
              <a:pathLst>
                <a:path w="1104646" h="2229104">
                  <a:moveTo>
                    <a:pt x="273304" y="699135"/>
                  </a:moveTo>
                  <a:cubicBezTo>
                    <a:pt x="334137" y="699135"/>
                    <a:pt x="384810" y="699135"/>
                    <a:pt x="445643" y="699135"/>
                  </a:cubicBezTo>
                  <a:cubicBezTo>
                    <a:pt x="445643" y="547116"/>
                    <a:pt x="445643" y="395224"/>
                    <a:pt x="445643" y="243205"/>
                  </a:cubicBezTo>
                  <a:cubicBezTo>
                    <a:pt x="445643" y="233045"/>
                    <a:pt x="425323" y="222885"/>
                    <a:pt x="415163" y="212852"/>
                  </a:cubicBezTo>
                  <a:cubicBezTo>
                    <a:pt x="374650" y="172339"/>
                    <a:pt x="364490" y="101346"/>
                    <a:pt x="394843" y="60833"/>
                  </a:cubicBezTo>
                  <a:cubicBezTo>
                    <a:pt x="425323" y="10160"/>
                    <a:pt x="486156" y="0"/>
                    <a:pt x="526796" y="30353"/>
                  </a:cubicBezTo>
                  <a:cubicBezTo>
                    <a:pt x="597789" y="60706"/>
                    <a:pt x="597789" y="151892"/>
                    <a:pt x="536956" y="202565"/>
                  </a:cubicBezTo>
                  <a:cubicBezTo>
                    <a:pt x="526796" y="222885"/>
                    <a:pt x="506476" y="232918"/>
                    <a:pt x="506476" y="253238"/>
                  </a:cubicBezTo>
                  <a:cubicBezTo>
                    <a:pt x="506476" y="384937"/>
                    <a:pt x="506476" y="526796"/>
                    <a:pt x="516636" y="658495"/>
                  </a:cubicBezTo>
                  <a:cubicBezTo>
                    <a:pt x="516636" y="668655"/>
                    <a:pt x="516636" y="678815"/>
                    <a:pt x="516636" y="699008"/>
                  </a:cubicBezTo>
                  <a:cubicBezTo>
                    <a:pt x="567309" y="699008"/>
                    <a:pt x="617982" y="699008"/>
                    <a:pt x="678815" y="699008"/>
                  </a:cubicBezTo>
                  <a:cubicBezTo>
                    <a:pt x="678815" y="617982"/>
                    <a:pt x="678815" y="536829"/>
                    <a:pt x="678815" y="455803"/>
                  </a:cubicBezTo>
                  <a:cubicBezTo>
                    <a:pt x="678815" y="405130"/>
                    <a:pt x="678815" y="374777"/>
                    <a:pt x="719328" y="334264"/>
                  </a:cubicBezTo>
                  <a:cubicBezTo>
                    <a:pt x="790321" y="283591"/>
                    <a:pt x="840994" y="212725"/>
                    <a:pt x="911987" y="131572"/>
                  </a:cubicBezTo>
                  <a:cubicBezTo>
                    <a:pt x="932307" y="161925"/>
                    <a:pt x="942467" y="172085"/>
                    <a:pt x="952500" y="182245"/>
                  </a:cubicBezTo>
                  <a:cubicBezTo>
                    <a:pt x="942340" y="192405"/>
                    <a:pt x="942340" y="202565"/>
                    <a:pt x="932180" y="212598"/>
                  </a:cubicBezTo>
                  <a:cubicBezTo>
                    <a:pt x="881507" y="263271"/>
                    <a:pt x="820674" y="324104"/>
                    <a:pt x="770001" y="384810"/>
                  </a:cubicBezTo>
                  <a:cubicBezTo>
                    <a:pt x="759841" y="394970"/>
                    <a:pt x="739521" y="425323"/>
                    <a:pt x="739521" y="445643"/>
                  </a:cubicBezTo>
                  <a:cubicBezTo>
                    <a:pt x="739521" y="526669"/>
                    <a:pt x="739521" y="607822"/>
                    <a:pt x="739521" y="699008"/>
                  </a:cubicBezTo>
                  <a:cubicBezTo>
                    <a:pt x="800354" y="699008"/>
                    <a:pt x="851027" y="699008"/>
                    <a:pt x="911860" y="699008"/>
                  </a:cubicBezTo>
                  <a:cubicBezTo>
                    <a:pt x="881380" y="557149"/>
                    <a:pt x="942340" y="465963"/>
                    <a:pt x="1053846" y="395097"/>
                  </a:cubicBezTo>
                  <a:cubicBezTo>
                    <a:pt x="1064006" y="395097"/>
                    <a:pt x="1064006" y="405257"/>
                    <a:pt x="1074166" y="405257"/>
                  </a:cubicBezTo>
                  <a:cubicBezTo>
                    <a:pt x="1084326" y="415417"/>
                    <a:pt x="1084326" y="415417"/>
                    <a:pt x="1104646" y="425577"/>
                  </a:cubicBezTo>
                  <a:cubicBezTo>
                    <a:pt x="1023493" y="496443"/>
                    <a:pt x="942467" y="567436"/>
                    <a:pt x="993140" y="699135"/>
                  </a:cubicBezTo>
                  <a:cubicBezTo>
                    <a:pt x="1013460" y="699135"/>
                    <a:pt x="1043813" y="699135"/>
                    <a:pt x="1074293" y="699135"/>
                  </a:cubicBezTo>
                  <a:cubicBezTo>
                    <a:pt x="1074293" y="1023366"/>
                    <a:pt x="1074293" y="1337437"/>
                    <a:pt x="1074293" y="1651635"/>
                  </a:cubicBezTo>
                  <a:cubicBezTo>
                    <a:pt x="1043813" y="1661795"/>
                    <a:pt x="1013460" y="1661795"/>
                    <a:pt x="972947" y="1661795"/>
                  </a:cubicBezTo>
                  <a:cubicBezTo>
                    <a:pt x="972947" y="1763141"/>
                    <a:pt x="972947" y="1864487"/>
                    <a:pt x="983107" y="1965706"/>
                  </a:cubicBezTo>
                  <a:cubicBezTo>
                    <a:pt x="983107" y="1986026"/>
                    <a:pt x="1003427" y="2006219"/>
                    <a:pt x="1013587" y="2016379"/>
                  </a:cubicBezTo>
                  <a:cubicBezTo>
                    <a:pt x="1044067" y="2046732"/>
                    <a:pt x="1064260" y="2067052"/>
                    <a:pt x="1094740" y="2097405"/>
                  </a:cubicBezTo>
                  <a:cubicBezTo>
                    <a:pt x="1084580" y="2117725"/>
                    <a:pt x="1064260" y="2127758"/>
                    <a:pt x="1044067" y="2158238"/>
                  </a:cubicBezTo>
                  <a:cubicBezTo>
                    <a:pt x="1003554" y="2107565"/>
                    <a:pt x="962914" y="2067052"/>
                    <a:pt x="922401" y="2016379"/>
                  </a:cubicBezTo>
                  <a:cubicBezTo>
                    <a:pt x="912241" y="2006219"/>
                    <a:pt x="912241" y="1986026"/>
                    <a:pt x="912241" y="1965706"/>
                  </a:cubicBezTo>
                  <a:cubicBezTo>
                    <a:pt x="912241" y="1864360"/>
                    <a:pt x="912241" y="1763014"/>
                    <a:pt x="912241" y="1661795"/>
                  </a:cubicBezTo>
                  <a:cubicBezTo>
                    <a:pt x="851408" y="1661795"/>
                    <a:pt x="800735" y="1661795"/>
                    <a:pt x="739902" y="1661795"/>
                  </a:cubicBezTo>
                  <a:cubicBezTo>
                    <a:pt x="739902" y="1742821"/>
                    <a:pt x="739902" y="1813814"/>
                    <a:pt x="739902" y="1884680"/>
                  </a:cubicBezTo>
                  <a:cubicBezTo>
                    <a:pt x="739902" y="1894840"/>
                    <a:pt x="760222" y="1905000"/>
                    <a:pt x="770382" y="1915033"/>
                  </a:cubicBezTo>
                  <a:cubicBezTo>
                    <a:pt x="831215" y="1965706"/>
                    <a:pt x="831215" y="2026539"/>
                    <a:pt x="790702" y="2087245"/>
                  </a:cubicBezTo>
                  <a:cubicBezTo>
                    <a:pt x="750189" y="2127758"/>
                    <a:pt x="669036" y="2127758"/>
                    <a:pt x="628523" y="2077085"/>
                  </a:cubicBezTo>
                  <a:cubicBezTo>
                    <a:pt x="588010" y="2036572"/>
                    <a:pt x="598043" y="1975739"/>
                    <a:pt x="648843" y="1925066"/>
                  </a:cubicBezTo>
                  <a:cubicBezTo>
                    <a:pt x="659003" y="1904746"/>
                    <a:pt x="669163" y="1884553"/>
                    <a:pt x="679323" y="1854200"/>
                  </a:cubicBezTo>
                  <a:cubicBezTo>
                    <a:pt x="679323" y="1793367"/>
                    <a:pt x="679323" y="1732661"/>
                    <a:pt x="679323" y="1671828"/>
                  </a:cubicBezTo>
                  <a:cubicBezTo>
                    <a:pt x="679323" y="1671828"/>
                    <a:pt x="669163" y="1671828"/>
                    <a:pt x="669163" y="1661668"/>
                  </a:cubicBezTo>
                  <a:cubicBezTo>
                    <a:pt x="618490" y="1661668"/>
                    <a:pt x="567817" y="1661668"/>
                    <a:pt x="517017" y="1661668"/>
                  </a:cubicBezTo>
                  <a:cubicBezTo>
                    <a:pt x="517017" y="1732534"/>
                    <a:pt x="506857" y="1793367"/>
                    <a:pt x="517017" y="1864360"/>
                  </a:cubicBezTo>
                  <a:cubicBezTo>
                    <a:pt x="517017" y="1915033"/>
                    <a:pt x="506857" y="1955546"/>
                    <a:pt x="466344" y="1996059"/>
                  </a:cubicBezTo>
                  <a:cubicBezTo>
                    <a:pt x="425831" y="2016379"/>
                    <a:pt x="405511" y="2046732"/>
                    <a:pt x="425831" y="2097405"/>
                  </a:cubicBezTo>
                  <a:cubicBezTo>
                    <a:pt x="435991" y="2158238"/>
                    <a:pt x="385318" y="2218944"/>
                    <a:pt x="324485" y="2218944"/>
                  </a:cubicBezTo>
                  <a:cubicBezTo>
                    <a:pt x="273812" y="2229104"/>
                    <a:pt x="212979" y="2178431"/>
                    <a:pt x="212979" y="2117598"/>
                  </a:cubicBezTo>
                  <a:cubicBezTo>
                    <a:pt x="202819" y="2056765"/>
                    <a:pt x="253492" y="2006092"/>
                    <a:pt x="314325" y="2006092"/>
                  </a:cubicBezTo>
                  <a:cubicBezTo>
                    <a:pt x="375158" y="2006092"/>
                    <a:pt x="446151" y="1935226"/>
                    <a:pt x="446151" y="1864233"/>
                  </a:cubicBezTo>
                  <a:cubicBezTo>
                    <a:pt x="446151" y="1803400"/>
                    <a:pt x="446151" y="1742694"/>
                    <a:pt x="446151" y="1681861"/>
                  </a:cubicBezTo>
                  <a:cubicBezTo>
                    <a:pt x="446151" y="1681861"/>
                    <a:pt x="446151" y="1671701"/>
                    <a:pt x="446151" y="1661541"/>
                  </a:cubicBezTo>
                  <a:cubicBezTo>
                    <a:pt x="385318" y="1661541"/>
                    <a:pt x="334645" y="1661541"/>
                    <a:pt x="273812" y="1661541"/>
                  </a:cubicBezTo>
                  <a:cubicBezTo>
                    <a:pt x="314325" y="1803400"/>
                    <a:pt x="233299" y="1874266"/>
                    <a:pt x="141986" y="1945259"/>
                  </a:cubicBezTo>
                  <a:cubicBezTo>
                    <a:pt x="131826" y="1945259"/>
                    <a:pt x="131826" y="1945259"/>
                    <a:pt x="131826" y="1945259"/>
                  </a:cubicBezTo>
                  <a:cubicBezTo>
                    <a:pt x="111506" y="1935099"/>
                    <a:pt x="101346" y="1924939"/>
                    <a:pt x="91313" y="1914906"/>
                  </a:cubicBezTo>
                  <a:cubicBezTo>
                    <a:pt x="152146" y="1833880"/>
                    <a:pt x="253492" y="1783207"/>
                    <a:pt x="202819" y="1661541"/>
                  </a:cubicBezTo>
                  <a:cubicBezTo>
                    <a:pt x="182499" y="1661541"/>
                    <a:pt x="152146" y="1661541"/>
                    <a:pt x="121666" y="1661541"/>
                  </a:cubicBezTo>
                  <a:cubicBezTo>
                    <a:pt x="121666" y="1337310"/>
                    <a:pt x="121666" y="1023239"/>
                    <a:pt x="121666" y="699008"/>
                  </a:cubicBezTo>
                  <a:cubicBezTo>
                    <a:pt x="141986" y="699008"/>
                    <a:pt x="172339" y="699008"/>
                    <a:pt x="212979" y="699008"/>
                  </a:cubicBezTo>
                  <a:cubicBezTo>
                    <a:pt x="212979" y="668655"/>
                    <a:pt x="212979" y="638175"/>
                    <a:pt x="212979" y="607822"/>
                  </a:cubicBezTo>
                  <a:cubicBezTo>
                    <a:pt x="212979" y="557149"/>
                    <a:pt x="182499" y="526796"/>
                    <a:pt x="131826" y="536956"/>
                  </a:cubicBezTo>
                  <a:cubicBezTo>
                    <a:pt x="70993" y="547116"/>
                    <a:pt x="20320" y="506603"/>
                    <a:pt x="10160" y="455930"/>
                  </a:cubicBezTo>
                  <a:cubicBezTo>
                    <a:pt x="0" y="405257"/>
                    <a:pt x="30480" y="344424"/>
                    <a:pt x="70993" y="324231"/>
                  </a:cubicBezTo>
                  <a:cubicBezTo>
                    <a:pt x="131826" y="314071"/>
                    <a:pt x="192659" y="334391"/>
                    <a:pt x="212979" y="385064"/>
                  </a:cubicBezTo>
                  <a:cubicBezTo>
                    <a:pt x="212979" y="405384"/>
                    <a:pt x="223139" y="415417"/>
                    <a:pt x="223139" y="425577"/>
                  </a:cubicBezTo>
                  <a:cubicBezTo>
                    <a:pt x="212979" y="466090"/>
                    <a:pt x="223139" y="496443"/>
                    <a:pt x="253619" y="526923"/>
                  </a:cubicBezTo>
                  <a:cubicBezTo>
                    <a:pt x="273939" y="537083"/>
                    <a:pt x="273939" y="557276"/>
                    <a:pt x="273939" y="577596"/>
                  </a:cubicBezTo>
                  <a:cubicBezTo>
                    <a:pt x="284099" y="618109"/>
                    <a:pt x="273939" y="658622"/>
                    <a:pt x="273939" y="699135"/>
                  </a:cubicBezTo>
                  <a:close/>
                  <a:moveTo>
                    <a:pt x="181991" y="770001"/>
                  </a:moveTo>
                  <a:cubicBezTo>
                    <a:pt x="181991" y="1043559"/>
                    <a:pt x="181991" y="1317117"/>
                    <a:pt x="181991" y="1590675"/>
                  </a:cubicBezTo>
                  <a:cubicBezTo>
                    <a:pt x="192151" y="1590675"/>
                    <a:pt x="202311" y="1590675"/>
                    <a:pt x="202311" y="1590675"/>
                  </a:cubicBezTo>
                  <a:cubicBezTo>
                    <a:pt x="455803" y="1590675"/>
                    <a:pt x="709295" y="1590675"/>
                    <a:pt x="962787" y="1600835"/>
                  </a:cubicBezTo>
                  <a:cubicBezTo>
                    <a:pt x="1003300" y="1600835"/>
                    <a:pt x="1013460" y="1580515"/>
                    <a:pt x="1013460" y="1550162"/>
                  </a:cubicBezTo>
                  <a:cubicBezTo>
                    <a:pt x="1013460" y="1306957"/>
                    <a:pt x="1013460" y="1063752"/>
                    <a:pt x="1013460" y="820674"/>
                  </a:cubicBezTo>
                  <a:cubicBezTo>
                    <a:pt x="1013460" y="810514"/>
                    <a:pt x="1003300" y="790321"/>
                    <a:pt x="1003300" y="770001"/>
                  </a:cubicBezTo>
                  <a:cubicBezTo>
                    <a:pt x="729488" y="770001"/>
                    <a:pt x="455803" y="770001"/>
                    <a:pt x="181991" y="770001"/>
                  </a:cubicBezTo>
                  <a:close/>
                  <a:moveTo>
                    <a:pt x="475996" y="60833"/>
                  </a:moveTo>
                  <a:cubicBezTo>
                    <a:pt x="455676" y="91186"/>
                    <a:pt x="435483" y="111506"/>
                    <a:pt x="435483" y="121666"/>
                  </a:cubicBezTo>
                  <a:cubicBezTo>
                    <a:pt x="445643" y="131826"/>
                    <a:pt x="465963" y="152019"/>
                    <a:pt x="486156" y="162179"/>
                  </a:cubicBezTo>
                  <a:cubicBezTo>
                    <a:pt x="496316" y="162179"/>
                    <a:pt x="516636" y="131826"/>
                    <a:pt x="516636" y="121666"/>
                  </a:cubicBezTo>
                  <a:cubicBezTo>
                    <a:pt x="516636" y="101346"/>
                    <a:pt x="496316" y="91313"/>
                    <a:pt x="476123" y="60833"/>
                  </a:cubicBezTo>
                  <a:close/>
                  <a:moveTo>
                    <a:pt x="110998" y="374904"/>
                  </a:moveTo>
                  <a:cubicBezTo>
                    <a:pt x="90678" y="395224"/>
                    <a:pt x="70485" y="415417"/>
                    <a:pt x="70485" y="425577"/>
                  </a:cubicBezTo>
                  <a:cubicBezTo>
                    <a:pt x="80645" y="445897"/>
                    <a:pt x="100965" y="455930"/>
                    <a:pt x="110998" y="476250"/>
                  </a:cubicBezTo>
                  <a:cubicBezTo>
                    <a:pt x="131318" y="455930"/>
                    <a:pt x="151511" y="445897"/>
                    <a:pt x="151511" y="425577"/>
                  </a:cubicBezTo>
                  <a:cubicBezTo>
                    <a:pt x="151511" y="415417"/>
                    <a:pt x="131191" y="405257"/>
                    <a:pt x="110998" y="374904"/>
                  </a:cubicBezTo>
                  <a:close/>
                  <a:moveTo>
                    <a:pt x="770128" y="2006219"/>
                  </a:moveTo>
                  <a:cubicBezTo>
                    <a:pt x="739648" y="1985899"/>
                    <a:pt x="729615" y="1965706"/>
                    <a:pt x="709295" y="1965706"/>
                  </a:cubicBezTo>
                  <a:cubicBezTo>
                    <a:pt x="699135" y="1965706"/>
                    <a:pt x="668782" y="1996059"/>
                    <a:pt x="678815" y="2006219"/>
                  </a:cubicBezTo>
                  <a:cubicBezTo>
                    <a:pt x="678815" y="2026539"/>
                    <a:pt x="699135" y="2046732"/>
                    <a:pt x="709295" y="2046732"/>
                  </a:cubicBezTo>
                  <a:cubicBezTo>
                    <a:pt x="729615" y="2046732"/>
                    <a:pt x="739775" y="2026412"/>
                    <a:pt x="770128" y="2006219"/>
                  </a:cubicBezTo>
                  <a:close/>
                  <a:moveTo>
                    <a:pt x="313817" y="2168271"/>
                  </a:moveTo>
                  <a:cubicBezTo>
                    <a:pt x="334137" y="2147951"/>
                    <a:pt x="354330" y="2127758"/>
                    <a:pt x="354330" y="2117598"/>
                  </a:cubicBezTo>
                  <a:cubicBezTo>
                    <a:pt x="354330" y="2097278"/>
                    <a:pt x="334010" y="2087245"/>
                    <a:pt x="323850" y="2077085"/>
                  </a:cubicBezTo>
                  <a:cubicBezTo>
                    <a:pt x="303530" y="2087245"/>
                    <a:pt x="283337" y="2097405"/>
                    <a:pt x="283337" y="2117598"/>
                  </a:cubicBezTo>
                  <a:cubicBezTo>
                    <a:pt x="273177" y="2127758"/>
                    <a:pt x="293497" y="2137918"/>
                    <a:pt x="313817" y="21682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13801860" y="8582220"/>
            <a:ext cx="1155060" cy="1164240"/>
            <a:chOff x="0" y="0"/>
            <a:chExt cx="1540080" cy="1552320"/>
          </a:xfrm>
        </p:grpSpPr>
        <p:sp>
          <p:nvSpPr>
            <p:cNvPr id="272" name="Freeform 272"/>
            <p:cNvSpPr/>
            <p:nvPr/>
          </p:nvSpPr>
          <p:spPr>
            <a:xfrm>
              <a:off x="-127" y="0"/>
              <a:ext cx="1540129" cy="1552321"/>
            </a:xfrm>
            <a:custGeom>
              <a:avLst/>
              <a:gdLst/>
              <a:ahLst/>
              <a:cxnLst/>
              <a:rect l="l" t="t" r="r" b="b"/>
              <a:pathLst>
                <a:path w="1540129" h="1552321">
                  <a:moveTo>
                    <a:pt x="127" y="0"/>
                  </a:moveTo>
                  <a:cubicBezTo>
                    <a:pt x="30480" y="0"/>
                    <a:pt x="70993" y="0"/>
                    <a:pt x="101473" y="0"/>
                  </a:cubicBezTo>
                  <a:cubicBezTo>
                    <a:pt x="466217" y="0"/>
                    <a:pt x="830961" y="0"/>
                    <a:pt x="1185545" y="0"/>
                  </a:cubicBezTo>
                  <a:cubicBezTo>
                    <a:pt x="1215898" y="0"/>
                    <a:pt x="1246378" y="10160"/>
                    <a:pt x="1266571" y="30480"/>
                  </a:cubicBezTo>
                  <a:cubicBezTo>
                    <a:pt x="1347597" y="111633"/>
                    <a:pt x="1428623" y="192786"/>
                    <a:pt x="1509776" y="284099"/>
                  </a:cubicBezTo>
                  <a:cubicBezTo>
                    <a:pt x="1530096" y="294259"/>
                    <a:pt x="1540129" y="314579"/>
                    <a:pt x="1540129" y="334772"/>
                  </a:cubicBezTo>
                  <a:cubicBezTo>
                    <a:pt x="1540129" y="730504"/>
                    <a:pt x="1540129" y="1126109"/>
                    <a:pt x="1540129" y="1521841"/>
                  </a:cubicBezTo>
                  <a:cubicBezTo>
                    <a:pt x="1540129" y="1532001"/>
                    <a:pt x="1540129" y="1542161"/>
                    <a:pt x="1529969" y="1552321"/>
                  </a:cubicBezTo>
                  <a:cubicBezTo>
                    <a:pt x="1023366" y="1552321"/>
                    <a:pt x="506603" y="1552321"/>
                    <a:pt x="0" y="1552321"/>
                  </a:cubicBezTo>
                  <a:cubicBezTo>
                    <a:pt x="127" y="1034923"/>
                    <a:pt x="127" y="527558"/>
                    <a:pt x="127" y="0"/>
                  </a:cubicBezTo>
                  <a:close/>
                  <a:moveTo>
                    <a:pt x="1064006" y="1481328"/>
                  </a:moveTo>
                  <a:cubicBezTo>
                    <a:pt x="1205865" y="1481328"/>
                    <a:pt x="1337564" y="1481328"/>
                    <a:pt x="1469263" y="1481328"/>
                  </a:cubicBezTo>
                  <a:cubicBezTo>
                    <a:pt x="1469263" y="1461008"/>
                    <a:pt x="1469263" y="1450848"/>
                    <a:pt x="1469263" y="1440688"/>
                  </a:cubicBezTo>
                  <a:cubicBezTo>
                    <a:pt x="1469263" y="1095756"/>
                    <a:pt x="1469263" y="760857"/>
                    <a:pt x="1479423" y="415925"/>
                  </a:cubicBezTo>
                  <a:cubicBezTo>
                    <a:pt x="1479423" y="355092"/>
                    <a:pt x="1459103" y="314452"/>
                    <a:pt x="1418590" y="273939"/>
                  </a:cubicBezTo>
                  <a:cubicBezTo>
                    <a:pt x="1357757" y="233299"/>
                    <a:pt x="1307084" y="182626"/>
                    <a:pt x="1266571" y="131953"/>
                  </a:cubicBezTo>
                  <a:cubicBezTo>
                    <a:pt x="1205738" y="50800"/>
                    <a:pt x="1134872" y="60960"/>
                    <a:pt x="1063879" y="71120"/>
                  </a:cubicBezTo>
                  <a:cubicBezTo>
                    <a:pt x="1063879" y="121793"/>
                    <a:pt x="1063879" y="162433"/>
                    <a:pt x="1063879" y="213106"/>
                  </a:cubicBezTo>
                  <a:cubicBezTo>
                    <a:pt x="1033526" y="213106"/>
                    <a:pt x="1013206" y="213106"/>
                    <a:pt x="993013" y="213106"/>
                  </a:cubicBezTo>
                  <a:cubicBezTo>
                    <a:pt x="993013" y="162433"/>
                    <a:pt x="993013" y="121793"/>
                    <a:pt x="993013" y="71120"/>
                  </a:cubicBezTo>
                  <a:cubicBezTo>
                    <a:pt x="972693" y="71120"/>
                    <a:pt x="952500" y="71120"/>
                    <a:pt x="932180" y="71120"/>
                  </a:cubicBezTo>
                  <a:cubicBezTo>
                    <a:pt x="932180" y="121793"/>
                    <a:pt x="932180" y="162433"/>
                    <a:pt x="932180" y="213106"/>
                  </a:cubicBezTo>
                  <a:cubicBezTo>
                    <a:pt x="901827" y="213106"/>
                    <a:pt x="881507" y="213106"/>
                    <a:pt x="861314" y="213106"/>
                  </a:cubicBezTo>
                  <a:cubicBezTo>
                    <a:pt x="861314" y="162433"/>
                    <a:pt x="861314" y="121793"/>
                    <a:pt x="861314" y="71120"/>
                  </a:cubicBezTo>
                  <a:cubicBezTo>
                    <a:pt x="840994" y="71120"/>
                    <a:pt x="820801" y="71120"/>
                    <a:pt x="800481" y="71120"/>
                  </a:cubicBezTo>
                  <a:cubicBezTo>
                    <a:pt x="800481" y="121793"/>
                    <a:pt x="800481" y="162433"/>
                    <a:pt x="800481" y="213106"/>
                  </a:cubicBezTo>
                  <a:cubicBezTo>
                    <a:pt x="770128" y="213106"/>
                    <a:pt x="749808" y="213106"/>
                    <a:pt x="729615" y="213106"/>
                  </a:cubicBezTo>
                  <a:cubicBezTo>
                    <a:pt x="729615" y="162433"/>
                    <a:pt x="729615" y="111633"/>
                    <a:pt x="729615" y="71120"/>
                  </a:cubicBezTo>
                  <a:cubicBezTo>
                    <a:pt x="709295" y="71120"/>
                    <a:pt x="689102" y="71120"/>
                    <a:pt x="668782" y="71120"/>
                  </a:cubicBezTo>
                  <a:cubicBezTo>
                    <a:pt x="668782" y="121793"/>
                    <a:pt x="668782" y="172593"/>
                    <a:pt x="668782" y="213106"/>
                  </a:cubicBezTo>
                  <a:cubicBezTo>
                    <a:pt x="638429" y="213106"/>
                    <a:pt x="628269" y="213106"/>
                    <a:pt x="597916" y="213106"/>
                  </a:cubicBezTo>
                  <a:cubicBezTo>
                    <a:pt x="597916" y="162433"/>
                    <a:pt x="597916" y="121793"/>
                    <a:pt x="597916" y="71120"/>
                  </a:cubicBezTo>
                  <a:cubicBezTo>
                    <a:pt x="577596" y="71120"/>
                    <a:pt x="557403" y="71120"/>
                    <a:pt x="537083" y="71120"/>
                  </a:cubicBezTo>
                  <a:cubicBezTo>
                    <a:pt x="537083" y="121793"/>
                    <a:pt x="537083" y="162433"/>
                    <a:pt x="537083" y="213106"/>
                  </a:cubicBezTo>
                  <a:cubicBezTo>
                    <a:pt x="506730" y="213106"/>
                    <a:pt x="496570" y="213106"/>
                    <a:pt x="466217" y="213106"/>
                  </a:cubicBezTo>
                  <a:cubicBezTo>
                    <a:pt x="466217" y="162433"/>
                    <a:pt x="466217" y="121793"/>
                    <a:pt x="466217" y="71120"/>
                  </a:cubicBezTo>
                  <a:cubicBezTo>
                    <a:pt x="324358" y="71120"/>
                    <a:pt x="192659" y="71120"/>
                    <a:pt x="60960" y="71120"/>
                  </a:cubicBezTo>
                  <a:cubicBezTo>
                    <a:pt x="60960" y="548005"/>
                    <a:pt x="60960" y="1014730"/>
                    <a:pt x="60960" y="1491488"/>
                  </a:cubicBezTo>
                  <a:cubicBezTo>
                    <a:pt x="182499" y="1491488"/>
                    <a:pt x="304165" y="1491488"/>
                    <a:pt x="425704" y="1491488"/>
                  </a:cubicBezTo>
                  <a:cubicBezTo>
                    <a:pt x="466217" y="1491488"/>
                    <a:pt x="476377" y="1471168"/>
                    <a:pt x="476377" y="1440815"/>
                  </a:cubicBezTo>
                  <a:cubicBezTo>
                    <a:pt x="466217" y="1410335"/>
                    <a:pt x="476377" y="1369822"/>
                    <a:pt x="476377" y="1339342"/>
                  </a:cubicBezTo>
                  <a:cubicBezTo>
                    <a:pt x="496697" y="1339342"/>
                    <a:pt x="516890" y="1339342"/>
                    <a:pt x="527050" y="1339342"/>
                  </a:cubicBezTo>
                  <a:cubicBezTo>
                    <a:pt x="537210" y="1390015"/>
                    <a:pt x="537210" y="1440815"/>
                    <a:pt x="537210" y="1481328"/>
                  </a:cubicBezTo>
                  <a:cubicBezTo>
                    <a:pt x="567563" y="1481328"/>
                    <a:pt x="577723" y="1481328"/>
                    <a:pt x="598043" y="1481328"/>
                  </a:cubicBezTo>
                  <a:cubicBezTo>
                    <a:pt x="598043" y="1440688"/>
                    <a:pt x="608203" y="1390015"/>
                    <a:pt x="608203" y="1349375"/>
                  </a:cubicBezTo>
                  <a:cubicBezTo>
                    <a:pt x="628523" y="1349375"/>
                    <a:pt x="648716" y="1349375"/>
                    <a:pt x="669036" y="1339215"/>
                  </a:cubicBezTo>
                  <a:cubicBezTo>
                    <a:pt x="669036" y="1389888"/>
                    <a:pt x="669036" y="1440688"/>
                    <a:pt x="669036" y="1481201"/>
                  </a:cubicBezTo>
                  <a:cubicBezTo>
                    <a:pt x="689356" y="1481201"/>
                    <a:pt x="709549" y="1481201"/>
                    <a:pt x="729869" y="1481201"/>
                  </a:cubicBezTo>
                  <a:cubicBezTo>
                    <a:pt x="729869" y="1440561"/>
                    <a:pt x="740029" y="1389888"/>
                    <a:pt x="740029" y="1349248"/>
                  </a:cubicBezTo>
                  <a:cubicBezTo>
                    <a:pt x="760349" y="1349248"/>
                    <a:pt x="780542" y="1349248"/>
                    <a:pt x="800862" y="1349248"/>
                  </a:cubicBezTo>
                  <a:cubicBezTo>
                    <a:pt x="800862" y="1389888"/>
                    <a:pt x="800862" y="1440561"/>
                    <a:pt x="800862" y="1481201"/>
                  </a:cubicBezTo>
                  <a:cubicBezTo>
                    <a:pt x="821182" y="1481201"/>
                    <a:pt x="841375" y="1481201"/>
                    <a:pt x="861695" y="1481201"/>
                  </a:cubicBezTo>
                  <a:cubicBezTo>
                    <a:pt x="861695" y="1430528"/>
                    <a:pt x="861695" y="1389888"/>
                    <a:pt x="861695" y="1339215"/>
                  </a:cubicBezTo>
                  <a:cubicBezTo>
                    <a:pt x="892048" y="1339215"/>
                    <a:pt x="902208" y="1339215"/>
                    <a:pt x="932561" y="1339215"/>
                  </a:cubicBezTo>
                  <a:cubicBezTo>
                    <a:pt x="932561" y="1389888"/>
                    <a:pt x="932561" y="1430528"/>
                    <a:pt x="932561" y="1481201"/>
                  </a:cubicBezTo>
                  <a:cubicBezTo>
                    <a:pt x="952881" y="1481201"/>
                    <a:pt x="973074" y="1481201"/>
                    <a:pt x="993394" y="1481201"/>
                  </a:cubicBezTo>
                  <a:cubicBezTo>
                    <a:pt x="993394" y="1430528"/>
                    <a:pt x="993394" y="1389888"/>
                    <a:pt x="993394" y="1339215"/>
                  </a:cubicBezTo>
                  <a:cubicBezTo>
                    <a:pt x="1023747" y="1339215"/>
                    <a:pt x="1044067" y="1339215"/>
                    <a:pt x="1064260" y="1339215"/>
                  </a:cubicBezTo>
                  <a:cubicBezTo>
                    <a:pt x="1064260" y="1389888"/>
                    <a:pt x="1064260" y="1430528"/>
                    <a:pt x="1064260" y="148120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9367920" y="8582220"/>
            <a:ext cx="1162080" cy="1164240"/>
            <a:chOff x="0" y="0"/>
            <a:chExt cx="1549440" cy="155232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1549400" cy="1552321"/>
            </a:xfrm>
            <a:custGeom>
              <a:avLst/>
              <a:gdLst/>
              <a:ahLst/>
              <a:cxnLst/>
              <a:rect l="l" t="t" r="r" b="b"/>
              <a:pathLst>
                <a:path w="1549400" h="1552321">
                  <a:moveTo>
                    <a:pt x="1549400" y="344932"/>
                  </a:moveTo>
                  <a:cubicBezTo>
                    <a:pt x="1508887" y="385572"/>
                    <a:pt x="1427861" y="324612"/>
                    <a:pt x="1417701" y="415925"/>
                  </a:cubicBezTo>
                  <a:cubicBezTo>
                    <a:pt x="1468374" y="415925"/>
                    <a:pt x="1498727" y="415925"/>
                    <a:pt x="1549400" y="426085"/>
                  </a:cubicBezTo>
                  <a:cubicBezTo>
                    <a:pt x="1549400" y="446405"/>
                    <a:pt x="1549400" y="456565"/>
                    <a:pt x="1549400" y="476758"/>
                  </a:cubicBezTo>
                  <a:cubicBezTo>
                    <a:pt x="1549400" y="781177"/>
                    <a:pt x="1549400" y="1075309"/>
                    <a:pt x="1549400" y="1369568"/>
                  </a:cubicBezTo>
                  <a:cubicBezTo>
                    <a:pt x="1549400" y="1491361"/>
                    <a:pt x="1488694" y="1552194"/>
                    <a:pt x="1367155" y="1552194"/>
                  </a:cubicBezTo>
                  <a:cubicBezTo>
                    <a:pt x="972185" y="1552194"/>
                    <a:pt x="577215" y="1552194"/>
                    <a:pt x="182245" y="1552194"/>
                  </a:cubicBezTo>
                  <a:cubicBezTo>
                    <a:pt x="60706" y="1552321"/>
                    <a:pt x="0" y="1491488"/>
                    <a:pt x="0" y="1369695"/>
                  </a:cubicBezTo>
                  <a:cubicBezTo>
                    <a:pt x="0" y="1075436"/>
                    <a:pt x="0" y="781177"/>
                    <a:pt x="0" y="476885"/>
                  </a:cubicBezTo>
                  <a:cubicBezTo>
                    <a:pt x="0" y="456565"/>
                    <a:pt x="0" y="446405"/>
                    <a:pt x="0" y="416052"/>
                  </a:cubicBezTo>
                  <a:cubicBezTo>
                    <a:pt x="40513" y="416052"/>
                    <a:pt x="81026" y="416052"/>
                    <a:pt x="121539" y="416052"/>
                  </a:cubicBezTo>
                  <a:cubicBezTo>
                    <a:pt x="121539" y="365379"/>
                    <a:pt x="121539" y="365379"/>
                    <a:pt x="10160" y="355219"/>
                  </a:cubicBezTo>
                  <a:cubicBezTo>
                    <a:pt x="10160" y="273939"/>
                    <a:pt x="0" y="192786"/>
                    <a:pt x="10160" y="111633"/>
                  </a:cubicBezTo>
                  <a:cubicBezTo>
                    <a:pt x="20193" y="50673"/>
                    <a:pt x="81026" y="0"/>
                    <a:pt x="151892" y="0"/>
                  </a:cubicBezTo>
                  <a:cubicBezTo>
                    <a:pt x="374650" y="0"/>
                    <a:pt x="587375" y="0"/>
                    <a:pt x="800100" y="0"/>
                  </a:cubicBezTo>
                  <a:cubicBezTo>
                    <a:pt x="992505" y="0"/>
                    <a:pt x="1174750" y="0"/>
                    <a:pt x="1367155" y="0"/>
                  </a:cubicBezTo>
                  <a:cubicBezTo>
                    <a:pt x="1488694" y="0"/>
                    <a:pt x="1549400" y="60833"/>
                    <a:pt x="1549400" y="182626"/>
                  </a:cubicBezTo>
                  <a:cubicBezTo>
                    <a:pt x="1549400" y="243459"/>
                    <a:pt x="1549400" y="294259"/>
                    <a:pt x="1549400" y="344932"/>
                  </a:cubicBezTo>
                  <a:close/>
                  <a:moveTo>
                    <a:pt x="70866" y="487045"/>
                  </a:moveTo>
                  <a:cubicBezTo>
                    <a:pt x="70866" y="507365"/>
                    <a:pt x="70866" y="517525"/>
                    <a:pt x="70866" y="537718"/>
                  </a:cubicBezTo>
                  <a:cubicBezTo>
                    <a:pt x="70866" y="811657"/>
                    <a:pt x="70866" y="1095756"/>
                    <a:pt x="70866" y="1369695"/>
                  </a:cubicBezTo>
                  <a:cubicBezTo>
                    <a:pt x="70866" y="1450848"/>
                    <a:pt x="101219" y="1481328"/>
                    <a:pt x="172085" y="1481328"/>
                  </a:cubicBezTo>
                  <a:cubicBezTo>
                    <a:pt x="577215" y="1481328"/>
                    <a:pt x="972185" y="1481328"/>
                    <a:pt x="1367028" y="1481328"/>
                  </a:cubicBezTo>
                  <a:cubicBezTo>
                    <a:pt x="1448054" y="1481328"/>
                    <a:pt x="1478407" y="1450848"/>
                    <a:pt x="1478407" y="1369695"/>
                  </a:cubicBezTo>
                  <a:cubicBezTo>
                    <a:pt x="1478407" y="1176909"/>
                    <a:pt x="1478407" y="973963"/>
                    <a:pt x="1478407" y="781177"/>
                  </a:cubicBezTo>
                  <a:cubicBezTo>
                    <a:pt x="1478407" y="679704"/>
                    <a:pt x="1478407" y="588391"/>
                    <a:pt x="1478407" y="486918"/>
                  </a:cubicBezTo>
                  <a:cubicBezTo>
                    <a:pt x="1437894" y="486918"/>
                    <a:pt x="1397381" y="486918"/>
                    <a:pt x="1356868" y="476758"/>
                  </a:cubicBezTo>
                  <a:cubicBezTo>
                    <a:pt x="1356868" y="426085"/>
                    <a:pt x="1356868" y="385445"/>
                    <a:pt x="1356868" y="344805"/>
                  </a:cubicBezTo>
                  <a:cubicBezTo>
                    <a:pt x="1356868" y="324485"/>
                    <a:pt x="1356868" y="314325"/>
                    <a:pt x="1367028" y="304165"/>
                  </a:cubicBezTo>
                  <a:cubicBezTo>
                    <a:pt x="1407541" y="294005"/>
                    <a:pt x="1437894" y="294005"/>
                    <a:pt x="1478407" y="294005"/>
                  </a:cubicBezTo>
                  <a:cubicBezTo>
                    <a:pt x="1478407" y="263525"/>
                    <a:pt x="1478407" y="233172"/>
                    <a:pt x="1478407" y="212852"/>
                  </a:cubicBezTo>
                  <a:cubicBezTo>
                    <a:pt x="1478407" y="91059"/>
                    <a:pt x="1458214" y="70866"/>
                    <a:pt x="1336675" y="70866"/>
                  </a:cubicBezTo>
                  <a:cubicBezTo>
                    <a:pt x="1083437" y="70866"/>
                    <a:pt x="830326" y="70866"/>
                    <a:pt x="577088" y="70866"/>
                  </a:cubicBezTo>
                  <a:cubicBezTo>
                    <a:pt x="435356" y="70866"/>
                    <a:pt x="303657" y="70866"/>
                    <a:pt x="161925" y="70866"/>
                  </a:cubicBezTo>
                  <a:cubicBezTo>
                    <a:pt x="121412" y="70866"/>
                    <a:pt x="80899" y="91186"/>
                    <a:pt x="70739" y="131699"/>
                  </a:cubicBezTo>
                  <a:cubicBezTo>
                    <a:pt x="60579" y="182372"/>
                    <a:pt x="70739" y="243332"/>
                    <a:pt x="70739" y="294005"/>
                  </a:cubicBezTo>
                  <a:cubicBezTo>
                    <a:pt x="111252" y="294005"/>
                    <a:pt x="141605" y="294005"/>
                    <a:pt x="182118" y="294005"/>
                  </a:cubicBezTo>
                  <a:cubicBezTo>
                    <a:pt x="182118" y="364998"/>
                    <a:pt x="182118" y="415798"/>
                    <a:pt x="182118" y="486791"/>
                  </a:cubicBezTo>
                  <a:cubicBezTo>
                    <a:pt x="141605" y="486791"/>
                    <a:pt x="111252" y="486791"/>
                    <a:pt x="70739" y="48679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11579760" y="8582220"/>
            <a:ext cx="1164240" cy="1164240"/>
            <a:chOff x="0" y="0"/>
            <a:chExt cx="1552320" cy="155232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1552321" cy="1552321"/>
            </a:xfrm>
            <a:custGeom>
              <a:avLst/>
              <a:gdLst/>
              <a:ahLst/>
              <a:cxnLst/>
              <a:rect l="l" t="t" r="r" b="b"/>
              <a:pathLst>
                <a:path w="1552321" h="1552321">
                  <a:moveTo>
                    <a:pt x="1552321" y="781177"/>
                  </a:moveTo>
                  <a:cubicBezTo>
                    <a:pt x="1552321" y="984123"/>
                    <a:pt x="1552321" y="1176909"/>
                    <a:pt x="1552321" y="1379728"/>
                  </a:cubicBezTo>
                  <a:cubicBezTo>
                    <a:pt x="1552321" y="1491361"/>
                    <a:pt x="1491488" y="1552194"/>
                    <a:pt x="1379855" y="1552194"/>
                  </a:cubicBezTo>
                  <a:cubicBezTo>
                    <a:pt x="973963" y="1552194"/>
                    <a:pt x="568198" y="1552194"/>
                    <a:pt x="172466" y="1552194"/>
                  </a:cubicBezTo>
                  <a:cubicBezTo>
                    <a:pt x="60833" y="1552321"/>
                    <a:pt x="0" y="1491488"/>
                    <a:pt x="0" y="1379855"/>
                  </a:cubicBezTo>
                  <a:cubicBezTo>
                    <a:pt x="0" y="973963"/>
                    <a:pt x="0" y="578358"/>
                    <a:pt x="0" y="172466"/>
                  </a:cubicBezTo>
                  <a:cubicBezTo>
                    <a:pt x="0" y="70993"/>
                    <a:pt x="60833" y="0"/>
                    <a:pt x="172466" y="0"/>
                  </a:cubicBezTo>
                  <a:cubicBezTo>
                    <a:pt x="578358" y="0"/>
                    <a:pt x="984123" y="0"/>
                    <a:pt x="1379855" y="0"/>
                  </a:cubicBezTo>
                  <a:cubicBezTo>
                    <a:pt x="1491488" y="0"/>
                    <a:pt x="1552321" y="70993"/>
                    <a:pt x="1552321" y="172466"/>
                  </a:cubicBezTo>
                  <a:cubicBezTo>
                    <a:pt x="1552321" y="375412"/>
                    <a:pt x="1552321" y="578358"/>
                    <a:pt x="1552321" y="781177"/>
                  </a:cubicBezTo>
                  <a:close/>
                  <a:moveTo>
                    <a:pt x="1481328" y="781177"/>
                  </a:moveTo>
                  <a:cubicBezTo>
                    <a:pt x="1481328" y="781177"/>
                    <a:pt x="1481328" y="781177"/>
                    <a:pt x="1481328" y="781177"/>
                  </a:cubicBezTo>
                  <a:cubicBezTo>
                    <a:pt x="1481328" y="578231"/>
                    <a:pt x="1481328" y="385445"/>
                    <a:pt x="1481328" y="192659"/>
                  </a:cubicBezTo>
                  <a:cubicBezTo>
                    <a:pt x="1481328" y="101346"/>
                    <a:pt x="1450848" y="70866"/>
                    <a:pt x="1359535" y="70866"/>
                  </a:cubicBezTo>
                  <a:cubicBezTo>
                    <a:pt x="973963" y="70866"/>
                    <a:pt x="578358" y="70866"/>
                    <a:pt x="192786" y="70866"/>
                  </a:cubicBezTo>
                  <a:cubicBezTo>
                    <a:pt x="101473" y="70866"/>
                    <a:pt x="70993" y="101346"/>
                    <a:pt x="70993" y="192659"/>
                  </a:cubicBezTo>
                  <a:cubicBezTo>
                    <a:pt x="70993" y="578231"/>
                    <a:pt x="70993" y="973836"/>
                    <a:pt x="70993" y="1369568"/>
                  </a:cubicBezTo>
                  <a:cubicBezTo>
                    <a:pt x="70993" y="1450721"/>
                    <a:pt x="101473" y="1481201"/>
                    <a:pt x="192786" y="1481201"/>
                  </a:cubicBezTo>
                  <a:cubicBezTo>
                    <a:pt x="578358" y="1481201"/>
                    <a:pt x="973963" y="1481201"/>
                    <a:pt x="1369695" y="1481201"/>
                  </a:cubicBezTo>
                  <a:cubicBezTo>
                    <a:pt x="1450848" y="1481201"/>
                    <a:pt x="1481328" y="1450721"/>
                    <a:pt x="1481328" y="1369568"/>
                  </a:cubicBezTo>
                  <a:cubicBezTo>
                    <a:pt x="1481328" y="1176782"/>
                    <a:pt x="1481328" y="973836"/>
                    <a:pt x="1481328" y="7810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9260460" y="4338900"/>
            <a:ext cx="1369440" cy="852660"/>
            <a:chOff x="0" y="0"/>
            <a:chExt cx="1825920" cy="113688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1825879" cy="1136904"/>
            </a:xfrm>
            <a:custGeom>
              <a:avLst/>
              <a:gdLst/>
              <a:ahLst/>
              <a:cxnLst/>
              <a:rect l="l" t="t" r="r" b="b"/>
              <a:pathLst>
                <a:path w="1825879" h="1136904">
                  <a:moveTo>
                    <a:pt x="1825879" y="923671"/>
                  </a:moveTo>
                  <a:cubicBezTo>
                    <a:pt x="1785366" y="923671"/>
                    <a:pt x="1734566" y="923671"/>
                    <a:pt x="1683893" y="923671"/>
                  </a:cubicBezTo>
                  <a:cubicBezTo>
                    <a:pt x="1683893" y="994664"/>
                    <a:pt x="1683893" y="1055624"/>
                    <a:pt x="1683893" y="1126744"/>
                  </a:cubicBezTo>
                  <a:cubicBezTo>
                    <a:pt x="1663573" y="1126744"/>
                    <a:pt x="1643380" y="1126744"/>
                    <a:pt x="1623060" y="1126744"/>
                  </a:cubicBezTo>
                  <a:cubicBezTo>
                    <a:pt x="1623060" y="1065784"/>
                    <a:pt x="1623060" y="994791"/>
                    <a:pt x="1623060" y="923671"/>
                  </a:cubicBezTo>
                  <a:cubicBezTo>
                    <a:pt x="1156462" y="923671"/>
                    <a:pt x="689864" y="923671"/>
                    <a:pt x="213106" y="923671"/>
                  </a:cubicBezTo>
                  <a:cubicBezTo>
                    <a:pt x="213106" y="994664"/>
                    <a:pt x="213106" y="1055624"/>
                    <a:pt x="213106" y="1126744"/>
                  </a:cubicBezTo>
                  <a:cubicBezTo>
                    <a:pt x="162433" y="1136904"/>
                    <a:pt x="142113" y="1136904"/>
                    <a:pt x="152273" y="1075944"/>
                  </a:cubicBezTo>
                  <a:cubicBezTo>
                    <a:pt x="152273" y="1035304"/>
                    <a:pt x="152273" y="984631"/>
                    <a:pt x="152273" y="923671"/>
                  </a:cubicBezTo>
                  <a:cubicBezTo>
                    <a:pt x="101600" y="923671"/>
                    <a:pt x="50800" y="923671"/>
                    <a:pt x="127" y="923671"/>
                  </a:cubicBezTo>
                  <a:cubicBezTo>
                    <a:pt x="0" y="609092"/>
                    <a:pt x="0" y="314706"/>
                    <a:pt x="0" y="0"/>
                  </a:cubicBezTo>
                  <a:cubicBezTo>
                    <a:pt x="608584" y="0"/>
                    <a:pt x="1217295" y="0"/>
                    <a:pt x="1825879" y="0"/>
                  </a:cubicBezTo>
                  <a:cubicBezTo>
                    <a:pt x="1825879" y="304546"/>
                    <a:pt x="1825879" y="609092"/>
                    <a:pt x="1825879" y="923671"/>
                  </a:cubicBezTo>
                  <a:close/>
                  <a:moveTo>
                    <a:pt x="1765046" y="70993"/>
                  </a:moveTo>
                  <a:cubicBezTo>
                    <a:pt x="1196975" y="70993"/>
                    <a:pt x="628904" y="70993"/>
                    <a:pt x="70993" y="70993"/>
                  </a:cubicBezTo>
                  <a:cubicBezTo>
                    <a:pt x="70993" y="334899"/>
                    <a:pt x="70993" y="588645"/>
                    <a:pt x="70993" y="852551"/>
                  </a:cubicBezTo>
                  <a:cubicBezTo>
                    <a:pt x="639064" y="852551"/>
                    <a:pt x="1196975" y="852551"/>
                    <a:pt x="1765046" y="852551"/>
                  </a:cubicBezTo>
                  <a:cubicBezTo>
                    <a:pt x="1765046" y="588645"/>
                    <a:pt x="1765046" y="334899"/>
                    <a:pt x="1765046" y="709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9" name="Group 279"/>
          <p:cNvGrpSpPr>
            <a:grpSpLocks noChangeAspect="1"/>
          </p:cNvGrpSpPr>
          <p:nvPr/>
        </p:nvGrpSpPr>
        <p:grpSpPr>
          <a:xfrm>
            <a:off x="9663300" y="5045760"/>
            <a:ext cx="169020" cy="145260"/>
            <a:chOff x="0" y="0"/>
            <a:chExt cx="225360" cy="193680"/>
          </a:xfrm>
        </p:grpSpPr>
        <p:sp>
          <p:nvSpPr>
            <p:cNvPr id="280" name="Freeform 280"/>
            <p:cNvSpPr/>
            <p:nvPr/>
          </p:nvSpPr>
          <p:spPr>
            <a:xfrm>
              <a:off x="0" y="0"/>
              <a:ext cx="225425" cy="193675"/>
            </a:xfrm>
            <a:custGeom>
              <a:avLst/>
              <a:gdLst/>
              <a:ahLst/>
              <a:cxnLst/>
              <a:rect l="l" t="t" r="r" b="b"/>
              <a:pathLst>
                <a:path w="225425" h="193675">
                  <a:moveTo>
                    <a:pt x="71755" y="193675"/>
                  </a:moveTo>
                  <a:cubicBezTo>
                    <a:pt x="51308" y="183515"/>
                    <a:pt x="30734" y="183515"/>
                    <a:pt x="10287" y="183515"/>
                  </a:cubicBezTo>
                  <a:cubicBezTo>
                    <a:pt x="10287" y="132461"/>
                    <a:pt x="0" y="71374"/>
                    <a:pt x="51181" y="30607"/>
                  </a:cubicBezTo>
                  <a:cubicBezTo>
                    <a:pt x="81915" y="10160"/>
                    <a:pt x="122936" y="0"/>
                    <a:pt x="163957" y="30607"/>
                  </a:cubicBezTo>
                  <a:cubicBezTo>
                    <a:pt x="225425" y="61214"/>
                    <a:pt x="225425" y="122301"/>
                    <a:pt x="215138" y="183515"/>
                  </a:cubicBezTo>
                  <a:cubicBezTo>
                    <a:pt x="194691" y="183515"/>
                    <a:pt x="184404" y="183515"/>
                    <a:pt x="153670" y="193675"/>
                  </a:cubicBezTo>
                  <a:cubicBezTo>
                    <a:pt x="153670" y="163068"/>
                    <a:pt x="153670" y="142748"/>
                    <a:pt x="153670" y="132461"/>
                  </a:cubicBezTo>
                  <a:cubicBezTo>
                    <a:pt x="143383" y="112014"/>
                    <a:pt x="122936" y="91694"/>
                    <a:pt x="112649" y="81534"/>
                  </a:cubicBezTo>
                  <a:cubicBezTo>
                    <a:pt x="102362" y="91694"/>
                    <a:pt x="81915" y="112141"/>
                    <a:pt x="71628" y="132461"/>
                  </a:cubicBezTo>
                  <a:cubicBezTo>
                    <a:pt x="71628" y="142621"/>
                    <a:pt x="71628" y="163068"/>
                    <a:pt x="71628" y="1936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1" name="Group 281"/>
          <p:cNvGrpSpPr>
            <a:grpSpLocks noChangeAspect="1"/>
          </p:cNvGrpSpPr>
          <p:nvPr/>
        </p:nvGrpSpPr>
        <p:grpSpPr>
          <a:xfrm>
            <a:off x="10058580" y="7327260"/>
            <a:ext cx="176040" cy="138240"/>
            <a:chOff x="0" y="0"/>
            <a:chExt cx="234720" cy="184320"/>
          </a:xfrm>
        </p:grpSpPr>
        <p:sp>
          <p:nvSpPr>
            <p:cNvPr id="282" name="Freeform 282"/>
            <p:cNvSpPr/>
            <p:nvPr/>
          </p:nvSpPr>
          <p:spPr>
            <a:xfrm>
              <a:off x="0" y="0"/>
              <a:ext cx="234696" cy="184277"/>
            </a:xfrm>
            <a:custGeom>
              <a:avLst/>
              <a:gdLst/>
              <a:ahLst/>
              <a:cxnLst/>
              <a:rect l="l" t="t" r="r" b="b"/>
              <a:pathLst>
                <a:path w="234696" h="184277">
                  <a:moveTo>
                    <a:pt x="224536" y="184277"/>
                  </a:moveTo>
                  <a:cubicBezTo>
                    <a:pt x="204089" y="184277"/>
                    <a:pt x="183769" y="184277"/>
                    <a:pt x="163322" y="184277"/>
                  </a:cubicBezTo>
                  <a:cubicBezTo>
                    <a:pt x="142875" y="153543"/>
                    <a:pt x="183769" y="81915"/>
                    <a:pt x="112268" y="81915"/>
                  </a:cubicBezTo>
                  <a:cubicBezTo>
                    <a:pt x="102108" y="81915"/>
                    <a:pt x="81661" y="143383"/>
                    <a:pt x="61214" y="184277"/>
                  </a:cubicBezTo>
                  <a:cubicBezTo>
                    <a:pt x="61214" y="184277"/>
                    <a:pt x="40767" y="184277"/>
                    <a:pt x="20447" y="184277"/>
                  </a:cubicBezTo>
                  <a:cubicBezTo>
                    <a:pt x="10160" y="122936"/>
                    <a:pt x="0" y="71628"/>
                    <a:pt x="61214" y="30734"/>
                  </a:cubicBezTo>
                  <a:cubicBezTo>
                    <a:pt x="102108" y="0"/>
                    <a:pt x="142875" y="10287"/>
                    <a:pt x="173482" y="30734"/>
                  </a:cubicBezTo>
                  <a:cubicBezTo>
                    <a:pt x="234696" y="71755"/>
                    <a:pt x="224536" y="133096"/>
                    <a:pt x="224536" y="1842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3" name="Group 283"/>
          <p:cNvGrpSpPr>
            <a:grpSpLocks noChangeAspect="1"/>
          </p:cNvGrpSpPr>
          <p:nvPr/>
        </p:nvGrpSpPr>
        <p:grpSpPr>
          <a:xfrm>
            <a:off x="9982440" y="7381800"/>
            <a:ext cx="47520" cy="90720"/>
            <a:chOff x="0" y="0"/>
            <a:chExt cx="63360" cy="120960"/>
          </a:xfrm>
        </p:grpSpPr>
        <p:sp>
          <p:nvSpPr>
            <p:cNvPr id="284" name="Freeform 284"/>
            <p:cNvSpPr/>
            <p:nvPr/>
          </p:nvSpPr>
          <p:spPr>
            <a:xfrm>
              <a:off x="0" y="0"/>
              <a:ext cx="63373" cy="120904"/>
            </a:xfrm>
            <a:custGeom>
              <a:avLst/>
              <a:gdLst/>
              <a:ahLst/>
              <a:cxnLst/>
              <a:rect l="l" t="t" r="r" b="b"/>
              <a:pathLst>
                <a:path w="63373" h="120904">
                  <a:moveTo>
                    <a:pt x="0" y="0"/>
                  </a:moveTo>
                  <a:cubicBezTo>
                    <a:pt x="21082" y="0"/>
                    <a:pt x="42291" y="0"/>
                    <a:pt x="63373" y="0"/>
                  </a:cubicBezTo>
                  <a:cubicBezTo>
                    <a:pt x="63373" y="40259"/>
                    <a:pt x="63373" y="70612"/>
                    <a:pt x="63373" y="110871"/>
                  </a:cubicBezTo>
                  <a:cubicBezTo>
                    <a:pt x="42291" y="120904"/>
                    <a:pt x="31750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5" name="Group 285"/>
          <p:cNvGrpSpPr>
            <a:grpSpLocks noChangeAspect="1"/>
          </p:cNvGrpSpPr>
          <p:nvPr/>
        </p:nvGrpSpPr>
        <p:grpSpPr>
          <a:xfrm>
            <a:off x="10217880" y="5100840"/>
            <a:ext cx="47520" cy="83160"/>
            <a:chOff x="0" y="0"/>
            <a:chExt cx="63360" cy="110880"/>
          </a:xfrm>
        </p:grpSpPr>
        <p:sp>
          <p:nvSpPr>
            <p:cNvPr id="286" name="Freeform 286"/>
            <p:cNvSpPr/>
            <p:nvPr/>
          </p:nvSpPr>
          <p:spPr>
            <a:xfrm>
              <a:off x="0" y="0"/>
              <a:ext cx="63373" cy="110871"/>
            </a:xfrm>
            <a:custGeom>
              <a:avLst/>
              <a:gdLst/>
              <a:ahLst/>
              <a:cxnLst/>
              <a:rect l="l" t="t" r="r" b="b"/>
              <a:pathLst>
                <a:path w="63373" h="110871">
                  <a:moveTo>
                    <a:pt x="63373" y="110871"/>
                  </a:moveTo>
                  <a:cubicBezTo>
                    <a:pt x="31750" y="110871"/>
                    <a:pt x="21082" y="110871"/>
                    <a:pt x="0" y="110871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10541" y="0"/>
                    <a:pt x="31623" y="0"/>
                    <a:pt x="63373" y="0"/>
                  </a:cubicBezTo>
                  <a:cubicBezTo>
                    <a:pt x="63373" y="40259"/>
                    <a:pt x="63373" y="70612"/>
                    <a:pt x="63373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7" name="Group 287"/>
          <p:cNvGrpSpPr>
            <a:grpSpLocks noChangeAspect="1"/>
          </p:cNvGrpSpPr>
          <p:nvPr/>
        </p:nvGrpSpPr>
        <p:grpSpPr>
          <a:xfrm>
            <a:off x="9953820" y="5100840"/>
            <a:ext cx="45360" cy="90720"/>
            <a:chOff x="0" y="0"/>
            <a:chExt cx="60480" cy="120960"/>
          </a:xfrm>
        </p:grpSpPr>
        <p:sp>
          <p:nvSpPr>
            <p:cNvPr id="288" name="Freeform 288"/>
            <p:cNvSpPr/>
            <p:nvPr/>
          </p:nvSpPr>
          <p:spPr>
            <a:xfrm>
              <a:off x="0" y="0"/>
              <a:ext cx="60452" cy="120904"/>
            </a:xfrm>
            <a:custGeom>
              <a:avLst/>
              <a:gdLst/>
              <a:ahLst/>
              <a:cxnLst/>
              <a:rect l="l" t="t" r="r" b="b"/>
              <a:pathLst>
                <a:path w="60452" h="120904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40259"/>
                    <a:pt x="60452" y="70612"/>
                    <a:pt x="60452" y="110871"/>
                  </a:cubicBezTo>
                  <a:cubicBezTo>
                    <a:pt x="40259" y="110871"/>
                    <a:pt x="20193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9" name="Group 289"/>
          <p:cNvGrpSpPr>
            <a:grpSpLocks noChangeAspect="1"/>
          </p:cNvGrpSpPr>
          <p:nvPr/>
        </p:nvGrpSpPr>
        <p:grpSpPr>
          <a:xfrm>
            <a:off x="9867960" y="5091120"/>
            <a:ext cx="47520" cy="99900"/>
            <a:chOff x="0" y="0"/>
            <a:chExt cx="63360" cy="133200"/>
          </a:xfrm>
        </p:grpSpPr>
        <p:sp>
          <p:nvSpPr>
            <p:cNvPr id="290" name="Freeform 290"/>
            <p:cNvSpPr/>
            <p:nvPr/>
          </p:nvSpPr>
          <p:spPr>
            <a:xfrm>
              <a:off x="0" y="0"/>
              <a:ext cx="63373" cy="133223"/>
            </a:xfrm>
            <a:custGeom>
              <a:avLst/>
              <a:gdLst/>
              <a:ahLst/>
              <a:cxnLst/>
              <a:rect l="l" t="t" r="r" b="b"/>
              <a:pathLst>
                <a:path w="63373" h="133223">
                  <a:moveTo>
                    <a:pt x="0" y="133223"/>
                  </a:moveTo>
                  <a:cubicBezTo>
                    <a:pt x="0" y="81915"/>
                    <a:pt x="0" y="51181"/>
                    <a:pt x="0" y="10287"/>
                  </a:cubicBezTo>
                  <a:cubicBezTo>
                    <a:pt x="21082" y="10287"/>
                    <a:pt x="31623" y="10287"/>
                    <a:pt x="63373" y="0"/>
                  </a:cubicBezTo>
                  <a:cubicBezTo>
                    <a:pt x="63373" y="41021"/>
                    <a:pt x="63373" y="81915"/>
                    <a:pt x="63373" y="122936"/>
                  </a:cubicBezTo>
                  <a:cubicBezTo>
                    <a:pt x="42291" y="122936"/>
                    <a:pt x="21082" y="122936"/>
                    <a:pt x="0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1" name="Group 291"/>
          <p:cNvGrpSpPr>
            <a:grpSpLocks noChangeAspect="1"/>
          </p:cNvGrpSpPr>
          <p:nvPr/>
        </p:nvGrpSpPr>
        <p:grpSpPr>
          <a:xfrm>
            <a:off x="9472680" y="5100840"/>
            <a:ext cx="47520" cy="90720"/>
            <a:chOff x="0" y="0"/>
            <a:chExt cx="63360" cy="120960"/>
          </a:xfrm>
        </p:grpSpPr>
        <p:sp>
          <p:nvSpPr>
            <p:cNvPr id="292" name="Freeform 292"/>
            <p:cNvSpPr/>
            <p:nvPr/>
          </p:nvSpPr>
          <p:spPr>
            <a:xfrm>
              <a:off x="0" y="0"/>
              <a:ext cx="63373" cy="120904"/>
            </a:xfrm>
            <a:custGeom>
              <a:avLst/>
              <a:gdLst/>
              <a:ahLst/>
              <a:cxnLst/>
              <a:rect l="l" t="t" r="r" b="b"/>
              <a:pathLst>
                <a:path w="63373" h="120904">
                  <a:moveTo>
                    <a:pt x="0" y="0"/>
                  </a:moveTo>
                  <a:cubicBezTo>
                    <a:pt x="21082" y="0"/>
                    <a:pt x="42291" y="0"/>
                    <a:pt x="63373" y="0"/>
                  </a:cubicBezTo>
                  <a:cubicBezTo>
                    <a:pt x="63373" y="30226"/>
                    <a:pt x="63373" y="70612"/>
                    <a:pt x="63373" y="110871"/>
                  </a:cubicBezTo>
                  <a:cubicBezTo>
                    <a:pt x="42291" y="110871"/>
                    <a:pt x="21082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3" name="Group 293"/>
          <p:cNvGrpSpPr>
            <a:grpSpLocks noChangeAspect="1"/>
          </p:cNvGrpSpPr>
          <p:nvPr/>
        </p:nvGrpSpPr>
        <p:grpSpPr>
          <a:xfrm>
            <a:off x="10377720" y="7381800"/>
            <a:ext cx="47520" cy="90720"/>
            <a:chOff x="0" y="0"/>
            <a:chExt cx="63360" cy="120960"/>
          </a:xfrm>
        </p:grpSpPr>
        <p:sp>
          <p:nvSpPr>
            <p:cNvPr id="294" name="Freeform 294"/>
            <p:cNvSpPr/>
            <p:nvPr/>
          </p:nvSpPr>
          <p:spPr>
            <a:xfrm>
              <a:off x="0" y="0"/>
              <a:ext cx="63373" cy="120904"/>
            </a:xfrm>
            <a:custGeom>
              <a:avLst/>
              <a:gdLst/>
              <a:ahLst/>
              <a:cxnLst/>
              <a:rect l="l" t="t" r="r" b="b"/>
              <a:pathLst>
                <a:path w="63373" h="120904">
                  <a:moveTo>
                    <a:pt x="63373" y="0"/>
                  </a:moveTo>
                  <a:cubicBezTo>
                    <a:pt x="63373" y="40259"/>
                    <a:pt x="63373" y="70612"/>
                    <a:pt x="63373" y="110871"/>
                  </a:cubicBezTo>
                  <a:cubicBezTo>
                    <a:pt x="42291" y="120904"/>
                    <a:pt x="21082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1082" y="0"/>
                    <a:pt x="42291" y="0"/>
                    <a:pt x="6337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5" name="Group 295"/>
          <p:cNvGrpSpPr>
            <a:grpSpLocks noChangeAspect="1"/>
          </p:cNvGrpSpPr>
          <p:nvPr/>
        </p:nvGrpSpPr>
        <p:grpSpPr>
          <a:xfrm>
            <a:off x="9631980" y="7381800"/>
            <a:ext cx="54540" cy="90720"/>
            <a:chOff x="0" y="0"/>
            <a:chExt cx="72720" cy="120960"/>
          </a:xfrm>
        </p:grpSpPr>
        <p:sp>
          <p:nvSpPr>
            <p:cNvPr id="296" name="Freeform 296"/>
            <p:cNvSpPr/>
            <p:nvPr/>
          </p:nvSpPr>
          <p:spPr>
            <a:xfrm>
              <a:off x="0" y="0"/>
              <a:ext cx="72771" cy="120904"/>
            </a:xfrm>
            <a:custGeom>
              <a:avLst/>
              <a:gdLst/>
              <a:ahLst/>
              <a:cxnLst/>
              <a:rect l="l" t="t" r="r" b="b"/>
              <a:pathLst>
                <a:path w="72771" h="120904">
                  <a:moveTo>
                    <a:pt x="72771" y="0"/>
                  </a:moveTo>
                  <a:cubicBezTo>
                    <a:pt x="72771" y="30226"/>
                    <a:pt x="72771" y="60452"/>
                    <a:pt x="72771" y="80645"/>
                  </a:cubicBezTo>
                  <a:cubicBezTo>
                    <a:pt x="62357" y="100838"/>
                    <a:pt x="51943" y="110871"/>
                    <a:pt x="31242" y="120904"/>
                  </a:cubicBezTo>
                  <a:cubicBezTo>
                    <a:pt x="20828" y="120904"/>
                    <a:pt x="0" y="100838"/>
                    <a:pt x="0" y="90678"/>
                  </a:cubicBezTo>
                  <a:cubicBezTo>
                    <a:pt x="0" y="60452"/>
                    <a:pt x="0" y="30226"/>
                    <a:pt x="0" y="0"/>
                  </a:cubicBezTo>
                  <a:cubicBezTo>
                    <a:pt x="20828" y="0"/>
                    <a:pt x="41529" y="0"/>
                    <a:pt x="7277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7" name="Group 297"/>
          <p:cNvGrpSpPr>
            <a:grpSpLocks noChangeAspect="1"/>
          </p:cNvGrpSpPr>
          <p:nvPr/>
        </p:nvGrpSpPr>
        <p:grpSpPr>
          <a:xfrm>
            <a:off x="9724860" y="7381800"/>
            <a:ext cx="45360" cy="90720"/>
            <a:chOff x="0" y="0"/>
            <a:chExt cx="60480" cy="120960"/>
          </a:xfrm>
        </p:grpSpPr>
        <p:sp>
          <p:nvSpPr>
            <p:cNvPr id="298" name="Freeform 298"/>
            <p:cNvSpPr/>
            <p:nvPr/>
          </p:nvSpPr>
          <p:spPr>
            <a:xfrm>
              <a:off x="0" y="0"/>
              <a:ext cx="60452" cy="120904"/>
            </a:xfrm>
            <a:custGeom>
              <a:avLst/>
              <a:gdLst/>
              <a:ahLst/>
              <a:cxnLst/>
              <a:rect l="l" t="t" r="r" b="b"/>
              <a:pathLst>
                <a:path w="60452" h="120904">
                  <a:moveTo>
                    <a:pt x="60452" y="120904"/>
                  </a:moveTo>
                  <a:cubicBezTo>
                    <a:pt x="40259" y="120904"/>
                    <a:pt x="20193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40259"/>
                    <a:pt x="60452" y="70612"/>
                    <a:pt x="60452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9" name="Group 299"/>
          <p:cNvGrpSpPr>
            <a:grpSpLocks noChangeAspect="1"/>
          </p:cNvGrpSpPr>
          <p:nvPr/>
        </p:nvGrpSpPr>
        <p:grpSpPr>
          <a:xfrm>
            <a:off x="9898740" y="7381800"/>
            <a:ext cx="45360" cy="83160"/>
            <a:chOff x="0" y="0"/>
            <a:chExt cx="60480" cy="110880"/>
          </a:xfrm>
        </p:grpSpPr>
        <p:sp>
          <p:nvSpPr>
            <p:cNvPr id="300" name="Freeform 300"/>
            <p:cNvSpPr/>
            <p:nvPr/>
          </p:nvSpPr>
          <p:spPr>
            <a:xfrm>
              <a:off x="0" y="0"/>
              <a:ext cx="60452" cy="110871"/>
            </a:xfrm>
            <a:custGeom>
              <a:avLst/>
              <a:gdLst/>
              <a:ahLst/>
              <a:cxnLst/>
              <a:rect l="l" t="t" r="r" b="b"/>
              <a:pathLst>
                <a:path w="60452" h="110871">
                  <a:moveTo>
                    <a:pt x="60452" y="0"/>
                  </a:moveTo>
                  <a:cubicBezTo>
                    <a:pt x="60452" y="40259"/>
                    <a:pt x="60452" y="70612"/>
                    <a:pt x="60452" y="110871"/>
                  </a:cubicBezTo>
                  <a:cubicBezTo>
                    <a:pt x="40259" y="110871"/>
                    <a:pt x="20193" y="110871"/>
                    <a:pt x="0" y="110871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1" name="Group 301"/>
          <p:cNvGrpSpPr>
            <a:grpSpLocks noChangeAspect="1"/>
          </p:cNvGrpSpPr>
          <p:nvPr/>
        </p:nvGrpSpPr>
        <p:grpSpPr>
          <a:xfrm>
            <a:off x="9541800" y="7365060"/>
            <a:ext cx="54540" cy="99900"/>
            <a:chOff x="0" y="0"/>
            <a:chExt cx="72720" cy="133200"/>
          </a:xfrm>
        </p:grpSpPr>
        <p:sp>
          <p:nvSpPr>
            <p:cNvPr id="302" name="Freeform 302"/>
            <p:cNvSpPr/>
            <p:nvPr/>
          </p:nvSpPr>
          <p:spPr>
            <a:xfrm>
              <a:off x="0" y="0"/>
              <a:ext cx="72771" cy="133223"/>
            </a:xfrm>
            <a:custGeom>
              <a:avLst/>
              <a:gdLst/>
              <a:ahLst/>
              <a:cxnLst/>
              <a:rect l="l" t="t" r="r" b="b"/>
              <a:pathLst>
                <a:path w="72771" h="133223">
                  <a:moveTo>
                    <a:pt x="72771" y="133223"/>
                  </a:moveTo>
                  <a:cubicBezTo>
                    <a:pt x="51943" y="133223"/>
                    <a:pt x="31242" y="133223"/>
                    <a:pt x="10414" y="133223"/>
                  </a:cubicBezTo>
                  <a:cubicBezTo>
                    <a:pt x="0" y="10287"/>
                    <a:pt x="10414" y="0"/>
                    <a:pt x="72771" y="20447"/>
                  </a:cubicBezTo>
                  <a:cubicBezTo>
                    <a:pt x="72771" y="61468"/>
                    <a:pt x="72771" y="92202"/>
                    <a:pt x="72771" y="1330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3" name="Group 303"/>
          <p:cNvGrpSpPr>
            <a:grpSpLocks noChangeAspect="1"/>
          </p:cNvGrpSpPr>
          <p:nvPr/>
        </p:nvGrpSpPr>
        <p:grpSpPr>
          <a:xfrm>
            <a:off x="10127700" y="5100840"/>
            <a:ext cx="45360" cy="90720"/>
            <a:chOff x="0" y="0"/>
            <a:chExt cx="60480" cy="120960"/>
          </a:xfrm>
        </p:grpSpPr>
        <p:sp>
          <p:nvSpPr>
            <p:cNvPr id="304" name="Freeform 304"/>
            <p:cNvSpPr/>
            <p:nvPr/>
          </p:nvSpPr>
          <p:spPr>
            <a:xfrm>
              <a:off x="0" y="0"/>
              <a:ext cx="60452" cy="120904"/>
            </a:xfrm>
            <a:custGeom>
              <a:avLst/>
              <a:gdLst/>
              <a:ahLst/>
              <a:cxnLst/>
              <a:rect l="l" t="t" r="r" b="b"/>
              <a:pathLst>
                <a:path w="60452" h="120904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30226"/>
                    <a:pt x="60452" y="70612"/>
                    <a:pt x="60452" y="110871"/>
                  </a:cubicBezTo>
                  <a:cubicBezTo>
                    <a:pt x="40259" y="110871"/>
                    <a:pt x="20193" y="110871"/>
                    <a:pt x="0" y="120904"/>
                  </a:cubicBezTo>
                  <a:cubicBezTo>
                    <a:pt x="0" y="70612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5" name="Group 305"/>
          <p:cNvGrpSpPr>
            <a:grpSpLocks noChangeAspect="1"/>
          </p:cNvGrpSpPr>
          <p:nvPr/>
        </p:nvGrpSpPr>
        <p:grpSpPr>
          <a:xfrm>
            <a:off x="10303740" y="5100840"/>
            <a:ext cx="45360" cy="83160"/>
            <a:chOff x="0" y="0"/>
            <a:chExt cx="60480" cy="110880"/>
          </a:xfrm>
        </p:grpSpPr>
        <p:sp>
          <p:nvSpPr>
            <p:cNvPr id="306" name="Freeform 306"/>
            <p:cNvSpPr/>
            <p:nvPr/>
          </p:nvSpPr>
          <p:spPr>
            <a:xfrm>
              <a:off x="0" y="0"/>
              <a:ext cx="60452" cy="110871"/>
            </a:xfrm>
            <a:custGeom>
              <a:avLst/>
              <a:gdLst/>
              <a:ahLst/>
              <a:cxnLst/>
              <a:rect l="l" t="t" r="r" b="b"/>
              <a:pathLst>
                <a:path w="60452" h="11087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30226"/>
                    <a:pt x="60452" y="70612"/>
                    <a:pt x="60452" y="110871"/>
                  </a:cubicBezTo>
                  <a:cubicBezTo>
                    <a:pt x="40259" y="110871"/>
                    <a:pt x="20193" y="110871"/>
                    <a:pt x="0" y="110871"/>
                  </a:cubicBezTo>
                  <a:cubicBezTo>
                    <a:pt x="0" y="70612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7" name="Group 307"/>
          <p:cNvGrpSpPr>
            <a:grpSpLocks noChangeAspect="1"/>
          </p:cNvGrpSpPr>
          <p:nvPr/>
        </p:nvGrpSpPr>
        <p:grpSpPr>
          <a:xfrm>
            <a:off x="10279980" y="7381800"/>
            <a:ext cx="45360" cy="83160"/>
            <a:chOff x="0" y="0"/>
            <a:chExt cx="60480" cy="110880"/>
          </a:xfrm>
        </p:grpSpPr>
        <p:sp>
          <p:nvSpPr>
            <p:cNvPr id="308" name="Freeform 308"/>
            <p:cNvSpPr/>
            <p:nvPr/>
          </p:nvSpPr>
          <p:spPr>
            <a:xfrm>
              <a:off x="0" y="0"/>
              <a:ext cx="60452" cy="110871"/>
            </a:xfrm>
            <a:custGeom>
              <a:avLst/>
              <a:gdLst/>
              <a:ahLst/>
              <a:cxnLst/>
              <a:rect l="l" t="t" r="r" b="b"/>
              <a:pathLst>
                <a:path w="60452" h="110871">
                  <a:moveTo>
                    <a:pt x="60452" y="110871"/>
                  </a:moveTo>
                  <a:cubicBezTo>
                    <a:pt x="40259" y="110871"/>
                    <a:pt x="20193" y="110871"/>
                    <a:pt x="0" y="110871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40259"/>
                    <a:pt x="60452" y="70612"/>
                    <a:pt x="60452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9" name="Group 309"/>
          <p:cNvGrpSpPr>
            <a:grpSpLocks noChangeAspect="1"/>
          </p:cNvGrpSpPr>
          <p:nvPr/>
        </p:nvGrpSpPr>
        <p:grpSpPr>
          <a:xfrm>
            <a:off x="9572580" y="5100840"/>
            <a:ext cx="38340" cy="83160"/>
            <a:chOff x="0" y="0"/>
            <a:chExt cx="51120" cy="110880"/>
          </a:xfrm>
        </p:grpSpPr>
        <p:sp>
          <p:nvSpPr>
            <p:cNvPr id="310" name="Freeform 310"/>
            <p:cNvSpPr/>
            <p:nvPr/>
          </p:nvSpPr>
          <p:spPr>
            <a:xfrm>
              <a:off x="0" y="0"/>
              <a:ext cx="51181" cy="110871"/>
            </a:xfrm>
            <a:custGeom>
              <a:avLst/>
              <a:gdLst/>
              <a:ahLst/>
              <a:cxnLst/>
              <a:rect l="l" t="t" r="r" b="b"/>
              <a:pathLst>
                <a:path w="51181" h="110871">
                  <a:moveTo>
                    <a:pt x="51181" y="110871"/>
                  </a:moveTo>
                  <a:cubicBezTo>
                    <a:pt x="40894" y="110871"/>
                    <a:pt x="20447" y="110871"/>
                    <a:pt x="0" y="110871"/>
                  </a:cubicBezTo>
                  <a:cubicBezTo>
                    <a:pt x="0" y="70612"/>
                    <a:pt x="0" y="40259"/>
                    <a:pt x="0" y="0"/>
                  </a:cubicBezTo>
                  <a:cubicBezTo>
                    <a:pt x="20447" y="0"/>
                    <a:pt x="30734" y="0"/>
                    <a:pt x="51181" y="0"/>
                  </a:cubicBezTo>
                  <a:cubicBezTo>
                    <a:pt x="51181" y="30226"/>
                    <a:pt x="51181" y="70612"/>
                    <a:pt x="51181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1" name="Group 311"/>
          <p:cNvGrpSpPr>
            <a:grpSpLocks noChangeAspect="1"/>
          </p:cNvGrpSpPr>
          <p:nvPr/>
        </p:nvGrpSpPr>
        <p:grpSpPr>
          <a:xfrm>
            <a:off x="9808560" y="7372620"/>
            <a:ext cx="45360" cy="92880"/>
            <a:chOff x="0" y="0"/>
            <a:chExt cx="60480" cy="123840"/>
          </a:xfrm>
        </p:grpSpPr>
        <p:sp>
          <p:nvSpPr>
            <p:cNvPr id="312" name="Freeform 312"/>
            <p:cNvSpPr/>
            <p:nvPr/>
          </p:nvSpPr>
          <p:spPr>
            <a:xfrm>
              <a:off x="0" y="0"/>
              <a:ext cx="60452" cy="123825"/>
            </a:xfrm>
            <a:custGeom>
              <a:avLst/>
              <a:gdLst/>
              <a:ahLst/>
              <a:cxnLst/>
              <a:rect l="l" t="t" r="r" b="b"/>
              <a:pathLst>
                <a:path w="60452" h="123825">
                  <a:moveTo>
                    <a:pt x="0" y="123825"/>
                  </a:moveTo>
                  <a:cubicBezTo>
                    <a:pt x="0" y="82550"/>
                    <a:pt x="0" y="51562"/>
                    <a:pt x="0" y="10287"/>
                  </a:cubicBezTo>
                  <a:cubicBezTo>
                    <a:pt x="20193" y="10287"/>
                    <a:pt x="40259" y="10287"/>
                    <a:pt x="60452" y="0"/>
                  </a:cubicBezTo>
                  <a:cubicBezTo>
                    <a:pt x="60452" y="41275"/>
                    <a:pt x="60452" y="82550"/>
                    <a:pt x="60452" y="123825"/>
                  </a:cubicBezTo>
                  <a:cubicBezTo>
                    <a:pt x="40259" y="123825"/>
                    <a:pt x="20193" y="123825"/>
                    <a:pt x="0" y="1238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3" name="Group 313"/>
          <p:cNvGrpSpPr>
            <a:grpSpLocks noChangeAspect="1"/>
          </p:cNvGrpSpPr>
          <p:nvPr/>
        </p:nvGrpSpPr>
        <p:grpSpPr>
          <a:xfrm>
            <a:off x="10044000" y="5100840"/>
            <a:ext cx="38340" cy="90720"/>
            <a:chOff x="0" y="0"/>
            <a:chExt cx="51120" cy="120960"/>
          </a:xfrm>
        </p:grpSpPr>
        <p:sp>
          <p:nvSpPr>
            <p:cNvPr id="314" name="Freeform 314"/>
            <p:cNvSpPr/>
            <p:nvPr/>
          </p:nvSpPr>
          <p:spPr>
            <a:xfrm>
              <a:off x="0" y="0"/>
              <a:ext cx="51181" cy="120904"/>
            </a:xfrm>
            <a:custGeom>
              <a:avLst/>
              <a:gdLst/>
              <a:ahLst/>
              <a:cxnLst/>
              <a:rect l="l" t="t" r="r" b="b"/>
              <a:pathLst>
                <a:path w="51181" h="120904">
                  <a:moveTo>
                    <a:pt x="0" y="0"/>
                  </a:moveTo>
                  <a:cubicBezTo>
                    <a:pt x="20447" y="0"/>
                    <a:pt x="30734" y="0"/>
                    <a:pt x="51181" y="0"/>
                  </a:cubicBezTo>
                  <a:cubicBezTo>
                    <a:pt x="51181" y="30226"/>
                    <a:pt x="51181" y="70612"/>
                    <a:pt x="51181" y="110871"/>
                  </a:cubicBezTo>
                  <a:cubicBezTo>
                    <a:pt x="40894" y="110871"/>
                    <a:pt x="20447" y="110871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5" name="Group 315"/>
          <p:cNvGrpSpPr>
            <a:grpSpLocks noChangeAspect="1"/>
          </p:cNvGrpSpPr>
          <p:nvPr/>
        </p:nvGrpSpPr>
        <p:grpSpPr>
          <a:xfrm>
            <a:off x="10393920" y="5091120"/>
            <a:ext cx="38340" cy="99900"/>
            <a:chOff x="0" y="0"/>
            <a:chExt cx="51120" cy="133200"/>
          </a:xfrm>
        </p:grpSpPr>
        <p:sp>
          <p:nvSpPr>
            <p:cNvPr id="316" name="Freeform 316"/>
            <p:cNvSpPr/>
            <p:nvPr/>
          </p:nvSpPr>
          <p:spPr>
            <a:xfrm>
              <a:off x="0" y="0"/>
              <a:ext cx="51181" cy="133223"/>
            </a:xfrm>
            <a:custGeom>
              <a:avLst/>
              <a:gdLst/>
              <a:ahLst/>
              <a:cxnLst/>
              <a:rect l="l" t="t" r="r" b="b"/>
              <a:pathLst>
                <a:path w="51181" h="133223">
                  <a:moveTo>
                    <a:pt x="51181" y="0"/>
                  </a:moveTo>
                  <a:cubicBezTo>
                    <a:pt x="51181" y="51181"/>
                    <a:pt x="51181" y="81915"/>
                    <a:pt x="51181" y="122936"/>
                  </a:cubicBezTo>
                  <a:cubicBezTo>
                    <a:pt x="30734" y="122936"/>
                    <a:pt x="20447" y="122936"/>
                    <a:pt x="0" y="133223"/>
                  </a:cubicBezTo>
                  <a:cubicBezTo>
                    <a:pt x="0" y="92202"/>
                    <a:pt x="0" y="51181"/>
                    <a:pt x="0" y="10287"/>
                  </a:cubicBezTo>
                  <a:cubicBezTo>
                    <a:pt x="10287" y="10287"/>
                    <a:pt x="30734" y="10287"/>
                    <a:pt x="5118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7" name="Group 317"/>
          <p:cNvGrpSpPr>
            <a:grpSpLocks noChangeAspect="1"/>
          </p:cNvGrpSpPr>
          <p:nvPr/>
        </p:nvGrpSpPr>
        <p:grpSpPr>
          <a:xfrm>
            <a:off x="9465660" y="7372620"/>
            <a:ext cx="38340" cy="99900"/>
            <a:chOff x="0" y="0"/>
            <a:chExt cx="51120" cy="133200"/>
          </a:xfrm>
        </p:grpSpPr>
        <p:sp>
          <p:nvSpPr>
            <p:cNvPr id="318" name="Freeform 318"/>
            <p:cNvSpPr/>
            <p:nvPr/>
          </p:nvSpPr>
          <p:spPr>
            <a:xfrm>
              <a:off x="0" y="0"/>
              <a:ext cx="51181" cy="133223"/>
            </a:xfrm>
            <a:custGeom>
              <a:avLst/>
              <a:gdLst/>
              <a:ahLst/>
              <a:cxnLst/>
              <a:rect l="l" t="t" r="r" b="b"/>
              <a:pathLst>
                <a:path w="51181" h="133223">
                  <a:moveTo>
                    <a:pt x="0" y="133223"/>
                  </a:moveTo>
                  <a:cubicBezTo>
                    <a:pt x="0" y="92202"/>
                    <a:pt x="0" y="51181"/>
                    <a:pt x="0" y="10287"/>
                  </a:cubicBezTo>
                  <a:cubicBezTo>
                    <a:pt x="10287" y="10287"/>
                    <a:pt x="30734" y="10287"/>
                    <a:pt x="51181" y="0"/>
                  </a:cubicBezTo>
                  <a:cubicBezTo>
                    <a:pt x="51181" y="51181"/>
                    <a:pt x="51181" y="81915"/>
                    <a:pt x="51181" y="122936"/>
                  </a:cubicBezTo>
                  <a:cubicBezTo>
                    <a:pt x="40894" y="133223"/>
                    <a:pt x="20447" y="133223"/>
                    <a:pt x="0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9" name="Group 319"/>
          <p:cNvGrpSpPr>
            <a:grpSpLocks noChangeAspect="1"/>
          </p:cNvGrpSpPr>
          <p:nvPr/>
        </p:nvGrpSpPr>
        <p:grpSpPr>
          <a:xfrm>
            <a:off x="16471080" y="1685880"/>
            <a:ext cx="59400" cy="76140"/>
            <a:chOff x="0" y="0"/>
            <a:chExt cx="79200" cy="101520"/>
          </a:xfrm>
        </p:grpSpPr>
        <p:sp>
          <p:nvSpPr>
            <p:cNvPr id="320" name="Freeform 320"/>
            <p:cNvSpPr/>
            <p:nvPr/>
          </p:nvSpPr>
          <p:spPr>
            <a:xfrm>
              <a:off x="0" y="0"/>
              <a:ext cx="79248" cy="101600"/>
            </a:xfrm>
            <a:custGeom>
              <a:avLst/>
              <a:gdLst/>
              <a:ahLst/>
              <a:cxnLst/>
              <a:rect l="l" t="t" r="r" b="b"/>
              <a:pathLst>
                <a:path w="79248" h="101600">
                  <a:moveTo>
                    <a:pt x="39624" y="0"/>
                  </a:moveTo>
                  <a:cubicBezTo>
                    <a:pt x="59436" y="30480"/>
                    <a:pt x="79248" y="40640"/>
                    <a:pt x="79248" y="60960"/>
                  </a:cubicBezTo>
                  <a:cubicBezTo>
                    <a:pt x="79248" y="71120"/>
                    <a:pt x="59436" y="101600"/>
                    <a:pt x="49530" y="101600"/>
                  </a:cubicBezTo>
                  <a:cubicBezTo>
                    <a:pt x="29718" y="91313"/>
                    <a:pt x="9906" y="71120"/>
                    <a:pt x="0" y="60960"/>
                  </a:cubicBezTo>
                  <a:cubicBezTo>
                    <a:pt x="0" y="50800"/>
                    <a:pt x="19812" y="30480"/>
                    <a:pt x="3962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1" name="Group 321"/>
          <p:cNvGrpSpPr>
            <a:grpSpLocks noChangeAspect="1"/>
          </p:cNvGrpSpPr>
          <p:nvPr/>
        </p:nvGrpSpPr>
        <p:grpSpPr>
          <a:xfrm>
            <a:off x="16197300" y="1921860"/>
            <a:ext cx="59400" cy="76140"/>
            <a:chOff x="0" y="0"/>
            <a:chExt cx="79200" cy="101520"/>
          </a:xfrm>
        </p:grpSpPr>
        <p:sp>
          <p:nvSpPr>
            <p:cNvPr id="322" name="Freeform 322"/>
            <p:cNvSpPr/>
            <p:nvPr/>
          </p:nvSpPr>
          <p:spPr>
            <a:xfrm>
              <a:off x="0" y="0"/>
              <a:ext cx="79248" cy="101600"/>
            </a:xfrm>
            <a:custGeom>
              <a:avLst/>
              <a:gdLst/>
              <a:ahLst/>
              <a:cxnLst/>
              <a:rect l="l" t="t" r="r" b="b"/>
              <a:pathLst>
                <a:path w="79248" h="101600">
                  <a:moveTo>
                    <a:pt x="39624" y="0"/>
                  </a:moveTo>
                  <a:cubicBezTo>
                    <a:pt x="59436" y="30480"/>
                    <a:pt x="79248" y="40640"/>
                    <a:pt x="79248" y="50800"/>
                  </a:cubicBezTo>
                  <a:cubicBezTo>
                    <a:pt x="79248" y="71120"/>
                    <a:pt x="59436" y="81280"/>
                    <a:pt x="39624" y="101600"/>
                  </a:cubicBezTo>
                  <a:cubicBezTo>
                    <a:pt x="29718" y="81153"/>
                    <a:pt x="9906" y="71120"/>
                    <a:pt x="0" y="50800"/>
                  </a:cubicBezTo>
                  <a:cubicBezTo>
                    <a:pt x="0" y="40640"/>
                    <a:pt x="19812" y="20320"/>
                    <a:pt x="3962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3" name="Group 323"/>
          <p:cNvGrpSpPr>
            <a:grpSpLocks noChangeAspect="1"/>
          </p:cNvGrpSpPr>
          <p:nvPr/>
        </p:nvGrpSpPr>
        <p:grpSpPr>
          <a:xfrm>
            <a:off x="16644960" y="3114720"/>
            <a:ext cx="76140" cy="62100"/>
            <a:chOff x="0" y="0"/>
            <a:chExt cx="101520" cy="82800"/>
          </a:xfrm>
        </p:grpSpPr>
        <p:sp>
          <p:nvSpPr>
            <p:cNvPr id="324" name="Freeform 324"/>
            <p:cNvSpPr/>
            <p:nvPr/>
          </p:nvSpPr>
          <p:spPr>
            <a:xfrm>
              <a:off x="0" y="0"/>
              <a:ext cx="101600" cy="82804"/>
            </a:xfrm>
            <a:custGeom>
              <a:avLst/>
              <a:gdLst/>
              <a:ahLst/>
              <a:cxnLst/>
              <a:rect l="l" t="t" r="r" b="b"/>
              <a:pathLst>
                <a:path w="101600" h="82804">
                  <a:moveTo>
                    <a:pt x="101473" y="41402"/>
                  </a:moveTo>
                  <a:cubicBezTo>
                    <a:pt x="71120" y="62103"/>
                    <a:pt x="60960" y="82804"/>
                    <a:pt x="40640" y="82804"/>
                  </a:cubicBezTo>
                  <a:cubicBezTo>
                    <a:pt x="30480" y="82804"/>
                    <a:pt x="10160" y="62103"/>
                    <a:pt x="10160" y="41402"/>
                  </a:cubicBezTo>
                  <a:cubicBezTo>
                    <a:pt x="0" y="30988"/>
                    <a:pt x="30480" y="0"/>
                    <a:pt x="40640" y="0"/>
                  </a:cubicBezTo>
                  <a:cubicBezTo>
                    <a:pt x="60960" y="0"/>
                    <a:pt x="71120" y="20701"/>
                    <a:pt x="101600" y="41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5" name="Group 325"/>
          <p:cNvGrpSpPr>
            <a:grpSpLocks noChangeAspect="1"/>
          </p:cNvGrpSpPr>
          <p:nvPr/>
        </p:nvGrpSpPr>
        <p:grpSpPr>
          <a:xfrm>
            <a:off x="16347420" y="3197880"/>
            <a:ext cx="62100" cy="69120"/>
            <a:chOff x="0" y="0"/>
            <a:chExt cx="82800" cy="92160"/>
          </a:xfrm>
        </p:grpSpPr>
        <p:sp>
          <p:nvSpPr>
            <p:cNvPr id="326" name="Freeform 326"/>
            <p:cNvSpPr/>
            <p:nvPr/>
          </p:nvSpPr>
          <p:spPr>
            <a:xfrm>
              <a:off x="0" y="0"/>
              <a:ext cx="82677" cy="92202"/>
            </a:xfrm>
            <a:custGeom>
              <a:avLst/>
              <a:gdLst/>
              <a:ahLst/>
              <a:cxnLst/>
              <a:rect l="l" t="t" r="r" b="b"/>
              <a:pathLst>
                <a:path w="82677" h="92202">
                  <a:moveTo>
                    <a:pt x="41402" y="92202"/>
                  </a:moveTo>
                  <a:cubicBezTo>
                    <a:pt x="20701" y="61468"/>
                    <a:pt x="0" y="51181"/>
                    <a:pt x="10287" y="41021"/>
                  </a:cubicBezTo>
                  <a:cubicBezTo>
                    <a:pt x="10287" y="20447"/>
                    <a:pt x="30988" y="10287"/>
                    <a:pt x="51689" y="0"/>
                  </a:cubicBezTo>
                  <a:cubicBezTo>
                    <a:pt x="61976" y="10287"/>
                    <a:pt x="82677" y="20447"/>
                    <a:pt x="82677" y="41021"/>
                  </a:cubicBezTo>
                  <a:cubicBezTo>
                    <a:pt x="82677" y="51308"/>
                    <a:pt x="61976" y="71755"/>
                    <a:pt x="41275" y="922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7" name="Group 327"/>
          <p:cNvGrpSpPr>
            <a:grpSpLocks noChangeAspect="1"/>
          </p:cNvGrpSpPr>
          <p:nvPr/>
        </p:nvGrpSpPr>
        <p:grpSpPr>
          <a:xfrm>
            <a:off x="16554240" y="4941000"/>
            <a:ext cx="59400" cy="52380"/>
            <a:chOff x="0" y="0"/>
            <a:chExt cx="79200" cy="69840"/>
          </a:xfrm>
        </p:grpSpPr>
        <p:sp>
          <p:nvSpPr>
            <p:cNvPr id="328" name="Freeform 328"/>
            <p:cNvSpPr/>
            <p:nvPr/>
          </p:nvSpPr>
          <p:spPr>
            <a:xfrm>
              <a:off x="0" y="0"/>
              <a:ext cx="79248" cy="69850"/>
            </a:xfrm>
            <a:custGeom>
              <a:avLst/>
              <a:gdLst/>
              <a:ahLst/>
              <a:cxnLst/>
              <a:rect l="l" t="t" r="r" b="b"/>
              <a:pathLst>
                <a:path w="79248" h="69850">
                  <a:moveTo>
                    <a:pt x="79248" y="29972"/>
                  </a:moveTo>
                  <a:cubicBezTo>
                    <a:pt x="59436" y="49911"/>
                    <a:pt x="49530" y="69850"/>
                    <a:pt x="39624" y="69850"/>
                  </a:cubicBezTo>
                  <a:cubicBezTo>
                    <a:pt x="19812" y="59817"/>
                    <a:pt x="0" y="39878"/>
                    <a:pt x="0" y="29972"/>
                  </a:cubicBezTo>
                  <a:cubicBezTo>
                    <a:pt x="0" y="20066"/>
                    <a:pt x="19812" y="0"/>
                    <a:pt x="29718" y="0"/>
                  </a:cubicBezTo>
                  <a:cubicBezTo>
                    <a:pt x="49530" y="0"/>
                    <a:pt x="59436" y="10033"/>
                    <a:pt x="79248" y="299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9" name="Group 329"/>
          <p:cNvGrpSpPr>
            <a:grpSpLocks noChangeAspect="1"/>
          </p:cNvGrpSpPr>
          <p:nvPr/>
        </p:nvGrpSpPr>
        <p:grpSpPr>
          <a:xfrm>
            <a:off x="16773480" y="4948020"/>
            <a:ext cx="54540" cy="69120"/>
            <a:chOff x="0" y="0"/>
            <a:chExt cx="72720" cy="92160"/>
          </a:xfrm>
        </p:grpSpPr>
        <p:sp>
          <p:nvSpPr>
            <p:cNvPr id="330" name="Freeform 330"/>
            <p:cNvSpPr/>
            <p:nvPr/>
          </p:nvSpPr>
          <p:spPr>
            <a:xfrm>
              <a:off x="0" y="0"/>
              <a:ext cx="72644" cy="92202"/>
            </a:xfrm>
            <a:custGeom>
              <a:avLst/>
              <a:gdLst/>
              <a:ahLst/>
              <a:cxnLst/>
              <a:rect l="l" t="t" r="r" b="b"/>
              <a:pathLst>
                <a:path w="72644" h="92202">
                  <a:moveTo>
                    <a:pt x="41529" y="0"/>
                  </a:moveTo>
                  <a:cubicBezTo>
                    <a:pt x="51943" y="20447"/>
                    <a:pt x="72644" y="41021"/>
                    <a:pt x="72644" y="51181"/>
                  </a:cubicBezTo>
                  <a:cubicBezTo>
                    <a:pt x="72644" y="61341"/>
                    <a:pt x="51943" y="71628"/>
                    <a:pt x="41529" y="92202"/>
                  </a:cubicBezTo>
                  <a:cubicBezTo>
                    <a:pt x="20828" y="71628"/>
                    <a:pt x="0" y="61468"/>
                    <a:pt x="0" y="51181"/>
                  </a:cubicBezTo>
                  <a:cubicBezTo>
                    <a:pt x="0" y="40894"/>
                    <a:pt x="20828" y="20447"/>
                    <a:pt x="4152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1" name="Group 331"/>
          <p:cNvGrpSpPr>
            <a:grpSpLocks noChangeAspect="1"/>
          </p:cNvGrpSpPr>
          <p:nvPr/>
        </p:nvGrpSpPr>
        <p:grpSpPr>
          <a:xfrm>
            <a:off x="16256700" y="4567320"/>
            <a:ext cx="69120" cy="54540"/>
            <a:chOff x="0" y="0"/>
            <a:chExt cx="92160" cy="72720"/>
          </a:xfrm>
        </p:grpSpPr>
        <p:sp>
          <p:nvSpPr>
            <p:cNvPr id="332" name="Freeform 332"/>
            <p:cNvSpPr/>
            <p:nvPr/>
          </p:nvSpPr>
          <p:spPr>
            <a:xfrm>
              <a:off x="0" y="0"/>
              <a:ext cx="92202" cy="72771"/>
            </a:xfrm>
            <a:custGeom>
              <a:avLst/>
              <a:gdLst/>
              <a:ahLst/>
              <a:cxnLst/>
              <a:rect l="l" t="t" r="r" b="b"/>
              <a:pathLst>
                <a:path w="92202" h="72771">
                  <a:moveTo>
                    <a:pt x="92202" y="31115"/>
                  </a:moveTo>
                  <a:cubicBezTo>
                    <a:pt x="71628" y="51943"/>
                    <a:pt x="51181" y="72771"/>
                    <a:pt x="41021" y="72771"/>
                  </a:cubicBezTo>
                  <a:cubicBezTo>
                    <a:pt x="30734" y="62357"/>
                    <a:pt x="10287" y="51943"/>
                    <a:pt x="0" y="31115"/>
                  </a:cubicBezTo>
                  <a:cubicBezTo>
                    <a:pt x="10287" y="20828"/>
                    <a:pt x="30734" y="0"/>
                    <a:pt x="41021" y="0"/>
                  </a:cubicBezTo>
                  <a:cubicBezTo>
                    <a:pt x="51308" y="0"/>
                    <a:pt x="71628" y="20828"/>
                    <a:pt x="92202" y="3111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3" name="Group 333"/>
          <p:cNvGrpSpPr>
            <a:grpSpLocks noChangeAspect="1"/>
          </p:cNvGrpSpPr>
          <p:nvPr/>
        </p:nvGrpSpPr>
        <p:grpSpPr>
          <a:xfrm>
            <a:off x="16675740" y="6803460"/>
            <a:ext cx="135540" cy="297540"/>
            <a:chOff x="0" y="0"/>
            <a:chExt cx="180720" cy="396720"/>
          </a:xfrm>
        </p:grpSpPr>
        <p:sp>
          <p:nvSpPr>
            <p:cNvPr id="334" name="Freeform 334"/>
            <p:cNvSpPr/>
            <p:nvPr/>
          </p:nvSpPr>
          <p:spPr>
            <a:xfrm>
              <a:off x="0" y="-127"/>
              <a:ext cx="180721" cy="396875"/>
            </a:xfrm>
            <a:custGeom>
              <a:avLst/>
              <a:gdLst/>
              <a:ahLst/>
              <a:cxnLst/>
              <a:rect l="l" t="t" r="r" b="b"/>
              <a:pathLst>
                <a:path w="180721" h="396875">
                  <a:moveTo>
                    <a:pt x="140589" y="127"/>
                  </a:moveTo>
                  <a:cubicBezTo>
                    <a:pt x="150622" y="10287"/>
                    <a:pt x="170688" y="30607"/>
                    <a:pt x="170688" y="40767"/>
                  </a:cubicBezTo>
                  <a:cubicBezTo>
                    <a:pt x="180721" y="132334"/>
                    <a:pt x="180721" y="213741"/>
                    <a:pt x="170688" y="305308"/>
                  </a:cubicBezTo>
                  <a:cubicBezTo>
                    <a:pt x="170688" y="345948"/>
                    <a:pt x="130556" y="396875"/>
                    <a:pt x="90424" y="386715"/>
                  </a:cubicBezTo>
                  <a:cubicBezTo>
                    <a:pt x="50292" y="386715"/>
                    <a:pt x="10160" y="366395"/>
                    <a:pt x="127" y="315468"/>
                  </a:cubicBezTo>
                  <a:cubicBezTo>
                    <a:pt x="127" y="305308"/>
                    <a:pt x="127" y="305308"/>
                    <a:pt x="127" y="295148"/>
                  </a:cubicBezTo>
                  <a:cubicBezTo>
                    <a:pt x="0" y="203581"/>
                    <a:pt x="0" y="101854"/>
                    <a:pt x="0" y="10287"/>
                  </a:cubicBezTo>
                  <a:cubicBezTo>
                    <a:pt x="20066" y="10287"/>
                    <a:pt x="40132" y="10287"/>
                    <a:pt x="70231" y="10287"/>
                  </a:cubicBezTo>
                  <a:cubicBezTo>
                    <a:pt x="70231" y="91694"/>
                    <a:pt x="70231" y="183261"/>
                    <a:pt x="70231" y="264541"/>
                  </a:cubicBezTo>
                  <a:cubicBezTo>
                    <a:pt x="70231" y="274701"/>
                    <a:pt x="60198" y="284861"/>
                    <a:pt x="70231" y="284861"/>
                  </a:cubicBezTo>
                  <a:cubicBezTo>
                    <a:pt x="70231" y="305181"/>
                    <a:pt x="90297" y="315341"/>
                    <a:pt x="100330" y="325501"/>
                  </a:cubicBezTo>
                  <a:cubicBezTo>
                    <a:pt x="100330" y="315341"/>
                    <a:pt x="110363" y="295021"/>
                    <a:pt x="110363" y="284861"/>
                  </a:cubicBezTo>
                  <a:cubicBezTo>
                    <a:pt x="120396" y="234061"/>
                    <a:pt x="120396" y="172974"/>
                    <a:pt x="120396" y="111887"/>
                  </a:cubicBezTo>
                  <a:cubicBezTo>
                    <a:pt x="120396" y="81407"/>
                    <a:pt x="120396" y="50800"/>
                    <a:pt x="120396" y="20320"/>
                  </a:cubicBezTo>
                  <a:cubicBezTo>
                    <a:pt x="130429" y="10160"/>
                    <a:pt x="140462" y="10160"/>
                    <a:pt x="14046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5" name="Group 335"/>
          <p:cNvGrpSpPr>
            <a:grpSpLocks noChangeAspect="1"/>
          </p:cNvGrpSpPr>
          <p:nvPr/>
        </p:nvGrpSpPr>
        <p:grpSpPr>
          <a:xfrm>
            <a:off x="16523460" y="6810480"/>
            <a:ext cx="135540" cy="280800"/>
            <a:chOff x="0" y="0"/>
            <a:chExt cx="180720" cy="374400"/>
          </a:xfrm>
        </p:grpSpPr>
        <p:sp>
          <p:nvSpPr>
            <p:cNvPr id="336" name="Freeform 336"/>
            <p:cNvSpPr/>
            <p:nvPr/>
          </p:nvSpPr>
          <p:spPr>
            <a:xfrm>
              <a:off x="0" y="0"/>
              <a:ext cx="180721" cy="374396"/>
            </a:xfrm>
            <a:custGeom>
              <a:avLst/>
              <a:gdLst/>
              <a:ahLst/>
              <a:cxnLst/>
              <a:rect l="l" t="t" r="r" b="b"/>
              <a:pathLst>
                <a:path w="180721" h="374396">
                  <a:moveTo>
                    <a:pt x="60198" y="182118"/>
                  </a:moveTo>
                  <a:cubicBezTo>
                    <a:pt x="50165" y="242824"/>
                    <a:pt x="50165" y="303530"/>
                    <a:pt x="40132" y="374396"/>
                  </a:cubicBezTo>
                  <a:cubicBezTo>
                    <a:pt x="40132" y="374396"/>
                    <a:pt x="20066" y="374396"/>
                    <a:pt x="0" y="374396"/>
                  </a:cubicBezTo>
                  <a:cubicBezTo>
                    <a:pt x="0" y="252984"/>
                    <a:pt x="0" y="131572"/>
                    <a:pt x="0" y="0"/>
                  </a:cubicBezTo>
                  <a:cubicBezTo>
                    <a:pt x="30099" y="0"/>
                    <a:pt x="50165" y="0"/>
                    <a:pt x="80264" y="0"/>
                  </a:cubicBezTo>
                  <a:cubicBezTo>
                    <a:pt x="150495" y="0"/>
                    <a:pt x="180721" y="30353"/>
                    <a:pt x="180721" y="91059"/>
                  </a:cubicBezTo>
                  <a:cubicBezTo>
                    <a:pt x="180721" y="141605"/>
                    <a:pt x="140589" y="171958"/>
                    <a:pt x="80264" y="171958"/>
                  </a:cubicBezTo>
                  <a:cubicBezTo>
                    <a:pt x="70231" y="171958"/>
                    <a:pt x="70231" y="182118"/>
                    <a:pt x="60198" y="18211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7" name="Group 337"/>
          <p:cNvGrpSpPr>
            <a:grpSpLocks noChangeAspect="1"/>
          </p:cNvGrpSpPr>
          <p:nvPr/>
        </p:nvGrpSpPr>
        <p:grpSpPr>
          <a:xfrm>
            <a:off x="16364160" y="6803460"/>
            <a:ext cx="135540" cy="288360"/>
            <a:chOff x="0" y="0"/>
            <a:chExt cx="180720" cy="384480"/>
          </a:xfrm>
        </p:grpSpPr>
        <p:sp>
          <p:nvSpPr>
            <p:cNvPr id="338" name="Freeform 338"/>
            <p:cNvSpPr/>
            <p:nvPr/>
          </p:nvSpPr>
          <p:spPr>
            <a:xfrm>
              <a:off x="0" y="0"/>
              <a:ext cx="180721" cy="384556"/>
            </a:xfrm>
            <a:custGeom>
              <a:avLst/>
              <a:gdLst/>
              <a:ahLst/>
              <a:cxnLst/>
              <a:rect l="l" t="t" r="r" b="b"/>
              <a:pathLst>
                <a:path w="180721" h="384556">
                  <a:moveTo>
                    <a:pt x="180721" y="101219"/>
                  </a:moveTo>
                  <a:cubicBezTo>
                    <a:pt x="150622" y="91059"/>
                    <a:pt x="130556" y="91059"/>
                    <a:pt x="110490" y="81026"/>
                  </a:cubicBezTo>
                  <a:cubicBezTo>
                    <a:pt x="80391" y="60833"/>
                    <a:pt x="70358" y="81026"/>
                    <a:pt x="70358" y="101219"/>
                  </a:cubicBezTo>
                  <a:cubicBezTo>
                    <a:pt x="60325" y="161925"/>
                    <a:pt x="60325" y="232791"/>
                    <a:pt x="70358" y="293497"/>
                  </a:cubicBezTo>
                  <a:cubicBezTo>
                    <a:pt x="70358" y="303657"/>
                    <a:pt x="100457" y="313690"/>
                    <a:pt x="110490" y="313690"/>
                  </a:cubicBezTo>
                  <a:cubicBezTo>
                    <a:pt x="130556" y="313690"/>
                    <a:pt x="150622" y="303530"/>
                    <a:pt x="170688" y="293497"/>
                  </a:cubicBezTo>
                  <a:cubicBezTo>
                    <a:pt x="170688" y="354203"/>
                    <a:pt x="140589" y="384556"/>
                    <a:pt x="90424" y="384556"/>
                  </a:cubicBezTo>
                  <a:cubicBezTo>
                    <a:pt x="50292" y="384556"/>
                    <a:pt x="10160" y="354203"/>
                    <a:pt x="10160" y="303657"/>
                  </a:cubicBezTo>
                  <a:cubicBezTo>
                    <a:pt x="0" y="232664"/>
                    <a:pt x="10033" y="161925"/>
                    <a:pt x="10033" y="101219"/>
                  </a:cubicBezTo>
                  <a:cubicBezTo>
                    <a:pt x="10033" y="50546"/>
                    <a:pt x="50165" y="10160"/>
                    <a:pt x="90297" y="10160"/>
                  </a:cubicBezTo>
                  <a:cubicBezTo>
                    <a:pt x="140462" y="0"/>
                    <a:pt x="170561" y="30353"/>
                    <a:pt x="180594" y="10121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9" name="Group 339"/>
          <p:cNvGrpSpPr>
            <a:grpSpLocks noChangeAspect="1"/>
          </p:cNvGrpSpPr>
          <p:nvPr/>
        </p:nvGrpSpPr>
        <p:grpSpPr>
          <a:xfrm>
            <a:off x="9694080" y="2271780"/>
            <a:ext cx="509760" cy="509760"/>
            <a:chOff x="0" y="0"/>
            <a:chExt cx="679680" cy="679680"/>
          </a:xfrm>
        </p:grpSpPr>
        <p:sp>
          <p:nvSpPr>
            <p:cNvPr id="340" name="Freeform 340"/>
            <p:cNvSpPr/>
            <p:nvPr/>
          </p:nvSpPr>
          <p:spPr>
            <a:xfrm>
              <a:off x="0" y="0"/>
              <a:ext cx="679704" cy="679704"/>
            </a:xfrm>
            <a:custGeom>
              <a:avLst/>
              <a:gdLst/>
              <a:ahLst/>
              <a:cxnLst/>
              <a:rect l="l" t="t" r="r" b="b"/>
              <a:pathLst>
                <a:path w="679704" h="679704">
                  <a:moveTo>
                    <a:pt x="0" y="679704"/>
                  </a:moveTo>
                  <a:cubicBezTo>
                    <a:pt x="0" y="446405"/>
                    <a:pt x="0" y="223139"/>
                    <a:pt x="0" y="0"/>
                  </a:cubicBezTo>
                  <a:cubicBezTo>
                    <a:pt x="223139" y="0"/>
                    <a:pt x="446405" y="0"/>
                    <a:pt x="679704" y="0"/>
                  </a:cubicBezTo>
                  <a:cubicBezTo>
                    <a:pt x="679704" y="223139"/>
                    <a:pt x="679704" y="446405"/>
                    <a:pt x="679704" y="679704"/>
                  </a:cubicBezTo>
                  <a:cubicBezTo>
                    <a:pt x="456565" y="679704"/>
                    <a:pt x="233299" y="679704"/>
                    <a:pt x="0" y="6797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1" name="Group 341"/>
          <p:cNvGrpSpPr>
            <a:grpSpLocks noChangeAspect="1"/>
          </p:cNvGrpSpPr>
          <p:nvPr/>
        </p:nvGrpSpPr>
        <p:grpSpPr>
          <a:xfrm>
            <a:off x="16385220" y="2324160"/>
            <a:ext cx="412020" cy="402300"/>
            <a:chOff x="0" y="0"/>
            <a:chExt cx="549360" cy="536400"/>
          </a:xfrm>
        </p:grpSpPr>
        <p:sp>
          <p:nvSpPr>
            <p:cNvPr id="342" name="Freeform 342"/>
            <p:cNvSpPr/>
            <p:nvPr/>
          </p:nvSpPr>
          <p:spPr>
            <a:xfrm>
              <a:off x="0" y="0"/>
              <a:ext cx="549402" cy="536448"/>
            </a:xfrm>
            <a:custGeom>
              <a:avLst/>
              <a:gdLst/>
              <a:ahLst/>
              <a:cxnLst/>
              <a:rect l="l" t="t" r="r" b="b"/>
              <a:pathLst>
                <a:path w="549402" h="536448">
                  <a:moveTo>
                    <a:pt x="0" y="536448"/>
                  </a:moveTo>
                  <a:cubicBezTo>
                    <a:pt x="0" y="354203"/>
                    <a:pt x="0" y="182118"/>
                    <a:pt x="0" y="0"/>
                  </a:cubicBezTo>
                  <a:cubicBezTo>
                    <a:pt x="183134" y="0"/>
                    <a:pt x="356108" y="0"/>
                    <a:pt x="549402" y="0"/>
                  </a:cubicBezTo>
                  <a:cubicBezTo>
                    <a:pt x="549402" y="172085"/>
                    <a:pt x="549402" y="354203"/>
                    <a:pt x="549402" y="536448"/>
                  </a:cubicBezTo>
                  <a:cubicBezTo>
                    <a:pt x="366268" y="536448"/>
                    <a:pt x="183134" y="536448"/>
                    <a:pt x="0" y="5364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3" name="Group 343"/>
          <p:cNvGrpSpPr>
            <a:grpSpLocks noChangeAspect="1"/>
          </p:cNvGrpSpPr>
          <p:nvPr/>
        </p:nvGrpSpPr>
        <p:grpSpPr>
          <a:xfrm>
            <a:off x="14128020" y="9022320"/>
            <a:ext cx="495180" cy="290520"/>
            <a:chOff x="0" y="0"/>
            <a:chExt cx="660240" cy="387360"/>
          </a:xfrm>
        </p:grpSpPr>
        <p:sp>
          <p:nvSpPr>
            <p:cNvPr id="344" name="Freeform 344"/>
            <p:cNvSpPr/>
            <p:nvPr/>
          </p:nvSpPr>
          <p:spPr>
            <a:xfrm>
              <a:off x="0" y="0"/>
              <a:ext cx="660273" cy="387350"/>
            </a:xfrm>
            <a:custGeom>
              <a:avLst/>
              <a:gdLst/>
              <a:ahLst/>
              <a:cxnLst/>
              <a:rect l="l" t="t" r="r" b="b"/>
              <a:pathLst>
                <a:path w="660273" h="387350">
                  <a:moveTo>
                    <a:pt x="660273" y="387350"/>
                  </a:moveTo>
                  <a:cubicBezTo>
                    <a:pt x="436753" y="387350"/>
                    <a:pt x="223520" y="387350"/>
                    <a:pt x="0" y="387350"/>
                  </a:cubicBezTo>
                  <a:cubicBezTo>
                    <a:pt x="0" y="254889"/>
                    <a:pt x="0" y="122301"/>
                    <a:pt x="0" y="0"/>
                  </a:cubicBezTo>
                  <a:cubicBezTo>
                    <a:pt x="223520" y="0"/>
                    <a:pt x="436753" y="0"/>
                    <a:pt x="660273" y="0"/>
                  </a:cubicBezTo>
                  <a:cubicBezTo>
                    <a:pt x="660273" y="122301"/>
                    <a:pt x="660273" y="254889"/>
                    <a:pt x="660273" y="3873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5" name="Group 345"/>
          <p:cNvGrpSpPr>
            <a:grpSpLocks noChangeAspect="1"/>
          </p:cNvGrpSpPr>
          <p:nvPr/>
        </p:nvGrpSpPr>
        <p:grpSpPr>
          <a:xfrm>
            <a:off x="13937400" y="8901360"/>
            <a:ext cx="69120" cy="47520"/>
            <a:chOff x="0" y="0"/>
            <a:chExt cx="92160" cy="63360"/>
          </a:xfrm>
        </p:grpSpPr>
        <p:sp>
          <p:nvSpPr>
            <p:cNvPr id="346" name="Freeform 346"/>
            <p:cNvSpPr/>
            <p:nvPr/>
          </p:nvSpPr>
          <p:spPr>
            <a:xfrm>
              <a:off x="0" y="0"/>
              <a:ext cx="92202" cy="63373"/>
            </a:xfrm>
            <a:custGeom>
              <a:avLst/>
              <a:gdLst/>
              <a:ahLst/>
              <a:cxnLst/>
              <a:rect l="l" t="t" r="r" b="b"/>
              <a:pathLst>
                <a:path w="92202" h="63373">
                  <a:moveTo>
                    <a:pt x="0" y="0"/>
                  </a:moveTo>
                  <a:cubicBezTo>
                    <a:pt x="41021" y="0"/>
                    <a:pt x="61468" y="0"/>
                    <a:pt x="92202" y="0"/>
                  </a:cubicBezTo>
                  <a:cubicBezTo>
                    <a:pt x="92202" y="21082"/>
                    <a:pt x="92202" y="42291"/>
                    <a:pt x="92202" y="63373"/>
                  </a:cubicBezTo>
                  <a:cubicBezTo>
                    <a:pt x="61468" y="63373"/>
                    <a:pt x="41021" y="63373"/>
                    <a:pt x="10287" y="63373"/>
                  </a:cubicBezTo>
                  <a:cubicBezTo>
                    <a:pt x="10287" y="52832"/>
                    <a:pt x="10287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7" name="Group 347"/>
          <p:cNvGrpSpPr>
            <a:grpSpLocks noChangeAspect="1"/>
          </p:cNvGrpSpPr>
          <p:nvPr/>
        </p:nvGrpSpPr>
        <p:grpSpPr>
          <a:xfrm>
            <a:off x="14734980" y="8893800"/>
            <a:ext cx="69120" cy="54540"/>
            <a:chOff x="0" y="0"/>
            <a:chExt cx="92160" cy="72720"/>
          </a:xfrm>
        </p:grpSpPr>
        <p:sp>
          <p:nvSpPr>
            <p:cNvPr id="348" name="Freeform 348"/>
            <p:cNvSpPr/>
            <p:nvPr/>
          </p:nvSpPr>
          <p:spPr>
            <a:xfrm>
              <a:off x="0" y="0"/>
              <a:ext cx="92202" cy="72771"/>
            </a:xfrm>
            <a:custGeom>
              <a:avLst/>
              <a:gdLst/>
              <a:ahLst/>
              <a:cxnLst/>
              <a:rect l="l" t="t" r="r" b="b"/>
              <a:pathLst>
                <a:path w="92202" h="72771">
                  <a:moveTo>
                    <a:pt x="92202" y="20828"/>
                  </a:moveTo>
                  <a:cubicBezTo>
                    <a:pt x="92202" y="31242"/>
                    <a:pt x="92202" y="51943"/>
                    <a:pt x="92202" y="72771"/>
                  </a:cubicBezTo>
                  <a:cubicBezTo>
                    <a:pt x="71755" y="72771"/>
                    <a:pt x="41021" y="72771"/>
                    <a:pt x="20574" y="72771"/>
                  </a:cubicBezTo>
                  <a:cubicBezTo>
                    <a:pt x="0" y="10414"/>
                    <a:pt x="10287" y="0"/>
                    <a:pt x="92202" y="208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9" name="Group 349"/>
          <p:cNvGrpSpPr>
            <a:grpSpLocks noChangeAspect="1"/>
          </p:cNvGrpSpPr>
          <p:nvPr/>
        </p:nvGrpSpPr>
        <p:grpSpPr>
          <a:xfrm>
            <a:off x="13944420" y="9258300"/>
            <a:ext cx="62100" cy="47520"/>
            <a:chOff x="0" y="0"/>
            <a:chExt cx="82800" cy="63360"/>
          </a:xfrm>
        </p:grpSpPr>
        <p:sp>
          <p:nvSpPr>
            <p:cNvPr id="350" name="Freeform 350"/>
            <p:cNvSpPr/>
            <p:nvPr/>
          </p:nvSpPr>
          <p:spPr>
            <a:xfrm>
              <a:off x="0" y="0"/>
              <a:ext cx="82804" cy="63373"/>
            </a:xfrm>
            <a:custGeom>
              <a:avLst/>
              <a:gdLst/>
              <a:ahLst/>
              <a:cxnLst/>
              <a:rect l="l" t="t" r="r" b="b"/>
              <a:pathLst>
                <a:path w="82804" h="63373">
                  <a:moveTo>
                    <a:pt x="0" y="0"/>
                  </a:moveTo>
                  <a:cubicBezTo>
                    <a:pt x="30988" y="0"/>
                    <a:pt x="51689" y="0"/>
                    <a:pt x="82804" y="0"/>
                  </a:cubicBezTo>
                  <a:cubicBezTo>
                    <a:pt x="82804" y="21082"/>
                    <a:pt x="82804" y="42291"/>
                    <a:pt x="82804" y="63373"/>
                  </a:cubicBezTo>
                  <a:cubicBezTo>
                    <a:pt x="51816" y="63373"/>
                    <a:pt x="31115" y="63373"/>
                    <a:pt x="0" y="63373"/>
                  </a:cubicBezTo>
                  <a:cubicBezTo>
                    <a:pt x="0" y="52832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1" name="Group 351"/>
          <p:cNvGrpSpPr>
            <a:grpSpLocks noChangeAspect="1"/>
          </p:cNvGrpSpPr>
          <p:nvPr/>
        </p:nvGrpSpPr>
        <p:grpSpPr>
          <a:xfrm>
            <a:off x="13944420" y="8786880"/>
            <a:ext cx="62100" cy="47520"/>
            <a:chOff x="0" y="0"/>
            <a:chExt cx="82800" cy="63360"/>
          </a:xfrm>
        </p:grpSpPr>
        <p:sp>
          <p:nvSpPr>
            <p:cNvPr id="352" name="Freeform 352"/>
            <p:cNvSpPr/>
            <p:nvPr/>
          </p:nvSpPr>
          <p:spPr>
            <a:xfrm>
              <a:off x="0" y="0"/>
              <a:ext cx="82804" cy="63373"/>
            </a:xfrm>
            <a:custGeom>
              <a:avLst/>
              <a:gdLst/>
              <a:ahLst/>
              <a:cxnLst/>
              <a:rect l="l" t="t" r="r" b="b"/>
              <a:pathLst>
                <a:path w="82804" h="63373">
                  <a:moveTo>
                    <a:pt x="0" y="63373"/>
                  </a:moveTo>
                  <a:cubicBezTo>
                    <a:pt x="0" y="42291"/>
                    <a:pt x="0" y="21082"/>
                    <a:pt x="0" y="0"/>
                  </a:cubicBezTo>
                  <a:cubicBezTo>
                    <a:pt x="20701" y="0"/>
                    <a:pt x="51689" y="0"/>
                    <a:pt x="82804" y="0"/>
                  </a:cubicBezTo>
                  <a:cubicBezTo>
                    <a:pt x="82804" y="21082"/>
                    <a:pt x="82804" y="42291"/>
                    <a:pt x="82804" y="63373"/>
                  </a:cubicBezTo>
                  <a:cubicBezTo>
                    <a:pt x="51816" y="63373"/>
                    <a:pt x="31115" y="63373"/>
                    <a:pt x="0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3" name="Group 353"/>
          <p:cNvGrpSpPr>
            <a:grpSpLocks noChangeAspect="1"/>
          </p:cNvGrpSpPr>
          <p:nvPr/>
        </p:nvGrpSpPr>
        <p:grpSpPr>
          <a:xfrm>
            <a:off x="14744700" y="9503460"/>
            <a:ext cx="66420" cy="38340"/>
            <a:chOff x="0" y="0"/>
            <a:chExt cx="88560" cy="51120"/>
          </a:xfrm>
        </p:grpSpPr>
        <p:sp>
          <p:nvSpPr>
            <p:cNvPr id="354" name="Freeform 354"/>
            <p:cNvSpPr/>
            <p:nvPr/>
          </p:nvSpPr>
          <p:spPr>
            <a:xfrm>
              <a:off x="0" y="0"/>
              <a:ext cx="88519" cy="51181"/>
            </a:xfrm>
            <a:custGeom>
              <a:avLst/>
              <a:gdLst/>
              <a:ahLst/>
              <a:cxnLst/>
              <a:rect l="l" t="t" r="r" b="b"/>
              <a:pathLst>
                <a:path w="88519" h="51181">
                  <a:moveTo>
                    <a:pt x="88519" y="51181"/>
                  </a:moveTo>
                  <a:cubicBezTo>
                    <a:pt x="59055" y="51181"/>
                    <a:pt x="29464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ubicBezTo>
                    <a:pt x="29464" y="0"/>
                    <a:pt x="49149" y="0"/>
                    <a:pt x="78740" y="0"/>
                  </a:cubicBezTo>
                  <a:cubicBezTo>
                    <a:pt x="78740" y="10287"/>
                    <a:pt x="78740" y="30734"/>
                    <a:pt x="88519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5" name="Group 355"/>
          <p:cNvGrpSpPr>
            <a:grpSpLocks noChangeAspect="1"/>
          </p:cNvGrpSpPr>
          <p:nvPr/>
        </p:nvGrpSpPr>
        <p:grpSpPr>
          <a:xfrm>
            <a:off x="14744700" y="9381960"/>
            <a:ext cx="59400" cy="45360"/>
            <a:chOff x="0" y="0"/>
            <a:chExt cx="79200" cy="60480"/>
          </a:xfrm>
        </p:grpSpPr>
        <p:sp>
          <p:nvSpPr>
            <p:cNvPr id="356" name="Freeform 356"/>
            <p:cNvSpPr/>
            <p:nvPr/>
          </p:nvSpPr>
          <p:spPr>
            <a:xfrm>
              <a:off x="0" y="0"/>
              <a:ext cx="79248" cy="60452"/>
            </a:xfrm>
            <a:custGeom>
              <a:avLst/>
              <a:gdLst/>
              <a:ahLst/>
              <a:cxnLst/>
              <a:rect l="l" t="t" r="r" b="b"/>
              <a:pathLst>
                <a:path w="79248" h="60452">
                  <a:moveTo>
                    <a:pt x="0" y="0"/>
                  </a:moveTo>
                  <a:cubicBezTo>
                    <a:pt x="29718" y="0"/>
                    <a:pt x="49530" y="0"/>
                    <a:pt x="79248" y="0"/>
                  </a:cubicBezTo>
                  <a:cubicBezTo>
                    <a:pt x="79248" y="20193"/>
                    <a:pt x="79248" y="40259"/>
                    <a:pt x="79248" y="60452"/>
                  </a:cubicBezTo>
                  <a:cubicBezTo>
                    <a:pt x="59436" y="60452"/>
                    <a:pt x="29718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7" name="Group 357"/>
          <p:cNvGrpSpPr>
            <a:grpSpLocks noChangeAspect="1"/>
          </p:cNvGrpSpPr>
          <p:nvPr/>
        </p:nvGrpSpPr>
        <p:grpSpPr>
          <a:xfrm>
            <a:off x="14744700" y="9258300"/>
            <a:ext cx="59400" cy="47520"/>
            <a:chOff x="0" y="0"/>
            <a:chExt cx="79200" cy="63360"/>
          </a:xfrm>
        </p:grpSpPr>
        <p:sp>
          <p:nvSpPr>
            <p:cNvPr id="358" name="Freeform 358"/>
            <p:cNvSpPr/>
            <p:nvPr/>
          </p:nvSpPr>
          <p:spPr>
            <a:xfrm>
              <a:off x="0" y="0"/>
              <a:ext cx="79248" cy="63373"/>
            </a:xfrm>
            <a:custGeom>
              <a:avLst/>
              <a:gdLst/>
              <a:ahLst/>
              <a:cxnLst/>
              <a:rect l="l" t="t" r="r" b="b"/>
              <a:pathLst>
                <a:path w="79248" h="63373">
                  <a:moveTo>
                    <a:pt x="0" y="0"/>
                  </a:moveTo>
                  <a:cubicBezTo>
                    <a:pt x="29718" y="0"/>
                    <a:pt x="49530" y="0"/>
                    <a:pt x="79248" y="0"/>
                  </a:cubicBezTo>
                  <a:cubicBezTo>
                    <a:pt x="79248" y="21082"/>
                    <a:pt x="79248" y="42291"/>
                    <a:pt x="79248" y="63373"/>
                  </a:cubicBezTo>
                  <a:cubicBezTo>
                    <a:pt x="59436" y="63373"/>
                    <a:pt x="29718" y="63373"/>
                    <a:pt x="0" y="63373"/>
                  </a:cubicBezTo>
                  <a:cubicBezTo>
                    <a:pt x="0" y="42291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9" name="Group 359"/>
          <p:cNvGrpSpPr>
            <a:grpSpLocks noChangeAspect="1"/>
          </p:cNvGrpSpPr>
          <p:nvPr/>
        </p:nvGrpSpPr>
        <p:grpSpPr>
          <a:xfrm>
            <a:off x="13937400" y="9022320"/>
            <a:ext cx="69120" cy="47520"/>
            <a:chOff x="0" y="0"/>
            <a:chExt cx="92160" cy="63360"/>
          </a:xfrm>
        </p:grpSpPr>
        <p:sp>
          <p:nvSpPr>
            <p:cNvPr id="360" name="Freeform 360"/>
            <p:cNvSpPr/>
            <p:nvPr/>
          </p:nvSpPr>
          <p:spPr>
            <a:xfrm>
              <a:off x="0" y="0"/>
              <a:ext cx="92202" cy="63373"/>
            </a:xfrm>
            <a:custGeom>
              <a:avLst/>
              <a:gdLst/>
              <a:ahLst/>
              <a:cxnLst/>
              <a:rect l="l" t="t" r="r" b="b"/>
              <a:pathLst>
                <a:path w="92202" h="63373">
                  <a:moveTo>
                    <a:pt x="92202" y="0"/>
                  </a:moveTo>
                  <a:cubicBezTo>
                    <a:pt x="92202" y="21082"/>
                    <a:pt x="92202" y="42291"/>
                    <a:pt x="92202" y="63373"/>
                  </a:cubicBezTo>
                  <a:cubicBezTo>
                    <a:pt x="61468" y="63373"/>
                    <a:pt x="41021" y="63373"/>
                    <a:pt x="10287" y="63373"/>
                  </a:cubicBezTo>
                  <a:cubicBezTo>
                    <a:pt x="10287" y="42291"/>
                    <a:pt x="10287" y="21082"/>
                    <a:pt x="0" y="0"/>
                  </a:cubicBezTo>
                  <a:cubicBezTo>
                    <a:pt x="30734" y="0"/>
                    <a:pt x="61468" y="0"/>
                    <a:pt x="9220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1" name="Group 361"/>
          <p:cNvGrpSpPr>
            <a:grpSpLocks noChangeAspect="1"/>
          </p:cNvGrpSpPr>
          <p:nvPr/>
        </p:nvGrpSpPr>
        <p:grpSpPr>
          <a:xfrm>
            <a:off x="14744700" y="9022320"/>
            <a:ext cx="66420" cy="47520"/>
            <a:chOff x="0" y="0"/>
            <a:chExt cx="88560" cy="63360"/>
          </a:xfrm>
        </p:grpSpPr>
        <p:sp>
          <p:nvSpPr>
            <p:cNvPr id="362" name="Freeform 362"/>
            <p:cNvSpPr/>
            <p:nvPr/>
          </p:nvSpPr>
          <p:spPr>
            <a:xfrm>
              <a:off x="0" y="0"/>
              <a:ext cx="88519" cy="63373"/>
            </a:xfrm>
            <a:custGeom>
              <a:avLst/>
              <a:gdLst/>
              <a:ahLst/>
              <a:cxnLst/>
              <a:rect l="l" t="t" r="r" b="b"/>
              <a:pathLst>
                <a:path w="88519" h="63373">
                  <a:moveTo>
                    <a:pt x="88519" y="63373"/>
                  </a:moveTo>
                  <a:cubicBezTo>
                    <a:pt x="59055" y="63373"/>
                    <a:pt x="29464" y="63373"/>
                    <a:pt x="0" y="63373"/>
                  </a:cubicBezTo>
                  <a:cubicBezTo>
                    <a:pt x="0" y="42291"/>
                    <a:pt x="0" y="21082"/>
                    <a:pt x="0" y="0"/>
                  </a:cubicBezTo>
                  <a:cubicBezTo>
                    <a:pt x="29464" y="0"/>
                    <a:pt x="49149" y="0"/>
                    <a:pt x="78740" y="0"/>
                  </a:cubicBezTo>
                  <a:cubicBezTo>
                    <a:pt x="78740" y="21082"/>
                    <a:pt x="88519" y="42291"/>
                    <a:pt x="88519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3" name="Group 363"/>
          <p:cNvGrpSpPr>
            <a:grpSpLocks noChangeAspect="1"/>
          </p:cNvGrpSpPr>
          <p:nvPr/>
        </p:nvGrpSpPr>
        <p:grpSpPr>
          <a:xfrm>
            <a:off x="14744700" y="9136800"/>
            <a:ext cx="66420" cy="62100"/>
            <a:chOff x="0" y="0"/>
            <a:chExt cx="88560" cy="82800"/>
          </a:xfrm>
        </p:grpSpPr>
        <p:sp>
          <p:nvSpPr>
            <p:cNvPr id="364" name="Freeform 364"/>
            <p:cNvSpPr/>
            <p:nvPr/>
          </p:nvSpPr>
          <p:spPr>
            <a:xfrm>
              <a:off x="0" y="0"/>
              <a:ext cx="88519" cy="82804"/>
            </a:xfrm>
            <a:custGeom>
              <a:avLst/>
              <a:gdLst/>
              <a:ahLst/>
              <a:cxnLst/>
              <a:rect l="l" t="t" r="r" b="b"/>
              <a:pathLst>
                <a:path w="88519" h="82804">
                  <a:moveTo>
                    <a:pt x="88519" y="82804"/>
                  </a:moveTo>
                  <a:cubicBezTo>
                    <a:pt x="49149" y="72390"/>
                    <a:pt x="29464" y="62103"/>
                    <a:pt x="0" y="51689"/>
                  </a:cubicBezTo>
                  <a:cubicBezTo>
                    <a:pt x="0" y="51689"/>
                    <a:pt x="0" y="20701"/>
                    <a:pt x="0" y="20701"/>
                  </a:cubicBezTo>
                  <a:cubicBezTo>
                    <a:pt x="29464" y="10287"/>
                    <a:pt x="49149" y="0"/>
                    <a:pt x="78740" y="0"/>
                  </a:cubicBezTo>
                  <a:cubicBezTo>
                    <a:pt x="78740" y="20701"/>
                    <a:pt x="88519" y="41402"/>
                    <a:pt x="88519" y="828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5" name="Group 365"/>
          <p:cNvGrpSpPr>
            <a:grpSpLocks noChangeAspect="1"/>
          </p:cNvGrpSpPr>
          <p:nvPr/>
        </p:nvGrpSpPr>
        <p:grpSpPr>
          <a:xfrm>
            <a:off x="14744700" y="8779860"/>
            <a:ext cx="66420" cy="54540"/>
            <a:chOff x="0" y="0"/>
            <a:chExt cx="88560" cy="72720"/>
          </a:xfrm>
        </p:grpSpPr>
        <p:sp>
          <p:nvSpPr>
            <p:cNvPr id="366" name="Freeform 366"/>
            <p:cNvSpPr/>
            <p:nvPr/>
          </p:nvSpPr>
          <p:spPr>
            <a:xfrm>
              <a:off x="0" y="0"/>
              <a:ext cx="88519" cy="72771"/>
            </a:xfrm>
            <a:custGeom>
              <a:avLst/>
              <a:gdLst/>
              <a:ahLst/>
              <a:cxnLst/>
              <a:rect l="l" t="t" r="r" b="b"/>
              <a:pathLst>
                <a:path w="88519" h="72771">
                  <a:moveTo>
                    <a:pt x="0" y="72771"/>
                  </a:moveTo>
                  <a:cubicBezTo>
                    <a:pt x="0" y="41529"/>
                    <a:pt x="0" y="20828"/>
                    <a:pt x="9779" y="10414"/>
                  </a:cubicBezTo>
                  <a:cubicBezTo>
                    <a:pt x="29464" y="0"/>
                    <a:pt x="59055" y="0"/>
                    <a:pt x="68834" y="10414"/>
                  </a:cubicBezTo>
                  <a:cubicBezTo>
                    <a:pt x="78613" y="20828"/>
                    <a:pt x="78740" y="41529"/>
                    <a:pt x="88519" y="72771"/>
                  </a:cubicBezTo>
                  <a:cubicBezTo>
                    <a:pt x="59055" y="72771"/>
                    <a:pt x="29464" y="72771"/>
                    <a:pt x="0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7" name="Group 367"/>
          <p:cNvGrpSpPr>
            <a:grpSpLocks noChangeAspect="1"/>
          </p:cNvGrpSpPr>
          <p:nvPr/>
        </p:nvGrpSpPr>
        <p:grpSpPr>
          <a:xfrm>
            <a:off x="13944420" y="9494280"/>
            <a:ext cx="54540" cy="47520"/>
            <a:chOff x="0" y="0"/>
            <a:chExt cx="72720" cy="63360"/>
          </a:xfrm>
        </p:grpSpPr>
        <p:sp>
          <p:nvSpPr>
            <p:cNvPr id="368" name="Freeform 368"/>
            <p:cNvSpPr/>
            <p:nvPr/>
          </p:nvSpPr>
          <p:spPr>
            <a:xfrm>
              <a:off x="0" y="0"/>
              <a:ext cx="72771" cy="63373"/>
            </a:xfrm>
            <a:custGeom>
              <a:avLst/>
              <a:gdLst/>
              <a:ahLst/>
              <a:cxnLst/>
              <a:rect l="l" t="t" r="r" b="b"/>
              <a:pathLst>
                <a:path w="72771" h="63373">
                  <a:moveTo>
                    <a:pt x="72771" y="63373"/>
                  </a:moveTo>
                  <a:cubicBezTo>
                    <a:pt x="51943" y="63373"/>
                    <a:pt x="31242" y="63373"/>
                    <a:pt x="0" y="63373"/>
                  </a:cubicBezTo>
                  <a:cubicBezTo>
                    <a:pt x="0" y="52832"/>
                    <a:pt x="0" y="31623"/>
                    <a:pt x="0" y="10541"/>
                  </a:cubicBezTo>
                  <a:cubicBezTo>
                    <a:pt x="72771" y="0"/>
                    <a:pt x="72771" y="0"/>
                    <a:pt x="72771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9" name="Group 369"/>
          <p:cNvGrpSpPr>
            <a:grpSpLocks noChangeAspect="1"/>
          </p:cNvGrpSpPr>
          <p:nvPr/>
        </p:nvGrpSpPr>
        <p:grpSpPr>
          <a:xfrm>
            <a:off x="13944420" y="9146520"/>
            <a:ext cx="62100" cy="45360"/>
            <a:chOff x="0" y="0"/>
            <a:chExt cx="82800" cy="60480"/>
          </a:xfrm>
        </p:grpSpPr>
        <p:sp>
          <p:nvSpPr>
            <p:cNvPr id="370" name="Freeform 370"/>
            <p:cNvSpPr/>
            <p:nvPr/>
          </p:nvSpPr>
          <p:spPr>
            <a:xfrm>
              <a:off x="0" y="0"/>
              <a:ext cx="82677" cy="60452"/>
            </a:xfrm>
            <a:custGeom>
              <a:avLst/>
              <a:gdLst/>
              <a:ahLst/>
              <a:cxnLst/>
              <a:rect l="l" t="t" r="r" b="b"/>
              <a:pathLst>
                <a:path w="82677" h="60452">
                  <a:moveTo>
                    <a:pt x="0" y="50419"/>
                  </a:moveTo>
                  <a:cubicBezTo>
                    <a:pt x="0" y="30226"/>
                    <a:pt x="0" y="10033"/>
                    <a:pt x="0" y="0"/>
                  </a:cubicBezTo>
                  <a:cubicBezTo>
                    <a:pt x="20701" y="0"/>
                    <a:pt x="51689" y="0"/>
                    <a:pt x="72390" y="0"/>
                  </a:cubicBezTo>
                  <a:cubicBezTo>
                    <a:pt x="82677" y="60452"/>
                    <a:pt x="82677" y="60452"/>
                    <a:pt x="0" y="5041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1" name="Group 371"/>
          <p:cNvGrpSpPr>
            <a:grpSpLocks noChangeAspect="1"/>
          </p:cNvGrpSpPr>
          <p:nvPr/>
        </p:nvGrpSpPr>
        <p:grpSpPr>
          <a:xfrm>
            <a:off x="13944420" y="9381960"/>
            <a:ext cx="62100" cy="45360"/>
            <a:chOff x="0" y="0"/>
            <a:chExt cx="82800" cy="60480"/>
          </a:xfrm>
        </p:grpSpPr>
        <p:sp>
          <p:nvSpPr>
            <p:cNvPr id="372" name="Freeform 372"/>
            <p:cNvSpPr/>
            <p:nvPr/>
          </p:nvSpPr>
          <p:spPr>
            <a:xfrm>
              <a:off x="0" y="0"/>
              <a:ext cx="82677" cy="60452"/>
            </a:xfrm>
            <a:custGeom>
              <a:avLst/>
              <a:gdLst/>
              <a:ahLst/>
              <a:cxnLst/>
              <a:rect l="l" t="t" r="r" b="b"/>
              <a:pathLst>
                <a:path w="82677" h="60452">
                  <a:moveTo>
                    <a:pt x="72390" y="0"/>
                  </a:moveTo>
                  <a:cubicBezTo>
                    <a:pt x="82677" y="60452"/>
                    <a:pt x="8267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701" y="0"/>
                    <a:pt x="51689" y="0"/>
                    <a:pt x="7239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3" name="Group 373"/>
          <p:cNvGrpSpPr>
            <a:grpSpLocks noChangeAspect="1"/>
          </p:cNvGrpSpPr>
          <p:nvPr/>
        </p:nvGrpSpPr>
        <p:grpSpPr>
          <a:xfrm>
            <a:off x="9680040" y="8893800"/>
            <a:ext cx="538380" cy="540540"/>
            <a:chOff x="0" y="0"/>
            <a:chExt cx="717840" cy="720720"/>
          </a:xfrm>
        </p:grpSpPr>
        <p:sp>
          <p:nvSpPr>
            <p:cNvPr id="374" name="Freeform 374"/>
            <p:cNvSpPr/>
            <p:nvPr/>
          </p:nvSpPr>
          <p:spPr>
            <a:xfrm>
              <a:off x="0" y="0"/>
              <a:ext cx="717804" cy="720725"/>
            </a:xfrm>
            <a:custGeom>
              <a:avLst/>
              <a:gdLst/>
              <a:ahLst/>
              <a:cxnLst/>
              <a:rect l="l" t="t" r="r" b="b"/>
              <a:pathLst>
                <a:path w="717804" h="720725">
                  <a:moveTo>
                    <a:pt x="717804" y="0"/>
                  </a:moveTo>
                  <a:cubicBezTo>
                    <a:pt x="717804" y="243586"/>
                    <a:pt x="717804" y="477139"/>
                    <a:pt x="717804" y="720725"/>
                  </a:cubicBezTo>
                  <a:cubicBezTo>
                    <a:pt x="475107" y="720725"/>
                    <a:pt x="242570" y="720725"/>
                    <a:pt x="0" y="720725"/>
                  </a:cubicBezTo>
                  <a:cubicBezTo>
                    <a:pt x="0" y="477139"/>
                    <a:pt x="0" y="243586"/>
                    <a:pt x="0" y="0"/>
                  </a:cubicBezTo>
                  <a:cubicBezTo>
                    <a:pt x="242697" y="0"/>
                    <a:pt x="475234" y="0"/>
                    <a:pt x="717804" y="0"/>
                  </a:cubicBezTo>
                  <a:close/>
                  <a:moveTo>
                    <a:pt x="647065" y="659765"/>
                  </a:moveTo>
                  <a:cubicBezTo>
                    <a:pt x="647065" y="456692"/>
                    <a:pt x="647065" y="263906"/>
                    <a:pt x="647065" y="70993"/>
                  </a:cubicBezTo>
                  <a:cubicBezTo>
                    <a:pt x="454914" y="70993"/>
                    <a:pt x="262890" y="70993"/>
                    <a:pt x="70739" y="70993"/>
                  </a:cubicBezTo>
                  <a:cubicBezTo>
                    <a:pt x="70739" y="263906"/>
                    <a:pt x="70739" y="456692"/>
                    <a:pt x="70739" y="659765"/>
                  </a:cubicBezTo>
                  <a:cubicBezTo>
                    <a:pt x="262890" y="659765"/>
                    <a:pt x="454914" y="659765"/>
                    <a:pt x="647065" y="6597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5" name="Group 375"/>
          <p:cNvGrpSpPr>
            <a:grpSpLocks noChangeAspect="1"/>
          </p:cNvGrpSpPr>
          <p:nvPr/>
        </p:nvGrpSpPr>
        <p:grpSpPr>
          <a:xfrm>
            <a:off x="12104100" y="9053640"/>
            <a:ext cx="114480" cy="131220"/>
            <a:chOff x="0" y="0"/>
            <a:chExt cx="152640" cy="174960"/>
          </a:xfrm>
        </p:grpSpPr>
        <p:sp>
          <p:nvSpPr>
            <p:cNvPr id="376" name="Freeform 376"/>
            <p:cNvSpPr/>
            <p:nvPr/>
          </p:nvSpPr>
          <p:spPr>
            <a:xfrm>
              <a:off x="0" y="0"/>
              <a:ext cx="152654" cy="175006"/>
            </a:xfrm>
            <a:custGeom>
              <a:avLst/>
              <a:gdLst/>
              <a:ahLst/>
              <a:cxnLst/>
              <a:rect l="l" t="t" r="r" b="b"/>
              <a:pathLst>
                <a:path w="152654" h="175006">
                  <a:moveTo>
                    <a:pt x="152654" y="175006"/>
                  </a:moveTo>
                  <a:cubicBezTo>
                    <a:pt x="101727" y="175006"/>
                    <a:pt x="50927" y="175006"/>
                    <a:pt x="0" y="175006"/>
                  </a:cubicBezTo>
                  <a:cubicBezTo>
                    <a:pt x="0" y="113157"/>
                    <a:pt x="0" y="61722"/>
                    <a:pt x="0" y="0"/>
                  </a:cubicBezTo>
                  <a:cubicBezTo>
                    <a:pt x="50927" y="0"/>
                    <a:pt x="101727" y="0"/>
                    <a:pt x="152654" y="0"/>
                  </a:cubicBezTo>
                  <a:cubicBezTo>
                    <a:pt x="152654" y="61722"/>
                    <a:pt x="152654" y="113157"/>
                    <a:pt x="152654" y="1750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7" name="Group 377"/>
          <p:cNvGrpSpPr>
            <a:grpSpLocks noChangeAspect="1"/>
          </p:cNvGrpSpPr>
          <p:nvPr/>
        </p:nvGrpSpPr>
        <p:grpSpPr>
          <a:xfrm>
            <a:off x="12256380" y="9039060"/>
            <a:ext cx="121500" cy="152280"/>
            <a:chOff x="0" y="0"/>
            <a:chExt cx="162000" cy="203040"/>
          </a:xfrm>
        </p:grpSpPr>
        <p:sp>
          <p:nvSpPr>
            <p:cNvPr id="378" name="Freeform 378"/>
            <p:cNvSpPr/>
            <p:nvPr/>
          </p:nvSpPr>
          <p:spPr>
            <a:xfrm>
              <a:off x="0" y="0"/>
              <a:ext cx="161925" cy="203073"/>
            </a:xfrm>
            <a:custGeom>
              <a:avLst/>
              <a:gdLst/>
              <a:ahLst/>
              <a:cxnLst/>
              <a:rect l="l" t="t" r="r" b="b"/>
              <a:pathLst>
                <a:path w="161925" h="203073">
                  <a:moveTo>
                    <a:pt x="0" y="203073"/>
                  </a:moveTo>
                  <a:cubicBezTo>
                    <a:pt x="0" y="131953"/>
                    <a:pt x="0" y="81153"/>
                    <a:pt x="0" y="10160"/>
                  </a:cubicBezTo>
                  <a:cubicBezTo>
                    <a:pt x="50673" y="10160"/>
                    <a:pt x="121539" y="0"/>
                    <a:pt x="141732" y="30480"/>
                  </a:cubicBezTo>
                  <a:cubicBezTo>
                    <a:pt x="161925" y="71120"/>
                    <a:pt x="161925" y="142113"/>
                    <a:pt x="141732" y="182753"/>
                  </a:cubicBezTo>
                  <a:cubicBezTo>
                    <a:pt x="131572" y="203073"/>
                    <a:pt x="50546" y="203073"/>
                    <a:pt x="0" y="2030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9" name="Group 379"/>
          <p:cNvGrpSpPr>
            <a:grpSpLocks noChangeAspect="1"/>
          </p:cNvGrpSpPr>
          <p:nvPr/>
        </p:nvGrpSpPr>
        <p:grpSpPr>
          <a:xfrm>
            <a:off x="11961000" y="9053640"/>
            <a:ext cx="104760" cy="131220"/>
            <a:chOff x="0" y="0"/>
            <a:chExt cx="139680" cy="174960"/>
          </a:xfrm>
        </p:grpSpPr>
        <p:sp>
          <p:nvSpPr>
            <p:cNvPr id="380" name="Freeform 380"/>
            <p:cNvSpPr/>
            <p:nvPr/>
          </p:nvSpPr>
          <p:spPr>
            <a:xfrm>
              <a:off x="0" y="0"/>
              <a:ext cx="139700" cy="175006"/>
            </a:xfrm>
            <a:custGeom>
              <a:avLst/>
              <a:gdLst/>
              <a:ahLst/>
              <a:cxnLst/>
              <a:rect l="l" t="t" r="r" b="b"/>
              <a:pathLst>
                <a:path w="139700" h="175006">
                  <a:moveTo>
                    <a:pt x="0" y="0"/>
                  </a:moveTo>
                  <a:cubicBezTo>
                    <a:pt x="49911" y="0"/>
                    <a:pt x="89789" y="0"/>
                    <a:pt x="139700" y="0"/>
                  </a:cubicBezTo>
                  <a:cubicBezTo>
                    <a:pt x="139700" y="61722"/>
                    <a:pt x="139700" y="113157"/>
                    <a:pt x="139700" y="175006"/>
                  </a:cubicBezTo>
                  <a:cubicBezTo>
                    <a:pt x="89789" y="175006"/>
                    <a:pt x="49911" y="175006"/>
                    <a:pt x="0" y="175006"/>
                  </a:cubicBezTo>
                  <a:cubicBezTo>
                    <a:pt x="0" y="123444"/>
                    <a:pt x="0" y="6172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1" name="Group 381"/>
          <p:cNvGrpSpPr>
            <a:grpSpLocks noChangeAspect="1"/>
          </p:cNvGrpSpPr>
          <p:nvPr/>
        </p:nvGrpSpPr>
        <p:grpSpPr>
          <a:xfrm>
            <a:off x="12104100" y="9236700"/>
            <a:ext cx="114480" cy="45360"/>
            <a:chOff x="0" y="0"/>
            <a:chExt cx="152640" cy="60480"/>
          </a:xfrm>
        </p:grpSpPr>
        <p:sp>
          <p:nvSpPr>
            <p:cNvPr id="382" name="Freeform 382"/>
            <p:cNvSpPr/>
            <p:nvPr/>
          </p:nvSpPr>
          <p:spPr>
            <a:xfrm>
              <a:off x="0" y="0"/>
              <a:ext cx="152654" cy="60452"/>
            </a:xfrm>
            <a:custGeom>
              <a:avLst/>
              <a:gdLst/>
              <a:ahLst/>
              <a:cxnLst/>
              <a:rect l="l" t="t" r="r" b="b"/>
              <a:pathLst>
                <a:path w="152654" h="60452">
                  <a:moveTo>
                    <a:pt x="152654" y="0"/>
                  </a:moveTo>
                  <a:cubicBezTo>
                    <a:pt x="152654" y="20193"/>
                    <a:pt x="152654" y="40259"/>
                    <a:pt x="152654" y="60452"/>
                  </a:cubicBezTo>
                  <a:cubicBezTo>
                    <a:pt x="101727" y="60452"/>
                    <a:pt x="5092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50927" y="0"/>
                    <a:pt x="101727" y="0"/>
                    <a:pt x="15265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3" name="Group 383"/>
          <p:cNvGrpSpPr>
            <a:grpSpLocks noChangeAspect="1"/>
          </p:cNvGrpSpPr>
          <p:nvPr/>
        </p:nvGrpSpPr>
        <p:grpSpPr>
          <a:xfrm>
            <a:off x="12256380" y="9236700"/>
            <a:ext cx="114480" cy="45360"/>
            <a:chOff x="0" y="0"/>
            <a:chExt cx="152640" cy="60480"/>
          </a:xfrm>
        </p:grpSpPr>
        <p:sp>
          <p:nvSpPr>
            <p:cNvPr id="384" name="Freeform 384"/>
            <p:cNvSpPr/>
            <p:nvPr/>
          </p:nvSpPr>
          <p:spPr>
            <a:xfrm>
              <a:off x="0" y="0"/>
              <a:ext cx="152654" cy="60452"/>
            </a:xfrm>
            <a:custGeom>
              <a:avLst/>
              <a:gdLst/>
              <a:ahLst/>
              <a:cxnLst/>
              <a:rect l="l" t="t" r="r" b="b"/>
              <a:pathLst>
                <a:path w="152654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50927" y="0"/>
                    <a:pt x="91567" y="0"/>
                    <a:pt x="142494" y="0"/>
                  </a:cubicBezTo>
                  <a:cubicBezTo>
                    <a:pt x="152654" y="40259"/>
                    <a:pt x="152654" y="60452"/>
                    <a:pt x="101727" y="60452"/>
                  </a:cubicBezTo>
                  <a:cubicBezTo>
                    <a:pt x="71247" y="60452"/>
                    <a:pt x="30480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5" name="Group 385"/>
          <p:cNvGrpSpPr>
            <a:grpSpLocks noChangeAspect="1"/>
          </p:cNvGrpSpPr>
          <p:nvPr/>
        </p:nvGrpSpPr>
        <p:grpSpPr>
          <a:xfrm>
            <a:off x="11944260" y="9236700"/>
            <a:ext cx="121500" cy="45360"/>
            <a:chOff x="0" y="0"/>
            <a:chExt cx="162000" cy="60480"/>
          </a:xfrm>
        </p:grpSpPr>
        <p:sp>
          <p:nvSpPr>
            <p:cNvPr id="386" name="Freeform 386"/>
            <p:cNvSpPr/>
            <p:nvPr/>
          </p:nvSpPr>
          <p:spPr>
            <a:xfrm>
              <a:off x="0" y="0"/>
              <a:ext cx="162052" cy="60452"/>
            </a:xfrm>
            <a:custGeom>
              <a:avLst/>
              <a:gdLst/>
              <a:ahLst/>
              <a:cxnLst/>
              <a:rect l="l" t="t" r="r" b="b"/>
              <a:pathLst>
                <a:path w="162052" h="60452">
                  <a:moveTo>
                    <a:pt x="20193" y="0"/>
                  </a:moveTo>
                  <a:cubicBezTo>
                    <a:pt x="70866" y="0"/>
                    <a:pt x="111379" y="0"/>
                    <a:pt x="162052" y="0"/>
                  </a:cubicBezTo>
                  <a:cubicBezTo>
                    <a:pt x="162052" y="20193"/>
                    <a:pt x="162052" y="40259"/>
                    <a:pt x="162052" y="60452"/>
                  </a:cubicBezTo>
                  <a:cubicBezTo>
                    <a:pt x="121539" y="60452"/>
                    <a:pt x="81026" y="60452"/>
                    <a:pt x="40513" y="60452"/>
                  </a:cubicBezTo>
                  <a:cubicBezTo>
                    <a:pt x="30353" y="50419"/>
                    <a:pt x="20193" y="30226"/>
                    <a:pt x="0" y="10033"/>
                  </a:cubicBezTo>
                  <a:cubicBezTo>
                    <a:pt x="10160" y="10033"/>
                    <a:pt x="10160" y="0"/>
                    <a:pt x="201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7" name="Group 387"/>
          <p:cNvGrpSpPr>
            <a:grpSpLocks noChangeAspect="1"/>
          </p:cNvGrpSpPr>
          <p:nvPr/>
        </p:nvGrpSpPr>
        <p:grpSpPr>
          <a:xfrm>
            <a:off x="12104100" y="9327420"/>
            <a:ext cx="114480" cy="38340"/>
            <a:chOff x="0" y="0"/>
            <a:chExt cx="152640" cy="51120"/>
          </a:xfrm>
        </p:grpSpPr>
        <p:sp>
          <p:nvSpPr>
            <p:cNvPr id="388" name="Freeform 388"/>
            <p:cNvSpPr/>
            <p:nvPr/>
          </p:nvSpPr>
          <p:spPr>
            <a:xfrm>
              <a:off x="0" y="0"/>
              <a:ext cx="152654" cy="51181"/>
            </a:xfrm>
            <a:custGeom>
              <a:avLst/>
              <a:gdLst/>
              <a:ahLst/>
              <a:cxnLst/>
              <a:rect l="l" t="t" r="r" b="b"/>
              <a:pathLst>
                <a:path w="152654" h="51181">
                  <a:moveTo>
                    <a:pt x="152654" y="0"/>
                  </a:moveTo>
                  <a:cubicBezTo>
                    <a:pt x="152654" y="20447"/>
                    <a:pt x="152654" y="30734"/>
                    <a:pt x="152654" y="51181"/>
                  </a:cubicBezTo>
                  <a:cubicBezTo>
                    <a:pt x="101727" y="51181"/>
                    <a:pt x="50927" y="51181"/>
                    <a:pt x="0" y="51181"/>
                  </a:cubicBezTo>
                  <a:cubicBezTo>
                    <a:pt x="0" y="40894"/>
                    <a:pt x="0" y="20447"/>
                    <a:pt x="0" y="0"/>
                  </a:cubicBezTo>
                  <a:cubicBezTo>
                    <a:pt x="50927" y="0"/>
                    <a:pt x="101727" y="0"/>
                    <a:pt x="15265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9" name="Group 389"/>
          <p:cNvGrpSpPr>
            <a:grpSpLocks noChangeAspect="1"/>
          </p:cNvGrpSpPr>
          <p:nvPr/>
        </p:nvGrpSpPr>
        <p:grpSpPr>
          <a:xfrm>
            <a:off x="12104100" y="8962920"/>
            <a:ext cx="114480" cy="38340"/>
            <a:chOff x="0" y="0"/>
            <a:chExt cx="152640" cy="51120"/>
          </a:xfrm>
        </p:grpSpPr>
        <p:sp>
          <p:nvSpPr>
            <p:cNvPr id="390" name="Freeform 390"/>
            <p:cNvSpPr/>
            <p:nvPr/>
          </p:nvSpPr>
          <p:spPr>
            <a:xfrm>
              <a:off x="0" y="0"/>
              <a:ext cx="152654" cy="51181"/>
            </a:xfrm>
            <a:custGeom>
              <a:avLst/>
              <a:gdLst/>
              <a:ahLst/>
              <a:cxnLst/>
              <a:rect l="l" t="t" r="r" b="b"/>
              <a:pathLst>
                <a:path w="152654" h="51181">
                  <a:moveTo>
                    <a:pt x="0" y="0"/>
                  </a:moveTo>
                  <a:cubicBezTo>
                    <a:pt x="50927" y="0"/>
                    <a:pt x="101727" y="0"/>
                    <a:pt x="152654" y="0"/>
                  </a:cubicBezTo>
                  <a:cubicBezTo>
                    <a:pt x="152654" y="10287"/>
                    <a:pt x="152654" y="30734"/>
                    <a:pt x="152654" y="51181"/>
                  </a:cubicBezTo>
                  <a:cubicBezTo>
                    <a:pt x="101727" y="51181"/>
                    <a:pt x="50927" y="51181"/>
                    <a:pt x="0" y="51181"/>
                  </a:cubicBezTo>
                  <a:cubicBezTo>
                    <a:pt x="0" y="4089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1" name="Group 391"/>
          <p:cNvGrpSpPr>
            <a:grpSpLocks noChangeAspect="1"/>
          </p:cNvGrpSpPr>
          <p:nvPr/>
        </p:nvGrpSpPr>
        <p:grpSpPr>
          <a:xfrm>
            <a:off x="11953980" y="8962920"/>
            <a:ext cx="111780" cy="38340"/>
            <a:chOff x="0" y="0"/>
            <a:chExt cx="149040" cy="51120"/>
          </a:xfrm>
        </p:grpSpPr>
        <p:sp>
          <p:nvSpPr>
            <p:cNvPr id="392" name="Freeform 392"/>
            <p:cNvSpPr/>
            <p:nvPr/>
          </p:nvSpPr>
          <p:spPr>
            <a:xfrm>
              <a:off x="0" y="0"/>
              <a:ext cx="149098" cy="51181"/>
            </a:xfrm>
            <a:custGeom>
              <a:avLst/>
              <a:gdLst/>
              <a:ahLst/>
              <a:cxnLst/>
              <a:rect l="l" t="t" r="r" b="b"/>
              <a:pathLst>
                <a:path w="149098" h="51181">
                  <a:moveTo>
                    <a:pt x="0" y="0"/>
                  </a:moveTo>
                  <a:cubicBezTo>
                    <a:pt x="49657" y="0"/>
                    <a:pt x="99314" y="0"/>
                    <a:pt x="149098" y="0"/>
                  </a:cubicBezTo>
                  <a:cubicBezTo>
                    <a:pt x="149098" y="10287"/>
                    <a:pt x="149098" y="30734"/>
                    <a:pt x="149098" y="51181"/>
                  </a:cubicBezTo>
                  <a:cubicBezTo>
                    <a:pt x="99441" y="51181"/>
                    <a:pt x="59690" y="51181"/>
                    <a:pt x="10033" y="51181"/>
                  </a:cubicBezTo>
                  <a:cubicBezTo>
                    <a:pt x="9906" y="4089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3" name="Group 393"/>
          <p:cNvGrpSpPr>
            <a:grpSpLocks noChangeAspect="1"/>
          </p:cNvGrpSpPr>
          <p:nvPr/>
        </p:nvGrpSpPr>
        <p:grpSpPr>
          <a:xfrm>
            <a:off x="12256380" y="9327420"/>
            <a:ext cx="106920" cy="45360"/>
            <a:chOff x="0" y="0"/>
            <a:chExt cx="142560" cy="60480"/>
          </a:xfrm>
        </p:grpSpPr>
        <p:sp>
          <p:nvSpPr>
            <p:cNvPr id="394" name="Freeform 394"/>
            <p:cNvSpPr/>
            <p:nvPr/>
          </p:nvSpPr>
          <p:spPr>
            <a:xfrm>
              <a:off x="0" y="0"/>
              <a:ext cx="142621" cy="60452"/>
            </a:xfrm>
            <a:custGeom>
              <a:avLst/>
              <a:gdLst/>
              <a:ahLst/>
              <a:cxnLst/>
              <a:rect l="l" t="t" r="r" b="b"/>
              <a:pathLst>
                <a:path w="142621" h="60452">
                  <a:moveTo>
                    <a:pt x="0" y="60452"/>
                  </a:moveTo>
                  <a:cubicBezTo>
                    <a:pt x="0" y="30226"/>
                    <a:pt x="0" y="20193"/>
                    <a:pt x="0" y="0"/>
                  </a:cubicBezTo>
                  <a:cubicBezTo>
                    <a:pt x="50927" y="0"/>
                    <a:pt x="91694" y="0"/>
                    <a:pt x="142621" y="0"/>
                  </a:cubicBezTo>
                  <a:cubicBezTo>
                    <a:pt x="142621" y="20193"/>
                    <a:pt x="142621" y="40259"/>
                    <a:pt x="142621" y="60452"/>
                  </a:cubicBezTo>
                  <a:cubicBezTo>
                    <a:pt x="101854" y="60452"/>
                    <a:pt x="50927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5" name="Group 395"/>
          <p:cNvGrpSpPr>
            <a:grpSpLocks noChangeAspect="1"/>
          </p:cNvGrpSpPr>
          <p:nvPr/>
        </p:nvGrpSpPr>
        <p:grpSpPr>
          <a:xfrm>
            <a:off x="11961000" y="9327420"/>
            <a:ext cx="104760" cy="38340"/>
            <a:chOff x="0" y="0"/>
            <a:chExt cx="139680" cy="51120"/>
          </a:xfrm>
        </p:grpSpPr>
        <p:sp>
          <p:nvSpPr>
            <p:cNvPr id="396" name="Freeform 396"/>
            <p:cNvSpPr/>
            <p:nvPr/>
          </p:nvSpPr>
          <p:spPr>
            <a:xfrm>
              <a:off x="0" y="0"/>
              <a:ext cx="139700" cy="51181"/>
            </a:xfrm>
            <a:custGeom>
              <a:avLst/>
              <a:gdLst/>
              <a:ahLst/>
              <a:cxnLst/>
              <a:rect l="l" t="t" r="r" b="b"/>
              <a:pathLst>
                <a:path w="139700" h="51181">
                  <a:moveTo>
                    <a:pt x="0" y="51181"/>
                  </a:moveTo>
                  <a:cubicBezTo>
                    <a:pt x="0" y="40894"/>
                    <a:pt x="0" y="20447"/>
                    <a:pt x="0" y="0"/>
                  </a:cubicBezTo>
                  <a:cubicBezTo>
                    <a:pt x="39878" y="0"/>
                    <a:pt x="89789" y="0"/>
                    <a:pt x="139700" y="0"/>
                  </a:cubicBezTo>
                  <a:cubicBezTo>
                    <a:pt x="139700" y="20447"/>
                    <a:pt x="139700" y="40894"/>
                    <a:pt x="139700" y="51181"/>
                  </a:cubicBezTo>
                  <a:cubicBezTo>
                    <a:pt x="89789" y="51181"/>
                    <a:pt x="49911" y="51181"/>
                    <a:pt x="0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7" name="Group 397"/>
          <p:cNvGrpSpPr>
            <a:grpSpLocks noChangeAspect="1"/>
          </p:cNvGrpSpPr>
          <p:nvPr/>
        </p:nvGrpSpPr>
        <p:grpSpPr>
          <a:xfrm>
            <a:off x="12256380" y="8939160"/>
            <a:ext cx="114480" cy="62100"/>
            <a:chOff x="0" y="0"/>
            <a:chExt cx="152640" cy="82800"/>
          </a:xfrm>
        </p:grpSpPr>
        <p:sp>
          <p:nvSpPr>
            <p:cNvPr id="398" name="Freeform 398"/>
            <p:cNvSpPr/>
            <p:nvPr/>
          </p:nvSpPr>
          <p:spPr>
            <a:xfrm>
              <a:off x="0" y="0"/>
              <a:ext cx="152654" cy="82804"/>
            </a:xfrm>
            <a:custGeom>
              <a:avLst/>
              <a:gdLst/>
              <a:ahLst/>
              <a:cxnLst/>
              <a:rect l="l" t="t" r="r" b="b"/>
              <a:pathLst>
                <a:path w="152654" h="82804">
                  <a:moveTo>
                    <a:pt x="142494" y="82804"/>
                  </a:moveTo>
                  <a:cubicBezTo>
                    <a:pt x="91567" y="82804"/>
                    <a:pt x="50927" y="82804"/>
                    <a:pt x="0" y="82804"/>
                  </a:cubicBezTo>
                  <a:cubicBezTo>
                    <a:pt x="0" y="62103"/>
                    <a:pt x="0" y="51689"/>
                    <a:pt x="0" y="30988"/>
                  </a:cubicBezTo>
                  <a:cubicBezTo>
                    <a:pt x="101727" y="0"/>
                    <a:pt x="152654" y="20701"/>
                    <a:pt x="142494" y="828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9" name="Group 399"/>
          <p:cNvGrpSpPr>
            <a:grpSpLocks noChangeAspect="1"/>
          </p:cNvGrpSpPr>
          <p:nvPr/>
        </p:nvGrpSpPr>
        <p:grpSpPr>
          <a:xfrm>
            <a:off x="12037140" y="8682120"/>
            <a:ext cx="59400" cy="52380"/>
            <a:chOff x="0" y="0"/>
            <a:chExt cx="79200" cy="69840"/>
          </a:xfrm>
        </p:grpSpPr>
        <p:sp>
          <p:nvSpPr>
            <p:cNvPr id="400" name="Freeform 400"/>
            <p:cNvSpPr/>
            <p:nvPr/>
          </p:nvSpPr>
          <p:spPr>
            <a:xfrm>
              <a:off x="0" y="0"/>
              <a:ext cx="79248" cy="69850"/>
            </a:xfrm>
            <a:custGeom>
              <a:avLst/>
              <a:gdLst/>
              <a:ahLst/>
              <a:cxnLst/>
              <a:rect l="l" t="t" r="r" b="b"/>
              <a:pathLst>
                <a:path w="79248" h="69850">
                  <a:moveTo>
                    <a:pt x="79248" y="49911"/>
                  </a:moveTo>
                  <a:cubicBezTo>
                    <a:pt x="19812" y="69850"/>
                    <a:pt x="0" y="59817"/>
                    <a:pt x="19812" y="0"/>
                  </a:cubicBezTo>
                  <a:cubicBezTo>
                    <a:pt x="29718" y="0"/>
                    <a:pt x="49530" y="0"/>
                    <a:pt x="69342" y="0"/>
                  </a:cubicBezTo>
                  <a:cubicBezTo>
                    <a:pt x="69342" y="19939"/>
                    <a:pt x="69342" y="29972"/>
                    <a:pt x="79248" y="499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1" name="Group 401"/>
          <p:cNvGrpSpPr>
            <a:grpSpLocks noChangeAspect="1"/>
          </p:cNvGrpSpPr>
          <p:nvPr/>
        </p:nvGrpSpPr>
        <p:grpSpPr>
          <a:xfrm>
            <a:off x="12044160" y="9601200"/>
            <a:ext cx="45360" cy="45360"/>
            <a:chOff x="0" y="0"/>
            <a:chExt cx="60480" cy="60480"/>
          </a:xfrm>
        </p:grpSpPr>
        <p:sp>
          <p:nvSpPr>
            <p:cNvPr id="402" name="Freeform 40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10033"/>
                  </a:moveTo>
                  <a:cubicBezTo>
                    <a:pt x="60452" y="30226"/>
                    <a:pt x="60452" y="40259"/>
                    <a:pt x="60452" y="60452"/>
                  </a:cubicBezTo>
                  <a:cubicBezTo>
                    <a:pt x="40259" y="60452"/>
                    <a:pt x="30226" y="60452"/>
                    <a:pt x="10033" y="60452"/>
                  </a:cubicBezTo>
                  <a:cubicBezTo>
                    <a:pt x="0" y="0"/>
                    <a:pt x="0" y="0"/>
                    <a:pt x="60452" y="100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3" name="Group 403"/>
          <p:cNvGrpSpPr>
            <a:grpSpLocks noChangeAspect="1"/>
          </p:cNvGrpSpPr>
          <p:nvPr/>
        </p:nvGrpSpPr>
        <p:grpSpPr>
          <a:xfrm>
            <a:off x="12592260" y="9046620"/>
            <a:ext cx="52380" cy="45360"/>
            <a:chOff x="0" y="0"/>
            <a:chExt cx="69840" cy="60480"/>
          </a:xfrm>
        </p:grpSpPr>
        <p:sp>
          <p:nvSpPr>
            <p:cNvPr id="404" name="Freeform 404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19939" y="60452"/>
                  </a:moveTo>
                  <a:cubicBezTo>
                    <a:pt x="0" y="10033"/>
                    <a:pt x="19939" y="0"/>
                    <a:pt x="69850" y="10033"/>
                  </a:cubicBezTo>
                  <a:cubicBezTo>
                    <a:pt x="69850" y="20066"/>
                    <a:pt x="69850" y="40259"/>
                    <a:pt x="69850" y="60452"/>
                  </a:cubicBezTo>
                  <a:cubicBezTo>
                    <a:pt x="49911" y="60452"/>
                    <a:pt x="39878" y="60452"/>
                    <a:pt x="19939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5" name="Group 405"/>
          <p:cNvGrpSpPr>
            <a:grpSpLocks noChangeAspect="1"/>
          </p:cNvGrpSpPr>
          <p:nvPr/>
        </p:nvGrpSpPr>
        <p:grpSpPr>
          <a:xfrm>
            <a:off x="12227760" y="9594180"/>
            <a:ext cx="59400" cy="62100"/>
            <a:chOff x="0" y="0"/>
            <a:chExt cx="79200" cy="82800"/>
          </a:xfrm>
        </p:grpSpPr>
        <p:sp>
          <p:nvSpPr>
            <p:cNvPr id="406" name="Freeform 406"/>
            <p:cNvSpPr/>
            <p:nvPr/>
          </p:nvSpPr>
          <p:spPr>
            <a:xfrm>
              <a:off x="0" y="0"/>
              <a:ext cx="79248" cy="82677"/>
            </a:xfrm>
            <a:custGeom>
              <a:avLst/>
              <a:gdLst/>
              <a:ahLst/>
              <a:cxnLst/>
              <a:rect l="l" t="t" r="r" b="b"/>
              <a:pathLst>
                <a:path w="79248" h="82677">
                  <a:moveTo>
                    <a:pt x="0" y="20701"/>
                  </a:moveTo>
                  <a:cubicBezTo>
                    <a:pt x="59436" y="0"/>
                    <a:pt x="79248" y="20701"/>
                    <a:pt x="59436" y="72390"/>
                  </a:cubicBezTo>
                  <a:cubicBezTo>
                    <a:pt x="49530" y="72390"/>
                    <a:pt x="29718" y="72390"/>
                    <a:pt x="9906" y="82677"/>
                  </a:cubicBezTo>
                  <a:cubicBezTo>
                    <a:pt x="9906" y="51689"/>
                    <a:pt x="9906" y="41275"/>
                    <a:pt x="0" y="205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7" name="Group 407"/>
          <p:cNvGrpSpPr>
            <a:grpSpLocks noChangeAspect="1"/>
          </p:cNvGrpSpPr>
          <p:nvPr/>
        </p:nvGrpSpPr>
        <p:grpSpPr>
          <a:xfrm>
            <a:off x="12592260" y="8682120"/>
            <a:ext cx="52380" cy="52380"/>
            <a:chOff x="0" y="0"/>
            <a:chExt cx="69840" cy="69840"/>
          </a:xfrm>
        </p:grpSpPr>
        <p:sp>
          <p:nvSpPr>
            <p:cNvPr id="408" name="Freeform 408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19939" y="0"/>
                  </a:moveTo>
                  <a:cubicBezTo>
                    <a:pt x="29972" y="0"/>
                    <a:pt x="49911" y="0"/>
                    <a:pt x="69850" y="0"/>
                  </a:cubicBezTo>
                  <a:cubicBezTo>
                    <a:pt x="69850" y="19939"/>
                    <a:pt x="69850" y="39878"/>
                    <a:pt x="69850" y="59817"/>
                  </a:cubicBezTo>
                  <a:cubicBezTo>
                    <a:pt x="19939" y="69850"/>
                    <a:pt x="0" y="59817"/>
                    <a:pt x="1993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9" name="Group 409"/>
          <p:cNvGrpSpPr>
            <a:grpSpLocks noChangeAspect="1"/>
          </p:cNvGrpSpPr>
          <p:nvPr/>
        </p:nvGrpSpPr>
        <p:grpSpPr>
          <a:xfrm>
            <a:off x="11680200" y="9594180"/>
            <a:ext cx="52380" cy="52380"/>
            <a:chOff x="0" y="0"/>
            <a:chExt cx="69840" cy="69840"/>
          </a:xfrm>
        </p:grpSpPr>
        <p:sp>
          <p:nvSpPr>
            <p:cNvPr id="410" name="Freeform 410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59817" y="69850"/>
                  </a:moveTo>
                  <a:cubicBezTo>
                    <a:pt x="39878" y="69850"/>
                    <a:pt x="19939" y="69850"/>
                    <a:pt x="0" y="69850"/>
                  </a:cubicBezTo>
                  <a:cubicBezTo>
                    <a:pt x="0" y="49911"/>
                    <a:pt x="0" y="39878"/>
                    <a:pt x="0" y="19939"/>
                  </a:cubicBezTo>
                  <a:cubicBezTo>
                    <a:pt x="49911" y="0"/>
                    <a:pt x="69850" y="19939"/>
                    <a:pt x="59817" y="69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1" name="Group 411"/>
          <p:cNvGrpSpPr>
            <a:grpSpLocks noChangeAspect="1"/>
          </p:cNvGrpSpPr>
          <p:nvPr/>
        </p:nvGrpSpPr>
        <p:grpSpPr>
          <a:xfrm>
            <a:off x="12592260" y="9236700"/>
            <a:ext cx="52380" cy="52380"/>
            <a:chOff x="0" y="0"/>
            <a:chExt cx="69840" cy="69840"/>
          </a:xfrm>
        </p:grpSpPr>
        <p:sp>
          <p:nvSpPr>
            <p:cNvPr id="412" name="Freeform 412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69850" y="49911"/>
                  </a:moveTo>
                  <a:cubicBezTo>
                    <a:pt x="19939" y="69850"/>
                    <a:pt x="0" y="49911"/>
                    <a:pt x="19939" y="0"/>
                  </a:cubicBezTo>
                  <a:cubicBezTo>
                    <a:pt x="29972" y="0"/>
                    <a:pt x="49911" y="0"/>
                    <a:pt x="69850" y="0"/>
                  </a:cubicBezTo>
                  <a:cubicBezTo>
                    <a:pt x="69850" y="19939"/>
                    <a:pt x="69850" y="29972"/>
                    <a:pt x="69850" y="499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3" name="Group 413"/>
          <p:cNvGrpSpPr>
            <a:grpSpLocks noChangeAspect="1"/>
          </p:cNvGrpSpPr>
          <p:nvPr/>
        </p:nvGrpSpPr>
        <p:grpSpPr>
          <a:xfrm>
            <a:off x="11680200" y="8682120"/>
            <a:ext cx="45360" cy="45360"/>
            <a:chOff x="0" y="0"/>
            <a:chExt cx="60480" cy="60480"/>
          </a:xfrm>
        </p:grpSpPr>
        <p:sp>
          <p:nvSpPr>
            <p:cNvPr id="414" name="Freeform 414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30226" y="0"/>
                    <a:pt x="50419" y="0"/>
                  </a:cubicBezTo>
                  <a:cubicBezTo>
                    <a:pt x="60452" y="60452"/>
                    <a:pt x="60452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5" name="Group 415"/>
          <p:cNvGrpSpPr>
            <a:grpSpLocks noChangeAspect="1"/>
          </p:cNvGrpSpPr>
          <p:nvPr/>
        </p:nvGrpSpPr>
        <p:grpSpPr>
          <a:xfrm>
            <a:off x="12599280" y="9146520"/>
            <a:ext cx="45360" cy="45360"/>
            <a:chOff x="0" y="0"/>
            <a:chExt cx="60480" cy="60480"/>
          </a:xfrm>
        </p:grpSpPr>
        <p:sp>
          <p:nvSpPr>
            <p:cNvPr id="416" name="Freeform 41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10033" y="0"/>
                  </a:moveTo>
                  <a:cubicBezTo>
                    <a:pt x="20066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50419"/>
                  </a:cubicBezTo>
                  <a:cubicBezTo>
                    <a:pt x="0" y="60452"/>
                    <a:pt x="0" y="60452"/>
                    <a:pt x="1003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7" name="Group 417"/>
          <p:cNvGrpSpPr>
            <a:grpSpLocks noChangeAspect="1"/>
          </p:cNvGrpSpPr>
          <p:nvPr/>
        </p:nvGrpSpPr>
        <p:grpSpPr>
          <a:xfrm>
            <a:off x="12134880" y="9601200"/>
            <a:ext cx="54540" cy="45360"/>
            <a:chOff x="0" y="0"/>
            <a:chExt cx="72720" cy="60480"/>
          </a:xfrm>
        </p:grpSpPr>
        <p:sp>
          <p:nvSpPr>
            <p:cNvPr id="418" name="Freeform 418"/>
            <p:cNvSpPr/>
            <p:nvPr/>
          </p:nvSpPr>
          <p:spPr>
            <a:xfrm>
              <a:off x="0" y="0"/>
              <a:ext cx="72771" cy="60452"/>
            </a:xfrm>
            <a:custGeom>
              <a:avLst/>
              <a:gdLst/>
              <a:ahLst/>
              <a:cxnLst/>
              <a:rect l="l" t="t" r="r" b="b"/>
              <a:pathLst>
                <a:path w="72771" h="60452">
                  <a:moveTo>
                    <a:pt x="72771" y="60452"/>
                  </a:moveTo>
                  <a:cubicBezTo>
                    <a:pt x="41656" y="60452"/>
                    <a:pt x="31242" y="60452"/>
                    <a:pt x="0" y="60452"/>
                  </a:cubicBezTo>
                  <a:cubicBezTo>
                    <a:pt x="10414" y="40259"/>
                    <a:pt x="10414" y="20193"/>
                    <a:pt x="10414" y="10033"/>
                  </a:cubicBezTo>
                  <a:cubicBezTo>
                    <a:pt x="20828" y="0"/>
                    <a:pt x="51943" y="0"/>
                    <a:pt x="51943" y="10033"/>
                  </a:cubicBezTo>
                  <a:cubicBezTo>
                    <a:pt x="62357" y="20066"/>
                    <a:pt x="62357" y="40259"/>
                    <a:pt x="72771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9" name="Group 419"/>
          <p:cNvGrpSpPr>
            <a:grpSpLocks noChangeAspect="1"/>
          </p:cNvGrpSpPr>
          <p:nvPr/>
        </p:nvGrpSpPr>
        <p:grpSpPr>
          <a:xfrm>
            <a:off x="12134880" y="8682120"/>
            <a:ext cx="54540" cy="45360"/>
            <a:chOff x="0" y="0"/>
            <a:chExt cx="72720" cy="60480"/>
          </a:xfrm>
        </p:grpSpPr>
        <p:sp>
          <p:nvSpPr>
            <p:cNvPr id="420" name="Freeform 420"/>
            <p:cNvSpPr/>
            <p:nvPr/>
          </p:nvSpPr>
          <p:spPr>
            <a:xfrm>
              <a:off x="0" y="0"/>
              <a:ext cx="72771" cy="60452"/>
            </a:xfrm>
            <a:custGeom>
              <a:avLst/>
              <a:gdLst/>
              <a:ahLst/>
              <a:cxnLst/>
              <a:rect l="l" t="t" r="r" b="b"/>
              <a:pathLst>
                <a:path w="72771" h="60452">
                  <a:moveTo>
                    <a:pt x="0" y="0"/>
                  </a:moveTo>
                  <a:cubicBezTo>
                    <a:pt x="31115" y="0"/>
                    <a:pt x="41529" y="0"/>
                    <a:pt x="72771" y="0"/>
                  </a:cubicBezTo>
                  <a:cubicBezTo>
                    <a:pt x="62357" y="20193"/>
                    <a:pt x="62357" y="40259"/>
                    <a:pt x="51943" y="50419"/>
                  </a:cubicBezTo>
                  <a:cubicBezTo>
                    <a:pt x="51943" y="60452"/>
                    <a:pt x="20828" y="60452"/>
                    <a:pt x="10414" y="60452"/>
                  </a:cubicBezTo>
                  <a:cubicBezTo>
                    <a:pt x="10414" y="40259"/>
                    <a:pt x="10414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1" name="Group 421"/>
          <p:cNvGrpSpPr>
            <a:grpSpLocks noChangeAspect="1"/>
          </p:cNvGrpSpPr>
          <p:nvPr/>
        </p:nvGrpSpPr>
        <p:grpSpPr>
          <a:xfrm>
            <a:off x="12234780" y="8675100"/>
            <a:ext cx="52380" cy="52380"/>
            <a:chOff x="0" y="0"/>
            <a:chExt cx="69840" cy="69840"/>
          </a:xfrm>
        </p:grpSpPr>
        <p:sp>
          <p:nvSpPr>
            <p:cNvPr id="422" name="Freeform 422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49911" y="69850"/>
                  </a:moveTo>
                  <a:cubicBezTo>
                    <a:pt x="29972" y="69850"/>
                    <a:pt x="19939" y="69850"/>
                    <a:pt x="0" y="69850"/>
                  </a:cubicBezTo>
                  <a:cubicBezTo>
                    <a:pt x="0" y="49911"/>
                    <a:pt x="0" y="29972"/>
                    <a:pt x="0" y="10033"/>
                  </a:cubicBezTo>
                  <a:cubicBezTo>
                    <a:pt x="49911" y="0"/>
                    <a:pt x="69850" y="10033"/>
                    <a:pt x="49911" y="69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3" name="Group 423"/>
          <p:cNvGrpSpPr>
            <a:grpSpLocks noChangeAspect="1"/>
          </p:cNvGrpSpPr>
          <p:nvPr/>
        </p:nvGrpSpPr>
        <p:grpSpPr>
          <a:xfrm>
            <a:off x="11680200" y="9219960"/>
            <a:ext cx="45360" cy="69120"/>
            <a:chOff x="0" y="0"/>
            <a:chExt cx="60480" cy="92160"/>
          </a:xfrm>
        </p:grpSpPr>
        <p:sp>
          <p:nvSpPr>
            <p:cNvPr id="424" name="Freeform 424"/>
            <p:cNvSpPr/>
            <p:nvPr/>
          </p:nvSpPr>
          <p:spPr>
            <a:xfrm>
              <a:off x="0" y="0"/>
              <a:ext cx="60452" cy="92202"/>
            </a:xfrm>
            <a:custGeom>
              <a:avLst/>
              <a:gdLst/>
              <a:ahLst/>
              <a:cxnLst/>
              <a:rect l="l" t="t" r="r" b="b"/>
              <a:pathLst>
                <a:path w="60452" h="92202">
                  <a:moveTo>
                    <a:pt x="0" y="71628"/>
                  </a:moveTo>
                  <a:cubicBezTo>
                    <a:pt x="0" y="51181"/>
                    <a:pt x="0" y="41021"/>
                    <a:pt x="0" y="0"/>
                  </a:cubicBezTo>
                  <a:cubicBezTo>
                    <a:pt x="30226" y="20447"/>
                    <a:pt x="40259" y="30734"/>
                    <a:pt x="60452" y="41021"/>
                  </a:cubicBezTo>
                  <a:cubicBezTo>
                    <a:pt x="40259" y="61468"/>
                    <a:pt x="30226" y="71628"/>
                    <a:pt x="20193" y="92202"/>
                  </a:cubicBezTo>
                  <a:cubicBezTo>
                    <a:pt x="10033" y="81915"/>
                    <a:pt x="0" y="81915"/>
                    <a:pt x="0" y="716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5" name="Group 425"/>
          <p:cNvGrpSpPr>
            <a:grpSpLocks noChangeAspect="1"/>
          </p:cNvGrpSpPr>
          <p:nvPr/>
        </p:nvGrpSpPr>
        <p:grpSpPr>
          <a:xfrm>
            <a:off x="12599280" y="9601200"/>
            <a:ext cx="52380" cy="54540"/>
            <a:chOff x="0" y="0"/>
            <a:chExt cx="69840" cy="72720"/>
          </a:xfrm>
        </p:grpSpPr>
        <p:sp>
          <p:nvSpPr>
            <p:cNvPr id="426" name="Freeform 426"/>
            <p:cNvSpPr/>
            <p:nvPr/>
          </p:nvSpPr>
          <p:spPr>
            <a:xfrm>
              <a:off x="0" y="0"/>
              <a:ext cx="69850" cy="72771"/>
            </a:xfrm>
            <a:custGeom>
              <a:avLst/>
              <a:gdLst/>
              <a:ahLst/>
              <a:cxnLst/>
              <a:rect l="l" t="t" r="r" b="b"/>
              <a:pathLst>
                <a:path w="69850" h="72771">
                  <a:moveTo>
                    <a:pt x="49911" y="72771"/>
                  </a:moveTo>
                  <a:cubicBezTo>
                    <a:pt x="29972" y="62357"/>
                    <a:pt x="19939" y="51943"/>
                    <a:pt x="0" y="41529"/>
                  </a:cubicBezTo>
                  <a:cubicBezTo>
                    <a:pt x="10033" y="20828"/>
                    <a:pt x="19939" y="10414"/>
                    <a:pt x="29972" y="0"/>
                  </a:cubicBezTo>
                  <a:cubicBezTo>
                    <a:pt x="49911" y="20828"/>
                    <a:pt x="59817" y="31115"/>
                    <a:pt x="69850" y="51943"/>
                  </a:cubicBezTo>
                  <a:cubicBezTo>
                    <a:pt x="59817" y="62357"/>
                    <a:pt x="59817" y="72771"/>
                    <a:pt x="49911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7" name="Group 427"/>
          <p:cNvGrpSpPr>
            <a:grpSpLocks noChangeAspect="1"/>
          </p:cNvGrpSpPr>
          <p:nvPr/>
        </p:nvGrpSpPr>
        <p:grpSpPr>
          <a:xfrm>
            <a:off x="12141900" y="8772300"/>
            <a:ext cx="38340" cy="45360"/>
            <a:chOff x="0" y="0"/>
            <a:chExt cx="51120" cy="60480"/>
          </a:xfrm>
        </p:grpSpPr>
        <p:sp>
          <p:nvSpPr>
            <p:cNvPr id="428" name="Freeform 428"/>
            <p:cNvSpPr/>
            <p:nvPr/>
          </p:nvSpPr>
          <p:spPr>
            <a:xfrm>
              <a:off x="0" y="0"/>
              <a:ext cx="51181" cy="60452"/>
            </a:xfrm>
            <a:custGeom>
              <a:avLst/>
              <a:gdLst/>
              <a:ahLst/>
              <a:cxnLst/>
              <a:rect l="l" t="t" r="r" b="b"/>
              <a:pathLst>
                <a:path w="51181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10287" y="0"/>
                    <a:pt x="30734" y="0"/>
                    <a:pt x="51181" y="0"/>
                  </a:cubicBezTo>
                  <a:cubicBezTo>
                    <a:pt x="51181" y="20193"/>
                    <a:pt x="51181" y="40259"/>
                    <a:pt x="51181" y="60452"/>
                  </a:cubicBezTo>
                  <a:cubicBezTo>
                    <a:pt x="30734" y="60452"/>
                    <a:pt x="20447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9" name="Group 429"/>
          <p:cNvGrpSpPr>
            <a:grpSpLocks noChangeAspect="1"/>
          </p:cNvGrpSpPr>
          <p:nvPr/>
        </p:nvGrpSpPr>
        <p:grpSpPr>
          <a:xfrm>
            <a:off x="12044160" y="9510480"/>
            <a:ext cx="52380" cy="45360"/>
            <a:chOff x="0" y="0"/>
            <a:chExt cx="69840" cy="60480"/>
          </a:xfrm>
        </p:grpSpPr>
        <p:sp>
          <p:nvSpPr>
            <p:cNvPr id="430" name="Freeform 430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0" y="0"/>
                  </a:moveTo>
                  <a:cubicBezTo>
                    <a:pt x="19939" y="0"/>
                    <a:pt x="39878" y="0"/>
                    <a:pt x="59817" y="0"/>
                  </a:cubicBezTo>
                  <a:cubicBezTo>
                    <a:pt x="59817" y="20193"/>
                    <a:pt x="59817" y="40259"/>
                    <a:pt x="69850" y="60452"/>
                  </a:cubicBezTo>
                  <a:cubicBezTo>
                    <a:pt x="39878" y="60452"/>
                    <a:pt x="29972" y="60452"/>
                    <a:pt x="10033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1" name="Group 431"/>
          <p:cNvGrpSpPr>
            <a:grpSpLocks noChangeAspect="1"/>
          </p:cNvGrpSpPr>
          <p:nvPr/>
        </p:nvGrpSpPr>
        <p:grpSpPr>
          <a:xfrm>
            <a:off x="12134880" y="9510480"/>
            <a:ext cx="54540" cy="45360"/>
            <a:chOff x="0" y="0"/>
            <a:chExt cx="72720" cy="60480"/>
          </a:xfrm>
        </p:grpSpPr>
        <p:sp>
          <p:nvSpPr>
            <p:cNvPr id="432" name="Freeform 432"/>
            <p:cNvSpPr/>
            <p:nvPr/>
          </p:nvSpPr>
          <p:spPr>
            <a:xfrm>
              <a:off x="0" y="0"/>
              <a:ext cx="72771" cy="60452"/>
            </a:xfrm>
            <a:custGeom>
              <a:avLst/>
              <a:gdLst/>
              <a:ahLst/>
              <a:cxnLst/>
              <a:rect l="l" t="t" r="r" b="b"/>
              <a:pathLst>
                <a:path w="72771" h="60452">
                  <a:moveTo>
                    <a:pt x="72771" y="60452"/>
                  </a:moveTo>
                  <a:cubicBezTo>
                    <a:pt x="41656" y="60452"/>
                    <a:pt x="31242" y="60452"/>
                    <a:pt x="0" y="60452"/>
                  </a:cubicBezTo>
                  <a:cubicBezTo>
                    <a:pt x="10414" y="40259"/>
                    <a:pt x="10414" y="20193"/>
                    <a:pt x="10414" y="10033"/>
                  </a:cubicBezTo>
                  <a:cubicBezTo>
                    <a:pt x="20828" y="0"/>
                    <a:pt x="51943" y="0"/>
                    <a:pt x="51943" y="10033"/>
                  </a:cubicBezTo>
                  <a:cubicBezTo>
                    <a:pt x="62357" y="20066"/>
                    <a:pt x="62357" y="40259"/>
                    <a:pt x="72771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3" name="Group 433"/>
          <p:cNvGrpSpPr>
            <a:grpSpLocks noChangeAspect="1"/>
          </p:cNvGrpSpPr>
          <p:nvPr/>
        </p:nvGrpSpPr>
        <p:grpSpPr>
          <a:xfrm>
            <a:off x="12227760" y="9510480"/>
            <a:ext cx="52380" cy="45360"/>
            <a:chOff x="0" y="0"/>
            <a:chExt cx="69840" cy="60480"/>
          </a:xfrm>
        </p:grpSpPr>
        <p:sp>
          <p:nvSpPr>
            <p:cNvPr id="434" name="Freeform 434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69850" y="60452"/>
                  </a:moveTo>
                  <a:cubicBezTo>
                    <a:pt x="39878" y="60452"/>
                    <a:pt x="29972" y="60452"/>
                    <a:pt x="10033" y="60452"/>
                  </a:cubicBezTo>
                  <a:cubicBezTo>
                    <a:pt x="10033" y="40259"/>
                    <a:pt x="10033" y="30226"/>
                    <a:pt x="0" y="0"/>
                  </a:cubicBezTo>
                  <a:cubicBezTo>
                    <a:pt x="19939" y="0"/>
                    <a:pt x="39878" y="0"/>
                    <a:pt x="49911" y="0"/>
                  </a:cubicBezTo>
                  <a:cubicBezTo>
                    <a:pt x="59817" y="20193"/>
                    <a:pt x="69850" y="40259"/>
                    <a:pt x="6985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5" name="Group 435"/>
          <p:cNvGrpSpPr>
            <a:grpSpLocks noChangeAspect="1"/>
          </p:cNvGrpSpPr>
          <p:nvPr/>
        </p:nvGrpSpPr>
        <p:grpSpPr>
          <a:xfrm>
            <a:off x="12599280" y="9503460"/>
            <a:ext cx="45360" cy="52380"/>
            <a:chOff x="0" y="0"/>
            <a:chExt cx="60480" cy="69840"/>
          </a:xfrm>
        </p:grpSpPr>
        <p:sp>
          <p:nvSpPr>
            <p:cNvPr id="436" name="Freeform 436"/>
            <p:cNvSpPr/>
            <p:nvPr/>
          </p:nvSpPr>
          <p:spPr>
            <a:xfrm>
              <a:off x="0" y="0"/>
              <a:ext cx="60452" cy="69850"/>
            </a:xfrm>
            <a:custGeom>
              <a:avLst/>
              <a:gdLst/>
              <a:ahLst/>
              <a:cxnLst/>
              <a:rect l="l" t="t" r="r" b="b"/>
              <a:pathLst>
                <a:path w="60452" h="69850">
                  <a:moveTo>
                    <a:pt x="60452" y="0"/>
                  </a:moveTo>
                  <a:cubicBezTo>
                    <a:pt x="60452" y="29972"/>
                    <a:pt x="60452" y="49911"/>
                    <a:pt x="60452" y="69850"/>
                  </a:cubicBezTo>
                  <a:cubicBezTo>
                    <a:pt x="40259" y="69850"/>
                    <a:pt x="30226" y="69850"/>
                    <a:pt x="10033" y="69850"/>
                  </a:cubicBezTo>
                  <a:cubicBezTo>
                    <a:pt x="0" y="59817"/>
                    <a:pt x="0" y="29972"/>
                    <a:pt x="0" y="29972"/>
                  </a:cubicBezTo>
                  <a:cubicBezTo>
                    <a:pt x="20193" y="19939"/>
                    <a:pt x="40259" y="10033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7" name="Group 437"/>
          <p:cNvGrpSpPr>
            <a:grpSpLocks noChangeAspect="1"/>
          </p:cNvGrpSpPr>
          <p:nvPr/>
        </p:nvGrpSpPr>
        <p:grpSpPr>
          <a:xfrm>
            <a:off x="11861100" y="9601200"/>
            <a:ext cx="45360" cy="45360"/>
            <a:chOff x="0" y="0"/>
            <a:chExt cx="60480" cy="60480"/>
          </a:xfrm>
        </p:grpSpPr>
        <p:sp>
          <p:nvSpPr>
            <p:cNvPr id="438" name="Freeform 43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30226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30226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9" name="Group 439"/>
          <p:cNvGrpSpPr>
            <a:grpSpLocks noChangeAspect="1"/>
          </p:cNvGrpSpPr>
          <p:nvPr/>
        </p:nvGrpSpPr>
        <p:grpSpPr>
          <a:xfrm>
            <a:off x="11944260" y="9594180"/>
            <a:ext cx="54540" cy="52380"/>
            <a:chOff x="0" y="0"/>
            <a:chExt cx="72720" cy="69840"/>
          </a:xfrm>
        </p:grpSpPr>
        <p:sp>
          <p:nvSpPr>
            <p:cNvPr id="440" name="Freeform 440"/>
            <p:cNvSpPr/>
            <p:nvPr/>
          </p:nvSpPr>
          <p:spPr>
            <a:xfrm>
              <a:off x="0" y="0"/>
              <a:ext cx="72771" cy="69850"/>
            </a:xfrm>
            <a:custGeom>
              <a:avLst/>
              <a:gdLst/>
              <a:ahLst/>
              <a:cxnLst/>
              <a:rect l="l" t="t" r="r" b="b"/>
              <a:pathLst>
                <a:path w="72771" h="69850">
                  <a:moveTo>
                    <a:pt x="72771" y="69850"/>
                  </a:moveTo>
                  <a:cubicBezTo>
                    <a:pt x="51943" y="69850"/>
                    <a:pt x="31242" y="69850"/>
                    <a:pt x="20828" y="69850"/>
                  </a:cubicBezTo>
                  <a:cubicBezTo>
                    <a:pt x="0" y="19939"/>
                    <a:pt x="20828" y="0"/>
                    <a:pt x="72771" y="19939"/>
                  </a:cubicBezTo>
                  <a:cubicBezTo>
                    <a:pt x="72771" y="29972"/>
                    <a:pt x="72771" y="49911"/>
                    <a:pt x="72771" y="69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1" name="Group 441"/>
          <p:cNvGrpSpPr>
            <a:grpSpLocks noChangeAspect="1"/>
          </p:cNvGrpSpPr>
          <p:nvPr/>
        </p:nvGrpSpPr>
        <p:grpSpPr>
          <a:xfrm>
            <a:off x="12325500" y="9608220"/>
            <a:ext cx="45360" cy="38340"/>
            <a:chOff x="0" y="0"/>
            <a:chExt cx="60480" cy="51120"/>
          </a:xfrm>
        </p:grpSpPr>
        <p:sp>
          <p:nvSpPr>
            <p:cNvPr id="442" name="Freeform 442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60452" y="51181"/>
                  </a:moveTo>
                  <a:cubicBezTo>
                    <a:pt x="30226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ubicBezTo>
                    <a:pt x="20193" y="0"/>
                    <a:pt x="30226" y="0"/>
                    <a:pt x="50419" y="0"/>
                  </a:cubicBezTo>
                  <a:cubicBezTo>
                    <a:pt x="60452" y="10287"/>
                    <a:pt x="60452" y="30734"/>
                    <a:pt x="60452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3" name="Group 443"/>
          <p:cNvGrpSpPr>
            <a:grpSpLocks noChangeAspect="1"/>
          </p:cNvGrpSpPr>
          <p:nvPr/>
        </p:nvGrpSpPr>
        <p:grpSpPr>
          <a:xfrm>
            <a:off x="12415680" y="9601200"/>
            <a:ext cx="47520" cy="45360"/>
            <a:chOff x="0" y="0"/>
            <a:chExt cx="63360" cy="60480"/>
          </a:xfrm>
        </p:grpSpPr>
        <p:sp>
          <p:nvSpPr>
            <p:cNvPr id="444" name="Freeform 444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63373" y="60452"/>
                  </a:moveTo>
                  <a:cubicBezTo>
                    <a:pt x="42291" y="60452"/>
                    <a:pt x="21082" y="60452"/>
                    <a:pt x="0" y="60452"/>
                  </a:cubicBezTo>
                  <a:cubicBezTo>
                    <a:pt x="0" y="40259"/>
                    <a:pt x="0" y="30226"/>
                    <a:pt x="0" y="10033"/>
                  </a:cubicBezTo>
                  <a:cubicBezTo>
                    <a:pt x="21082" y="0"/>
                    <a:pt x="42291" y="0"/>
                    <a:pt x="63373" y="0"/>
                  </a:cubicBezTo>
                  <a:cubicBezTo>
                    <a:pt x="63373" y="20193"/>
                    <a:pt x="63373" y="40259"/>
                    <a:pt x="63373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5" name="Group 445"/>
          <p:cNvGrpSpPr>
            <a:grpSpLocks noChangeAspect="1"/>
          </p:cNvGrpSpPr>
          <p:nvPr/>
        </p:nvGrpSpPr>
        <p:grpSpPr>
          <a:xfrm>
            <a:off x="12508560" y="9608220"/>
            <a:ext cx="45360" cy="38340"/>
            <a:chOff x="0" y="0"/>
            <a:chExt cx="60480" cy="51120"/>
          </a:xfrm>
        </p:grpSpPr>
        <p:sp>
          <p:nvSpPr>
            <p:cNvPr id="446" name="Freeform 446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60452" y="0"/>
                  </a:moveTo>
                  <a:cubicBezTo>
                    <a:pt x="60452" y="2044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7" name="Group 447"/>
          <p:cNvGrpSpPr>
            <a:grpSpLocks noChangeAspect="1"/>
          </p:cNvGrpSpPr>
          <p:nvPr/>
        </p:nvGrpSpPr>
        <p:grpSpPr>
          <a:xfrm>
            <a:off x="12051720" y="8772300"/>
            <a:ext cx="38340" cy="45360"/>
            <a:chOff x="0" y="0"/>
            <a:chExt cx="51120" cy="60480"/>
          </a:xfrm>
        </p:grpSpPr>
        <p:sp>
          <p:nvSpPr>
            <p:cNvPr id="448" name="Freeform 448"/>
            <p:cNvSpPr/>
            <p:nvPr/>
          </p:nvSpPr>
          <p:spPr>
            <a:xfrm>
              <a:off x="0" y="0"/>
              <a:ext cx="51181" cy="60452"/>
            </a:xfrm>
            <a:custGeom>
              <a:avLst/>
              <a:gdLst/>
              <a:ahLst/>
              <a:cxnLst/>
              <a:rect l="l" t="t" r="r" b="b"/>
              <a:pathLst>
                <a:path w="51181" h="60452">
                  <a:moveTo>
                    <a:pt x="51181" y="0"/>
                  </a:moveTo>
                  <a:cubicBezTo>
                    <a:pt x="51181" y="20193"/>
                    <a:pt x="51181" y="40259"/>
                    <a:pt x="51181" y="60452"/>
                  </a:cubicBezTo>
                  <a:cubicBezTo>
                    <a:pt x="40894" y="60452"/>
                    <a:pt x="2044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10287" y="0"/>
                    <a:pt x="30734" y="0"/>
                    <a:pt x="5118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9" name="Group 449"/>
          <p:cNvGrpSpPr>
            <a:grpSpLocks noChangeAspect="1"/>
          </p:cNvGrpSpPr>
          <p:nvPr/>
        </p:nvGrpSpPr>
        <p:grpSpPr>
          <a:xfrm>
            <a:off x="12599280" y="8863020"/>
            <a:ext cx="45360" cy="47520"/>
            <a:chOff x="0" y="0"/>
            <a:chExt cx="60480" cy="63360"/>
          </a:xfrm>
        </p:grpSpPr>
        <p:sp>
          <p:nvSpPr>
            <p:cNvPr id="450" name="Freeform 450"/>
            <p:cNvSpPr/>
            <p:nvPr/>
          </p:nvSpPr>
          <p:spPr>
            <a:xfrm>
              <a:off x="0" y="0"/>
              <a:ext cx="60452" cy="63373"/>
            </a:xfrm>
            <a:custGeom>
              <a:avLst/>
              <a:gdLst/>
              <a:ahLst/>
              <a:cxnLst/>
              <a:rect l="l" t="t" r="r" b="b"/>
              <a:pathLst>
                <a:path w="60452" h="63373">
                  <a:moveTo>
                    <a:pt x="0" y="63373"/>
                  </a:moveTo>
                  <a:cubicBezTo>
                    <a:pt x="0" y="42291"/>
                    <a:pt x="0" y="21082"/>
                    <a:pt x="0" y="10541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1082"/>
                    <a:pt x="60452" y="42291"/>
                    <a:pt x="60452" y="63373"/>
                  </a:cubicBezTo>
                  <a:cubicBezTo>
                    <a:pt x="40259" y="63373"/>
                    <a:pt x="20193" y="63373"/>
                    <a:pt x="0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1" name="Group 451"/>
          <p:cNvGrpSpPr>
            <a:grpSpLocks noChangeAspect="1"/>
          </p:cNvGrpSpPr>
          <p:nvPr/>
        </p:nvGrpSpPr>
        <p:grpSpPr>
          <a:xfrm>
            <a:off x="12592260" y="8772300"/>
            <a:ext cx="52380" cy="52380"/>
            <a:chOff x="0" y="0"/>
            <a:chExt cx="69840" cy="69840"/>
          </a:xfrm>
        </p:grpSpPr>
        <p:sp>
          <p:nvSpPr>
            <p:cNvPr id="452" name="Freeform 452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19939" y="0"/>
                  </a:moveTo>
                  <a:cubicBezTo>
                    <a:pt x="29972" y="0"/>
                    <a:pt x="49911" y="0"/>
                    <a:pt x="69850" y="0"/>
                  </a:cubicBezTo>
                  <a:cubicBezTo>
                    <a:pt x="69850" y="19939"/>
                    <a:pt x="69850" y="39878"/>
                    <a:pt x="69850" y="59817"/>
                  </a:cubicBezTo>
                  <a:cubicBezTo>
                    <a:pt x="19939" y="69850"/>
                    <a:pt x="0" y="59817"/>
                    <a:pt x="1993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3" name="Group 453"/>
          <p:cNvGrpSpPr>
            <a:grpSpLocks noChangeAspect="1"/>
          </p:cNvGrpSpPr>
          <p:nvPr/>
        </p:nvGrpSpPr>
        <p:grpSpPr>
          <a:xfrm>
            <a:off x="11680200" y="8955900"/>
            <a:ext cx="52380" cy="45360"/>
            <a:chOff x="0" y="0"/>
            <a:chExt cx="69840" cy="60480"/>
          </a:xfrm>
        </p:grpSpPr>
        <p:sp>
          <p:nvSpPr>
            <p:cNvPr id="454" name="Freeform 454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0" y="60452"/>
                  </a:moveTo>
                  <a:cubicBezTo>
                    <a:pt x="0" y="40259"/>
                    <a:pt x="0" y="20193"/>
                    <a:pt x="0" y="10033"/>
                  </a:cubicBezTo>
                  <a:cubicBezTo>
                    <a:pt x="39878" y="0"/>
                    <a:pt x="69850" y="10033"/>
                    <a:pt x="49911" y="60452"/>
                  </a:cubicBezTo>
                  <a:cubicBezTo>
                    <a:pt x="39878" y="60452"/>
                    <a:pt x="19939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5" name="Group 455"/>
          <p:cNvGrpSpPr>
            <a:grpSpLocks noChangeAspect="1"/>
          </p:cNvGrpSpPr>
          <p:nvPr/>
        </p:nvGrpSpPr>
        <p:grpSpPr>
          <a:xfrm>
            <a:off x="12234780" y="8772300"/>
            <a:ext cx="52380" cy="52380"/>
            <a:chOff x="0" y="0"/>
            <a:chExt cx="69840" cy="69840"/>
          </a:xfrm>
        </p:grpSpPr>
        <p:sp>
          <p:nvSpPr>
            <p:cNvPr id="456" name="Freeform 456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0" y="59817"/>
                  </a:move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ubicBezTo>
                    <a:pt x="69850" y="59817"/>
                    <a:pt x="49911" y="69850"/>
                    <a:pt x="0" y="598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7" name="Group 457"/>
          <p:cNvGrpSpPr>
            <a:grpSpLocks noChangeAspect="1"/>
          </p:cNvGrpSpPr>
          <p:nvPr/>
        </p:nvGrpSpPr>
        <p:grpSpPr>
          <a:xfrm>
            <a:off x="12599280" y="8962920"/>
            <a:ext cx="45360" cy="38340"/>
            <a:chOff x="0" y="0"/>
            <a:chExt cx="60480" cy="51120"/>
          </a:xfrm>
        </p:grpSpPr>
        <p:sp>
          <p:nvSpPr>
            <p:cNvPr id="458" name="Freeform 458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51181"/>
                  </a:moveTo>
                  <a:cubicBezTo>
                    <a:pt x="0" y="30734"/>
                    <a:pt x="0" y="10287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10287"/>
                    <a:pt x="60452" y="30734"/>
                    <a:pt x="60452" y="51181"/>
                  </a:cubicBezTo>
                  <a:cubicBezTo>
                    <a:pt x="40259" y="51181"/>
                    <a:pt x="30226" y="51181"/>
                    <a:pt x="0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9" name="Group 459"/>
          <p:cNvGrpSpPr>
            <a:grpSpLocks noChangeAspect="1"/>
          </p:cNvGrpSpPr>
          <p:nvPr/>
        </p:nvGrpSpPr>
        <p:grpSpPr>
          <a:xfrm>
            <a:off x="11680200" y="9039060"/>
            <a:ext cx="45360" cy="52380"/>
            <a:chOff x="0" y="0"/>
            <a:chExt cx="60480" cy="69840"/>
          </a:xfrm>
        </p:grpSpPr>
        <p:sp>
          <p:nvSpPr>
            <p:cNvPr id="460" name="Freeform 460"/>
            <p:cNvSpPr/>
            <p:nvPr/>
          </p:nvSpPr>
          <p:spPr>
            <a:xfrm>
              <a:off x="0" y="0"/>
              <a:ext cx="60452" cy="69850"/>
            </a:xfrm>
            <a:custGeom>
              <a:avLst/>
              <a:gdLst/>
              <a:ahLst/>
              <a:cxnLst/>
              <a:rect l="l" t="t" r="r" b="b"/>
              <a:pathLst>
                <a:path w="60452" h="69850">
                  <a:moveTo>
                    <a:pt x="60452" y="19939"/>
                  </a:moveTo>
                  <a:cubicBezTo>
                    <a:pt x="60452" y="39878"/>
                    <a:pt x="60452" y="49911"/>
                    <a:pt x="60452" y="69850"/>
                  </a:cubicBezTo>
                  <a:cubicBezTo>
                    <a:pt x="40259" y="69850"/>
                    <a:pt x="20193" y="69850"/>
                    <a:pt x="0" y="69850"/>
                  </a:cubicBezTo>
                  <a:cubicBezTo>
                    <a:pt x="0" y="29972"/>
                    <a:pt x="0" y="0"/>
                    <a:pt x="60452" y="199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1" name="Group 461"/>
          <p:cNvGrpSpPr>
            <a:grpSpLocks noChangeAspect="1"/>
          </p:cNvGrpSpPr>
          <p:nvPr/>
        </p:nvGrpSpPr>
        <p:grpSpPr>
          <a:xfrm>
            <a:off x="11770380" y="9053640"/>
            <a:ext cx="45360" cy="38340"/>
            <a:chOff x="0" y="0"/>
            <a:chExt cx="60480" cy="51120"/>
          </a:xfrm>
        </p:grpSpPr>
        <p:sp>
          <p:nvSpPr>
            <p:cNvPr id="462" name="Freeform 462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44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4089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3" name="Group 463"/>
          <p:cNvGrpSpPr>
            <a:grpSpLocks noChangeAspect="1"/>
          </p:cNvGrpSpPr>
          <p:nvPr/>
        </p:nvGrpSpPr>
        <p:grpSpPr>
          <a:xfrm>
            <a:off x="11680200" y="8772300"/>
            <a:ext cx="52380" cy="52380"/>
            <a:chOff x="0" y="0"/>
            <a:chExt cx="69840" cy="69840"/>
          </a:xfrm>
        </p:grpSpPr>
        <p:sp>
          <p:nvSpPr>
            <p:cNvPr id="464" name="Freeform 464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49911" y="0"/>
                  </a:moveTo>
                  <a:cubicBezTo>
                    <a:pt x="69850" y="59817"/>
                    <a:pt x="49911" y="69850"/>
                    <a:pt x="0" y="59817"/>
                  </a:cubicBez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5" name="Group 465"/>
          <p:cNvGrpSpPr>
            <a:grpSpLocks noChangeAspect="1"/>
          </p:cNvGrpSpPr>
          <p:nvPr/>
        </p:nvGrpSpPr>
        <p:grpSpPr>
          <a:xfrm>
            <a:off x="12508560" y="8682120"/>
            <a:ext cx="45360" cy="45360"/>
            <a:chOff x="0" y="0"/>
            <a:chExt cx="60480" cy="60480"/>
          </a:xfrm>
        </p:grpSpPr>
        <p:sp>
          <p:nvSpPr>
            <p:cNvPr id="466" name="Freeform 46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60452"/>
                  </a:cubicBezTo>
                  <a:cubicBezTo>
                    <a:pt x="40259" y="60452"/>
                    <a:pt x="30226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7" name="Group 467"/>
          <p:cNvGrpSpPr>
            <a:grpSpLocks noChangeAspect="1"/>
          </p:cNvGrpSpPr>
          <p:nvPr/>
        </p:nvGrpSpPr>
        <p:grpSpPr>
          <a:xfrm>
            <a:off x="12508560" y="9053640"/>
            <a:ext cx="45360" cy="38340"/>
            <a:chOff x="0" y="0"/>
            <a:chExt cx="60480" cy="51120"/>
          </a:xfrm>
        </p:grpSpPr>
        <p:sp>
          <p:nvSpPr>
            <p:cNvPr id="468" name="Freeform 468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1028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9" name="Group 469"/>
          <p:cNvGrpSpPr>
            <a:grpSpLocks noChangeAspect="1"/>
          </p:cNvGrpSpPr>
          <p:nvPr/>
        </p:nvGrpSpPr>
        <p:grpSpPr>
          <a:xfrm>
            <a:off x="12415680" y="8682120"/>
            <a:ext cx="47520" cy="45360"/>
            <a:chOff x="0" y="0"/>
            <a:chExt cx="63360" cy="60480"/>
          </a:xfrm>
        </p:grpSpPr>
        <p:sp>
          <p:nvSpPr>
            <p:cNvPr id="470" name="Freeform 470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63373" y="0"/>
                  </a:moveTo>
                  <a:cubicBezTo>
                    <a:pt x="63373" y="20193"/>
                    <a:pt x="63373" y="40259"/>
                    <a:pt x="63373" y="60452"/>
                  </a:cubicBezTo>
                  <a:cubicBezTo>
                    <a:pt x="42291" y="60452"/>
                    <a:pt x="21082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1082" y="0"/>
                    <a:pt x="31623" y="0"/>
                    <a:pt x="6337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1" name="Group 471"/>
          <p:cNvGrpSpPr>
            <a:grpSpLocks noChangeAspect="1"/>
          </p:cNvGrpSpPr>
          <p:nvPr/>
        </p:nvGrpSpPr>
        <p:grpSpPr>
          <a:xfrm>
            <a:off x="12508560" y="9146520"/>
            <a:ext cx="45360" cy="45360"/>
            <a:chOff x="0" y="0"/>
            <a:chExt cx="60480" cy="60480"/>
          </a:xfrm>
        </p:grpSpPr>
        <p:sp>
          <p:nvSpPr>
            <p:cNvPr id="472" name="Freeform 47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50419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3" name="Group 473"/>
          <p:cNvGrpSpPr>
            <a:grpSpLocks noChangeAspect="1"/>
          </p:cNvGrpSpPr>
          <p:nvPr/>
        </p:nvGrpSpPr>
        <p:grpSpPr>
          <a:xfrm>
            <a:off x="12325500" y="8682120"/>
            <a:ext cx="52380" cy="52380"/>
            <a:chOff x="0" y="0"/>
            <a:chExt cx="69840" cy="69840"/>
          </a:xfrm>
        </p:grpSpPr>
        <p:sp>
          <p:nvSpPr>
            <p:cNvPr id="474" name="Freeform 474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49911" y="0"/>
                  </a:moveTo>
                  <a:cubicBezTo>
                    <a:pt x="69850" y="49911"/>
                    <a:pt x="49911" y="69850"/>
                    <a:pt x="0" y="59817"/>
                  </a:cubicBez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5" name="Group 475"/>
          <p:cNvGrpSpPr>
            <a:grpSpLocks noChangeAspect="1"/>
          </p:cNvGrpSpPr>
          <p:nvPr/>
        </p:nvGrpSpPr>
        <p:grpSpPr>
          <a:xfrm>
            <a:off x="12508560" y="9236700"/>
            <a:ext cx="45360" cy="45360"/>
            <a:chOff x="0" y="0"/>
            <a:chExt cx="60480" cy="60480"/>
          </a:xfrm>
        </p:grpSpPr>
        <p:sp>
          <p:nvSpPr>
            <p:cNvPr id="476" name="Freeform 47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60452"/>
                  </a:move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7" name="Group 477"/>
          <p:cNvGrpSpPr>
            <a:grpSpLocks noChangeAspect="1"/>
          </p:cNvGrpSpPr>
          <p:nvPr/>
        </p:nvGrpSpPr>
        <p:grpSpPr>
          <a:xfrm>
            <a:off x="11680200" y="9327420"/>
            <a:ext cx="52380" cy="54540"/>
            <a:chOff x="0" y="0"/>
            <a:chExt cx="69840" cy="72720"/>
          </a:xfrm>
        </p:grpSpPr>
        <p:sp>
          <p:nvSpPr>
            <p:cNvPr id="478" name="Freeform 478"/>
            <p:cNvSpPr/>
            <p:nvPr/>
          </p:nvSpPr>
          <p:spPr>
            <a:xfrm>
              <a:off x="0" y="0"/>
              <a:ext cx="69850" cy="72771"/>
            </a:xfrm>
            <a:custGeom>
              <a:avLst/>
              <a:gdLst/>
              <a:ahLst/>
              <a:cxnLst/>
              <a:rect l="l" t="t" r="r" b="b"/>
              <a:pathLst>
                <a:path w="69850" h="72771">
                  <a:moveTo>
                    <a:pt x="49911" y="0"/>
                  </a:moveTo>
                  <a:cubicBezTo>
                    <a:pt x="69850" y="51943"/>
                    <a:pt x="49911" y="72771"/>
                    <a:pt x="0" y="51943"/>
                  </a:cubicBezTo>
                  <a:cubicBezTo>
                    <a:pt x="0" y="41529"/>
                    <a:pt x="0" y="20828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9" name="Group 479"/>
          <p:cNvGrpSpPr>
            <a:grpSpLocks noChangeAspect="1"/>
          </p:cNvGrpSpPr>
          <p:nvPr/>
        </p:nvGrpSpPr>
        <p:grpSpPr>
          <a:xfrm>
            <a:off x="11944260" y="8682120"/>
            <a:ext cx="54540" cy="52380"/>
            <a:chOff x="0" y="0"/>
            <a:chExt cx="72720" cy="69840"/>
          </a:xfrm>
        </p:grpSpPr>
        <p:sp>
          <p:nvSpPr>
            <p:cNvPr id="480" name="Freeform 480"/>
            <p:cNvSpPr/>
            <p:nvPr/>
          </p:nvSpPr>
          <p:spPr>
            <a:xfrm>
              <a:off x="0" y="0"/>
              <a:ext cx="72771" cy="69850"/>
            </a:xfrm>
            <a:custGeom>
              <a:avLst/>
              <a:gdLst/>
              <a:ahLst/>
              <a:cxnLst/>
              <a:rect l="l" t="t" r="r" b="b"/>
              <a:pathLst>
                <a:path w="72771" h="69850">
                  <a:moveTo>
                    <a:pt x="72771" y="0"/>
                  </a:moveTo>
                  <a:cubicBezTo>
                    <a:pt x="72771" y="19939"/>
                    <a:pt x="72771" y="29972"/>
                    <a:pt x="72771" y="49911"/>
                  </a:cubicBezTo>
                  <a:cubicBezTo>
                    <a:pt x="20828" y="69850"/>
                    <a:pt x="0" y="59817"/>
                    <a:pt x="20828" y="0"/>
                  </a:cubicBezTo>
                  <a:cubicBezTo>
                    <a:pt x="31242" y="0"/>
                    <a:pt x="51943" y="0"/>
                    <a:pt x="7277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1" name="Group 481"/>
          <p:cNvGrpSpPr>
            <a:grpSpLocks noChangeAspect="1"/>
          </p:cNvGrpSpPr>
          <p:nvPr/>
        </p:nvGrpSpPr>
        <p:grpSpPr>
          <a:xfrm>
            <a:off x="11868120" y="8682120"/>
            <a:ext cx="38340" cy="45360"/>
            <a:chOff x="0" y="0"/>
            <a:chExt cx="51120" cy="60480"/>
          </a:xfrm>
        </p:grpSpPr>
        <p:sp>
          <p:nvSpPr>
            <p:cNvPr id="482" name="Freeform 482"/>
            <p:cNvSpPr/>
            <p:nvPr/>
          </p:nvSpPr>
          <p:spPr>
            <a:xfrm>
              <a:off x="0" y="0"/>
              <a:ext cx="51181" cy="60452"/>
            </a:xfrm>
            <a:custGeom>
              <a:avLst/>
              <a:gdLst/>
              <a:ahLst/>
              <a:cxnLst/>
              <a:rect l="l" t="t" r="r" b="b"/>
              <a:pathLst>
                <a:path w="51181" h="60452">
                  <a:moveTo>
                    <a:pt x="0" y="0"/>
                  </a:moveTo>
                  <a:cubicBezTo>
                    <a:pt x="10287" y="0"/>
                    <a:pt x="30734" y="0"/>
                    <a:pt x="51181" y="0"/>
                  </a:cubicBezTo>
                  <a:cubicBezTo>
                    <a:pt x="51181" y="20193"/>
                    <a:pt x="51181" y="40259"/>
                    <a:pt x="51181" y="60452"/>
                  </a:cubicBezTo>
                  <a:cubicBezTo>
                    <a:pt x="30734" y="60452"/>
                    <a:pt x="1028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3" name="Group 483"/>
          <p:cNvGrpSpPr>
            <a:grpSpLocks noChangeAspect="1"/>
          </p:cNvGrpSpPr>
          <p:nvPr/>
        </p:nvGrpSpPr>
        <p:grpSpPr>
          <a:xfrm>
            <a:off x="11770380" y="8682120"/>
            <a:ext cx="52380" cy="52380"/>
            <a:chOff x="0" y="0"/>
            <a:chExt cx="69840" cy="69840"/>
          </a:xfrm>
        </p:grpSpPr>
        <p:sp>
          <p:nvSpPr>
            <p:cNvPr id="484" name="Freeform 484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59817" y="0"/>
                  </a:moveTo>
                  <a:cubicBezTo>
                    <a:pt x="69850" y="49911"/>
                    <a:pt x="59817" y="69850"/>
                    <a:pt x="0" y="49911"/>
                  </a:cubicBez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39878" y="0"/>
                    <a:pt x="5981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5" name="Group 485"/>
          <p:cNvGrpSpPr>
            <a:grpSpLocks noChangeAspect="1"/>
          </p:cNvGrpSpPr>
          <p:nvPr/>
        </p:nvGrpSpPr>
        <p:grpSpPr>
          <a:xfrm>
            <a:off x="12592260" y="9320400"/>
            <a:ext cx="59400" cy="62100"/>
            <a:chOff x="0" y="0"/>
            <a:chExt cx="79200" cy="82800"/>
          </a:xfrm>
        </p:grpSpPr>
        <p:sp>
          <p:nvSpPr>
            <p:cNvPr id="486" name="Freeform 486"/>
            <p:cNvSpPr/>
            <p:nvPr/>
          </p:nvSpPr>
          <p:spPr>
            <a:xfrm>
              <a:off x="0" y="0"/>
              <a:ext cx="79248" cy="82804"/>
            </a:xfrm>
            <a:custGeom>
              <a:avLst/>
              <a:gdLst/>
              <a:ahLst/>
              <a:cxnLst/>
              <a:rect l="l" t="t" r="r" b="b"/>
              <a:pathLst>
                <a:path w="79248" h="82804">
                  <a:moveTo>
                    <a:pt x="69342" y="62103"/>
                  </a:moveTo>
                  <a:cubicBezTo>
                    <a:pt x="19812" y="82804"/>
                    <a:pt x="0" y="62103"/>
                    <a:pt x="19812" y="10287"/>
                  </a:cubicBezTo>
                  <a:cubicBezTo>
                    <a:pt x="59436" y="0"/>
                    <a:pt x="79248" y="10287"/>
                    <a:pt x="69342" y="621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7" name="Group 487"/>
          <p:cNvGrpSpPr>
            <a:grpSpLocks noChangeAspect="1"/>
          </p:cNvGrpSpPr>
          <p:nvPr/>
        </p:nvGrpSpPr>
        <p:grpSpPr>
          <a:xfrm>
            <a:off x="11680200" y="9420300"/>
            <a:ext cx="45360" cy="45360"/>
            <a:chOff x="0" y="0"/>
            <a:chExt cx="60480" cy="60480"/>
          </a:xfrm>
        </p:grpSpPr>
        <p:sp>
          <p:nvSpPr>
            <p:cNvPr id="488" name="Freeform 48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9" name="Group 489"/>
          <p:cNvGrpSpPr>
            <a:grpSpLocks noChangeAspect="1"/>
          </p:cNvGrpSpPr>
          <p:nvPr/>
        </p:nvGrpSpPr>
        <p:grpSpPr>
          <a:xfrm>
            <a:off x="11680200" y="9136800"/>
            <a:ext cx="45360" cy="62100"/>
            <a:chOff x="0" y="0"/>
            <a:chExt cx="60480" cy="82800"/>
          </a:xfrm>
        </p:grpSpPr>
        <p:sp>
          <p:nvSpPr>
            <p:cNvPr id="490" name="Freeform 490"/>
            <p:cNvSpPr/>
            <p:nvPr/>
          </p:nvSpPr>
          <p:spPr>
            <a:xfrm>
              <a:off x="0" y="0"/>
              <a:ext cx="60452" cy="82804"/>
            </a:xfrm>
            <a:custGeom>
              <a:avLst/>
              <a:gdLst/>
              <a:ahLst/>
              <a:cxnLst/>
              <a:rect l="l" t="t" r="r" b="b"/>
              <a:pathLst>
                <a:path w="60452" h="82804">
                  <a:moveTo>
                    <a:pt x="10033" y="0"/>
                  </a:moveTo>
                  <a:cubicBezTo>
                    <a:pt x="30226" y="10287"/>
                    <a:pt x="40259" y="20701"/>
                    <a:pt x="60452" y="30988"/>
                  </a:cubicBezTo>
                  <a:cubicBezTo>
                    <a:pt x="40259" y="41402"/>
                    <a:pt x="30226" y="62103"/>
                    <a:pt x="10033" y="82804"/>
                  </a:cubicBezTo>
                  <a:cubicBezTo>
                    <a:pt x="10033" y="72390"/>
                    <a:pt x="0" y="72390"/>
                    <a:pt x="0" y="62103"/>
                  </a:cubicBezTo>
                  <a:cubicBezTo>
                    <a:pt x="0" y="51816"/>
                    <a:pt x="0" y="30988"/>
                    <a:pt x="0" y="10287"/>
                  </a:cubicBezTo>
                  <a:cubicBezTo>
                    <a:pt x="0" y="10287"/>
                    <a:pt x="10033" y="0"/>
                    <a:pt x="1003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1" name="Group 491"/>
          <p:cNvGrpSpPr>
            <a:grpSpLocks noChangeAspect="1"/>
          </p:cNvGrpSpPr>
          <p:nvPr/>
        </p:nvGrpSpPr>
        <p:grpSpPr>
          <a:xfrm>
            <a:off x="12599280" y="9420300"/>
            <a:ext cx="45360" cy="45360"/>
            <a:chOff x="0" y="0"/>
            <a:chExt cx="60480" cy="60480"/>
          </a:xfrm>
        </p:grpSpPr>
        <p:sp>
          <p:nvSpPr>
            <p:cNvPr id="492" name="Freeform 49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3" name="Group 493"/>
          <p:cNvGrpSpPr>
            <a:grpSpLocks noChangeAspect="1"/>
          </p:cNvGrpSpPr>
          <p:nvPr/>
        </p:nvGrpSpPr>
        <p:grpSpPr>
          <a:xfrm>
            <a:off x="11680200" y="8863020"/>
            <a:ext cx="45360" cy="47520"/>
            <a:chOff x="0" y="0"/>
            <a:chExt cx="60480" cy="63360"/>
          </a:xfrm>
        </p:grpSpPr>
        <p:sp>
          <p:nvSpPr>
            <p:cNvPr id="494" name="Freeform 494"/>
            <p:cNvSpPr/>
            <p:nvPr/>
          </p:nvSpPr>
          <p:spPr>
            <a:xfrm>
              <a:off x="0" y="0"/>
              <a:ext cx="60452" cy="63373"/>
            </a:xfrm>
            <a:custGeom>
              <a:avLst/>
              <a:gdLst/>
              <a:ahLst/>
              <a:cxnLst/>
              <a:rect l="l" t="t" r="r" b="b"/>
              <a:pathLst>
                <a:path w="60452" h="63373">
                  <a:moveTo>
                    <a:pt x="0" y="0"/>
                  </a:moveTo>
                  <a:cubicBezTo>
                    <a:pt x="20193" y="0"/>
                    <a:pt x="30226" y="0"/>
                    <a:pt x="60452" y="0"/>
                  </a:cubicBezTo>
                  <a:cubicBezTo>
                    <a:pt x="60452" y="21082"/>
                    <a:pt x="60452" y="42291"/>
                    <a:pt x="60452" y="63373"/>
                  </a:cubicBezTo>
                  <a:cubicBezTo>
                    <a:pt x="40259" y="63373"/>
                    <a:pt x="20193" y="63373"/>
                    <a:pt x="0" y="63373"/>
                  </a:cubicBezTo>
                  <a:cubicBezTo>
                    <a:pt x="0" y="42291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5" name="Group 495"/>
          <p:cNvGrpSpPr>
            <a:grpSpLocks noChangeAspect="1"/>
          </p:cNvGrpSpPr>
          <p:nvPr/>
        </p:nvGrpSpPr>
        <p:grpSpPr>
          <a:xfrm>
            <a:off x="11680200" y="9510480"/>
            <a:ext cx="52380" cy="45360"/>
            <a:chOff x="0" y="0"/>
            <a:chExt cx="69840" cy="60480"/>
          </a:xfrm>
        </p:grpSpPr>
        <p:sp>
          <p:nvSpPr>
            <p:cNvPr id="496" name="Freeform 496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0" y="60452"/>
                  </a:moveTo>
                  <a:cubicBezTo>
                    <a:pt x="0" y="40259"/>
                    <a:pt x="0" y="20193"/>
                    <a:pt x="0" y="10033"/>
                  </a:cubicBezTo>
                  <a:cubicBezTo>
                    <a:pt x="10033" y="0"/>
                    <a:pt x="29972" y="0"/>
                    <a:pt x="39878" y="0"/>
                  </a:cubicBezTo>
                  <a:cubicBezTo>
                    <a:pt x="49911" y="20193"/>
                    <a:pt x="59817" y="40259"/>
                    <a:pt x="69850" y="60452"/>
                  </a:cubicBezTo>
                  <a:cubicBezTo>
                    <a:pt x="39878" y="60452"/>
                    <a:pt x="19939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7" name="Group 497"/>
          <p:cNvGrpSpPr>
            <a:grpSpLocks noChangeAspect="1"/>
          </p:cNvGrpSpPr>
          <p:nvPr/>
        </p:nvGrpSpPr>
        <p:grpSpPr>
          <a:xfrm>
            <a:off x="11770380" y="9601200"/>
            <a:ext cx="45360" cy="45360"/>
            <a:chOff x="0" y="0"/>
            <a:chExt cx="60480" cy="60480"/>
          </a:xfrm>
        </p:grpSpPr>
        <p:sp>
          <p:nvSpPr>
            <p:cNvPr id="498" name="Freeform 49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30226"/>
                    <a:pt x="0" y="10033"/>
                  </a:cubicBezTo>
                  <a:cubicBezTo>
                    <a:pt x="20193" y="10033"/>
                    <a:pt x="30226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9" name="Group 499"/>
          <p:cNvGrpSpPr>
            <a:grpSpLocks noChangeAspect="1"/>
          </p:cNvGrpSpPr>
          <p:nvPr/>
        </p:nvGrpSpPr>
        <p:grpSpPr>
          <a:xfrm>
            <a:off x="11770380" y="9229680"/>
            <a:ext cx="45360" cy="59400"/>
            <a:chOff x="0" y="0"/>
            <a:chExt cx="60480" cy="79200"/>
          </a:xfrm>
        </p:grpSpPr>
        <p:sp>
          <p:nvSpPr>
            <p:cNvPr id="500" name="Freeform 500"/>
            <p:cNvSpPr/>
            <p:nvPr/>
          </p:nvSpPr>
          <p:spPr>
            <a:xfrm>
              <a:off x="0" y="0"/>
              <a:ext cx="60452" cy="79248"/>
            </a:xfrm>
            <a:custGeom>
              <a:avLst/>
              <a:gdLst/>
              <a:ahLst/>
              <a:cxnLst/>
              <a:rect l="l" t="t" r="r" b="b"/>
              <a:pathLst>
                <a:path w="60452" h="79248">
                  <a:moveTo>
                    <a:pt x="40259" y="79248"/>
                  </a:moveTo>
                  <a:cubicBezTo>
                    <a:pt x="30226" y="59436"/>
                    <a:pt x="20193" y="49530"/>
                    <a:pt x="0" y="39624"/>
                  </a:cubicBezTo>
                  <a:cubicBezTo>
                    <a:pt x="20193" y="19812"/>
                    <a:pt x="30226" y="9906"/>
                    <a:pt x="40259" y="0"/>
                  </a:cubicBezTo>
                  <a:cubicBezTo>
                    <a:pt x="50292" y="0"/>
                    <a:pt x="50292" y="0"/>
                    <a:pt x="60452" y="9906"/>
                  </a:cubicBezTo>
                  <a:cubicBezTo>
                    <a:pt x="60452" y="29718"/>
                    <a:pt x="60452" y="39624"/>
                    <a:pt x="60452" y="59436"/>
                  </a:cubicBezTo>
                  <a:cubicBezTo>
                    <a:pt x="50419" y="69342"/>
                    <a:pt x="50419" y="69342"/>
                    <a:pt x="40259" y="792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1" name="Group 501"/>
          <p:cNvGrpSpPr>
            <a:grpSpLocks noChangeAspect="1"/>
          </p:cNvGrpSpPr>
          <p:nvPr/>
        </p:nvGrpSpPr>
        <p:grpSpPr>
          <a:xfrm>
            <a:off x="11763360" y="9136800"/>
            <a:ext cx="59400" cy="62100"/>
            <a:chOff x="0" y="0"/>
            <a:chExt cx="79200" cy="82800"/>
          </a:xfrm>
        </p:grpSpPr>
        <p:sp>
          <p:nvSpPr>
            <p:cNvPr id="502" name="Freeform 502"/>
            <p:cNvSpPr/>
            <p:nvPr/>
          </p:nvSpPr>
          <p:spPr>
            <a:xfrm>
              <a:off x="0" y="0"/>
              <a:ext cx="79248" cy="82804"/>
            </a:xfrm>
            <a:custGeom>
              <a:avLst/>
              <a:gdLst/>
              <a:ahLst/>
              <a:cxnLst/>
              <a:rect l="l" t="t" r="r" b="b"/>
              <a:pathLst>
                <a:path w="79248" h="82804">
                  <a:moveTo>
                    <a:pt x="79248" y="20701"/>
                  </a:moveTo>
                  <a:cubicBezTo>
                    <a:pt x="59436" y="41402"/>
                    <a:pt x="49530" y="62103"/>
                    <a:pt x="29718" y="82804"/>
                  </a:cubicBezTo>
                  <a:cubicBezTo>
                    <a:pt x="0" y="20701"/>
                    <a:pt x="19812" y="0"/>
                    <a:pt x="59436" y="0"/>
                  </a:cubicBezTo>
                  <a:cubicBezTo>
                    <a:pt x="59436" y="10287"/>
                    <a:pt x="69342" y="10287"/>
                    <a:pt x="79248" y="2070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3" name="Group 503"/>
          <p:cNvGrpSpPr>
            <a:grpSpLocks noChangeAspect="1"/>
          </p:cNvGrpSpPr>
          <p:nvPr/>
        </p:nvGrpSpPr>
        <p:grpSpPr>
          <a:xfrm>
            <a:off x="12415680" y="9510480"/>
            <a:ext cx="47520" cy="45360"/>
            <a:chOff x="0" y="0"/>
            <a:chExt cx="63360" cy="60480"/>
          </a:xfrm>
        </p:grpSpPr>
        <p:sp>
          <p:nvSpPr>
            <p:cNvPr id="504" name="Freeform 504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63373" y="60452"/>
                  </a:moveTo>
                  <a:cubicBezTo>
                    <a:pt x="42291" y="60452"/>
                    <a:pt x="21082" y="60452"/>
                    <a:pt x="0" y="60452"/>
                  </a:cubicBezTo>
                  <a:cubicBezTo>
                    <a:pt x="0" y="40259"/>
                    <a:pt x="0" y="30226"/>
                    <a:pt x="0" y="10033"/>
                  </a:cubicBezTo>
                  <a:cubicBezTo>
                    <a:pt x="21082" y="0"/>
                    <a:pt x="31623" y="0"/>
                    <a:pt x="63373" y="0"/>
                  </a:cubicBezTo>
                  <a:cubicBezTo>
                    <a:pt x="63373" y="20193"/>
                    <a:pt x="63373" y="40259"/>
                    <a:pt x="63373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5" name="Group 505"/>
          <p:cNvGrpSpPr>
            <a:grpSpLocks noChangeAspect="1"/>
          </p:cNvGrpSpPr>
          <p:nvPr/>
        </p:nvGrpSpPr>
        <p:grpSpPr>
          <a:xfrm>
            <a:off x="12508560" y="9510480"/>
            <a:ext cx="45360" cy="45360"/>
            <a:chOff x="0" y="0"/>
            <a:chExt cx="60480" cy="60480"/>
          </a:xfrm>
        </p:grpSpPr>
        <p:sp>
          <p:nvSpPr>
            <p:cNvPr id="506" name="Freeform 50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7" name="Group 507"/>
          <p:cNvGrpSpPr>
            <a:grpSpLocks noChangeAspect="1"/>
          </p:cNvGrpSpPr>
          <p:nvPr/>
        </p:nvGrpSpPr>
        <p:grpSpPr>
          <a:xfrm>
            <a:off x="12508560" y="9420300"/>
            <a:ext cx="45360" cy="45360"/>
            <a:chOff x="0" y="0"/>
            <a:chExt cx="60480" cy="60480"/>
          </a:xfrm>
        </p:grpSpPr>
        <p:sp>
          <p:nvSpPr>
            <p:cNvPr id="508" name="Freeform 50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9" name="Group 509"/>
          <p:cNvGrpSpPr>
            <a:grpSpLocks noChangeAspect="1"/>
          </p:cNvGrpSpPr>
          <p:nvPr/>
        </p:nvGrpSpPr>
        <p:grpSpPr>
          <a:xfrm>
            <a:off x="11770380" y="9510480"/>
            <a:ext cx="45360" cy="45360"/>
            <a:chOff x="0" y="0"/>
            <a:chExt cx="60480" cy="60480"/>
          </a:xfrm>
        </p:grpSpPr>
        <p:sp>
          <p:nvSpPr>
            <p:cNvPr id="510" name="Freeform 510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1" name="Group 511"/>
          <p:cNvGrpSpPr>
            <a:grpSpLocks noChangeAspect="1"/>
          </p:cNvGrpSpPr>
          <p:nvPr/>
        </p:nvGrpSpPr>
        <p:grpSpPr>
          <a:xfrm>
            <a:off x="11861100" y="9510480"/>
            <a:ext cx="45360" cy="45360"/>
            <a:chOff x="0" y="0"/>
            <a:chExt cx="60480" cy="60480"/>
          </a:xfrm>
        </p:grpSpPr>
        <p:sp>
          <p:nvSpPr>
            <p:cNvPr id="512" name="Freeform 51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30226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3" name="Group 513"/>
          <p:cNvGrpSpPr>
            <a:grpSpLocks noChangeAspect="1"/>
          </p:cNvGrpSpPr>
          <p:nvPr/>
        </p:nvGrpSpPr>
        <p:grpSpPr>
          <a:xfrm>
            <a:off x="11770380" y="8872740"/>
            <a:ext cx="45360" cy="38340"/>
            <a:chOff x="0" y="0"/>
            <a:chExt cx="60480" cy="51120"/>
          </a:xfrm>
        </p:grpSpPr>
        <p:sp>
          <p:nvSpPr>
            <p:cNvPr id="514" name="Freeform 514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51181"/>
                  </a:moveTo>
                  <a:cubicBezTo>
                    <a:pt x="0" y="30734"/>
                    <a:pt x="0" y="10287"/>
                    <a:pt x="0" y="0"/>
                  </a:cubicBezTo>
                  <a:cubicBezTo>
                    <a:pt x="20193" y="0"/>
                    <a:pt x="40259" y="0"/>
                    <a:pt x="50419" y="0"/>
                  </a:cubicBezTo>
                  <a:cubicBezTo>
                    <a:pt x="60452" y="51181"/>
                    <a:pt x="60452" y="51181"/>
                    <a:pt x="0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5" name="Group 515"/>
          <p:cNvGrpSpPr>
            <a:grpSpLocks noChangeAspect="1"/>
          </p:cNvGrpSpPr>
          <p:nvPr/>
        </p:nvGrpSpPr>
        <p:grpSpPr>
          <a:xfrm>
            <a:off x="11770380" y="9420300"/>
            <a:ext cx="52380" cy="52380"/>
            <a:chOff x="0" y="0"/>
            <a:chExt cx="69840" cy="69840"/>
          </a:xfrm>
        </p:grpSpPr>
        <p:sp>
          <p:nvSpPr>
            <p:cNvPr id="516" name="Freeform 516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0" y="59817"/>
                  </a:moveTo>
                  <a:cubicBezTo>
                    <a:pt x="0" y="0"/>
                    <a:pt x="0" y="0"/>
                    <a:pt x="49911" y="0"/>
                  </a:cubicBezTo>
                  <a:cubicBezTo>
                    <a:pt x="69850" y="49911"/>
                    <a:pt x="59817" y="69850"/>
                    <a:pt x="0" y="598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7" name="Group 517"/>
          <p:cNvGrpSpPr>
            <a:grpSpLocks noChangeAspect="1"/>
          </p:cNvGrpSpPr>
          <p:nvPr/>
        </p:nvGrpSpPr>
        <p:grpSpPr>
          <a:xfrm>
            <a:off x="11770380" y="8772300"/>
            <a:ext cx="45360" cy="45360"/>
            <a:chOff x="0" y="0"/>
            <a:chExt cx="60480" cy="60480"/>
          </a:xfrm>
        </p:grpSpPr>
        <p:sp>
          <p:nvSpPr>
            <p:cNvPr id="518" name="Freeform 51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60452"/>
                  </a:move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9" name="Group 519"/>
          <p:cNvGrpSpPr>
            <a:grpSpLocks noChangeAspect="1"/>
          </p:cNvGrpSpPr>
          <p:nvPr/>
        </p:nvGrpSpPr>
        <p:grpSpPr>
          <a:xfrm>
            <a:off x="11861100" y="8772300"/>
            <a:ext cx="45360" cy="45360"/>
            <a:chOff x="0" y="0"/>
            <a:chExt cx="60480" cy="60480"/>
          </a:xfrm>
        </p:grpSpPr>
        <p:sp>
          <p:nvSpPr>
            <p:cNvPr id="520" name="Freeform 520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60452"/>
                  </a:cubicBezTo>
                  <a:cubicBezTo>
                    <a:pt x="40259" y="60452"/>
                    <a:pt x="30226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1" name="Group 521"/>
          <p:cNvGrpSpPr>
            <a:grpSpLocks noChangeAspect="1"/>
          </p:cNvGrpSpPr>
          <p:nvPr/>
        </p:nvGrpSpPr>
        <p:grpSpPr>
          <a:xfrm>
            <a:off x="11953980" y="9510480"/>
            <a:ext cx="45360" cy="45360"/>
            <a:chOff x="0" y="0"/>
            <a:chExt cx="60480" cy="60480"/>
          </a:xfrm>
        </p:grpSpPr>
        <p:sp>
          <p:nvSpPr>
            <p:cNvPr id="522" name="Freeform 52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30226" y="60452"/>
                    <a:pt x="10033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3" name="Group 523"/>
          <p:cNvGrpSpPr>
            <a:grpSpLocks noChangeAspect="1"/>
          </p:cNvGrpSpPr>
          <p:nvPr/>
        </p:nvGrpSpPr>
        <p:grpSpPr>
          <a:xfrm>
            <a:off x="12508560" y="9327420"/>
            <a:ext cx="45360" cy="45360"/>
            <a:chOff x="0" y="0"/>
            <a:chExt cx="60480" cy="60480"/>
          </a:xfrm>
        </p:grpSpPr>
        <p:sp>
          <p:nvSpPr>
            <p:cNvPr id="524" name="Freeform 524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60452"/>
                  </a:move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5" name="Group 525"/>
          <p:cNvGrpSpPr>
            <a:grpSpLocks noChangeAspect="1"/>
          </p:cNvGrpSpPr>
          <p:nvPr/>
        </p:nvGrpSpPr>
        <p:grpSpPr>
          <a:xfrm>
            <a:off x="11770380" y="9327420"/>
            <a:ext cx="45360" cy="45360"/>
            <a:chOff x="0" y="0"/>
            <a:chExt cx="60480" cy="60480"/>
          </a:xfrm>
        </p:grpSpPr>
        <p:sp>
          <p:nvSpPr>
            <p:cNvPr id="526" name="Freeform 52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ubicBezTo>
                    <a:pt x="60452" y="20193"/>
                    <a:pt x="60452" y="30226"/>
                    <a:pt x="60452" y="50419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7" name="Group 527"/>
          <p:cNvGrpSpPr>
            <a:grpSpLocks noChangeAspect="1"/>
          </p:cNvGrpSpPr>
          <p:nvPr/>
        </p:nvGrpSpPr>
        <p:grpSpPr>
          <a:xfrm>
            <a:off x="11944260" y="8772300"/>
            <a:ext cx="54540" cy="52380"/>
            <a:chOff x="0" y="0"/>
            <a:chExt cx="72720" cy="69840"/>
          </a:xfrm>
        </p:grpSpPr>
        <p:sp>
          <p:nvSpPr>
            <p:cNvPr id="528" name="Freeform 528"/>
            <p:cNvSpPr/>
            <p:nvPr/>
          </p:nvSpPr>
          <p:spPr>
            <a:xfrm>
              <a:off x="0" y="0"/>
              <a:ext cx="72771" cy="69850"/>
            </a:xfrm>
            <a:custGeom>
              <a:avLst/>
              <a:gdLst/>
              <a:ahLst/>
              <a:cxnLst/>
              <a:rect l="l" t="t" r="r" b="b"/>
              <a:pathLst>
                <a:path w="72771" h="69850">
                  <a:moveTo>
                    <a:pt x="20828" y="0"/>
                  </a:moveTo>
                  <a:cubicBezTo>
                    <a:pt x="41529" y="0"/>
                    <a:pt x="51943" y="0"/>
                    <a:pt x="72771" y="0"/>
                  </a:cubicBezTo>
                  <a:cubicBezTo>
                    <a:pt x="72771" y="19939"/>
                    <a:pt x="72771" y="39878"/>
                    <a:pt x="72771" y="49911"/>
                  </a:cubicBezTo>
                  <a:cubicBezTo>
                    <a:pt x="31115" y="69850"/>
                    <a:pt x="0" y="59817"/>
                    <a:pt x="2082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9" name="Group 529"/>
          <p:cNvGrpSpPr>
            <a:grpSpLocks noChangeAspect="1"/>
          </p:cNvGrpSpPr>
          <p:nvPr/>
        </p:nvGrpSpPr>
        <p:grpSpPr>
          <a:xfrm>
            <a:off x="12508560" y="8955900"/>
            <a:ext cx="52380" cy="45360"/>
            <a:chOff x="0" y="0"/>
            <a:chExt cx="69840" cy="60480"/>
          </a:xfrm>
        </p:grpSpPr>
        <p:sp>
          <p:nvSpPr>
            <p:cNvPr id="530" name="Freeform 530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59817" y="60452"/>
                  </a:moveTo>
                  <a:cubicBezTo>
                    <a:pt x="39878" y="60452"/>
                    <a:pt x="19939" y="60452"/>
                    <a:pt x="0" y="60452"/>
                  </a:cubicBezTo>
                  <a:cubicBezTo>
                    <a:pt x="0" y="50419"/>
                    <a:pt x="0" y="30226"/>
                    <a:pt x="0" y="10033"/>
                  </a:cubicBezTo>
                  <a:cubicBezTo>
                    <a:pt x="49911" y="0"/>
                    <a:pt x="69850" y="10033"/>
                    <a:pt x="59817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1" name="Group 531"/>
          <p:cNvGrpSpPr>
            <a:grpSpLocks noChangeAspect="1"/>
          </p:cNvGrpSpPr>
          <p:nvPr/>
        </p:nvGrpSpPr>
        <p:grpSpPr>
          <a:xfrm>
            <a:off x="12325500" y="8772300"/>
            <a:ext cx="45360" cy="45360"/>
            <a:chOff x="0" y="0"/>
            <a:chExt cx="60480" cy="60480"/>
          </a:xfrm>
        </p:grpSpPr>
        <p:sp>
          <p:nvSpPr>
            <p:cNvPr id="532" name="Freeform 53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3" name="Group 533"/>
          <p:cNvGrpSpPr>
            <a:grpSpLocks noChangeAspect="1"/>
          </p:cNvGrpSpPr>
          <p:nvPr/>
        </p:nvGrpSpPr>
        <p:grpSpPr>
          <a:xfrm>
            <a:off x="11770380" y="8962920"/>
            <a:ext cx="45360" cy="38340"/>
            <a:chOff x="0" y="0"/>
            <a:chExt cx="60480" cy="51120"/>
          </a:xfrm>
        </p:grpSpPr>
        <p:sp>
          <p:nvSpPr>
            <p:cNvPr id="534" name="Freeform 534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44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5" name="Group 535"/>
          <p:cNvGrpSpPr>
            <a:grpSpLocks noChangeAspect="1"/>
          </p:cNvGrpSpPr>
          <p:nvPr/>
        </p:nvGrpSpPr>
        <p:grpSpPr>
          <a:xfrm>
            <a:off x="12415680" y="8772300"/>
            <a:ext cx="47520" cy="45360"/>
            <a:chOff x="0" y="0"/>
            <a:chExt cx="63360" cy="60480"/>
          </a:xfrm>
        </p:grpSpPr>
        <p:sp>
          <p:nvSpPr>
            <p:cNvPr id="536" name="Freeform 536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1082" y="0"/>
                    <a:pt x="42291" y="0"/>
                    <a:pt x="63373" y="0"/>
                  </a:cubicBezTo>
                  <a:cubicBezTo>
                    <a:pt x="63373" y="20193"/>
                    <a:pt x="63373" y="40259"/>
                    <a:pt x="63373" y="60452"/>
                  </a:cubicBezTo>
                  <a:cubicBezTo>
                    <a:pt x="42291" y="60452"/>
                    <a:pt x="21082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7" name="Group 537"/>
          <p:cNvGrpSpPr>
            <a:grpSpLocks noChangeAspect="1"/>
          </p:cNvGrpSpPr>
          <p:nvPr/>
        </p:nvGrpSpPr>
        <p:grpSpPr>
          <a:xfrm>
            <a:off x="12508560" y="8772300"/>
            <a:ext cx="45360" cy="45360"/>
            <a:chOff x="0" y="0"/>
            <a:chExt cx="60480" cy="60480"/>
          </a:xfrm>
        </p:grpSpPr>
        <p:sp>
          <p:nvSpPr>
            <p:cNvPr id="538" name="Freeform 53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9" name="Group 539"/>
          <p:cNvGrpSpPr>
            <a:grpSpLocks noChangeAspect="1"/>
          </p:cNvGrpSpPr>
          <p:nvPr/>
        </p:nvGrpSpPr>
        <p:grpSpPr>
          <a:xfrm>
            <a:off x="12508560" y="8863020"/>
            <a:ext cx="45360" cy="54540"/>
            <a:chOff x="0" y="0"/>
            <a:chExt cx="60480" cy="72720"/>
          </a:xfrm>
        </p:grpSpPr>
        <p:sp>
          <p:nvSpPr>
            <p:cNvPr id="540" name="Freeform 540"/>
            <p:cNvSpPr/>
            <p:nvPr/>
          </p:nvSpPr>
          <p:spPr>
            <a:xfrm>
              <a:off x="0" y="0"/>
              <a:ext cx="60452" cy="72771"/>
            </a:xfrm>
            <a:custGeom>
              <a:avLst/>
              <a:gdLst/>
              <a:ahLst/>
              <a:cxnLst/>
              <a:rect l="l" t="t" r="r" b="b"/>
              <a:pathLst>
                <a:path w="60452" h="72771">
                  <a:moveTo>
                    <a:pt x="0" y="72771"/>
                  </a:moveTo>
                  <a:cubicBezTo>
                    <a:pt x="0" y="41529"/>
                    <a:pt x="0" y="20828"/>
                    <a:pt x="0" y="10414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828"/>
                    <a:pt x="60452" y="41529"/>
                    <a:pt x="60452" y="41529"/>
                  </a:cubicBezTo>
                  <a:cubicBezTo>
                    <a:pt x="50419" y="62357"/>
                    <a:pt x="30226" y="62357"/>
                    <a:pt x="0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1" name="Group 541"/>
          <p:cNvGrpSpPr>
            <a:grpSpLocks noChangeAspect="1"/>
          </p:cNvGrpSpPr>
          <p:nvPr/>
        </p:nvGrpSpPr>
        <p:grpSpPr>
          <a:xfrm>
            <a:off x="12325500" y="9510480"/>
            <a:ext cx="45360" cy="45360"/>
            <a:chOff x="0" y="0"/>
            <a:chExt cx="60480" cy="60480"/>
          </a:xfrm>
        </p:grpSpPr>
        <p:sp>
          <p:nvSpPr>
            <p:cNvPr id="542" name="Freeform 54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30226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3" name="Group 543"/>
          <p:cNvGrpSpPr>
            <a:grpSpLocks noChangeAspect="1"/>
          </p:cNvGrpSpPr>
          <p:nvPr/>
        </p:nvGrpSpPr>
        <p:grpSpPr>
          <a:xfrm>
            <a:off x="10189260" y="4528980"/>
            <a:ext cx="312120" cy="312120"/>
            <a:chOff x="0" y="0"/>
            <a:chExt cx="416160" cy="416160"/>
          </a:xfrm>
        </p:grpSpPr>
        <p:sp>
          <p:nvSpPr>
            <p:cNvPr id="544" name="Freeform 544"/>
            <p:cNvSpPr/>
            <p:nvPr/>
          </p:nvSpPr>
          <p:spPr>
            <a:xfrm>
              <a:off x="0" y="0"/>
              <a:ext cx="416179" cy="416179"/>
            </a:xfrm>
            <a:custGeom>
              <a:avLst/>
              <a:gdLst/>
              <a:ahLst/>
              <a:cxnLst/>
              <a:rect l="l" t="t" r="r" b="b"/>
              <a:pathLst>
                <a:path w="416179" h="416179">
                  <a:moveTo>
                    <a:pt x="0" y="416179"/>
                  </a:moveTo>
                  <a:cubicBezTo>
                    <a:pt x="0" y="274066"/>
                    <a:pt x="0" y="142113"/>
                    <a:pt x="0" y="0"/>
                  </a:cubicBezTo>
                  <a:cubicBezTo>
                    <a:pt x="142113" y="0"/>
                    <a:pt x="274066" y="0"/>
                    <a:pt x="416179" y="0"/>
                  </a:cubicBezTo>
                  <a:cubicBezTo>
                    <a:pt x="416179" y="142113"/>
                    <a:pt x="416179" y="274066"/>
                    <a:pt x="416179" y="416179"/>
                  </a:cubicBezTo>
                  <a:cubicBezTo>
                    <a:pt x="274066" y="416179"/>
                    <a:pt x="142113" y="416179"/>
                    <a:pt x="0" y="4161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5" name="Group 545"/>
          <p:cNvGrpSpPr>
            <a:grpSpLocks noChangeAspect="1"/>
          </p:cNvGrpSpPr>
          <p:nvPr/>
        </p:nvGrpSpPr>
        <p:grpSpPr>
          <a:xfrm>
            <a:off x="9396540" y="4528980"/>
            <a:ext cx="312120" cy="304560"/>
            <a:chOff x="0" y="0"/>
            <a:chExt cx="416160" cy="406080"/>
          </a:xfrm>
        </p:grpSpPr>
        <p:sp>
          <p:nvSpPr>
            <p:cNvPr id="546" name="Freeform 546"/>
            <p:cNvSpPr/>
            <p:nvPr/>
          </p:nvSpPr>
          <p:spPr>
            <a:xfrm>
              <a:off x="0" y="0"/>
              <a:ext cx="416179" cy="406019"/>
            </a:xfrm>
            <a:custGeom>
              <a:avLst/>
              <a:gdLst/>
              <a:ahLst/>
              <a:cxnLst/>
              <a:rect l="l" t="t" r="r" b="b"/>
              <a:pathLst>
                <a:path w="416179" h="406019">
                  <a:moveTo>
                    <a:pt x="416179" y="0"/>
                  </a:moveTo>
                  <a:cubicBezTo>
                    <a:pt x="416179" y="142113"/>
                    <a:pt x="416179" y="274066"/>
                    <a:pt x="416179" y="406019"/>
                  </a:cubicBezTo>
                  <a:cubicBezTo>
                    <a:pt x="274066" y="406019"/>
                    <a:pt x="142113" y="406019"/>
                    <a:pt x="0" y="406019"/>
                  </a:cubicBezTo>
                  <a:cubicBezTo>
                    <a:pt x="0" y="274066"/>
                    <a:pt x="0" y="142113"/>
                    <a:pt x="0" y="0"/>
                  </a:cubicBezTo>
                  <a:cubicBezTo>
                    <a:pt x="131953" y="0"/>
                    <a:pt x="274066" y="0"/>
                    <a:pt x="41617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7" name="Group 547"/>
          <p:cNvGrpSpPr>
            <a:grpSpLocks noChangeAspect="1"/>
          </p:cNvGrpSpPr>
          <p:nvPr/>
        </p:nvGrpSpPr>
        <p:grpSpPr>
          <a:xfrm>
            <a:off x="9801000" y="4528980"/>
            <a:ext cx="295380" cy="312120"/>
            <a:chOff x="0" y="0"/>
            <a:chExt cx="393840" cy="416160"/>
          </a:xfrm>
        </p:grpSpPr>
        <p:sp>
          <p:nvSpPr>
            <p:cNvPr id="548" name="Freeform 548"/>
            <p:cNvSpPr/>
            <p:nvPr/>
          </p:nvSpPr>
          <p:spPr>
            <a:xfrm>
              <a:off x="0" y="0"/>
              <a:ext cx="393827" cy="416179"/>
            </a:xfrm>
            <a:custGeom>
              <a:avLst/>
              <a:gdLst/>
              <a:ahLst/>
              <a:cxnLst/>
              <a:rect l="l" t="t" r="r" b="b"/>
              <a:pathLst>
                <a:path w="393827" h="416179">
                  <a:moveTo>
                    <a:pt x="393827" y="0"/>
                  </a:moveTo>
                  <a:cubicBezTo>
                    <a:pt x="393827" y="142113"/>
                    <a:pt x="393827" y="274066"/>
                    <a:pt x="393827" y="416179"/>
                  </a:cubicBezTo>
                  <a:cubicBezTo>
                    <a:pt x="262509" y="416179"/>
                    <a:pt x="131318" y="416179"/>
                    <a:pt x="0" y="416179"/>
                  </a:cubicBezTo>
                  <a:cubicBezTo>
                    <a:pt x="0" y="274066"/>
                    <a:pt x="0" y="142113"/>
                    <a:pt x="0" y="0"/>
                  </a:cubicBezTo>
                  <a:cubicBezTo>
                    <a:pt x="131318" y="0"/>
                    <a:pt x="262509" y="0"/>
                    <a:pt x="39382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9" name="Group 549"/>
          <p:cNvGrpSpPr>
            <a:grpSpLocks noChangeAspect="1"/>
          </p:cNvGrpSpPr>
          <p:nvPr/>
        </p:nvGrpSpPr>
        <p:grpSpPr>
          <a:xfrm>
            <a:off x="9770220" y="9115200"/>
            <a:ext cx="152280" cy="143100"/>
            <a:chOff x="0" y="0"/>
            <a:chExt cx="203040" cy="190800"/>
          </a:xfrm>
        </p:grpSpPr>
        <p:sp>
          <p:nvSpPr>
            <p:cNvPr id="550" name="Freeform 550"/>
            <p:cNvSpPr/>
            <p:nvPr/>
          </p:nvSpPr>
          <p:spPr>
            <a:xfrm>
              <a:off x="0" y="0"/>
              <a:ext cx="203073" cy="190754"/>
            </a:xfrm>
            <a:custGeom>
              <a:avLst/>
              <a:gdLst/>
              <a:ahLst/>
              <a:cxnLst/>
              <a:rect l="l" t="t" r="r" b="b"/>
              <a:pathLst>
                <a:path w="203073" h="190754">
                  <a:moveTo>
                    <a:pt x="0" y="190754"/>
                  </a:moveTo>
                  <a:cubicBezTo>
                    <a:pt x="0" y="120523"/>
                    <a:pt x="0" y="60198"/>
                    <a:pt x="0" y="0"/>
                  </a:cubicBezTo>
                  <a:cubicBezTo>
                    <a:pt x="71120" y="0"/>
                    <a:pt x="131953" y="0"/>
                    <a:pt x="203073" y="0"/>
                  </a:cubicBezTo>
                  <a:cubicBezTo>
                    <a:pt x="203073" y="60198"/>
                    <a:pt x="203073" y="120523"/>
                    <a:pt x="203073" y="190754"/>
                  </a:cubicBezTo>
                  <a:cubicBezTo>
                    <a:pt x="131953" y="190754"/>
                    <a:pt x="71120" y="190754"/>
                    <a:pt x="0" y="1907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1" name="Group 551"/>
          <p:cNvGrpSpPr>
            <a:grpSpLocks noChangeAspect="1"/>
          </p:cNvGrpSpPr>
          <p:nvPr/>
        </p:nvGrpSpPr>
        <p:grpSpPr>
          <a:xfrm>
            <a:off x="9974880" y="9115200"/>
            <a:ext cx="145260" cy="143100"/>
            <a:chOff x="0" y="0"/>
            <a:chExt cx="193680" cy="190800"/>
          </a:xfrm>
        </p:grpSpPr>
        <p:sp>
          <p:nvSpPr>
            <p:cNvPr id="552" name="Freeform 552"/>
            <p:cNvSpPr/>
            <p:nvPr/>
          </p:nvSpPr>
          <p:spPr>
            <a:xfrm>
              <a:off x="0" y="0"/>
              <a:ext cx="193675" cy="190754"/>
            </a:xfrm>
            <a:custGeom>
              <a:avLst/>
              <a:gdLst/>
              <a:ahLst/>
              <a:cxnLst/>
              <a:rect l="l" t="t" r="r" b="b"/>
              <a:pathLst>
                <a:path w="193675" h="190754">
                  <a:moveTo>
                    <a:pt x="0" y="190754"/>
                  </a:moveTo>
                  <a:cubicBezTo>
                    <a:pt x="0" y="120523"/>
                    <a:pt x="0" y="70358"/>
                    <a:pt x="0" y="0"/>
                  </a:cubicBezTo>
                  <a:cubicBezTo>
                    <a:pt x="71374" y="0"/>
                    <a:pt x="132461" y="0"/>
                    <a:pt x="193675" y="0"/>
                  </a:cubicBezTo>
                  <a:cubicBezTo>
                    <a:pt x="193675" y="60198"/>
                    <a:pt x="193675" y="120523"/>
                    <a:pt x="193675" y="190754"/>
                  </a:cubicBezTo>
                  <a:cubicBezTo>
                    <a:pt x="132461" y="190754"/>
                    <a:pt x="71374" y="190754"/>
                    <a:pt x="0" y="1907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3" name="Group 553"/>
          <p:cNvGrpSpPr>
            <a:grpSpLocks noChangeAspect="1"/>
          </p:cNvGrpSpPr>
          <p:nvPr/>
        </p:nvGrpSpPr>
        <p:grpSpPr>
          <a:xfrm>
            <a:off x="9905760" y="8977500"/>
            <a:ext cx="85860" cy="99900"/>
            <a:chOff x="0" y="0"/>
            <a:chExt cx="114480" cy="133200"/>
          </a:xfrm>
        </p:grpSpPr>
        <p:sp>
          <p:nvSpPr>
            <p:cNvPr id="554" name="Freeform 554"/>
            <p:cNvSpPr/>
            <p:nvPr/>
          </p:nvSpPr>
          <p:spPr>
            <a:xfrm>
              <a:off x="0" y="0"/>
              <a:ext cx="114427" cy="133223"/>
            </a:xfrm>
            <a:custGeom>
              <a:avLst/>
              <a:gdLst/>
              <a:ahLst/>
              <a:cxnLst/>
              <a:rect l="l" t="t" r="r" b="b"/>
              <a:pathLst>
                <a:path w="114427" h="133223">
                  <a:moveTo>
                    <a:pt x="114427" y="0"/>
                  </a:moveTo>
                  <a:cubicBezTo>
                    <a:pt x="114427" y="51181"/>
                    <a:pt x="114427" y="92202"/>
                    <a:pt x="114427" y="133223"/>
                  </a:cubicBezTo>
                  <a:cubicBezTo>
                    <a:pt x="72771" y="133223"/>
                    <a:pt x="41529" y="133223"/>
                    <a:pt x="0" y="133223"/>
                  </a:cubicBezTo>
                  <a:cubicBezTo>
                    <a:pt x="0" y="92202"/>
                    <a:pt x="0" y="51181"/>
                    <a:pt x="0" y="0"/>
                  </a:cubicBezTo>
                  <a:cubicBezTo>
                    <a:pt x="41656" y="0"/>
                    <a:pt x="72898" y="0"/>
                    <a:pt x="11442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5" name="Group 555"/>
          <p:cNvGrpSpPr>
            <a:grpSpLocks noChangeAspect="1"/>
          </p:cNvGrpSpPr>
          <p:nvPr/>
        </p:nvGrpSpPr>
        <p:grpSpPr>
          <a:xfrm>
            <a:off x="10044000" y="8977500"/>
            <a:ext cx="76140" cy="99900"/>
            <a:chOff x="0" y="0"/>
            <a:chExt cx="101520" cy="133200"/>
          </a:xfrm>
        </p:grpSpPr>
        <p:sp>
          <p:nvSpPr>
            <p:cNvPr id="556" name="Freeform 556"/>
            <p:cNvSpPr/>
            <p:nvPr/>
          </p:nvSpPr>
          <p:spPr>
            <a:xfrm>
              <a:off x="0" y="0"/>
              <a:ext cx="101473" cy="133223"/>
            </a:xfrm>
            <a:custGeom>
              <a:avLst/>
              <a:gdLst/>
              <a:ahLst/>
              <a:cxnLst/>
              <a:rect l="l" t="t" r="r" b="b"/>
              <a:pathLst>
                <a:path w="101473" h="133223">
                  <a:moveTo>
                    <a:pt x="101473" y="133223"/>
                  </a:moveTo>
                  <a:cubicBezTo>
                    <a:pt x="60833" y="133223"/>
                    <a:pt x="30353" y="133223"/>
                    <a:pt x="0" y="133223"/>
                  </a:cubicBezTo>
                  <a:cubicBezTo>
                    <a:pt x="0" y="92202"/>
                    <a:pt x="0" y="51181"/>
                    <a:pt x="0" y="0"/>
                  </a:cubicBezTo>
                  <a:cubicBezTo>
                    <a:pt x="30480" y="0"/>
                    <a:pt x="71120" y="0"/>
                    <a:pt x="101473" y="0"/>
                  </a:cubicBezTo>
                  <a:cubicBezTo>
                    <a:pt x="101473" y="51181"/>
                    <a:pt x="101473" y="92202"/>
                    <a:pt x="101473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7" name="Group 557"/>
          <p:cNvGrpSpPr>
            <a:grpSpLocks noChangeAspect="1"/>
          </p:cNvGrpSpPr>
          <p:nvPr/>
        </p:nvGrpSpPr>
        <p:grpSpPr>
          <a:xfrm>
            <a:off x="9770220" y="8977500"/>
            <a:ext cx="83160" cy="99900"/>
            <a:chOff x="0" y="0"/>
            <a:chExt cx="110880" cy="133200"/>
          </a:xfrm>
        </p:grpSpPr>
        <p:sp>
          <p:nvSpPr>
            <p:cNvPr id="558" name="Freeform 558"/>
            <p:cNvSpPr/>
            <p:nvPr/>
          </p:nvSpPr>
          <p:spPr>
            <a:xfrm>
              <a:off x="0" y="0"/>
              <a:ext cx="110871" cy="133223"/>
            </a:xfrm>
            <a:custGeom>
              <a:avLst/>
              <a:gdLst/>
              <a:ahLst/>
              <a:cxnLst/>
              <a:rect l="l" t="t" r="r" b="b"/>
              <a:pathLst>
                <a:path w="110871" h="133223">
                  <a:moveTo>
                    <a:pt x="110871" y="133223"/>
                  </a:moveTo>
                  <a:cubicBezTo>
                    <a:pt x="70612" y="133223"/>
                    <a:pt x="40259" y="133223"/>
                    <a:pt x="0" y="133223"/>
                  </a:cubicBezTo>
                  <a:cubicBezTo>
                    <a:pt x="0" y="92202"/>
                    <a:pt x="0" y="51181"/>
                    <a:pt x="0" y="0"/>
                  </a:cubicBezTo>
                  <a:cubicBezTo>
                    <a:pt x="40259" y="0"/>
                    <a:pt x="70612" y="0"/>
                    <a:pt x="110871" y="0"/>
                  </a:cubicBezTo>
                  <a:cubicBezTo>
                    <a:pt x="110871" y="41021"/>
                    <a:pt x="110871" y="81915"/>
                    <a:pt x="110871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9" name="Group 559"/>
          <p:cNvGrpSpPr>
            <a:grpSpLocks noChangeAspect="1"/>
          </p:cNvGrpSpPr>
          <p:nvPr/>
        </p:nvGrpSpPr>
        <p:grpSpPr>
          <a:xfrm>
            <a:off x="10067760" y="9289080"/>
            <a:ext cx="59400" cy="62100"/>
            <a:chOff x="0" y="0"/>
            <a:chExt cx="79200" cy="82800"/>
          </a:xfrm>
        </p:grpSpPr>
        <p:sp>
          <p:nvSpPr>
            <p:cNvPr id="560" name="Freeform 560"/>
            <p:cNvSpPr/>
            <p:nvPr/>
          </p:nvSpPr>
          <p:spPr>
            <a:xfrm>
              <a:off x="0" y="0"/>
              <a:ext cx="79248" cy="82804"/>
            </a:xfrm>
            <a:custGeom>
              <a:avLst/>
              <a:gdLst/>
              <a:ahLst/>
              <a:cxnLst/>
              <a:rect l="l" t="t" r="r" b="b"/>
              <a:pathLst>
                <a:path w="79248" h="82804">
                  <a:moveTo>
                    <a:pt x="0" y="10287"/>
                  </a:moveTo>
                  <a:cubicBezTo>
                    <a:pt x="79248" y="0"/>
                    <a:pt x="79248" y="10287"/>
                    <a:pt x="69342" y="82804"/>
                  </a:cubicBezTo>
                  <a:cubicBezTo>
                    <a:pt x="59436" y="82804"/>
                    <a:pt x="49530" y="82804"/>
                    <a:pt x="39624" y="82804"/>
                  </a:cubicBezTo>
                  <a:cubicBezTo>
                    <a:pt x="29718" y="82804"/>
                    <a:pt x="19812" y="82804"/>
                    <a:pt x="0" y="82804"/>
                  </a:cubicBezTo>
                  <a:cubicBezTo>
                    <a:pt x="0" y="62103"/>
                    <a:pt x="0" y="41402"/>
                    <a:pt x="0" y="102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1" name="Group 561"/>
          <p:cNvGrpSpPr>
            <a:grpSpLocks noChangeAspect="1"/>
          </p:cNvGrpSpPr>
          <p:nvPr/>
        </p:nvGrpSpPr>
        <p:grpSpPr>
          <a:xfrm>
            <a:off x="9763200" y="9289080"/>
            <a:ext cx="59400" cy="62100"/>
            <a:chOff x="0" y="0"/>
            <a:chExt cx="79200" cy="82800"/>
          </a:xfrm>
        </p:grpSpPr>
        <p:sp>
          <p:nvSpPr>
            <p:cNvPr id="562" name="Freeform 562"/>
            <p:cNvSpPr/>
            <p:nvPr/>
          </p:nvSpPr>
          <p:spPr>
            <a:xfrm>
              <a:off x="0" y="0"/>
              <a:ext cx="79248" cy="82677"/>
            </a:xfrm>
            <a:custGeom>
              <a:avLst/>
              <a:gdLst/>
              <a:ahLst/>
              <a:cxnLst/>
              <a:rect l="l" t="t" r="r" b="b"/>
              <a:pathLst>
                <a:path w="79248" h="82677">
                  <a:moveTo>
                    <a:pt x="79248" y="10287"/>
                  </a:moveTo>
                  <a:cubicBezTo>
                    <a:pt x="79248" y="41275"/>
                    <a:pt x="79248" y="61976"/>
                    <a:pt x="79248" y="82677"/>
                  </a:cubicBezTo>
                  <a:cubicBezTo>
                    <a:pt x="59436" y="82677"/>
                    <a:pt x="39624" y="82677"/>
                    <a:pt x="19812" y="82677"/>
                  </a:cubicBezTo>
                  <a:cubicBezTo>
                    <a:pt x="0" y="10287"/>
                    <a:pt x="9906" y="0"/>
                    <a:pt x="79248" y="102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3" name="Group 563"/>
          <p:cNvGrpSpPr>
            <a:grpSpLocks noChangeAspect="1"/>
          </p:cNvGrpSpPr>
          <p:nvPr/>
        </p:nvGrpSpPr>
        <p:grpSpPr>
          <a:xfrm>
            <a:off x="9877680" y="9296640"/>
            <a:ext cx="45360" cy="54540"/>
            <a:chOff x="0" y="0"/>
            <a:chExt cx="60480" cy="72720"/>
          </a:xfrm>
        </p:grpSpPr>
        <p:sp>
          <p:nvSpPr>
            <p:cNvPr id="564" name="Freeform 564"/>
            <p:cNvSpPr/>
            <p:nvPr/>
          </p:nvSpPr>
          <p:spPr>
            <a:xfrm>
              <a:off x="0" y="0"/>
              <a:ext cx="60452" cy="72771"/>
            </a:xfrm>
            <a:custGeom>
              <a:avLst/>
              <a:gdLst/>
              <a:ahLst/>
              <a:cxnLst/>
              <a:rect l="l" t="t" r="r" b="b"/>
              <a:pathLst>
                <a:path w="60452" h="72771">
                  <a:moveTo>
                    <a:pt x="0" y="72771"/>
                  </a:moveTo>
                  <a:cubicBezTo>
                    <a:pt x="0" y="51943"/>
                    <a:pt x="0" y="31115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ubicBezTo>
                    <a:pt x="60452" y="20828"/>
                    <a:pt x="60452" y="41529"/>
                    <a:pt x="60452" y="72771"/>
                  </a:cubicBezTo>
                  <a:cubicBezTo>
                    <a:pt x="40259" y="72771"/>
                    <a:pt x="20193" y="72771"/>
                    <a:pt x="0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5" name="Group 565"/>
          <p:cNvGrpSpPr>
            <a:grpSpLocks noChangeAspect="1"/>
          </p:cNvGrpSpPr>
          <p:nvPr/>
        </p:nvGrpSpPr>
        <p:grpSpPr>
          <a:xfrm>
            <a:off x="9974880" y="9296640"/>
            <a:ext cx="45360" cy="54540"/>
            <a:chOff x="0" y="0"/>
            <a:chExt cx="60480" cy="72720"/>
          </a:xfrm>
        </p:grpSpPr>
        <p:sp>
          <p:nvSpPr>
            <p:cNvPr id="566" name="Freeform 566"/>
            <p:cNvSpPr/>
            <p:nvPr/>
          </p:nvSpPr>
          <p:spPr>
            <a:xfrm>
              <a:off x="0" y="0"/>
              <a:ext cx="60452" cy="72771"/>
            </a:xfrm>
            <a:custGeom>
              <a:avLst/>
              <a:gdLst/>
              <a:ahLst/>
              <a:cxnLst/>
              <a:rect l="l" t="t" r="r" b="b"/>
              <a:pathLst>
                <a:path w="60452" h="7277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828"/>
                    <a:pt x="60452" y="41529"/>
                    <a:pt x="60452" y="72771"/>
                  </a:cubicBezTo>
                  <a:cubicBezTo>
                    <a:pt x="40259" y="72771"/>
                    <a:pt x="20193" y="72771"/>
                    <a:pt x="0" y="72771"/>
                  </a:cubicBezTo>
                  <a:cubicBezTo>
                    <a:pt x="0" y="51943"/>
                    <a:pt x="0" y="3111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03620" y="678885"/>
            <a:ext cx="697140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000" spc="58" dirty="0">
                <a:solidFill>
                  <a:srgbClr val="0070C0"/>
                </a:solidFill>
                <a:latin typeface="Montserrat Bold"/>
                <a:cs typeface="B Nazanin" panose="00000400000000000000" pitchFamily="2" charset="-78"/>
              </a:rPr>
              <a:t>منابع</a:t>
            </a:r>
            <a:endParaRPr lang="en-US" sz="4000" spc="58" dirty="0">
              <a:solidFill>
                <a:srgbClr val="0070C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5369760" y="4246020"/>
            <a:ext cx="997920" cy="995220"/>
            <a:chOff x="0" y="0"/>
            <a:chExt cx="1330560" cy="13269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30579" cy="1326896"/>
            </a:xfrm>
            <a:custGeom>
              <a:avLst/>
              <a:gdLst/>
              <a:ahLst/>
              <a:cxnLst/>
              <a:rect l="l" t="t" r="r" b="b"/>
              <a:pathLst>
                <a:path w="1330579" h="1326896">
                  <a:moveTo>
                    <a:pt x="702437" y="324993"/>
                  </a:moveTo>
                  <a:cubicBezTo>
                    <a:pt x="790194" y="324993"/>
                    <a:pt x="864489" y="324993"/>
                    <a:pt x="938784" y="318262"/>
                  </a:cubicBezTo>
                  <a:cubicBezTo>
                    <a:pt x="965835" y="318262"/>
                    <a:pt x="986028" y="304673"/>
                    <a:pt x="1006348" y="291211"/>
                  </a:cubicBezTo>
                  <a:cubicBezTo>
                    <a:pt x="1053592" y="250571"/>
                    <a:pt x="1094105" y="209931"/>
                    <a:pt x="1127887" y="169291"/>
                  </a:cubicBezTo>
                  <a:cubicBezTo>
                    <a:pt x="1148207" y="142240"/>
                    <a:pt x="1161669" y="115189"/>
                    <a:pt x="1168400" y="81280"/>
                  </a:cubicBezTo>
                  <a:cubicBezTo>
                    <a:pt x="1181989" y="33909"/>
                    <a:pt x="1209040" y="0"/>
                    <a:pt x="1256284" y="13589"/>
                  </a:cubicBezTo>
                  <a:cubicBezTo>
                    <a:pt x="1283335" y="20320"/>
                    <a:pt x="1323848" y="54229"/>
                    <a:pt x="1323848" y="81280"/>
                  </a:cubicBezTo>
                  <a:cubicBezTo>
                    <a:pt x="1323848" y="108331"/>
                    <a:pt x="1283335" y="162560"/>
                    <a:pt x="1263015" y="162560"/>
                  </a:cubicBezTo>
                  <a:cubicBezTo>
                    <a:pt x="1209040" y="162560"/>
                    <a:pt x="1181989" y="203200"/>
                    <a:pt x="1148207" y="223520"/>
                  </a:cubicBezTo>
                  <a:cubicBezTo>
                    <a:pt x="992886" y="325120"/>
                    <a:pt x="999617" y="473964"/>
                    <a:pt x="1026668" y="629793"/>
                  </a:cubicBezTo>
                  <a:cubicBezTo>
                    <a:pt x="1094232" y="629793"/>
                    <a:pt x="1161796" y="656844"/>
                    <a:pt x="1222502" y="595884"/>
                  </a:cubicBezTo>
                  <a:cubicBezTo>
                    <a:pt x="1235964" y="582295"/>
                    <a:pt x="1296797" y="595884"/>
                    <a:pt x="1317117" y="616204"/>
                  </a:cubicBezTo>
                  <a:cubicBezTo>
                    <a:pt x="1330579" y="636524"/>
                    <a:pt x="1330579" y="690626"/>
                    <a:pt x="1317117" y="710946"/>
                  </a:cubicBezTo>
                  <a:cubicBezTo>
                    <a:pt x="1296797" y="731266"/>
                    <a:pt x="1236091" y="744855"/>
                    <a:pt x="1222502" y="731266"/>
                  </a:cubicBezTo>
                  <a:cubicBezTo>
                    <a:pt x="1161669" y="670306"/>
                    <a:pt x="1094232" y="697357"/>
                    <a:pt x="1013079" y="690626"/>
                  </a:cubicBezTo>
                  <a:cubicBezTo>
                    <a:pt x="1013079" y="785368"/>
                    <a:pt x="1013079" y="866648"/>
                    <a:pt x="1019810" y="954659"/>
                  </a:cubicBezTo>
                  <a:cubicBezTo>
                    <a:pt x="1019810" y="974979"/>
                    <a:pt x="1033272" y="988568"/>
                    <a:pt x="1046861" y="1002030"/>
                  </a:cubicBezTo>
                  <a:cubicBezTo>
                    <a:pt x="1080643" y="1042670"/>
                    <a:pt x="1114425" y="1083310"/>
                    <a:pt x="1154938" y="1117092"/>
                  </a:cubicBezTo>
                  <a:cubicBezTo>
                    <a:pt x="1188720" y="1137412"/>
                    <a:pt x="1229233" y="1144143"/>
                    <a:pt x="1256284" y="1171194"/>
                  </a:cubicBezTo>
                  <a:cubicBezTo>
                    <a:pt x="1283335" y="1191514"/>
                    <a:pt x="1323848" y="1225296"/>
                    <a:pt x="1323848" y="1252474"/>
                  </a:cubicBezTo>
                  <a:cubicBezTo>
                    <a:pt x="1323848" y="1272794"/>
                    <a:pt x="1283335" y="1320165"/>
                    <a:pt x="1263015" y="1320165"/>
                  </a:cubicBezTo>
                  <a:cubicBezTo>
                    <a:pt x="1229233" y="1320165"/>
                    <a:pt x="1175258" y="1286256"/>
                    <a:pt x="1175258" y="1266063"/>
                  </a:cubicBezTo>
                  <a:cubicBezTo>
                    <a:pt x="1175258" y="1205103"/>
                    <a:pt x="1134745" y="1178052"/>
                    <a:pt x="1107694" y="1137412"/>
                  </a:cubicBezTo>
                  <a:cubicBezTo>
                    <a:pt x="1006348" y="995172"/>
                    <a:pt x="871220" y="981710"/>
                    <a:pt x="715899" y="1008761"/>
                  </a:cubicBezTo>
                  <a:cubicBezTo>
                    <a:pt x="715899" y="1008761"/>
                    <a:pt x="715899" y="1008761"/>
                    <a:pt x="709168" y="1015492"/>
                  </a:cubicBezTo>
                  <a:cubicBezTo>
                    <a:pt x="709168" y="1076452"/>
                    <a:pt x="682117" y="1144143"/>
                    <a:pt x="736219" y="1211834"/>
                  </a:cubicBezTo>
                  <a:cubicBezTo>
                    <a:pt x="756539" y="1225423"/>
                    <a:pt x="742950" y="1286256"/>
                    <a:pt x="722757" y="1306576"/>
                  </a:cubicBezTo>
                  <a:cubicBezTo>
                    <a:pt x="702437" y="1320165"/>
                    <a:pt x="648462" y="1326896"/>
                    <a:pt x="635000" y="1306576"/>
                  </a:cubicBezTo>
                  <a:cubicBezTo>
                    <a:pt x="607949" y="1292987"/>
                    <a:pt x="594487" y="1232154"/>
                    <a:pt x="607949" y="1218565"/>
                  </a:cubicBezTo>
                  <a:cubicBezTo>
                    <a:pt x="668782" y="1157605"/>
                    <a:pt x="641731" y="1083183"/>
                    <a:pt x="648462" y="1001903"/>
                  </a:cubicBezTo>
                  <a:cubicBezTo>
                    <a:pt x="553847" y="1001903"/>
                    <a:pt x="466090" y="1001903"/>
                    <a:pt x="378333" y="1008634"/>
                  </a:cubicBezTo>
                  <a:cubicBezTo>
                    <a:pt x="351282" y="1008634"/>
                    <a:pt x="324358" y="1042543"/>
                    <a:pt x="304038" y="1062736"/>
                  </a:cubicBezTo>
                  <a:cubicBezTo>
                    <a:pt x="250063" y="1130427"/>
                    <a:pt x="162179" y="1164336"/>
                    <a:pt x="155448" y="1272667"/>
                  </a:cubicBezTo>
                  <a:cubicBezTo>
                    <a:pt x="155448" y="1286256"/>
                    <a:pt x="101473" y="1313307"/>
                    <a:pt x="74422" y="1313307"/>
                  </a:cubicBezTo>
                  <a:cubicBezTo>
                    <a:pt x="47371" y="1306576"/>
                    <a:pt x="13589" y="1265936"/>
                    <a:pt x="13589" y="1238885"/>
                  </a:cubicBezTo>
                  <a:cubicBezTo>
                    <a:pt x="13589" y="1211834"/>
                    <a:pt x="54102" y="1164463"/>
                    <a:pt x="67564" y="1164463"/>
                  </a:cubicBezTo>
                  <a:cubicBezTo>
                    <a:pt x="135128" y="1171194"/>
                    <a:pt x="155321" y="1123823"/>
                    <a:pt x="195834" y="1096772"/>
                  </a:cubicBezTo>
                  <a:cubicBezTo>
                    <a:pt x="337693" y="995172"/>
                    <a:pt x="364744" y="859790"/>
                    <a:pt x="324104" y="690499"/>
                  </a:cubicBezTo>
                  <a:cubicBezTo>
                    <a:pt x="263271" y="697230"/>
                    <a:pt x="195834" y="663448"/>
                    <a:pt x="128270" y="731139"/>
                  </a:cubicBezTo>
                  <a:cubicBezTo>
                    <a:pt x="114808" y="744728"/>
                    <a:pt x="53975" y="731139"/>
                    <a:pt x="33655" y="710819"/>
                  </a:cubicBezTo>
                  <a:cubicBezTo>
                    <a:pt x="13335" y="697230"/>
                    <a:pt x="13335" y="636397"/>
                    <a:pt x="26924" y="622808"/>
                  </a:cubicBezTo>
                  <a:cubicBezTo>
                    <a:pt x="47244" y="602488"/>
                    <a:pt x="107950" y="582168"/>
                    <a:pt x="121539" y="595757"/>
                  </a:cubicBezTo>
                  <a:cubicBezTo>
                    <a:pt x="182372" y="656717"/>
                    <a:pt x="256667" y="629666"/>
                    <a:pt x="337693" y="636397"/>
                  </a:cubicBezTo>
                  <a:cubicBezTo>
                    <a:pt x="337693" y="548386"/>
                    <a:pt x="337693" y="467106"/>
                    <a:pt x="330962" y="379095"/>
                  </a:cubicBezTo>
                  <a:cubicBezTo>
                    <a:pt x="330962" y="365506"/>
                    <a:pt x="317500" y="352044"/>
                    <a:pt x="303911" y="338455"/>
                  </a:cubicBezTo>
                  <a:cubicBezTo>
                    <a:pt x="256667" y="291084"/>
                    <a:pt x="216154" y="243713"/>
                    <a:pt x="162052" y="196342"/>
                  </a:cubicBezTo>
                  <a:cubicBezTo>
                    <a:pt x="141732" y="182753"/>
                    <a:pt x="114808" y="176022"/>
                    <a:pt x="87757" y="169291"/>
                  </a:cubicBezTo>
                  <a:cubicBezTo>
                    <a:pt x="40513" y="155702"/>
                    <a:pt x="0" y="128651"/>
                    <a:pt x="13462" y="81280"/>
                  </a:cubicBezTo>
                  <a:cubicBezTo>
                    <a:pt x="20320" y="54102"/>
                    <a:pt x="60833" y="13589"/>
                    <a:pt x="87757" y="13589"/>
                  </a:cubicBezTo>
                  <a:cubicBezTo>
                    <a:pt x="114681" y="13589"/>
                    <a:pt x="148590" y="47371"/>
                    <a:pt x="168910" y="81280"/>
                  </a:cubicBezTo>
                  <a:cubicBezTo>
                    <a:pt x="189230" y="108331"/>
                    <a:pt x="195961" y="148971"/>
                    <a:pt x="216154" y="176022"/>
                  </a:cubicBezTo>
                  <a:cubicBezTo>
                    <a:pt x="303911" y="291084"/>
                    <a:pt x="411988" y="352044"/>
                    <a:pt x="560578" y="324993"/>
                  </a:cubicBezTo>
                  <a:cubicBezTo>
                    <a:pt x="580898" y="318262"/>
                    <a:pt x="607822" y="318262"/>
                    <a:pt x="628142" y="318262"/>
                  </a:cubicBezTo>
                  <a:cubicBezTo>
                    <a:pt x="634873" y="318262"/>
                    <a:pt x="634873" y="318262"/>
                    <a:pt x="648462" y="311531"/>
                  </a:cubicBezTo>
                  <a:cubicBezTo>
                    <a:pt x="641731" y="243840"/>
                    <a:pt x="668782" y="176149"/>
                    <a:pt x="607949" y="115189"/>
                  </a:cubicBezTo>
                  <a:cubicBezTo>
                    <a:pt x="594487" y="101600"/>
                    <a:pt x="607949" y="40767"/>
                    <a:pt x="628269" y="20447"/>
                  </a:cubicBezTo>
                  <a:cubicBezTo>
                    <a:pt x="648589" y="127"/>
                    <a:pt x="702564" y="127"/>
                    <a:pt x="716026" y="20447"/>
                  </a:cubicBezTo>
                  <a:cubicBezTo>
                    <a:pt x="736346" y="40767"/>
                    <a:pt x="756539" y="94869"/>
                    <a:pt x="743077" y="108458"/>
                  </a:cubicBezTo>
                  <a:cubicBezTo>
                    <a:pt x="682244" y="176149"/>
                    <a:pt x="709295" y="243840"/>
                    <a:pt x="702564" y="3251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71660" y="6193800"/>
            <a:ext cx="1495260" cy="1497960"/>
            <a:chOff x="0" y="0"/>
            <a:chExt cx="1993680" cy="19972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93773" cy="1997202"/>
            </a:xfrm>
            <a:custGeom>
              <a:avLst/>
              <a:gdLst/>
              <a:ahLst/>
              <a:cxnLst/>
              <a:rect l="l" t="t" r="r" b="b"/>
              <a:pathLst>
                <a:path w="1993773" h="1997202">
                  <a:moveTo>
                    <a:pt x="1993646" y="1002030"/>
                  </a:moveTo>
                  <a:cubicBezTo>
                    <a:pt x="1973326" y="1029081"/>
                    <a:pt x="1966595" y="1049401"/>
                    <a:pt x="1946275" y="1069721"/>
                  </a:cubicBezTo>
                  <a:cubicBezTo>
                    <a:pt x="1655699" y="1367663"/>
                    <a:pt x="1358265" y="1658747"/>
                    <a:pt x="1067689" y="1949831"/>
                  </a:cubicBezTo>
                  <a:cubicBezTo>
                    <a:pt x="1020318" y="1997202"/>
                    <a:pt x="973074" y="1997202"/>
                    <a:pt x="925703" y="1949831"/>
                  </a:cubicBezTo>
                  <a:cubicBezTo>
                    <a:pt x="635127" y="1658747"/>
                    <a:pt x="337693" y="1367536"/>
                    <a:pt x="47117" y="1069721"/>
                  </a:cubicBezTo>
                  <a:cubicBezTo>
                    <a:pt x="0" y="1022350"/>
                    <a:pt x="0" y="981710"/>
                    <a:pt x="47371" y="927608"/>
                  </a:cubicBezTo>
                  <a:cubicBezTo>
                    <a:pt x="337947" y="636397"/>
                    <a:pt x="635254" y="345313"/>
                    <a:pt x="925830" y="47371"/>
                  </a:cubicBezTo>
                  <a:cubicBezTo>
                    <a:pt x="973201" y="0"/>
                    <a:pt x="1020445" y="0"/>
                    <a:pt x="1067816" y="47371"/>
                  </a:cubicBezTo>
                  <a:cubicBezTo>
                    <a:pt x="1358392" y="345313"/>
                    <a:pt x="1655826" y="636397"/>
                    <a:pt x="1946402" y="934339"/>
                  </a:cubicBezTo>
                  <a:cubicBezTo>
                    <a:pt x="1966722" y="947928"/>
                    <a:pt x="1973453" y="974979"/>
                    <a:pt x="1993773" y="1002030"/>
                  </a:cubicBezTo>
                  <a:close/>
                  <a:moveTo>
                    <a:pt x="1027176" y="1909318"/>
                  </a:moveTo>
                  <a:cubicBezTo>
                    <a:pt x="1121791" y="1848358"/>
                    <a:pt x="1162304" y="1773936"/>
                    <a:pt x="1148842" y="1665605"/>
                  </a:cubicBezTo>
                  <a:cubicBezTo>
                    <a:pt x="1142111" y="1564005"/>
                    <a:pt x="1155573" y="1455674"/>
                    <a:pt x="1148842" y="1347343"/>
                  </a:cubicBezTo>
                  <a:cubicBezTo>
                    <a:pt x="1142111" y="1279652"/>
                    <a:pt x="1169162" y="1232281"/>
                    <a:pt x="1216406" y="1178052"/>
                  </a:cubicBezTo>
                  <a:cubicBezTo>
                    <a:pt x="1277239" y="1117092"/>
                    <a:pt x="1365123" y="1069721"/>
                    <a:pt x="1371854" y="968121"/>
                  </a:cubicBezTo>
                  <a:cubicBezTo>
                    <a:pt x="1371854" y="954532"/>
                    <a:pt x="1432687" y="927481"/>
                    <a:pt x="1459738" y="934212"/>
                  </a:cubicBezTo>
                  <a:cubicBezTo>
                    <a:pt x="1486789" y="934212"/>
                    <a:pt x="1520571" y="981583"/>
                    <a:pt x="1513840" y="1001903"/>
                  </a:cubicBezTo>
                  <a:cubicBezTo>
                    <a:pt x="1507109" y="1028954"/>
                    <a:pt x="1473327" y="1056005"/>
                    <a:pt x="1446276" y="1076325"/>
                  </a:cubicBezTo>
                  <a:cubicBezTo>
                    <a:pt x="1419225" y="1096645"/>
                    <a:pt x="1385443" y="1103376"/>
                    <a:pt x="1358392" y="1123696"/>
                  </a:cubicBezTo>
                  <a:cubicBezTo>
                    <a:pt x="1223264" y="1211707"/>
                    <a:pt x="1175893" y="1340358"/>
                    <a:pt x="1202944" y="1496060"/>
                  </a:cubicBezTo>
                  <a:cubicBezTo>
                    <a:pt x="1209675" y="1550162"/>
                    <a:pt x="1202944" y="1611122"/>
                    <a:pt x="1202944" y="1672082"/>
                  </a:cubicBezTo>
                  <a:cubicBezTo>
                    <a:pt x="1202944" y="1692402"/>
                    <a:pt x="1209675" y="1705991"/>
                    <a:pt x="1209675" y="1733042"/>
                  </a:cubicBezTo>
                  <a:cubicBezTo>
                    <a:pt x="1446276" y="1502791"/>
                    <a:pt x="1669288" y="1272667"/>
                    <a:pt x="1892300" y="1049274"/>
                  </a:cubicBezTo>
                  <a:cubicBezTo>
                    <a:pt x="1926082" y="1015365"/>
                    <a:pt x="1932813" y="988314"/>
                    <a:pt x="1892300" y="947674"/>
                  </a:cubicBezTo>
                  <a:cubicBezTo>
                    <a:pt x="1804416" y="866394"/>
                    <a:pt x="1716532" y="778383"/>
                    <a:pt x="1628775" y="690372"/>
                  </a:cubicBezTo>
                  <a:cubicBezTo>
                    <a:pt x="1581404" y="643001"/>
                    <a:pt x="1534160" y="595630"/>
                    <a:pt x="1486789" y="548132"/>
                  </a:cubicBezTo>
                  <a:cubicBezTo>
                    <a:pt x="1425956" y="609092"/>
                    <a:pt x="1371854" y="656463"/>
                    <a:pt x="1324610" y="717423"/>
                  </a:cubicBezTo>
                  <a:cubicBezTo>
                    <a:pt x="1311148" y="731012"/>
                    <a:pt x="1304290" y="751332"/>
                    <a:pt x="1304290" y="771525"/>
                  </a:cubicBezTo>
                  <a:cubicBezTo>
                    <a:pt x="1297559" y="818896"/>
                    <a:pt x="1270508" y="859536"/>
                    <a:pt x="1223137" y="845947"/>
                  </a:cubicBezTo>
                  <a:cubicBezTo>
                    <a:pt x="1196086" y="845947"/>
                    <a:pt x="1155573" y="805307"/>
                    <a:pt x="1148842" y="778256"/>
                  </a:cubicBezTo>
                  <a:cubicBezTo>
                    <a:pt x="1142111" y="724154"/>
                    <a:pt x="1175893" y="696976"/>
                    <a:pt x="1229995" y="690245"/>
                  </a:cubicBezTo>
                  <a:cubicBezTo>
                    <a:pt x="1243457" y="690245"/>
                    <a:pt x="1263777" y="690245"/>
                    <a:pt x="1277366" y="683514"/>
                  </a:cubicBezTo>
                  <a:cubicBezTo>
                    <a:pt x="1338199" y="629412"/>
                    <a:pt x="1392301" y="568452"/>
                    <a:pt x="1446276" y="527812"/>
                  </a:cubicBezTo>
                  <a:cubicBezTo>
                    <a:pt x="1290828" y="365633"/>
                    <a:pt x="1142111" y="216662"/>
                    <a:pt x="1000252" y="67691"/>
                  </a:cubicBezTo>
                  <a:cubicBezTo>
                    <a:pt x="851535" y="216662"/>
                    <a:pt x="709676" y="365633"/>
                    <a:pt x="554228" y="528066"/>
                  </a:cubicBezTo>
                  <a:cubicBezTo>
                    <a:pt x="574548" y="548386"/>
                    <a:pt x="608330" y="575437"/>
                    <a:pt x="635381" y="602488"/>
                  </a:cubicBezTo>
                  <a:cubicBezTo>
                    <a:pt x="682752" y="643128"/>
                    <a:pt x="716534" y="697230"/>
                    <a:pt x="790829" y="704088"/>
                  </a:cubicBezTo>
                  <a:cubicBezTo>
                    <a:pt x="811149" y="704088"/>
                    <a:pt x="851662" y="758190"/>
                    <a:pt x="844931" y="785368"/>
                  </a:cubicBezTo>
                  <a:cubicBezTo>
                    <a:pt x="844931" y="805688"/>
                    <a:pt x="797560" y="846328"/>
                    <a:pt x="770636" y="846328"/>
                  </a:cubicBezTo>
                  <a:cubicBezTo>
                    <a:pt x="750316" y="846328"/>
                    <a:pt x="716534" y="812419"/>
                    <a:pt x="696341" y="785368"/>
                  </a:cubicBezTo>
                  <a:cubicBezTo>
                    <a:pt x="682879" y="771779"/>
                    <a:pt x="689610" y="731266"/>
                    <a:pt x="669290" y="717677"/>
                  </a:cubicBezTo>
                  <a:cubicBezTo>
                    <a:pt x="621919" y="656717"/>
                    <a:pt x="567944" y="602615"/>
                    <a:pt x="507111" y="534924"/>
                  </a:cubicBezTo>
                  <a:cubicBezTo>
                    <a:pt x="364998" y="683768"/>
                    <a:pt x="236601" y="819277"/>
                    <a:pt x="101346" y="947801"/>
                  </a:cubicBezTo>
                  <a:cubicBezTo>
                    <a:pt x="60833" y="988441"/>
                    <a:pt x="67564" y="1015492"/>
                    <a:pt x="108077" y="1056132"/>
                  </a:cubicBezTo>
                  <a:cubicBezTo>
                    <a:pt x="317627" y="1266063"/>
                    <a:pt x="527050" y="1475867"/>
                    <a:pt x="743331" y="1692529"/>
                  </a:cubicBezTo>
                  <a:cubicBezTo>
                    <a:pt x="756793" y="1706118"/>
                    <a:pt x="770382" y="1712849"/>
                    <a:pt x="797433" y="1739900"/>
                  </a:cubicBezTo>
                  <a:cubicBezTo>
                    <a:pt x="797433" y="1624838"/>
                    <a:pt x="790702" y="1523238"/>
                    <a:pt x="797433" y="1428496"/>
                  </a:cubicBezTo>
                  <a:cubicBezTo>
                    <a:pt x="810895" y="1320165"/>
                    <a:pt x="783971" y="1238885"/>
                    <a:pt x="696087" y="1171194"/>
                  </a:cubicBezTo>
                  <a:cubicBezTo>
                    <a:pt x="641985" y="1137285"/>
                    <a:pt x="614934" y="1069594"/>
                    <a:pt x="540639" y="1069594"/>
                  </a:cubicBezTo>
                  <a:cubicBezTo>
                    <a:pt x="520319" y="1069594"/>
                    <a:pt x="486537" y="1015492"/>
                    <a:pt x="486537" y="988314"/>
                  </a:cubicBezTo>
                  <a:cubicBezTo>
                    <a:pt x="493268" y="961263"/>
                    <a:pt x="533908" y="927354"/>
                    <a:pt x="560832" y="927354"/>
                  </a:cubicBezTo>
                  <a:cubicBezTo>
                    <a:pt x="587756" y="927354"/>
                    <a:pt x="635127" y="967994"/>
                    <a:pt x="635127" y="988314"/>
                  </a:cubicBezTo>
                  <a:cubicBezTo>
                    <a:pt x="635127" y="1042416"/>
                    <a:pt x="668909" y="1069594"/>
                    <a:pt x="702691" y="1103376"/>
                  </a:cubicBezTo>
                  <a:cubicBezTo>
                    <a:pt x="736473" y="1137158"/>
                    <a:pt x="776986" y="1171067"/>
                    <a:pt x="810768" y="1211707"/>
                  </a:cubicBezTo>
                  <a:cubicBezTo>
                    <a:pt x="831088" y="1245616"/>
                    <a:pt x="851281" y="1279398"/>
                    <a:pt x="851281" y="1320038"/>
                  </a:cubicBezTo>
                  <a:cubicBezTo>
                    <a:pt x="858012" y="1448689"/>
                    <a:pt x="858012" y="1584071"/>
                    <a:pt x="851281" y="1719453"/>
                  </a:cubicBezTo>
                  <a:cubicBezTo>
                    <a:pt x="844550" y="1814195"/>
                    <a:pt x="905383" y="1854835"/>
                    <a:pt x="972947" y="1909064"/>
                  </a:cubicBezTo>
                  <a:cubicBezTo>
                    <a:pt x="972947" y="1509649"/>
                    <a:pt x="972947" y="1123696"/>
                    <a:pt x="972947" y="731012"/>
                  </a:cubicBezTo>
                  <a:cubicBezTo>
                    <a:pt x="972947" y="683641"/>
                    <a:pt x="972947" y="643001"/>
                    <a:pt x="932434" y="602361"/>
                  </a:cubicBezTo>
                  <a:cubicBezTo>
                    <a:pt x="918972" y="588772"/>
                    <a:pt x="925703" y="527939"/>
                    <a:pt x="945896" y="507619"/>
                  </a:cubicBezTo>
                  <a:cubicBezTo>
                    <a:pt x="966216" y="494030"/>
                    <a:pt x="1020191" y="487299"/>
                    <a:pt x="1040511" y="500888"/>
                  </a:cubicBezTo>
                  <a:cubicBezTo>
                    <a:pt x="1060831" y="521208"/>
                    <a:pt x="1074293" y="582168"/>
                    <a:pt x="1060831" y="595630"/>
                  </a:cubicBezTo>
                  <a:cubicBezTo>
                    <a:pt x="1013460" y="649732"/>
                    <a:pt x="1027049" y="703961"/>
                    <a:pt x="1027049" y="764921"/>
                  </a:cubicBezTo>
                  <a:cubicBezTo>
                    <a:pt x="1027049" y="1144016"/>
                    <a:pt x="1027049" y="1516380"/>
                    <a:pt x="1027049" y="19090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343300" y="6412500"/>
            <a:ext cx="1076220" cy="1076220"/>
            <a:chOff x="0" y="0"/>
            <a:chExt cx="1434960" cy="1434960"/>
          </a:xfrm>
        </p:grpSpPr>
        <p:sp>
          <p:nvSpPr>
            <p:cNvPr id="10" name="Freeform 10"/>
            <p:cNvSpPr/>
            <p:nvPr/>
          </p:nvSpPr>
          <p:spPr>
            <a:xfrm>
              <a:off x="-381" y="-762"/>
              <a:ext cx="1434973" cy="1434973"/>
            </a:xfrm>
            <a:custGeom>
              <a:avLst/>
              <a:gdLst/>
              <a:ahLst/>
              <a:cxnLst/>
              <a:rect l="l" t="t" r="r" b="b"/>
              <a:pathLst>
                <a:path w="1434973" h="1434973">
                  <a:moveTo>
                    <a:pt x="738124" y="799465"/>
                  </a:moveTo>
                  <a:cubicBezTo>
                    <a:pt x="738124" y="948436"/>
                    <a:pt x="738124" y="1090549"/>
                    <a:pt x="738124" y="1239393"/>
                  </a:cubicBezTo>
                  <a:cubicBezTo>
                    <a:pt x="738124" y="1252982"/>
                    <a:pt x="758444" y="1273175"/>
                    <a:pt x="765175" y="1293495"/>
                  </a:cubicBezTo>
                  <a:cubicBezTo>
                    <a:pt x="798957" y="1334135"/>
                    <a:pt x="798957" y="1374775"/>
                    <a:pt x="758444" y="1401826"/>
                  </a:cubicBezTo>
                  <a:cubicBezTo>
                    <a:pt x="738124" y="1415415"/>
                    <a:pt x="684022" y="1415415"/>
                    <a:pt x="663702" y="1401826"/>
                  </a:cubicBezTo>
                  <a:cubicBezTo>
                    <a:pt x="616331" y="1381506"/>
                    <a:pt x="623062" y="1334135"/>
                    <a:pt x="650113" y="1293495"/>
                  </a:cubicBezTo>
                  <a:cubicBezTo>
                    <a:pt x="663702" y="1266444"/>
                    <a:pt x="683895" y="1232535"/>
                    <a:pt x="683895" y="1205484"/>
                  </a:cubicBezTo>
                  <a:cubicBezTo>
                    <a:pt x="683895" y="1070102"/>
                    <a:pt x="683895" y="934720"/>
                    <a:pt x="663575" y="785876"/>
                  </a:cubicBezTo>
                  <a:cubicBezTo>
                    <a:pt x="609473" y="846836"/>
                    <a:pt x="541782" y="907669"/>
                    <a:pt x="487553" y="975360"/>
                  </a:cubicBezTo>
                  <a:cubicBezTo>
                    <a:pt x="467233" y="1002411"/>
                    <a:pt x="473964" y="1043051"/>
                    <a:pt x="473964" y="1076833"/>
                  </a:cubicBezTo>
                  <a:cubicBezTo>
                    <a:pt x="480695" y="1158113"/>
                    <a:pt x="446913" y="1239266"/>
                    <a:pt x="514604" y="1313688"/>
                  </a:cubicBezTo>
                  <a:cubicBezTo>
                    <a:pt x="528193" y="1327277"/>
                    <a:pt x="514604" y="1388110"/>
                    <a:pt x="494284" y="1401699"/>
                  </a:cubicBezTo>
                  <a:cubicBezTo>
                    <a:pt x="473964" y="1415288"/>
                    <a:pt x="419862" y="1415288"/>
                    <a:pt x="399542" y="1401699"/>
                  </a:cubicBezTo>
                  <a:cubicBezTo>
                    <a:pt x="379222" y="1388110"/>
                    <a:pt x="365760" y="1327277"/>
                    <a:pt x="379222" y="1313688"/>
                  </a:cubicBezTo>
                  <a:cubicBezTo>
                    <a:pt x="460502" y="1218946"/>
                    <a:pt x="399542" y="1110615"/>
                    <a:pt x="426593" y="995553"/>
                  </a:cubicBezTo>
                  <a:cubicBezTo>
                    <a:pt x="311531" y="1015873"/>
                    <a:pt x="210058" y="954913"/>
                    <a:pt x="115189" y="1036193"/>
                  </a:cubicBezTo>
                  <a:cubicBezTo>
                    <a:pt x="94869" y="1049782"/>
                    <a:pt x="33909" y="1036193"/>
                    <a:pt x="20447" y="1015873"/>
                  </a:cubicBezTo>
                  <a:cubicBezTo>
                    <a:pt x="127" y="995553"/>
                    <a:pt x="127" y="941451"/>
                    <a:pt x="20447" y="921131"/>
                  </a:cubicBezTo>
                  <a:cubicBezTo>
                    <a:pt x="34036" y="900811"/>
                    <a:pt x="94869" y="894080"/>
                    <a:pt x="115189" y="907542"/>
                  </a:cubicBezTo>
                  <a:cubicBezTo>
                    <a:pt x="209931" y="981964"/>
                    <a:pt x="318262" y="927862"/>
                    <a:pt x="419735" y="941324"/>
                  </a:cubicBezTo>
                  <a:cubicBezTo>
                    <a:pt x="433324" y="941324"/>
                    <a:pt x="446786" y="927735"/>
                    <a:pt x="453517" y="921004"/>
                  </a:cubicBezTo>
                  <a:cubicBezTo>
                    <a:pt x="514477" y="866902"/>
                    <a:pt x="568579" y="812673"/>
                    <a:pt x="629539" y="758571"/>
                  </a:cubicBezTo>
                  <a:cubicBezTo>
                    <a:pt x="622808" y="751840"/>
                    <a:pt x="622808" y="744982"/>
                    <a:pt x="615950" y="738251"/>
                  </a:cubicBezTo>
                  <a:cubicBezTo>
                    <a:pt x="466979" y="738251"/>
                    <a:pt x="318135" y="738251"/>
                    <a:pt x="169164" y="738251"/>
                  </a:cubicBezTo>
                  <a:cubicBezTo>
                    <a:pt x="155575" y="738251"/>
                    <a:pt x="135382" y="772033"/>
                    <a:pt x="121793" y="772033"/>
                  </a:cubicBezTo>
                  <a:cubicBezTo>
                    <a:pt x="88011" y="772033"/>
                    <a:pt x="33782" y="778764"/>
                    <a:pt x="20320" y="758444"/>
                  </a:cubicBezTo>
                  <a:cubicBezTo>
                    <a:pt x="0" y="738124"/>
                    <a:pt x="6731" y="677164"/>
                    <a:pt x="20320" y="656971"/>
                  </a:cubicBezTo>
                  <a:cubicBezTo>
                    <a:pt x="40640" y="636651"/>
                    <a:pt x="88011" y="650240"/>
                    <a:pt x="128651" y="650240"/>
                  </a:cubicBezTo>
                  <a:cubicBezTo>
                    <a:pt x="155702" y="656971"/>
                    <a:pt x="182753" y="677291"/>
                    <a:pt x="209931" y="684022"/>
                  </a:cubicBezTo>
                  <a:cubicBezTo>
                    <a:pt x="345313" y="684022"/>
                    <a:pt x="487426" y="684022"/>
                    <a:pt x="636397" y="663702"/>
                  </a:cubicBezTo>
                  <a:cubicBezTo>
                    <a:pt x="568706" y="602742"/>
                    <a:pt x="514604" y="541909"/>
                    <a:pt x="440055" y="487680"/>
                  </a:cubicBezTo>
                  <a:cubicBezTo>
                    <a:pt x="419735" y="467360"/>
                    <a:pt x="379095" y="474091"/>
                    <a:pt x="345313" y="474091"/>
                  </a:cubicBezTo>
                  <a:cubicBezTo>
                    <a:pt x="264033" y="480822"/>
                    <a:pt x="176149" y="447040"/>
                    <a:pt x="101600" y="514731"/>
                  </a:cubicBezTo>
                  <a:cubicBezTo>
                    <a:pt x="94869" y="528320"/>
                    <a:pt x="33909" y="514731"/>
                    <a:pt x="20320" y="494411"/>
                  </a:cubicBezTo>
                  <a:cubicBezTo>
                    <a:pt x="0" y="474091"/>
                    <a:pt x="0" y="419989"/>
                    <a:pt x="13589" y="399669"/>
                  </a:cubicBezTo>
                  <a:cubicBezTo>
                    <a:pt x="33909" y="379349"/>
                    <a:pt x="88011" y="365887"/>
                    <a:pt x="108331" y="379349"/>
                  </a:cubicBezTo>
                  <a:cubicBezTo>
                    <a:pt x="203073" y="453771"/>
                    <a:pt x="311404" y="399669"/>
                    <a:pt x="419735" y="419989"/>
                  </a:cubicBezTo>
                  <a:cubicBezTo>
                    <a:pt x="419735" y="331978"/>
                    <a:pt x="419735" y="250825"/>
                    <a:pt x="419735" y="176276"/>
                  </a:cubicBezTo>
                  <a:cubicBezTo>
                    <a:pt x="413004" y="155956"/>
                    <a:pt x="385953" y="135636"/>
                    <a:pt x="379095" y="115316"/>
                  </a:cubicBezTo>
                  <a:cubicBezTo>
                    <a:pt x="379095" y="81534"/>
                    <a:pt x="379095" y="34036"/>
                    <a:pt x="399415" y="13843"/>
                  </a:cubicBezTo>
                  <a:cubicBezTo>
                    <a:pt x="419735" y="254"/>
                    <a:pt x="473837" y="254"/>
                    <a:pt x="487426" y="13843"/>
                  </a:cubicBezTo>
                  <a:cubicBezTo>
                    <a:pt x="514477" y="34163"/>
                    <a:pt x="528066" y="95123"/>
                    <a:pt x="514477" y="108585"/>
                  </a:cubicBezTo>
                  <a:cubicBezTo>
                    <a:pt x="453517" y="162687"/>
                    <a:pt x="480695" y="230378"/>
                    <a:pt x="473837" y="298069"/>
                  </a:cubicBezTo>
                  <a:cubicBezTo>
                    <a:pt x="460248" y="392811"/>
                    <a:pt x="494157" y="467233"/>
                    <a:pt x="568579" y="534924"/>
                  </a:cubicBezTo>
                  <a:cubicBezTo>
                    <a:pt x="609219" y="561975"/>
                    <a:pt x="636270" y="595884"/>
                    <a:pt x="663321" y="636397"/>
                  </a:cubicBezTo>
                  <a:cubicBezTo>
                    <a:pt x="670052" y="629666"/>
                    <a:pt x="676910" y="622808"/>
                    <a:pt x="683641" y="622808"/>
                  </a:cubicBezTo>
                  <a:cubicBezTo>
                    <a:pt x="683641" y="473837"/>
                    <a:pt x="683641" y="324993"/>
                    <a:pt x="683641" y="182880"/>
                  </a:cubicBezTo>
                  <a:cubicBezTo>
                    <a:pt x="683641" y="162560"/>
                    <a:pt x="656590" y="142240"/>
                    <a:pt x="649859" y="128778"/>
                  </a:cubicBezTo>
                  <a:cubicBezTo>
                    <a:pt x="649859" y="88138"/>
                    <a:pt x="636270" y="40767"/>
                    <a:pt x="656590" y="20447"/>
                  </a:cubicBezTo>
                  <a:cubicBezTo>
                    <a:pt x="676910" y="6858"/>
                    <a:pt x="737870" y="127"/>
                    <a:pt x="758063" y="20447"/>
                  </a:cubicBezTo>
                  <a:cubicBezTo>
                    <a:pt x="778383" y="34036"/>
                    <a:pt x="771652" y="88138"/>
                    <a:pt x="771652" y="121920"/>
                  </a:cubicBezTo>
                  <a:cubicBezTo>
                    <a:pt x="764921" y="155702"/>
                    <a:pt x="737870" y="189611"/>
                    <a:pt x="737870" y="223393"/>
                  </a:cubicBezTo>
                  <a:cubicBezTo>
                    <a:pt x="737870" y="352044"/>
                    <a:pt x="737870" y="480568"/>
                    <a:pt x="744601" y="615950"/>
                  </a:cubicBezTo>
                  <a:cubicBezTo>
                    <a:pt x="832612" y="527939"/>
                    <a:pt x="974725" y="473837"/>
                    <a:pt x="947674" y="311404"/>
                  </a:cubicBezTo>
                  <a:cubicBezTo>
                    <a:pt x="934085" y="236982"/>
                    <a:pt x="961263" y="162433"/>
                    <a:pt x="900303" y="101600"/>
                  </a:cubicBezTo>
                  <a:cubicBezTo>
                    <a:pt x="886714" y="88011"/>
                    <a:pt x="907034" y="27178"/>
                    <a:pt x="927354" y="13589"/>
                  </a:cubicBezTo>
                  <a:cubicBezTo>
                    <a:pt x="947674" y="0"/>
                    <a:pt x="995045" y="0"/>
                    <a:pt x="1015365" y="13589"/>
                  </a:cubicBezTo>
                  <a:cubicBezTo>
                    <a:pt x="1035685" y="33909"/>
                    <a:pt x="1049147" y="81280"/>
                    <a:pt x="1042416" y="101600"/>
                  </a:cubicBezTo>
                  <a:cubicBezTo>
                    <a:pt x="995045" y="216662"/>
                    <a:pt x="988314" y="270764"/>
                    <a:pt x="1008634" y="419735"/>
                  </a:cubicBezTo>
                  <a:cubicBezTo>
                    <a:pt x="1103376" y="399415"/>
                    <a:pt x="1211707" y="453517"/>
                    <a:pt x="1306449" y="379095"/>
                  </a:cubicBezTo>
                  <a:cubicBezTo>
                    <a:pt x="1326769" y="365506"/>
                    <a:pt x="1380871" y="379095"/>
                    <a:pt x="1401191" y="399415"/>
                  </a:cubicBezTo>
                  <a:cubicBezTo>
                    <a:pt x="1421511" y="413004"/>
                    <a:pt x="1421511" y="473837"/>
                    <a:pt x="1401191" y="487426"/>
                  </a:cubicBezTo>
                  <a:cubicBezTo>
                    <a:pt x="1380871" y="507746"/>
                    <a:pt x="1319911" y="528066"/>
                    <a:pt x="1313180" y="514477"/>
                  </a:cubicBezTo>
                  <a:cubicBezTo>
                    <a:pt x="1252220" y="453517"/>
                    <a:pt x="1184529" y="480695"/>
                    <a:pt x="1123696" y="473837"/>
                  </a:cubicBezTo>
                  <a:cubicBezTo>
                    <a:pt x="1022223" y="460248"/>
                    <a:pt x="947674" y="487426"/>
                    <a:pt x="886841" y="568579"/>
                  </a:cubicBezTo>
                  <a:cubicBezTo>
                    <a:pt x="859790" y="602361"/>
                    <a:pt x="819150" y="629539"/>
                    <a:pt x="785368" y="663321"/>
                  </a:cubicBezTo>
                  <a:cubicBezTo>
                    <a:pt x="785368" y="670052"/>
                    <a:pt x="792099" y="676910"/>
                    <a:pt x="792099" y="683641"/>
                  </a:cubicBezTo>
                  <a:cubicBezTo>
                    <a:pt x="941070" y="683641"/>
                    <a:pt x="1096645" y="683641"/>
                    <a:pt x="1245616" y="683641"/>
                  </a:cubicBezTo>
                  <a:cubicBezTo>
                    <a:pt x="1259205" y="683641"/>
                    <a:pt x="1272667" y="663321"/>
                    <a:pt x="1292987" y="649859"/>
                  </a:cubicBezTo>
                  <a:cubicBezTo>
                    <a:pt x="1326769" y="622808"/>
                    <a:pt x="1374267" y="616077"/>
                    <a:pt x="1401318" y="656590"/>
                  </a:cubicBezTo>
                  <a:cubicBezTo>
                    <a:pt x="1414907" y="683641"/>
                    <a:pt x="1414907" y="737870"/>
                    <a:pt x="1401318" y="758063"/>
                  </a:cubicBezTo>
                  <a:cubicBezTo>
                    <a:pt x="1374267" y="805434"/>
                    <a:pt x="1326896" y="798703"/>
                    <a:pt x="1292987" y="764794"/>
                  </a:cubicBezTo>
                  <a:cubicBezTo>
                    <a:pt x="1279398" y="758063"/>
                    <a:pt x="1259205" y="737743"/>
                    <a:pt x="1245616" y="737743"/>
                  </a:cubicBezTo>
                  <a:cubicBezTo>
                    <a:pt x="1096645" y="737743"/>
                    <a:pt x="947801" y="737743"/>
                    <a:pt x="798830" y="737743"/>
                  </a:cubicBezTo>
                  <a:cubicBezTo>
                    <a:pt x="792099" y="744474"/>
                    <a:pt x="792099" y="751332"/>
                    <a:pt x="785241" y="758063"/>
                  </a:cubicBezTo>
                  <a:cubicBezTo>
                    <a:pt x="846201" y="819023"/>
                    <a:pt x="907034" y="873125"/>
                    <a:pt x="967994" y="927227"/>
                  </a:cubicBezTo>
                  <a:cubicBezTo>
                    <a:pt x="988314" y="940816"/>
                    <a:pt x="1008634" y="940816"/>
                    <a:pt x="1035685" y="940816"/>
                  </a:cubicBezTo>
                  <a:cubicBezTo>
                    <a:pt x="1089787" y="947547"/>
                    <a:pt x="1150747" y="947547"/>
                    <a:pt x="1211707" y="940816"/>
                  </a:cubicBezTo>
                  <a:cubicBezTo>
                    <a:pt x="1238758" y="940816"/>
                    <a:pt x="1265809" y="927227"/>
                    <a:pt x="1286129" y="913765"/>
                  </a:cubicBezTo>
                  <a:cubicBezTo>
                    <a:pt x="1326769" y="886714"/>
                    <a:pt x="1367409" y="879983"/>
                    <a:pt x="1401191" y="913765"/>
                  </a:cubicBezTo>
                  <a:cubicBezTo>
                    <a:pt x="1434973" y="947547"/>
                    <a:pt x="1434973" y="988187"/>
                    <a:pt x="1401191" y="1022096"/>
                  </a:cubicBezTo>
                  <a:cubicBezTo>
                    <a:pt x="1367409" y="1062736"/>
                    <a:pt x="1333500" y="1055878"/>
                    <a:pt x="1286129" y="1028827"/>
                  </a:cubicBezTo>
                  <a:cubicBezTo>
                    <a:pt x="1265809" y="1015238"/>
                    <a:pt x="1232027" y="1001776"/>
                    <a:pt x="1204849" y="995045"/>
                  </a:cubicBezTo>
                  <a:cubicBezTo>
                    <a:pt x="1137158" y="995045"/>
                    <a:pt x="1076198" y="995045"/>
                    <a:pt x="995045" y="995045"/>
                  </a:cubicBezTo>
                  <a:cubicBezTo>
                    <a:pt x="995045" y="1083056"/>
                    <a:pt x="995045" y="1164209"/>
                    <a:pt x="1001776" y="1238758"/>
                  </a:cubicBezTo>
                  <a:cubicBezTo>
                    <a:pt x="1001776" y="1259078"/>
                    <a:pt x="1022096" y="1272540"/>
                    <a:pt x="1035558" y="1292860"/>
                  </a:cubicBezTo>
                  <a:cubicBezTo>
                    <a:pt x="1062609" y="1333500"/>
                    <a:pt x="1055878" y="1367282"/>
                    <a:pt x="1028827" y="1401191"/>
                  </a:cubicBezTo>
                  <a:cubicBezTo>
                    <a:pt x="995045" y="1428242"/>
                    <a:pt x="947547" y="1434973"/>
                    <a:pt x="920496" y="1401191"/>
                  </a:cubicBezTo>
                  <a:cubicBezTo>
                    <a:pt x="906907" y="1374140"/>
                    <a:pt x="900176" y="1319911"/>
                    <a:pt x="913765" y="1292860"/>
                  </a:cubicBezTo>
                  <a:cubicBezTo>
                    <a:pt x="974725" y="1198118"/>
                    <a:pt x="961136" y="1001776"/>
                    <a:pt x="879983" y="913765"/>
                  </a:cubicBezTo>
                  <a:cubicBezTo>
                    <a:pt x="839343" y="873125"/>
                    <a:pt x="798703" y="832485"/>
                    <a:pt x="758190" y="791972"/>
                  </a:cubicBezTo>
                  <a:cubicBezTo>
                    <a:pt x="751459" y="791972"/>
                    <a:pt x="744601" y="798703"/>
                    <a:pt x="737870" y="7987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5298480" y="8553600"/>
            <a:ext cx="1212300" cy="1133460"/>
            <a:chOff x="0" y="0"/>
            <a:chExt cx="1616400" cy="15112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16456" cy="1511300"/>
            </a:xfrm>
            <a:custGeom>
              <a:avLst/>
              <a:gdLst/>
              <a:ahLst/>
              <a:cxnLst/>
              <a:rect l="l" t="t" r="r" b="b"/>
              <a:pathLst>
                <a:path w="1616456" h="1511300">
                  <a:moveTo>
                    <a:pt x="777748" y="6731"/>
                  </a:moveTo>
                  <a:cubicBezTo>
                    <a:pt x="1197102" y="6731"/>
                    <a:pt x="1528445" y="345567"/>
                    <a:pt x="1521714" y="765810"/>
                  </a:cubicBezTo>
                  <a:cubicBezTo>
                    <a:pt x="1514983" y="1186053"/>
                    <a:pt x="1176782" y="1511300"/>
                    <a:pt x="757428" y="1511300"/>
                  </a:cubicBezTo>
                  <a:cubicBezTo>
                    <a:pt x="344932" y="1511300"/>
                    <a:pt x="13589" y="1165606"/>
                    <a:pt x="20320" y="745490"/>
                  </a:cubicBezTo>
                  <a:cubicBezTo>
                    <a:pt x="20320" y="332105"/>
                    <a:pt x="358394" y="0"/>
                    <a:pt x="777748" y="6731"/>
                  </a:cubicBezTo>
                  <a:close/>
                  <a:moveTo>
                    <a:pt x="1217422" y="1294384"/>
                  </a:moveTo>
                  <a:cubicBezTo>
                    <a:pt x="1176782" y="1267333"/>
                    <a:pt x="1136269" y="1253744"/>
                    <a:pt x="1109218" y="1226566"/>
                  </a:cubicBezTo>
                  <a:cubicBezTo>
                    <a:pt x="1048385" y="1172337"/>
                    <a:pt x="994283" y="1111377"/>
                    <a:pt x="926592" y="1050417"/>
                  </a:cubicBezTo>
                  <a:cubicBezTo>
                    <a:pt x="885952" y="1016508"/>
                    <a:pt x="872490" y="975868"/>
                    <a:pt x="872490" y="921639"/>
                  </a:cubicBezTo>
                  <a:cubicBezTo>
                    <a:pt x="872490" y="874141"/>
                    <a:pt x="865759" y="820039"/>
                    <a:pt x="845439" y="779272"/>
                  </a:cubicBezTo>
                  <a:cubicBezTo>
                    <a:pt x="825119" y="738505"/>
                    <a:pt x="811657" y="691134"/>
                    <a:pt x="852170" y="670814"/>
                  </a:cubicBezTo>
                  <a:cubicBezTo>
                    <a:pt x="879221" y="650494"/>
                    <a:pt x="926592" y="650494"/>
                    <a:pt x="953643" y="664083"/>
                  </a:cubicBezTo>
                  <a:cubicBezTo>
                    <a:pt x="994283" y="691134"/>
                    <a:pt x="987425" y="738632"/>
                    <a:pt x="960374" y="779272"/>
                  </a:cubicBezTo>
                  <a:cubicBezTo>
                    <a:pt x="946785" y="799592"/>
                    <a:pt x="940054" y="833501"/>
                    <a:pt x="933323" y="860552"/>
                  </a:cubicBezTo>
                  <a:cubicBezTo>
                    <a:pt x="919734" y="941832"/>
                    <a:pt x="946912" y="1002919"/>
                    <a:pt x="1007745" y="1057148"/>
                  </a:cubicBezTo>
                  <a:cubicBezTo>
                    <a:pt x="1061847" y="1097788"/>
                    <a:pt x="1102487" y="1145286"/>
                    <a:pt x="1149731" y="1192657"/>
                  </a:cubicBezTo>
                  <a:cubicBezTo>
                    <a:pt x="1203833" y="1246886"/>
                    <a:pt x="1278255" y="1240155"/>
                    <a:pt x="1325626" y="1172337"/>
                  </a:cubicBezTo>
                  <a:cubicBezTo>
                    <a:pt x="1616456" y="792861"/>
                    <a:pt x="1440561" y="237109"/>
                    <a:pt x="987425" y="94742"/>
                  </a:cubicBezTo>
                  <a:cubicBezTo>
                    <a:pt x="967105" y="88011"/>
                    <a:pt x="953643" y="88011"/>
                    <a:pt x="940054" y="88011"/>
                  </a:cubicBezTo>
                  <a:cubicBezTo>
                    <a:pt x="913003" y="176149"/>
                    <a:pt x="933323" y="237109"/>
                    <a:pt x="1000887" y="291338"/>
                  </a:cubicBezTo>
                  <a:cubicBezTo>
                    <a:pt x="1054989" y="331978"/>
                    <a:pt x="1088771" y="386207"/>
                    <a:pt x="1136142" y="420116"/>
                  </a:cubicBezTo>
                  <a:cubicBezTo>
                    <a:pt x="1176782" y="460756"/>
                    <a:pt x="1196975" y="501396"/>
                    <a:pt x="1196975" y="555625"/>
                  </a:cubicBezTo>
                  <a:cubicBezTo>
                    <a:pt x="1190244" y="636905"/>
                    <a:pt x="1169924" y="718312"/>
                    <a:pt x="1237615" y="792861"/>
                  </a:cubicBezTo>
                  <a:cubicBezTo>
                    <a:pt x="1251204" y="799592"/>
                    <a:pt x="1230884" y="867410"/>
                    <a:pt x="1210564" y="874141"/>
                  </a:cubicBezTo>
                  <a:cubicBezTo>
                    <a:pt x="1183513" y="887730"/>
                    <a:pt x="1129411" y="880872"/>
                    <a:pt x="1115822" y="867410"/>
                  </a:cubicBezTo>
                  <a:cubicBezTo>
                    <a:pt x="1095502" y="847090"/>
                    <a:pt x="1088771" y="792861"/>
                    <a:pt x="1109091" y="765810"/>
                  </a:cubicBezTo>
                  <a:cubicBezTo>
                    <a:pt x="1169924" y="664210"/>
                    <a:pt x="1156462" y="521843"/>
                    <a:pt x="1068451" y="433705"/>
                  </a:cubicBezTo>
                  <a:cubicBezTo>
                    <a:pt x="966978" y="332105"/>
                    <a:pt x="838454" y="243967"/>
                    <a:pt x="872363" y="67691"/>
                  </a:cubicBezTo>
                  <a:cubicBezTo>
                    <a:pt x="723519" y="40640"/>
                    <a:pt x="588264" y="67691"/>
                    <a:pt x="453009" y="135509"/>
                  </a:cubicBezTo>
                  <a:cubicBezTo>
                    <a:pt x="412369" y="149098"/>
                    <a:pt x="398907" y="176149"/>
                    <a:pt x="398907" y="216789"/>
                  </a:cubicBezTo>
                  <a:cubicBezTo>
                    <a:pt x="405638" y="433705"/>
                    <a:pt x="398907" y="643763"/>
                    <a:pt x="405638" y="860552"/>
                  </a:cubicBezTo>
                  <a:cubicBezTo>
                    <a:pt x="405638" y="894461"/>
                    <a:pt x="432689" y="928370"/>
                    <a:pt x="432689" y="962152"/>
                  </a:cubicBezTo>
                  <a:cubicBezTo>
                    <a:pt x="439420" y="996061"/>
                    <a:pt x="439420" y="1043432"/>
                    <a:pt x="425958" y="1063752"/>
                  </a:cubicBezTo>
                  <a:cubicBezTo>
                    <a:pt x="405638" y="1084072"/>
                    <a:pt x="344805" y="1084072"/>
                    <a:pt x="331216" y="1070483"/>
                  </a:cubicBezTo>
                  <a:cubicBezTo>
                    <a:pt x="310896" y="1050163"/>
                    <a:pt x="297434" y="989203"/>
                    <a:pt x="310896" y="975614"/>
                  </a:cubicBezTo>
                  <a:cubicBezTo>
                    <a:pt x="351536" y="928116"/>
                    <a:pt x="344678" y="874014"/>
                    <a:pt x="344678" y="819785"/>
                  </a:cubicBezTo>
                  <a:cubicBezTo>
                    <a:pt x="344678" y="643636"/>
                    <a:pt x="344678" y="460629"/>
                    <a:pt x="344678" y="277622"/>
                  </a:cubicBezTo>
                  <a:cubicBezTo>
                    <a:pt x="344678" y="257302"/>
                    <a:pt x="344678" y="236982"/>
                    <a:pt x="344678" y="216662"/>
                  </a:cubicBezTo>
                  <a:cubicBezTo>
                    <a:pt x="94742" y="372745"/>
                    <a:pt x="0" y="752221"/>
                    <a:pt x="135255" y="1043686"/>
                  </a:cubicBezTo>
                  <a:cubicBezTo>
                    <a:pt x="250190" y="1307973"/>
                    <a:pt x="574802" y="1504569"/>
                    <a:pt x="798068" y="1436751"/>
                  </a:cubicBezTo>
                  <a:cubicBezTo>
                    <a:pt x="750697" y="1396111"/>
                    <a:pt x="710184" y="1355471"/>
                    <a:pt x="669544" y="1321562"/>
                  </a:cubicBezTo>
                  <a:cubicBezTo>
                    <a:pt x="622173" y="1280922"/>
                    <a:pt x="608711" y="1233424"/>
                    <a:pt x="608711" y="1179195"/>
                  </a:cubicBezTo>
                  <a:cubicBezTo>
                    <a:pt x="615442" y="982599"/>
                    <a:pt x="615442" y="792861"/>
                    <a:pt x="608711" y="596392"/>
                  </a:cubicBezTo>
                  <a:cubicBezTo>
                    <a:pt x="608711" y="569341"/>
                    <a:pt x="595122" y="535432"/>
                    <a:pt x="581660" y="515112"/>
                  </a:cubicBezTo>
                  <a:cubicBezTo>
                    <a:pt x="554609" y="467614"/>
                    <a:pt x="547878" y="426974"/>
                    <a:pt x="588391" y="399923"/>
                  </a:cubicBezTo>
                  <a:cubicBezTo>
                    <a:pt x="615442" y="386334"/>
                    <a:pt x="662813" y="386334"/>
                    <a:pt x="689864" y="399923"/>
                  </a:cubicBezTo>
                  <a:cubicBezTo>
                    <a:pt x="730504" y="426974"/>
                    <a:pt x="723646" y="467741"/>
                    <a:pt x="696595" y="508381"/>
                  </a:cubicBezTo>
                  <a:cubicBezTo>
                    <a:pt x="683006" y="535432"/>
                    <a:pt x="669544" y="562610"/>
                    <a:pt x="669544" y="589661"/>
                  </a:cubicBezTo>
                  <a:cubicBezTo>
                    <a:pt x="669544" y="786257"/>
                    <a:pt x="669544" y="989457"/>
                    <a:pt x="669544" y="1192784"/>
                  </a:cubicBezTo>
                  <a:cubicBezTo>
                    <a:pt x="669544" y="1213104"/>
                    <a:pt x="669544" y="1240282"/>
                    <a:pt x="689864" y="1260602"/>
                  </a:cubicBezTo>
                  <a:cubicBezTo>
                    <a:pt x="743966" y="1321562"/>
                    <a:pt x="798068" y="1375791"/>
                    <a:pt x="858901" y="1430020"/>
                  </a:cubicBezTo>
                  <a:cubicBezTo>
                    <a:pt x="872490" y="1443609"/>
                    <a:pt x="892683" y="1443609"/>
                    <a:pt x="906272" y="1443609"/>
                  </a:cubicBezTo>
                  <a:cubicBezTo>
                    <a:pt x="1021207" y="1416558"/>
                    <a:pt x="1129411" y="1375791"/>
                    <a:pt x="1217422" y="12945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42840" y="4169340"/>
            <a:ext cx="1197720" cy="1166940"/>
            <a:chOff x="0" y="0"/>
            <a:chExt cx="1596960" cy="15559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7025" cy="1555877"/>
            </a:xfrm>
            <a:custGeom>
              <a:avLst/>
              <a:gdLst/>
              <a:ahLst/>
              <a:cxnLst/>
              <a:rect l="l" t="t" r="r" b="b"/>
              <a:pathLst>
                <a:path w="1597025" h="1555877">
                  <a:moveTo>
                    <a:pt x="1529334" y="811784"/>
                  </a:moveTo>
                  <a:cubicBezTo>
                    <a:pt x="1597025" y="1007999"/>
                    <a:pt x="1481963" y="1170305"/>
                    <a:pt x="1306068" y="1305560"/>
                  </a:cubicBezTo>
                  <a:cubicBezTo>
                    <a:pt x="1292479" y="1319149"/>
                    <a:pt x="1279017" y="1332611"/>
                    <a:pt x="1272286" y="1346200"/>
                  </a:cubicBezTo>
                  <a:cubicBezTo>
                    <a:pt x="1157224" y="1508506"/>
                    <a:pt x="1001649" y="1555877"/>
                    <a:pt x="812165" y="1535557"/>
                  </a:cubicBezTo>
                  <a:cubicBezTo>
                    <a:pt x="710692" y="1521968"/>
                    <a:pt x="609219" y="1535557"/>
                    <a:pt x="507619" y="1528826"/>
                  </a:cubicBezTo>
                  <a:cubicBezTo>
                    <a:pt x="473837" y="1528826"/>
                    <a:pt x="439928" y="1515237"/>
                    <a:pt x="419608" y="1495044"/>
                  </a:cubicBezTo>
                  <a:cubicBezTo>
                    <a:pt x="291084" y="1373251"/>
                    <a:pt x="169291" y="1244727"/>
                    <a:pt x="47498" y="1122934"/>
                  </a:cubicBezTo>
                  <a:cubicBezTo>
                    <a:pt x="20320" y="1095883"/>
                    <a:pt x="6731" y="1055370"/>
                    <a:pt x="6731" y="1021461"/>
                  </a:cubicBezTo>
                  <a:cubicBezTo>
                    <a:pt x="0" y="852424"/>
                    <a:pt x="0" y="676529"/>
                    <a:pt x="6731" y="507365"/>
                  </a:cubicBezTo>
                  <a:cubicBezTo>
                    <a:pt x="6731" y="473583"/>
                    <a:pt x="20320" y="439674"/>
                    <a:pt x="40513" y="412623"/>
                  </a:cubicBezTo>
                  <a:cubicBezTo>
                    <a:pt x="162433" y="284099"/>
                    <a:pt x="290957" y="162306"/>
                    <a:pt x="419481" y="40640"/>
                  </a:cubicBezTo>
                  <a:cubicBezTo>
                    <a:pt x="439801" y="20320"/>
                    <a:pt x="473710" y="6731"/>
                    <a:pt x="500761" y="6731"/>
                  </a:cubicBezTo>
                  <a:cubicBezTo>
                    <a:pt x="683387" y="0"/>
                    <a:pt x="859409" y="0"/>
                    <a:pt x="1035304" y="6731"/>
                  </a:cubicBezTo>
                  <a:cubicBezTo>
                    <a:pt x="1062355" y="6731"/>
                    <a:pt x="1096264" y="20320"/>
                    <a:pt x="1116457" y="40513"/>
                  </a:cubicBezTo>
                  <a:cubicBezTo>
                    <a:pt x="1244981" y="162306"/>
                    <a:pt x="1373632" y="290830"/>
                    <a:pt x="1495425" y="419354"/>
                  </a:cubicBezTo>
                  <a:cubicBezTo>
                    <a:pt x="1515745" y="439674"/>
                    <a:pt x="1529207" y="473456"/>
                    <a:pt x="1529207" y="500507"/>
                  </a:cubicBezTo>
                  <a:cubicBezTo>
                    <a:pt x="1535938" y="588391"/>
                    <a:pt x="1529207" y="676402"/>
                    <a:pt x="1529207" y="811657"/>
                  </a:cubicBezTo>
                  <a:close/>
                  <a:moveTo>
                    <a:pt x="1468374" y="473583"/>
                  </a:moveTo>
                  <a:cubicBezTo>
                    <a:pt x="1326261" y="331470"/>
                    <a:pt x="1197737" y="202946"/>
                    <a:pt x="1055624" y="60833"/>
                  </a:cubicBezTo>
                  <a:cubicBezTo>
                    <a:pt x="1028573" y="121666"/>
                    <a:pt x="1001522" y="175895"/>
                    <a:pt x="967613" y="223139"/>
                  </a:cubicBezTo>
                  <a:cubicBezTo>
                    <a:pt x="947293" y="250190"/>
                    <a:pt x="913511" y="283972"/>
                    <a:pt x="886460" y="283972"/>
                  </a:cubicBezTo>
                  <a:cubicBezTo>
                    <a:pt x="866140" y="283972"/>
                    <a:pt x="818769" y="236601"/>
                    <a:pt x="818769" y="216281"/>
                  </a:cubicBezTo>
                  <a:cubicBezTo>
                    <a:pt x="825500" y="182499"/>
                    <a:pt x="859409" y="155448"/>
                    <a:pt x="886460" y="135128"/>
                  </a:cubicBezTo>
                  <a:cubicBezTo>
                    <a:pt x="920242" y="108077"/>
                    <a:pt x="960882" y="101346"/>
                    <a:pt x="1001522" y="81026"/>
                  </a:cubicBezTo>
                  <a:cubicBezTo>
                    <a:pt x="994791" y="74295"/>
                    <a:pt x="994791" y="67437"/>
                    <a:pt x="994791" y="60706"/>
                  </a:cubicBezTo>
                  <a:cubicBezTo>
                    <a:pt x="845947" y="60706"/>
                    <a:pt x="697103" y="60706"/>
                    <a:pt x="548132" y="60706"/>
                  </a:cubicBezTo>
                  <a:cubicBezTo>
                    <a:pt x="541401" y="67437"/>
                    <a:pt x="541401" y="74295"/>
                    <a:pt x="541401" y="81026"/>
                  </a:cubicBezTo>
                  <a:cubicBezTo>
                    <a:pt x="575183" y="101346"/>
                    <a:pt x="622554" y="114808"/>
                    <a:pt x="656463" y="135128"/>
                  </a:cubicBezTo>
                  <a:cubicBezTo>
                    <a:pt x="683514" y="155448"/>
                    <a:pt x="717423" y="189230"/>
                    <a:pt x="717423" y="209550"/>
                  </a:cubicBezTo>
                  <a:cubicBezTo>
                    <a:pt x="710692" y="236601"/>
                    <a:pt x="676783" y="277241"/>
                    <a:pt x="649732" y="283972"/>
                  </a:cubicBezTo>
                  <a:cubicBezTo>
                    <a:pt x="622681" y="290703"/>
                    <a:pt x="568579" y="250190"/>
                    <a:pt x="568579" y="229870"/>
                  </a:cubicBezTo>
                  <a:cubicBezTo>
                    <a:pt x="568579" y="148717"/>
                    <a:pt x="507619" y="121666"/>
                    <a:pt x="460248" y="74295"/>
                  </a:cubicBezTo>
                  <a:cubicBezTo>
                    <a:pt x="331597" y="202946"/>
                    <a:pt x="209804" y="331470"/>
                    <a:pt x="81153" y="459994"/>
                  </a:cubicBezTo>
                  <a:cubicBezTo>
                    <a:pt x="128524" y="500634"/>
                    <a:pt x="155575" y="561467"/>
                    <a:pt x="236728" y="561467"/>
                  </a:cubicBezTo>
                  <a:cubicBezTo>
                    <a:pt x="257048" y="561467"/>
                    <a:pt x="297688" y="622300"/>
                    <a:pt x="290830" y="642620"/>
                  </a:cubicBezTo>
                  <a:cubicBezTo>
                    <a:pt x="284099" y="669671"/>
                    <a:pt x="243459" y="710311"/>
                    <a:pt x="216408" y="710311"/>
                  </a:cubicBezTo>
                  <a:cubicBezTo>
                    <a:pt x="189357" y="710311"/>
                    <a:pt x="155448" y="669671"/>
                    <a:pt x="135255" y="642620"/>
                  </a:cubicBezTo>
                  <a:cubicBezTo>
                    <a:pt x="114935" y="608838"/>
                    <a:pt x="101473" y="568198"/>
                    <a:pt x="81153" y="527558"/>
                  </a:cubicBezTo>
                  <a:cubicBezTo>
                    <a:pt x="74422" y="534289"/>
                    <a:pt x="74422" y="534289"/>
                    <a:pt x="67564" y="541147"/>
                  </a:cubicBezTo>
                  <a:cubicBezTo>
                    <a:pt x="67564" y="689991"/>
                    <a:pt x="67564" y="838835"/>
                    <a:pt x="67564" y="987679"/>
                  </a:cubicBezTo>
                  <a:cubicBezTo>
                    <a:pt x="74295" y="987679"/>
                    <a:pt x="81153" y="994410"/>
                    <a:pt x="87884" y="994410"/>
                  </a:cubicBezTo>
                  <a:cubicBezTo>
                    <a:pt x="101473" y="953770"/>
                    <a:pt x="114935" y="913257"/>
                    <a:pt x="141986" y="879348"/>
                  </a:cubicBezTo>
                  <a:cubicBezTo>
                    <a:pt x="155575" y="852297"/>
                    <a:pt x="189357" y="818515"/>
                    <a:pt x="223139" y="811657"/>
                  </a:cubicBezTo>
                  <a:cubicBezTo>
                    <a:pt x="243459" y="811657"/>
                    <a:pt x="290830" y="859028"/>
                    <a:pt x="290830" y="879348"/>
                  </a:cubicBezTo>
                  <a:cubicBezTo>
                    <a:pt x="290830" y="906399"/>
                    <a:pt x="250190" y="960501"/>
                    <a:pt x="229870" y="960501"/>
                  </a:cubicBezTo>
                  <a:cubicBezTo>
                    <a:pt x="148717" y="960501"/>
                    <a:pt x="121539" y="1028192"/>
                    <a:pt x="81026" y="1061974"/>
                  </a:cubicBezTo>
                  <a:cubicBezTo>
                    <a:pt x="209550" y="1197229"/>
                    <a:pt x="338201" y="1325753"/>
                    <a:pt x="473456" y="1461135"/>
                  </a:cubicBezTo>
                  <a:cubicBezTo>
                    <a:pt x="507238" y="1407033"/>
                    <a:pt x="534416" y="1346073"/>
                    <a:pt x="574929" y="1298829"/>
                  </a:cubicBezTo>
                  <a:cubicBezTo>
                    <a:pt x="588518" y="1271778"/>
                    <a:pt x="622300" y="1244727"/>
                    <a:pt x="649351" y="1244727"/>
                  </a:cubicBezTo>
                  <a:cubicBezTo>
                    <a:pt x="669671" y="1244727"/>
                    <a:pt x="710311" y="1285367"/>
                    <a:pt x="710311" y="1312418"/>
                  </a:cubicBezTo>
                  <a:cubicBezTo>
                    <a:pt x="710311" y="1332738"/>
                    <a:pt x="676529" y="1366520"/>
                    <a:pt x="649351" y="1386840"/>
                  </a:cubicBezTo>
                  <a:cubicBezTo>
                    <a:pt x="615569" y="1413891"/>
                    <a:pt x="574929" y="1427480"/>
                    <a:pt x="534289" y="1447673"/>
                  </a:cubicBezTo>
                  <a:cubicBezTo>
                    <a:pt x="534289" y="1454404"/>
                    <a:pt x="541020" y="1461262"/>
                    <a:pt x="541020" y="1467993"/>
                  </a:cubicBezTo>
                  <a:cubicBezTo>
                    <a:pt x="696595" y="1467993"/>
                    <a:pt x="845566" y="1467993"/>
                    <a:pt x="994410" y="1467993"/>
                  </a:cubicBezTo>
                  <a:cubicBezTo>
                    <a:pt x="1001141" y="1461262"/>
                    <a:pt x="1001141" y="1454404"/>
                    <a:pt x="1007999" y="1447673"/>
                  </a:cubicBezTo>
                  <a:cubicBezTo>
                    <a:pt x="967359" y="1427353"/>
                    <a:pt x="919988" y="1420622"/>
                    <a:pt x="886206" y="1393571"/>
                  </a:cubicBezTo>
                  <a:cubicBezTo>
                    <a:pt x="859155" y="1373251"/>
                    <a:pt x="825246" y="1339469"/>
                    <a:pt x="818515" y="1312418"/>
                  </a:cubicBezTo>
                  <a:cubicBezTo>
                    <a:pt x="818515" y="1285367"/>
                    <a:pt x="859155" y="1244727"/>
                    <a:pt x="886206" y="1237996"/>
                  </a:cubicBezTo>
                  <a:cubicBezTo>
                    <a:pt x="913257" y="1237996"/>
                    <a:pt x="960628" y="1271778"/>
                    <a:pt x="967359" y="1292098"/>
                  </a:cubicBezTo>
                  <a:cubicBezTo>
                    <a:pt x="967359" y="1379982"/>
                    <a:pt x="1035050" y="1407160"/>
                    <a:pt x="1068832" y="1447673"/>
                  </a:cubicBezTo>
                  <a:cubicBezTo>
                    <a:pt x="1197356" y="1319149"/>
                    <a:pt x="1326007" y="1190625"/>
                    <a:pt x="1454531" y="1062101"/>
                  </a:cubicBezTo>
                  <a:cubicBezTo>
                    <a:pt x="1413891" y="1021461"/>
                    <a:pt x="1380109" y="960628"/>
                    <a:pt x="1298956" y="960628"/>
                  </a:cubicBezTo>
                  <a:cubicBezTo>
                    <a:pt x="1278636" y="960628"/>
                    <a:pt x="1244854" y="906526"/>
                    <a:pt x="1244854" y="879475"/>
                  </a:cubicBezTo>
                  <a:cubicBezTo>
                    <a:pt x="1251585" y="852424"/>
                    <a:pt x="1292225" y="811784"/>
                    <a:pt x="1319276" y="811784"/>
                  </a:cubicBezTo>
                  <a:cubicBezTo>
                    <a:pt x="1346327" y="818515"/>
                    <a:pt x="1380236" y="852424"/>
                    <a:pt x="1393698" y="879475"/>
                  </a:cubicBezTo>
                  <a:cubicBezTo>
                    <a:pt x="1420749" y="913257"/>
                    <a:pt x="1434338" y="953897"/>
                    <a:pt x="1447800" y="994537"/>
                  </a:cubicBezTo>
                  <a:cubicBezTo>
                    <a:pt x="1454531" y="987806"/>
                    <a:pt x="1461389" y="987806"/>
                    <a:pt x="1468120" y="980948"/>
                  </a:cubicBezTo>
                  <a:cubicBezTo>
                    <a:pt x="1468120" y="838835"/>
                    <a:pt x="1468120" y="690118"/>
                    <a:pt x="1468120" y="541274"/>
                  </a:cubicBezTo>
                  <a:cubicBezTo>
                    <a:pt x="1461389" y="534543"/>
                    <a:pt x="1454531" y="534543"/>
                    <a:pt x="1447800" y="534543"/>
                  </a:cubicBezTo>
                  <a:cubicBezTo>
                    <a:pt x="1427480" y="575183"/>
                    <a:pt x="1414018" y="615696"/>
                    <a:pt x="1386840" y="656336"/>
                  </a:cubicBezTo>
                  <a:cubicBezTo>
                    <a:pt x="1373251" y="676656"/>
                    <a:pt x="1339469" y="703707"/>
                    <a:pt x="1312418" y="703707"/>
                  </a:cubicBezTo>
                  <a:cubicBezTo>
                    <a:pt x="1292098" y="703707"/>
                    <a:pt x="1258316" y="663067"/>
                    <a:pt x="1251458" y="642874"/>
                  </a:cubicBezTo>
                  <a:cubicBezTo>
                    <a:pt x="1251458" y="622554"/>
                    <a:pt x="1278509" y="588772"/>
                    <a:pt x="1298829" y="568452"/>
                  </a:cubicBezTo>
                  <a:cubicBezTo>
                    <a:pt x="1352931" y="534670"/>
                    <a:pt x="1407160" y="507619"/>
                    <a:pt x="1467993" y="47371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2983500" y="6255360"/>
            <a:ext cx="1426140" cy="1381320"/>
            <a:chOff x="0" y="0"/>
            <a:chExt cx="1901520" cy="1841760"/>
          </a:xfrm>
        </p:grpSpPr>
        <p:sp>
          <p:nvSpPr>
            <p:cNvPr id="16" name="Freeform 16"/>
            <p:cNvSpPr/>
            <p:nvPr/>
          </p:nvSpPr>
          <p:spPr>
            <a:xfrm>
              <a:off x="-127" y="-381"/>
              <a:ext cx="1901444" cy="1842135"/>
            </a:xfrm>
            <a:custGeom>
              <a:avLst/>
              <a:gdLst/>
              <a:ahLst/>
              <a:cxnLst/>
              <a:rect l="l" t="t" r="r" b="b"/>
              <a:pathLst>
                <a:path w="1901444" h="1842135">
                  <a:moveTo>
                    <a:pt x="1292606" y="1422273"/>
                  </a:moveTo>
                  <a:cubicBezTo>
                    <a:pt x="1292606" y="1503553"/>
                    <a:pt x="1292606" y="1571244"/>
                    <a:pt x="1292606" y="1638935"/>
                  </a:cubicBezTo>
                  <a:cubicBezTo>
                    <a:pt x="1299337" y="1665986"/>
                    <a:pt x="1326388" y="1693164"/>
                    <a:pt x="1333246" y="1720215"/>
                  </a:cubicBezTo>
                  <a:cubicBezTo>
                    <a:pt x="1339977" y="1754124"/>
                    <a:pt x="1339977" y="1801495"/>
                    <a:pt x="1319657" y="1821815"/>
                  </a:cubicBezTo>
                  <a:cubicBezTo>
                    <a:pt x="1299337" y="1835404"/>
                    <a:pt x="1245235" y="1842135"/>
                    <a:pt x="1224915" y="1821815"/>
                  </a:cubicBezTo>
                  <a:cubicBezTo>
                    <a:pt x="1204595" y="1808226"/>
                    <a:pt x="1191133" y="1747393"/>
                    <a:pt x="1204595" y="1733804"/>
                  </a:cubicBezTo>
                  <a:cubicBezTo>
                    <a:pt x="1251966" y="1679575"/>
                    <a:pt x="1238377" y="1618742"/>
                    <a:pt x="1245235" y="1557782"/>
                  </a:cubicBezTo>
                  <a:cubicBezTo>
                    <a:pt x="1245235" y="1517142"/>
                    <a:pt x="1245235" y="1476502"/>
                    <a:pt x="1245235" y="1429131"/>
                  </a:cubicBezTo>
                  <a:cubicBezTo>
                    <a:pt x="1055751" y="1429131"/>
                    <a:pt x="872998" y="1429131"/>
                    <a:pt x="676783" y="1429131"/>
                  </a:cubicBezTo>
                  <a:cubicBezTo>
                    <a:pt x="697103" y="1530731"/>
                    <a:pt x="636143" y="1639062"/>
                    <a:pt x="717423" y="1733804"/>
                  </a:cubicBezTo>
                  <a:cubicBezTo>
                    <a:pt x="731012" y="1754124"/>
                    <a:pt x="717423" y="1808226"/>
                    <a:pt x="697103" y="1821815"/>
                  </a:cubicBezTo>
                  <a:cubicBezTo>
                    <a:pt x="676783" y="1842135"/>
                    <a:pt x="622681" y="1842135"/>
                    <a:pt x="602361" y="1828546"/>
                  </a:cubicBezTo>
                  <a:cubicBezTo>
                    <a:pt x="582041" y="1808226"/>
                    <a:pt x="568579" y="1754124"/>
                    <a:pt x="575310" y="1740535"/>
                  </a:cubicBezTo>
                  <a:cubicBezTo>
                    <a:pt x="663321" y="1638935"/>
                    <a:pt x="602361" y="1530604"/>
                    <a:pt x="622681" y="1435862"/>
                  </a:cubicBezTo>
                  <a:cubicBezTo>
                    <a:pt x="439928" y="1374902"/>
                    <a:pt x="311404" y="1476502"/>
                    <a:pt x="176022" y="1564513"/>
                  </a:cubicBezTo>
                  <a:cubicBezTo>
                    <a:pt x="162433" y="1571244"/>
                    <a:pt x="162433" y="1605153"/>
                    <a:pt x="148971" y="1611884"/>
                  </a:cubicBezTo>
                  <a:cubicBezTo>
                    <a:pt x="121920" y="1632204"/>
                    <a:pt x="88011" y="1652524"/>
                    <a:pt x="60960" y="1652524"/>
                  </a:cubicBezTo>
                  <a:cubicBezTo>
                    <a:pt x="33909" y="1645793"/>
                    <a:pt x="0" y="1598295"/>
                    <a:pt x="6858" y="1578102"/>
                  </a:cubicBezTo>
                  <a:cubicBezTo>
                    <a:pt x="13589" y="1551051"/>
                    <a:pt x="47498" y="1503680"/>
                    <a:pt x="74549" y="1503680"/>
                  </a:cubicBezTo>
                  <a:cubicBezTo>
                    <a:pt x="270764" y="1490091"/>
                    <a:pt x="392557" y="1388491"/>
                    <a:pt x="480568" y="1205611"/>
                  </a:cubicBezTo>
                  <a:cubicBezTo>
                    <a:pt x="406146" y="1164971"/>
                    <a:pt x="338455" y="1124331"/>
                    <a:pt x="264033" y="1083691"/>
                  </a:cubicBezTo>
                  <a:cubicBezTo>
                    <a:pt x="250444" y="1076960"/>
                    <a:pt x="230251" y="1083691"/>
                    <a:pt x="209931" y="1083691"/>
                  </a:cubicBezTo>
                  <a:cubicBezTo>
                    <a:pt x="162560" y="1090422"/>
                    <a:pt x="121920" y="1076960"/>
                    <a:pt x="121920" y="1022731"/>
                  </a:cubicBezTo>
                  <a:cubicBezTo>
                    <a:pt x="121920" y="995680"/>
                    <a:pt x="142240" y="955040"/>
                    <a:pt x="169291" y="941451"/>
                  </a:cubicBezTo>
                  <a:cubicBezTo>
                    <a:pt x="209931" y="921131"/>
                    <a:pt x="250444" y="941451"/>
                    <a:pt x="270764" y="988822"/>
                  </a:cubicBezTo>
                  <a:cubicBezTo>
                    <a:pt x="284353" y="1015873"/>
                    <a:pt x="304546" y="1036193"/>
                    <a:pt x="324866" y="1056513"/>
                  </a:cubicBezTo>
                  <a:cubicBezTo>
                    <a:pt x="385826" y="1090422"/>
                    <a:pt x="439928" y="1124204"/>
                    <a:pt x="507619" y="1158113"/>
                  </a:cubicBezTo>
                  <a:cubicBezTo>
                    <a:pt x="602361" y="995553"/>
                    <a:pt x="697103" y="839851"/>
                    <a:pt x="791845" y="670560"/>
                  </a:cubicBezTo>
                  <a:cubicBezTo>
                    <a:pt x="717423" y="629920"/>
                    <a:pt x="649732" y="589280"/>
                    <a:pt x="575310" y="548640"/>
                  </a:cubicBezTo>
                  <a:cubicBezTo>
                    <a:pt x="561721" y="541909"/>
                    <a:pt x="527939" y="555371"/>
                    <a:pt x="507619" y="548640"/>
                  </a:cubicBezTo>
                  <a:cubicBezTo>
                    <a:pt x="480568" y="535051"/>
                    <a:pt x="439928" y="514731"/>
                    <a:pt x="433197" y="487680"/>
                  </a:cubicBezTo>
                  <a:cubicBezTo>
                    <a:pt x="426466" y="467360"/>
                    <a:pt x="446786" y="413258"/>
                    <a:pt x="466979" y="406400"/>
                  </a:cubicBezTo>
                  <a:cubicBezTo>
                    <a:pt x="494030" y="399669"/>
                    <a:pt x="561721" y="413131"/>
                    <a:pt x="561721" y="426720"/>
                  </a:cubicBezTo>
                  <a:cubicBezTo>
                    <a:pt x="588772" y="514731"/>
                    <a:pt x="663194" y="528320"/>
                    <a:pt x="724154" y="568960"/>
                  </a:cubicBezTo>
                  <a:cubicBezTo>
                    <a:pt x="751205" y="589280"/>
                    <a:pt x="785114" y="602869"/>
                    <a:pt x="812165" y="616331"/>
                  </a:cubicBezTo>
                  <a:cubicBezTo>
                    <a:pt x="940689" y="494411"/>
                    <a:pt x="947547" y="338709"/>
                    <a:pt x="933958" y="176149"/>
                  </a:cubicBezTo>
                  <a:cubicBezTo>
                    <a:pt x="927227" y="155829"/>
                    <a:pt x="906907" y="142240"/>
                    <a:pt x="893318" y="121920"/>
                  </a:cubicBezTo>
                  <a:cubicBezTo>
                    <a:pt x="866267" y="81280"/>
                    <a:pt x="866267" y="40640"/>
                    <a:pt x="906907" y="20320"/>
                  </a:cubicBezTo>
                  <a:cubicBezTo>
                    <a:pt x="933958" y="0"/>
                    <a:pt x="988060" y="0"/>
                    <a:pt x="1008380" y="20320"/>
                  </a:cubicBezTo>
                  <a:cubicBezTo>
                    <a:pt x="1021969" y="40640"/>
                    <a:pt x="1035431" y="94742"/>
                    <a:pt x="1021969" y="115062"/>
                  </a:cubicBezTo>
                  <a:cubicBezTo>
                    <a:pt x="954278" y="230124"/>
                    <a:pt x="974598" y="345313"/>
                    <a:pt x="1008380" y="460375"/>
                  </a:cubicBezTo>
                  <a:cubicBezTo>
                    <a:pt x="1021969" y="514604"/>
                    <a:pt x="1069340" y="568706"/>
                    <a:pt x="1103122" y="622935"/>
                  </a:cubicBezTo>
                  <a:cubicBezTo>
                    <a:pt x="1177544" y="582295"/>
                    <a:pt x="1245235" y="541655"/>
                    <a:pt x="1319657" y="501015"/>
                  </a:cubicBezTo>
                  <a:cubicBezTo>
                    <a:pt x="1333246" y="487426"/>
                    <a:pt x="1333246" y="453644"/>
                    <a:pt x="1353439" y="440055"/>
                  </a:cubicBezTo>
                  <a:cubicBezTo>
                    <a:pt x="1380490" y="419735"/>
                    <a:pt x="1421130" y="392684"/>
                    <a:pt x="1441450" y="399415"/>
                  </a:cubicBezTo>
                  <a:cubicBezTo>
                    <a:pt x="1468501" y="413004"/>
                    <a:pt x="1495552" y="453644"/>
                    <a:pt x="1495552" y="480695"/>
                  </a:cubicBezTo>
                  <a:cubicBezTo>
                    <a:pt x="1495552" y="507746"/>
                    <a:pt x="1448181" y="548386"/>
                    <a:pt x="1434592" y="548386"/>
                  </a:cubicBezTo>
                  <a:cubicBezTo>
                    <a:pt x="1346581" y="521335"/>
                    <a:pt x="1292479" y="589026"/>
                    <a:pt x="1224788" y="616077"/>
                  </a:cubicBezTo>
                  <a:cubicBezTo>
                    <a:pt x="1197737" y="636397"/>
                    <a:pt x="1163828" y="649986"/>
                    <a:pt x="1130046" y="677037"/>
                  </a:cubicBezTo>
                  <a:cubicBezTo>
                    <a:pt x="1224788" y="839597"/>
                    <a:pt x="1312799" y="995299"/>
                    <a:pt x="1407541" y="1164590"/>
                  </a:cubicBezTo>
                  <a:cubicBezTo>
                    <a:pt x="1488694" y="1123950"/>
                    <a:pt x="1556385" y="1083310"/>
                    <a:pt x="1630807" y="1035939"/>
                  </a:cubicBezTo>
                  <a:cubicBezTo>
                    <a:pt x="1644396" y="1022350"/>
                    <a:pt x="1644396" y="988568"/>
                    <a:pt x="1664589" y="974979"/>
                  </a:cubicBezTo>
                  <a:cubicBezTo>
                    <a:pt x="1691640" y="954659"/>
                    <a:pt x="1732280" y="934339"/>
                    <a:pt x="1759331" y="941070"/>
                  </a:cubicBezTo>
                  <a:cubicBezTo>
                    <a:pt x="1779651" y="947801"/>
                    <a:pt x="1806702" y="995299"/>
                    <a:pt x="1806702" y="1022350"/>
                  </a:cubicBezTo>
                  <a:cubicBezTo>
                    <a:pt x="1806702" y="1042670"/>
                    <a:pt x="1759331" y="1090041"/>
                    <a:pt x="1739011" y="1083310"/>
                  </a:cubicBezTo>
                  <a:cubicBezTo>
                    <a:pt x="1657858" y="1062990"/>
                    <a:pt x="1610487" y="1117219"/>
                    <a:pt x="1549527" y="1151001"/>
                  </a:cubicBezTo>
                  <a:cubicBezTo>
                    <a:pt x="1508887" y="1171321"/>
                    <a:pt x="1481836" y="1191641"/>
                    <a:pt x="1448054" y="1205230"/>
                  </a:cubicBezTo>
                  <a:cubicBezTo>
                    <a:pt x="1488694" y="1374521"/>
                    <a:pt x="1623949" y="1435481"/>
                    <a:pt x="1752600" y="1503172"/>
                  </a:cubicBezTo>
                  <a:cubicBezTo>
                    <a:pt x="1772920" y="1516761"/>
                    <a:pt x="1799971" y="1496441"/>
                    <a:pt x="1820291" y="1503172"/>
                  </a:cubicBezTo>
                  <a:cubicBezTo>
                    <a:pt x="1847342" y="1516761"/>
                    <a:pt x="1887982" y="1537081"/>
                    <a:pt x="1894713" y="1564132"/>
                  </a:cubicBezTo>
                  <a:cubicBezTo>
                    <a:pt x="1901444" y="1584452"/>
                    <a:pt x="1881124" y="1638554"/>
                    <a:pt x="1854073" y="1645412"/>
                  </a:cubicBezTo>
                  <a:cubicBezTo>
                    <a:pt x="1827022" y="1652270"/>
                    <a:pt x="1766062" y="1638681"/>
                    <a:pt x="1759331" y="1625092"/>
                  </a:cubicBezTo>
                  <a:cubicBezTo>
                    <a:pt x="1732280" y="1530350"/>
                    <a:pt x="1644269" y="1523492"/>
                    <a:pt x="1583436" y="1469390"/>
                  </a:cubicBezTo>
                  <a:cubicBezTo>
                    <a:pt x="1495425" y="1401699"/>
                    <a:pt x="1400683" y="1415161"/>
                    <a:pt x="1292479" y="1422019"/>
                  </a:cubicBezTo>
                  <a:close/>
                  <a:moveTo>
                    <a:pt x="1461770" y="1368044"/>
                  </a:moveTo>
                  <a:cubicBezTo>
                    <a:pt x="1292606" y="1070229"/>
                    <a:pt x="1130173" y="785876"/>
                    <a:pt x="961009" y="487934"/>
                  </a:cubicBezTo>
                  <a:cubicBezTo>
                    <a:pt x="785114" y="785876"/>
                    <a:pt x="622681" y="1070229"/>
                    <a:pt x="453517" y="1361440"/>
                  </a:cubicBezTo>
                  <a:cubicBezTo>
                    <a:pt x="480568" y="1361440"/>
                    <a:pt x="494157" y="1368171"/>
                    <a:pt x="507619" y="1368171"/>
                  </a:cubicBezTo>
                  <a:cubicBezTo>
                    <a:pt x="818896" y="1368171"/>
                    <a:pt x="1136904" y="1368171"/>
                    <a:pt x="1461770" y="13681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978480" y="1981260"/>
            <a:ext cx="1081080" cy="1088100"/>
            <a:chOff x="0" y="0"/>
            <a:chExt cx="1441440" cy="1450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41450" cy="1450848"/>
            </a:xfrm>
            <a:custGeom>
              <a:avLst/>
              <a:gdLst/>
              <a:ahLst/>
              <a:cxnLst/>
              <a:rect l="l" t="t" r="r" b="b"/>
              <a:pathLst>
                <a:path w="1441450" h="1450848">
                  <a:moveTo>
                    <a:pt x="1441450" y="732155"/>
                  </a:moveTo>
                  <a:cubicBezTo>
                    <a:pt x="1441450" y="928751"/>
                    <a:pt x="1441450" y="1132205"/>
                    <a:pt x="1441450" y="1335532"/>
                  </a:cubicBezTo>
                  <a:cubicBezTo>
                    <a:pt x="1441450" y="1430401"/>
                    <a:pt x="1421130" y="1450721"/>
                    <a:pt x="1326388" y="1450721"/>
                  </a:cubicBezTo>
                  <a:cubicBezTo>
                    <a:pt x="927100" y="1450721"/>
                    <a:pt x="521081" y="1450721"/>
                    <a:pt x="121793" y="1450721"/>
                  </a:cubicBezTo>
                  <a:cubicBezTo>
                    <a:pt x="20320" y="1450848"/>
                    <a:pt x="0" y="1423670"/>
                    <a:pt x="0" y="1321943"/>
                  </a:cubicBezTo>
                  <a:cubicBezTo>
                    <a:pt x="0" y="922020"/>
                    <a:pt x="0" y="528828"/>
                    <a:pt x="0" y="128778"/>
                  </a:cubicBezTo>
                  <a:cubicBezTo>
                    <a:pt x="0" y="20320"/>
                    <a:pt x="20320" y="0"/>
                    <a:pt x="121793" y="0"/>
                  </a:cubicBezTo>
                  <a:cubicBezTo>
                    <a:pt x="521081" y="0"/>
                    <a:pt x="913511" y="0"/>
                    <a:pt x="1312799" y="0"/>
                  </a:cubicBezTo>
                  <a:cubicBezTo>
                    <a:pt x="1421130" y="0"/>
                    <a:pt x="1441323" y="20320"/>
                    <a:pt x="1441323" y="128778"/>
                  </a:cubicBezTo>
                  <a:cubicBezTo>
                    <a:pt x="1441323" y="332105"/>
                    <a:pt x="1441323" y="528828"/>
                    <a:pt x="1441323" y="732155"/>
                  </a:cubicBezTo>
                  <a:close/>
                  <a:moveTo>
                    <a:pt x="852678" y="54229"/>
                  </a:moveTo>
                  <a:cubicBezTo>
                    <a:pt x="582041" y="54229"/>
                    <a:pt x="338328" y="54229"/>
                    <a:pt x="94742" y="60960"/>
                  </a:cubicBezTo>
                  <a:cubicBezTo>
                    <a:pt x="81153" y="60960"/>
                    <a:pt x="54102" y="94869"/>
                    <a:pt x="54102" y="108458"/>
                  </a:cubicBezTo>
                  <a:cubicBezTo>
                    <a:pt x="54102" y="521970"/>
                    <a:pt x="54102" y="928751"/>
                    <a:pt x="54102" y="1335532"/>
                  </a:cubicBezTo>
                  <a:cubicBezTo>
                    <a:pt x="54102" y="1383030"/>
                    <a:pt x="67691" y="1396492"/>
                    <a:pt x="108204" y="1396492"/>
                  </a:cubicBezTo>
                  <a:cubicBezTo>
                    <a:pt x="520954" y="1396492"/>
                    <a:pt x="927100" y="1396492"/>
                    <a:pt x="1333119" y="1389761"/>
                  </a:cubicBezTo>
                  <a:cubicBezTo>
                    <a:pt x="1353439" y="1389761"/>
                    <a:pt x="1387221" y="1369441"/>
                    <a:pt x="1387221" y="1349121"/>
                  </a:cubicBezTo>
                  <a:cubicBezTo>
                    <a:pt x="1393952" y="1240663"/>
                    <a:pt x="1387221" y="1132205"/>
                    <a:pt x="1387221" y="1016889"/>
                  </a:cubicBezTo>
                  <a:cubicBezTo>
                    <a:pt x="1231519" y="1016889"/>
                    <a:pt x="1075944" y="1023620"/>
                    <a:pt x="927100" y="1016889"/>
                  </a:cubicBezTo>
                  <a:cubicBezTo>
                    <a:pt x="886460" y="1016889"/>
                    <a:pt x="845947" y="996569"/>
                    <a:pt x="818769" y="976249"/>
                  </a:cubicBezTo>
                  <a:cubicBezTo>
                    <a:pt x="757809" y="915289"/>
                    <a:pt x="703707" y="847471"/>
                    <a:pt x="636016" y="793242"/>
                  </a:cubicBezTo>
                  <a:cubicBezTo>
                    <a:pt x="588645" y="752602"/>
                    <a:pt x="575056" y="711835"/>
                    <a:pt x="575056" y="650875"/>
                  </a:cubicBezTo>
                  <a:cubicBezTo>
                    <a:pt x="575056" y="603377"/>
                    <a:pt x="568325" y="556006"/>
                    <a:pt x="548005" y="515239"/>
                  </a:cubicBezTo>
                  <a:cubicBezTo>
                    <a:pt x="527685" y="467741"/>
                    <a:pt x="520954" y="427101"/>
                    <a:pt x="561594" y="400050"/>
                  </a:cubicBezTo>
                  <a:cubicBezTo>
                    <a:pt x="581914" y="386461"/>
                    <a:pt x="636016" y="386461"/>
                    <a:pt x="656336" y="406781"/>
                  </a:cubicBezTo>
                  <a:cubicBezTo>
                    <a:pt x="696976" y="433959"/>
                    <a:pt x="690118" y="474599"/>
                    <a:pt x="663067" y="515239"/>
                  </a:cubicBezTo>
                  <a:cubicBezTo>
                    <a:pt x="649478" y="535559"/>
                    <a:pt x="642747" y="569468"/>
                    <a:pt x="636016" y="596646"/>
                  </a:cubicBezTo>
                  <a:cubicBezTo>
                    <a:pt x="622427" y="678053"/>
                    <a:pt x="649605" y="745744"/>
                    <a:pt x="717169" y="799973"/>
                  </a:cubicBezTo>
                  <a:cubicBezTo>
                    <a:pt x="764540" y="840613"/>
                    <a:pt x="805180" y="888111"/>
                    <a:pt x="852551" y="928751"/>
                  </a:cubicBezTo>
                  <a:cubicBezTo>
                    <a:pt x="866140" y="942340"/>
                    <a:pt x="879602" y="962660"/>
                    <a:pt x="899922" y="962660"/>
                  </a:cubicBezTo>
                  <a:cubicBezTo>
                    <a:pt x="1062355" y="962660"/>
                    <a:pt x="1224788" y="962660"/>
                    <a:pt x="1393952" y="962660"/>
                  </a:cubicBezTo>
                  <a:cubicBezTo>
                    <a:pt x="1393952" y="725424"/>
                    <a:pt x="1393952" y="494919"/>
                    <a:pt x="1393952" y="264414"/>
                  </a:cubicBezTo>
                  <a:cubicBezTo>
                    <a:pt x="1393952" y="33909"/>
                    <a:pt x="1393952" y="33909"/>
                    <a:pt x="1163828" y="61087"/>
                  </a:cubicBezTo>
                  <a:cubicBezTo>
                    <a:pt x="1163828" y="61087"/>
                    <a:pt x="1157097" y="61087"/>
                    <a:pt x="1150239" y="67818"/>
                  </a:cubicBezTo>
                  <a:cubicBezTo>
                    <a:pt x="1150239" y="223774"/>
                    <a:pt x="1143508" y="379730"/>
                    <a:pt x="1150239" y="535559"/>
                  </a:cubicBezTo>
                  <a:cubicBezTo>
                    <a:pt x="1150239" y="569468"/>
                    <a:pt x="1177290" y="603377"/>
                    <a:pt x="1184021" y="637286"/>
                  </a:cubicBezTo>
                  <a:cubicBezTo>
                    <a:pt x="1184021" y="671195"/>
                    <a:pt x="1190752" y="718693"/>
                    <a:pt x="1170432" y="739013"/>
                  </a:cubicBezTo>
                  <a:cubicBezTo>
                    <a:pt x="1150112" y="779653"/>
                    <a:pt x="1102741" y="772922"/>
                    <a:pt x="1068959" y="745744"/>
                  </a:cubicBezTo>
                  <a:cubicBezTo>
                    <a:pt x="1035177" y="711835"/>
                    <a:pt x="1035177" y="677926"/>
                    <a:pt x="1055370" y="637286"/>
                  </a:cubicBezTo>
                  <a:cubicBezTo>
                    <a:pt x="1075690" y="603377"/>
                    <a:pt x="1089152" y="569468"/>
                    <a:pt x="1096010" y="535559"/>
                  </a:cubicBezTo>
                  <a:cubicBezTo>
                    <a:pt x="1096010" y="413512"/>
                    <a:pt x="1096010" y="298323"/>
                    <a:pt x="1096010" y="183007"/>
                  </a:cubicBezTo>
                  <a:cubicBezTo>
                    <a:pt x="1096010" y="142367"/>
                    <a:pt x="1096010" y="101600"/>
                    <a:pt x="1096010" y="60960"/>
                  </a:cubicBezTo>
                  <a:cubicBezTo>
                    <a:pt x="1021588" y="60960"/>
                    <a:pt x="953897" y="60960"/>
                    <a:pt x="872744" y="60960"/>
                  </a:cubicBezTo>
                  <a:cubicBezTo>
                    <a:pt x="893064" y="115189"/>
                    <a:pt x="913384" y="162687"/>
                    <a:pt x="926846" y="210058"/>
                  </a:cubicBezTo>
                  <a:cubicBezTo>
                    <a:pt x="933577" y="243967"/>
                    <a:pt x="926846" y="291465"/>
                    <a:pt x="906526" y="311785"/>
                  </a:cubicBezTo>
                  <a:cubicBezTo>
                    <a:pt x="892937" y="325374"/>
                    <a:pt x="832104" y="325374"/>
                    <a:pt x="818515" y="311785"/>
                  </a:cubicBezTo>
                  <a:cubicBezTo>
                    <a:pt x="798195" y="291465"/>
                    <a:pt x="798195" y="243967"/>
                    <a:pt x="804926" y="210058"/>
                  </a:cubicBezTo>
                  <a:cubicBezTo>
                    <a:pt x="811657" y="162560"/>
                    <a:pt x="831977" y="115189"/>
                    <a:pt x="852297" y="5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119580" y="1952640"/>
            <a:ext cx="1147500" cy="1197720"/>
            <a:chOff x="0" y="0"/>
            <a:chExt cx="1530000" cy="15969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29969" cy="1597025"/>
            </a:xfrm>
            <a:custGeom>
              <a:avLst/>
              <a:gdLst/>
              <a:ahLst/>
              <a:cxnLst/>
              <a:rect l="l" t="t" r="r" b="b"/>
              <a:pathLst>
                <a:path w="1529969" h="1597025">
                  <a:moveTo>
                    <a:pt x="20320" y="751078"/>
                  </a:moveTo>
                  <a:cubicBezTo>
                    <a:pt x="27051" y="338328"/>
                    <a:pt x="365633" y="6731"/>
                    <a:pt x="778510" y="13589"/>
                  </a:cubicBezTo>
                  <a:cubicBezTo>
                    <a:pt x="1198245" y="13589"/>
                    <a:pt x="1529969" y="358648"/>
                    <a:pt x="1523238" y="784987"/>
                  </a:cubicBezTo>
                  <a:cubicBezTo>
                    <a:pt x="1516507" y="1191006"/>
                    <a:pt x="1164463" y="1529334"/>
                    <a:pt x="751459" y="1515745"/>
                  </a:cubicBezTo>
                  <a:cubicBezTo>
                    <a:pt x="338455" y="1509014"/>
                    <a:pt x="6731" y="1163828"/>
                    <a:pt x="20320" y="751078"/>
                  </a:cubicBezTo>
                  <a:close/>
                  <a:moveTo>
                    <a:pt x="318135" y="1292479"/>
                  </a:moveTo>
                  <a:cubicBezTo>
                    <a:pt x="318135" y="1150366"/>
                    <a:pt x="318135" y="1021842"/>
                    <a:pt x="318135" y="886460"/>
                  </a:cubicBezTo>
                  <a:cubicBezTo>
                    <a:pt x="318135" y="839089"/>
                    <a:pt x="331724" y="784987"/>
                    <a:pt x="284226" y="737616"/>
                  </a:cubicBezTo>
                  <a:cubicBezTo>
                    <a:pt x="270637" y="724027"/>
                    <a:pt x="284226" y="663194"/>
                    <a:pt x="304546" y="642874"/>
                  </a:cubicBezTo>
                  <a:cubicBezTo>
                    <a:pt x="318135" y="629285"/>
                    <a:pt x="372237" y="622554"/>
                    <a:pt x="392557" y="642874"/>
                  </a:cubicBezTo>
                  <a:cubicBezTo>
                    <a:pt x="412877" y="656463"/>
                    <a:pt x="426466" y="717296"/>
                    <a:pt x="412877" y="730885"/>
                  </a:cubicBezTo>
                  <a:cubicBezTo>
                    <a:pt x="365506" y="784987"/>
                    <a:pt x="378968" y="845947"/>
                    <a:pt x="378968" y="906780"/>
                  </a:cubicBezTo>
                  <a:cubicBezTo>
                    <a:pt x="378968" y="1028573"/>
                    <a:pt x="378968" y="1150366"/>
                    <a:pt x="372237" y="1272159"/>
                  </a:cubicBezTo>
                  <a:cubicBezTo>
                    <a:pt x="372237" y="1326261"/>
                    <a:pt x="392557" y="1353312"/>
                    <a:pt x="439928" y="1380490"/>
                  </a:cubicBezTo>
                  <a:cubicBezTo>
                    <a:pt x="839343" y="1597025"/>
                    <a:pt x="1340358" y="1373759"/>
                    <a:pt x="1448689" y="933831"/>
                  </a:cubicBezTo>
                  <a:cubicBezTo>
                    <a:pt x="1462278" y="886460"/>
                    <a:pt x="1448689" y="852678"/>
                    <a:pt x="1414780" y="818769"/>
                  </a:cubicBezTo>
                  <a:cubicBezTo>
                    <a:pt x="1245616" y="656336"/>
                    <a:pt x="1076452" y="494030"/>
                    <a:pt x="913892" y="324866"/>
                  </a:cubicBezTo>
                  <a:cubicBezTo>
                    <a:pt x="852932" y="257175"/>
                    <a:pt x="791972" y="230124"/>
                    <a:pt x="704088" y="236855"/>
                  </a:cubicBezTo>
                  <a:cubicBezTo>
                    <a:pt x="589026" y="243586"/>
                    <a:pt x="453644" y="351917"/>
                    <a:pt x="419735" y="466979"/>
                  </a:cubicBezTo>
                  <a:cubicBezTo>
                    <a:pt x="413004" y="494030"/>
                    <a:pt x="372364" y="527939"/>
                    <a:pt x="338455" y="527939"/>
                  </a:cubicBezTo>
                  <a:cubicBezTo>
                    <a:pt x="318135" y="527939"/>
                    <a:pt x="270764" y="487299"/>
                    <a:pt x="270764" y="460248"/>
                  </a:cubicBezTo>
                  <a:cubicBezTo>
                    <a:pt x="277495" y="433197"/>
                    <a:pt x="311404" y="399288"/>
                    <a:pt x="338455" y="379095"/>
                  </a:cubicBezTo>
                  <a:cubicBezTo>
                    <a:pt x="365506" y="352044"/>
                    <a:pt x="419735" y="345313"/>
                    <a:pt x="446786" y="318135"/>
                  </a:cubicBezTo>
                  <a:cubicBezTo>
                    <a:pt x="528066" y="203073"/>
                    <a:pt x="636397" y="162560"/>
                    <a:pt x="778510" y="182753"/>
                  </a:cubicBezTo>
                  <a:cubicBezTo>
                    <a:pt x="832612" y="189484"/>
                    <a:pt x="866521" y="196342"/>
                    <a:pt x="907161" y="236855"/>
                  </a:cubicBezTo>
                  <a:cubicBezTo>
                    <a:pt x="1076452" y="406019"/>
                    <a:pt x="1238885" y="568452"/>
                    <a:pt x="1408176" y="737616"/>
                  </a:cubicBezTo>
                  <a:cubicBezTo>
                    <a:pt x="1428496" y="751205"/>
                    <a:pt x="1442085" y="764667"/>
                    <a:pt x="1462278" y="784987"/>
                  </a:cubicBezTo>
                  <a:cubicBezTo>
                    <a:pt x="1496187" y="494030"/>
                    <a:pt x="1272667" y="189484"/>
                    <a:pt x="974852" y="94742"/>
                  </a:cubicBezTo>
                  <a:cubicBezTo>
                    <a:pt x="649859" y="0"/>
                    <a:pt x="297815" y="148844"/>
                    <a:pt x="142113" y="446659"/>
                  </a:cubicBezTo>
                  <a:cubicBezTo>
                    <a:pt x="0" y="737616"/>
                    <a:pt x="74422" y="1109726"/>
                    <a:pt x="318135" y="12924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448760" y="8462880"/>
            <a:ext cx="1309500" cy="1319220"/>
            <a:chOff x="0" y="0"/>
            <a:chExt cx="1746000" cy="17589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745869" cy="1758950"/>
            </a:xfrm>
            <a:custGeom>
              <a:avLst/>
              <a:gdLst/>
              <a:ahLst/>
              <a:cxnLst/>
              <a:rect l="l" t="t" r="r" b="b"/>
              <a:pathLst>
                <a:path w="1745869" h="1758950">
                  <a:moveTo>
                    <a:pt x="900049" y="906526"/>
                  </a:moveTo>
                  <a:cubicBezTo>
                    <a:pt x="900049" y="1068832"/>
                    <a:pt x="900049" y="1217676"/>
                    <a:pt x="900049" y="1366520"/>
                  </a:cubicBezTo>
                  <a:cubicBezTo>
                    <a:pt x="900049" y="1386840"/>
                    <a:pt x="920369" y="1413891"/>
                    <a:pt x="933831" y="1427353"/>
                  </a:cubicBezTo>
                  <a:cubicBezTo>
                    <a:pt x="974471" y="1467993"/>
                    <a:pt x="1008253" y="1515364"/>
                    <a:pt x="1055624" y="1549146"/>
                  </a:cubicBezTo>
                  <a:cubicBezTo>
                    <a:pt x="1075944" y="1569466"/>
                    <a:pt x="1116584" y="1569466"/>
                    <a:pt x="1143635" y="1589786"/>
                  </a:cubicBezTo>
                  <a:cubicBezTo>
                    <a:pt x="1170686" y="1610106"/>
                    <a:pt x="1204595" y="1637157"/>
                    <a:pt x="1211326" y="1664208"/>
                  </a:cubicBezTo>
                  <a:cubicBezTo>
                    <a:pt x="1211326" y="1691259"/>
                    <a:pt x="1177544" y="1731899"/>
                    <a:pt x="1157224" y="1738630"/>
                  </a:cubicBezTo>
                  <a:cubicBezTo>
                    <a:pt x="1130173" y="1752219"/>
                    <a:pt x="1069213" y="1718310"/>
                    <a:pt x="1069213" y="1704848"/>
                  </a:cubicBezTo>
                  <a:cubicBezTo>
                    <a:pt x="1055624" y="1576324"/>
                    <a:pt x="940689" y="1535684"/>
                    <a:pt x="872998" y="1434211"/>
                  </a:cubicBezTo>
                  <a:cubicBezTo>
                    <a:pt x="812038" y="1501902"/>
                    <a:pt x="751205" y="1556004"/>
                    <a:pt x="697103" y="1616837"/>
                  </a:cubicBezTo>
                  <a:cubicBezTo>
                    <a:pt x="690372" y="1630426"/>
                    <a:pt x="690372" y="1650619"/>
                    <a:pt x="683514" y="1670939"/>
                  </a:cubicBezTo>
                  <a:cubicBezTo>
                    <a:pt x="676783" y="1725041"/>
                    <a:pt x="649732" y="1758950"/>
                    <a:pt x="602361" y="1745361"/>
                  </a:cubicBezTo>
                  <a:cubicBezTo>
                    <a:pt x="575310" y="1738630"/>
                    <a:pt x="534670" y="1697990"/>
                    <a:pt x="534670" y="1677670"/>
                  </a:cubicBezTo>
                  <a:cubicBezTo>
                    <a:pt x="534670" y="1650619"/>
                    <a:pt x="568452" y="1603248"/>
                    <a:pt x="595630" y="1596517"/>
                  </a:cubicBezTo>
                  <a:cubicBezTo>
                    <a:pt x="724154" y="1555877"/>
                    <a:pt x="846074" y="1413891"/>
                    <a:pt x="846074" y="1285367"/>
                  </a:cubicBezTo>
                  <a:cubicBezTo>
                    <a:pt x="846074" y="1163574"/>
                    <a:pt x="846074" y="1035050"/>
                    <a:pt x="846074" y="906526"/>
                  </a:cubicBezTo>
                  <a:cubicBezTo>
                    <a:pt x="683641" y="906526"/>
                    <a:pt x="528066" y="899795"/>
                    <a:pt x="365633" y="906526"/>
                  </a:cubicBezTo>
                  <a:cubicBezTo>
                    <a:pt x="338582" y="913257"/>
                    <a:pt x="304673" y="953897"/>
                    <a:pt x="270891" y="987679"/>
                  </a:cubicBezTo>
                  <a:cubicBezTo>
                    <a:pt x="223520" y="1041781"/>
                    <a:pt x="155829" y="1075690"/>
                    <a:pt x="149098" y="1170305"/>
                  </a:cubicBezTo>
                  <a:cubicBezTo>
                    <a:pt x="149098" y="1183894"/>
                    <a:pt x="101727" y="1217676"/>
                    <a:pt x="74676" y="1217676"/>
                  </a:cubicBezTo>
                  <a:cubicBezTo>
                    <a:pt x="47625" y="1217676"/>
                    <a:pt x="6731" y="1177163"/>
                    <a:pt x="6731" y="1156843"/>
                  </a:cubicBezTo>
                  <a:cubicBezTo>
                    <a:pt x="0" y="1129792"/>
                    <a:pt x="27051" y="1075690"/>
                    <a:pt x="47371" y="1075690"/>
                  </a:cubicBezTo>
                  <a:cubicBezTo>
                    <a:pt x="148844" y="1068959"/>
                    <a:pt x="189484" y="980948"/>
                    <a:pt x="257175" y="926846"/>
                  </a:cubicBezTo>
                  <a:cubicBezTo>
                    <a:pt x="270764" y="913257"/>
                    <a:pt x="290957" y="906526"/>
                    <a:pt x="318135" y="886206"/>
                  </a:cubicBezTo>
                  <a:cubicBezTo>
                    <a:pt x="216535" y="818642"/>
                    <a:pt x="182753" y="703580"/>
                    <a:pt x="60960" y="689991"/>
                  </a:cubicBezTo>
                  <a:cubicBezTo>
                    <a:pt x="40640" y="683260"/>
                    <a:pt x="0" y="635889"/>
                    <a:pt x="6731" y="608838"/>
                  </a:cubicBezTo>
                  <a:cubicBezTo>
                    <a:pt x="6731" y="581787"/>
                    <a:pt x="47371" y="541147"/>
                    <a:pt x="67691" y="541147"/>
                  </a:cubicBezTo>
                  <a:cubicBezTo>
                    <a:pt x="101473" y="541147"/>
                    <a:pt x="148844" y="574929"/>
                    <a:pt x="155702" y="601980"/>
                  </a:cubicBezTo>
                  <a:cubicBezTo>
                    <a:pt x="196342" y="737235"/>
                    <a:pt x="338455" y="852297"/>
                    <a:pt x="480568" y="852297"/>
                  </a:cubicBezTo>
                  <a:cubicBezTo>
                    <a:pt x="595630" y="852297"/>
                    <a:pt x="717423" y="852297"/>
                    <a:pt x="845947" y="852297"/>
                  </a:cubicBezTo>
                  <a:cubicBezTo>
                    <a:pt x="845947" y="689991"/>
                    <a:pt x="845947" y="534289"/>
                    <a:pt x="845947" y="378714"/>
                  </a:cubicBezTo>
                  <a:cubicBezTo>
                    <a:pt x="845947" y="365125"/>
                    <a:pt x="825627" y="344932"/>
                    <a:pt x="812165" y="331343"/>
                  </a:cubicBezTo>
                  <a:cubicBezTo>
                    <a:pt x="778383" y="290703"/>
                    <a:pt x="737743" y="250190"/>
                    <a:pt x="690372" y="209550"/>
                  </a:cubicBezTo>
                  <a:cubicBezTo>
                    <a:pt x="663321" y="189230"/>
                    <a:pt x="622681" y="182499"/>
                    <a:pt x="595630" y="162179"/>
                  </a:cubicBezTo>
                  <a:cubicBezTo>
                    <a:pt x="568579" y="141859"/>
                    <a:pt x="534670" y="114808"/>
                    <a:pt x="534670" y="81026"/>
                  </a:cubicBezTo>
                  <a:cubicBezTo>
                    <a:pt x="534670" y="60706"/>
                    <a:pt x="568452" y="20193"/>
                    <a:pt x="588772" y="13335"/>
                  </a:cubicBezTo>
                  <a:cubicBezTo>
                    <a:pt x="615823" y="13335"/>
                    <a:pt x="676783" y="40386"/>
                    <a:pt x="676783" y="53975"/>
                  </a:cubicBezTo>
                  <a:cubicBezTo>
                    <a:pt x="676783" y="141986"/>
                    <a:pt x="744474" y="175768"/>
                    <a:pt x="791845" y="229870"/>
                  </a:cubicBezTo>
                  <a:cubicBezTo>
                    <a:pt x="812165" y="256921"/>
                    <a:pt x="839216" y="283972"/>
                    <a:pt x="872998" y="324612"/>
                  </a:cubicBezTo>
                  <a:cubicBezTo>
                    <a:pt x="933958" y="256921"/>
                    <a:pt x="988060" y="202819"/>
                    <a:pt x="1042162" y="141986"/>
                  </a:cubicBezTo>
                  <a:cubicBezTo>
                    <a:pt x="1048893" y="128397"/>
                    <a:pt x="1048893" y="101346"/>
                    <a:pt x="1055751" y="81153"/>
                  </a:cubicBezTo>
                  <a:cubicBezTo>
                    <a:pt x="1062482" y="33782"/>
                    <a:pt x="1096391" y="0"/>
                    <a:pt x="1143762" y="13462"/>
                  </a:cubicBezTo>
                  <a:cubicBezTo>
                    <a:pt x="1170813" y="20193"/>
                    <a:pt x="1204722" y="54102"/>
                    <a:pt x="1211453" y="81153"/>
                  </a:cubicBezTo>
                  <a:cubicBezTo>
                    <a:pt x="1218184" y="128524"/>
                    <a:pt x="1191133" y="155575"/>
                    <a:pt x="1137031" y="162306"/>
                  </a:cubicBezTo>
                  <a:cubicBezTo>
                    <a:pt x="1109980" y="169037"/>
                    <a:pt x="1082929" y="182626"/>
                    <a:pt x="1062609" y="196088"/>
                  </a:cubicBezTo>
                  <a:cubicBezTo>
                    <a:pt x="927100" y="290957"/>
                    <a:pt x="872998" y="419481"/>
                    <a:pt x="900049" y="588518"/>
                  </a:cubicBezTo>
                  <a:cubicBezTo>
                    <a:pt x="906780" y="669671"/>
                    <a:pt x="900049" y="757682"/>
                    <a:pt x="900049" y="852424"/>
                  </a:cubicBezTo>
                  <a:cubicBezTo>
                    <a:pt x="1062482" y="852424"/>
                    <a:pt x="1211326" y="852424"/>
                    <a:pt x="1367028" y="845693"/>
                  </a:cubicBezTo>
                  <a:cubicBezTo>
                    <a:pt x="1387348" y="845693"/>
                    <a:pt x="1414399" y="825373"/>
                    <a:pt x="1434719" y="805053"/>
                  </a:cubicBezTo>
                  <a:cubicBezTo>
                    <a:pt x="1468501" y="771271"/>
                    <a:pt x="1509141" y="737362"/>
                    <a:pt x="1536192" y="703580"/>
                  </a:cubicBezTo>
                  <a:cubicBezTo>
                    <a:pt x="1556512" y="669798"/>
                    <a:pt x="1563243" y="629158"/>
                    <a:pt x="1590294" y="602107"/>
                  </a:cubicBezTo>
                  <a:cubicBezTo>
                    <a:pt x="1610614" y="575056"/>
                    <a:pt x="1637665" y="541274"/>
                    <a:pt x="1664716" y="541274"/>
                  </a:cubicBezTo>
                  <a:cubicBezTo>
                    <a:pt x="1685036" y="541274"/>
                    <a:pt x="1732407" y="575056"/>
                    <a:pt x="1732407" y="602107"/>
                  </a:cubicBezTo>
                  <a:cubicBezTo>
                    <a:pt x="1739138" y="629158"/>
                    <a:pt x="1705356" y="683260"/>
                    <a:pt x="1691767" y="683260"/>
                  </a:cubicBezTo>
                  <a:cubicBezTo>
                    <a:pt x="1603756" y="683260"/>
                    <a:pt x="1569974" y="757682"/>
                    <a:pt x="1509014" y="805053"/>
                  </a:cubicBezTo>
                  <a:cubicBezTo>
                    <a:pt x="1488694" y="825373"/>
                    <a:pt x="1454912" y="845693"/>
                    <a:pt x="1421003" y="872744"/>
                  </a:cubicBezTo>
                  <a:cubicBezTo>
                    <a:pt x="1495425" y="940435"/>
                    <a:pt x="1549527" y="994537"/>
                    <a:pt x="1603756" y="1041908"/>
                  </a:cubicBezTo>
                  <a:cubicBezTo>
                    <a:pt x="1617345" y="1055497"/>
                    <a:pt x="1644396" y="1062228"/>
                    <a:pt x="1664716" y="1062228"/>
                  </a:cubicBezTo>
                  <a:cubicBezTo>
                    <a:pt x="1718818" y="1068959"/>
                    <a:pt x="1745869" y="1096010"/>
                    <a:pt x="1739138" y="1143381"/>
                  </a:cubicBezTo>
                  <a:cubicBezTo>
                    <a:pt x="1732407" y="1177163"/>
                    <a:pt x="1691767" y="1211072"/>
                    <a:pt x="1664716" y="1217803"/>
                  </a:cubicBezTo>
                  <a:cubicBezTo>
                    <a:pt x="1624076" y="1224534"/>
                    <a:pt x="1597025" y="1190752"/>
                    <a:pt x="1583563" y="1150112"/>
                  </a:cubicBezTo>
                  <a:cubicBezTo>
                    <a:pt x="1569974" y="1102741"/>
                    <a:pt x="1536192" y="1062101"/>
                    <a:pt x="1509141" y="1021588"/>
                  </a:cubicBezTo>
                  <a:cubicBezTo>
                    <a:pt x="1434719" y="926846"/>
                    <a:pt x="1339977" y="886333"/>
                    <a:pt x="1218184" y="899795"/>
                  </a:cubicBezTo>
                  <a:cubicBezTo>
                    <a:pt x="1116711" y="913384"/>
                    <a:pt x="1015111" y="906526"/>
                    <a:pt x="900176" y="90652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601040" y="2023920"/>
            <a:ext cx="1000080" cy="1004940"/>
            <a:chOff x="0" y="0"/>
            <a:chExt cx="1333440" cy="1339920"/>
          </a:xfrm>
        </p:grpSpPr>
        <p:sp>
          <p:nvSpPr>
            <p:cNvPr id="24" name="Freeform 24"/>
            <p:cNvSpPr/>
            <p:nvPr/>
          </p:nvSpPr>
          <p:spPr>
            <a:xfrm>
              <a:off x="0" y="-127"/>
              <a:ext cx="1334008" cy="1339977"/>
            </a:xfrm>
            <a:custGeom>
              <a:avLst/>
              <a:gdLst/>
              <a:ahLst/>
              <a:cxnLst/>
              <a:rect l="l" t="t" r="r" b="b"/>
              <a:pathLst>
                <a:path w="1334008" h="1339977">
                  <a:moveTo>
                    <a:pt x="331724" y="500888"/>
                  </a:moveTo>
                  <a:cubicBezTo>
                    <a:pt x="392684" y="439928"/>
                    <a:pt x="440055" y="392557"/>
                    <a:pt x="487426" y="345186"/>
                  </a:cubicBezTo>
                  <a:cubicBezTo>
                    <a:pt x="494157" y="345186"/>
                    <a:pt x="501015" y="351917"/>
                    <a:pt x="507746" y="358775"/>
                  </a:cubicBezTo>
                  <a:cubicBezTo>
                    <a:pt x="487426" y="304673"/>
                    <a:pt x="473964" y="250444"/>
                    <a:pt x="446786" y="203073"/>
                  </a:cubicBezTo>
                  <a:cubicBezTo>
                    <a:pt x="433197" y="182753"/>
                    <a:pt x="392684" y="169291"/>
                    <a:pt x="385826" y="148971"/>
                  </a:cubicBezTo>
                  <a:cubicBezTo>
                    <a:pt x="365506" y="121920"/>
                    <a:pt x="345186" y="74549"/>
                    <a:pt x="358775" y="54229"/>
                  </a:cubicBezTo>
                  <a:cubicBezTo>
                    <a:pt x="372364" y="27178"/>
                    <a:pt x="419735" y="6858"/>
                    <a:pt x="453517" y="13589"/>
                  </a:cubicBezTo>
                  <a:cubicBezTo>
                    <a:pt x="473837" y="20320"/>
                    <a:pt x="507619" y="74549"/>
                    <a:pt x="500888" y="94742"/>
                  </a:cubicBezTo>
                  <a:cubicBezTo>
                    <a:pt x="473837" y="148844"/>
                    <a:pt x="500888" y="189484"/>
                    <a:pt x="514477" y="236855"/>
                  </a:cubicBezTo>
                  <a:cubicBezTo>
                    <a:pt x="534797" y="284226"/>
                    <a:pt x="555117" y="331597"/>
                    <a:pt x="582168" y="385699"/>
                  </a:cubicBezTo>
                  <a:cubicBezTo>
                    <a:pt x="548386" y="406019"/>
                    <a:pt x="521208" y="419481"/>
                    <a:pt x="480695" y="446659"/>
                  </a:cubicBezTo>
                  <a:cubicBezTo>
                    <a:pt x="528066" y="494030"/>
                    <a:pt x="568706" y="548132"/>
                    <a:pt x="616077" y="575183"/>
                  </a:cubicBezTo>
                  <a:cubicBezTo>
                    <a:pt x="643128" y="595503"/>
                    <a:pt x="697357" y="581914"/>
                    <a:pt x="731139" y="568452"/>
                  </a:cubicBezTo>
                  <a:cubicBezTo>
                    <a:pt x="771779" y="541401"/>
                    <a:pt x="812419" y="494030"/>
                    <a:pt x="859790" y="453390"/>
                  </a:cubicBezTo>
                  <a:cubicBezTo>
                    <a:pt x="819150" y="426339"/>
                    <a:pt x="792099" y="412750"/>
                    <a:pt x="758317" y="385699"/>
                  </a:cubicBezTo>
                  <a:cubicBezTo>
                    <a:pt x="778637" y="338328"/>
                    <a:pt x="798957" y="290957"/>
                    <a:pt x="819277" y="243586"/>
                  </a:cubicBezTo>
                  <a:cubicBezTo>
                    <a:pt x="832866" y="196215"/>
                    <a:pt x="859917" y="148844"/>
                    <a:pt x="839597" y="94742"/>
                  </a:cubicBezTo>
                  <a:cubicBezTo>
                    <a:pt x="832866" y="74422"/>
                    <a:pt x="866648" y="27051"/>
                    <a:pt x="893699" y="6731"/>
                  </a:cubicBezTo>
                  <a:cubicBezTo>
                    <a:pt x="914019" y="0"/>
                    <a:pt x="968121" y="27051"/>
                    <a:pt x="974979" y="47371"/>
                  </a:cubicBezTo>
                  <a:cubicBezTo>
                    <a:pt x="981710" y="74422"/>
                    <a:pt x="974979" y="135382"/>
                    <a:pt x="954659" y="148844"/>
                  </a:cubicBezTo>
                  <a:cubicBezTo>
                    <a:pt x="866648" y="189484"/>
                    <a:pt x="873379" y="277368"/>
                    <a:pt x="839597" y="345059"/>
                  </a:cubicBezTo>
                  <a:cubicBezTo>
                    <a:pt x="832866" y="351790"/>
                    <a:pt x="846328" y="365379"/>
                    <a:pt x="853186" y="378841"/>
                  </a:cubicBezTo>
                  <a:cubicBezTo>
                    <a:pt x="893826" y="419481"/>
                    <a:pt x="934466" y="459994"/>
                    <a:pt x="988568" y="507365"/>
                  </a:cubicBezTo>
                  <a:cubicBezTo>
                    <a:pt x="1049528" y="466725"/>
                    <a:pt x="1151001" y="480314"/>
                    <a:pt x="1198372" y="378841"/>
                  </a:cubicBezTo>
                  <a:cubicBezTo>
                    <a:pt x="1205103" y="365252"/>
                    <a:pt x="1259332" y="345059"/>
                    <a:pt x="1286383" y="358521"/>
                  </a:cubicBezTo>
                  <a:cubicBezTo>
                    <a:pt x="1306703" y="372110"/>
                    <a:pt x="1333754" y="412623"/>
                    <a:pt x="1327023" y="446532"/>
                  </a:cubicBezTo>
                  <a:cubicBezTo>
                    <a:pt x="1327023" y="466852"/>
                    <a:pt x="1272921" y="507492"/>
                    <a:pt x="1259332" y="500634"/>
                  </a:cubicBezTo>
                  <a:cubicBezTo>
                    <a:pt x="1164590" y="466852"/>
                    <a:pt x="1090168" y="534416"/>
                    <a:pt x="1008888" y="561594"/>
                  </a:cubicBezTo>
                  <a:cubicBezTo>
                    <a:pt x="988568" y="568325"/>
                    <a:pt x="975106" y="575183"/>
                    <a:pt x="954786" y="581914"/>
                  </a:cubicBezTo>
                  <a:cubicBezTo>
                    <a:pt x="934466" y="548132"/>
                    <a:pt x="914146" y="520954"/>
                    <a:pt x="900684" y="493903"/>
                  </a:cubicBezTo>
                  <a:cubicBezTo>
                    <a:pt x="690880" y="656336"/>
                    <a:pt x="697611" y="683387"/>
                    <a:pt x="893953" y="852551"/>
                  </a:cubicBezTo>
                  <a:cubicBezTo>
                    <a:pt x="914273" y="818769"/>
                    <a:pt x="934593" y="791591"/>
                    <a:pt x="954913" y="757809"/>
                  </a:cubicBezTo>
                  <a:cubicBezTo>
                    <a:pt x="1002284" y="778129"/>
                    <a:pt x="1049655" y="798449"/>
                    <a:pt x="1097026" y="818769"/>
                  </a:cubicBezTo>
                  <a:cubicBezTo>
                    <a:pt x="1144397" y="839089"/>
                    <a:pt x="1185037" y="866140"/>
                    <a:pt x="1245997" y="839089"/>
                  </a:cubicBezTo>
                  <a:cubicBezTo>
                    <a:pt x="1266317" y="832358"/>
                    <a:pt x="1313688" y="866140"/>
                    <a:pt x="1327277" y="893191"/>
                  </a:cubicBezTo>
                  <a:cubicBezTo>
                    <a:pt x="1334008" y="913511"/>
                    <a:pt x="1320546" y="967613"/>
                    <a:pt x="1293495" y="974344"/>
                  </a:cubicBezTo>
                  <a:cubicBezTo>
                    <a:pt x="1273175" y="987933"/>
                    <a:pt x="1219073" y="981075"/>
                    <a:pt x="1198753" y="960755"/>
                  </a:cubicBezTo>
                  <a:cubicBezTo>
                    <a:pt x="1117473" y="879602"/>
                    <a:pt x="1110742" y="872744"/>
                    <a:pt x="988949" y="832231"/>
                  </a:cubicBezTo>
                  <a:cubicBezTo>
                    <a:pt x="941578" y="879602"/>
                    <a:pt x="894207" y="920242"/>
                    <a:pt x="853567" y="960755"/>
                  </a:cubicBezTo>
                  <a:cubicBezTo>
                    <a:pt x="846836" y="967486"/>
                    <a:pt x="833247" y="981075"/>
                    <a:pt x="833247" y="987806"/>
                  </a:cubicBezTo>
                  <a:cubicBezTo>
                    <a:pt x="867029" y="1048766"/>
                    <a:pt x="894207" y="1123188"/>
                    <a:pt x="941578" y="1177290"/>
                  </a:cubicBezTo>
                  <a:cubicBezTo>
                    <a:pt x="975360" y="1217930"/>
                    <a:pt x="1009269" y="1244981"/>
                    <a:pt x="982218" y="1285621"/>
                  </a:cubicBezTo>
                  <a:cubicBezTo>
                    <a:pt x="968629" y="1312672"/>
                    <a:pt x="914527" y="1332992"/>
                    <a:pt x="887476" y="1326261"/>
                  </a:cubicBezTo>
                  <a:cubicBezTo>
                    <a:pt x="833374" y="1319530"/>
                    <a:pt x="826516" y="1272159"/>
                    <a:pt x="840105" y="1217930"/>
                  </a:cubicBezTo>
                  <a:cubicBezTo>
                    <a:pt x="846836" y="1197610"/>
                    <a:pt x="846836" y="1170559"/>
                    <a:pt x="833374" y="1143508"/>
                  </a:cubicBezTo>
                  <a:cubicBezTo>
                    <a:pt x="813054" y="1082548"/>
                    <a:pt x="786003" y="1028446"/>
                    <a:pt x="765683" y="967613"/>
                  </a:cubicBezTo>
                  <a:cubicBezTo>
                    <a:pt x="765683" y="967613"/>
                    <a:pt x="765683" y="960882"/>
                    <a:pt x="758952" y="954024"/>
                  </a:cubicBezTo>
                  <a:cubicBezTo>
                    <a:pt x="786003" y="933704"/>
                    <a:pt x="813054" y="920242"/>
                    <a:pt x="867283" y="886333"/>
                  </a:cubicBezTo>
                  <a:cubicBezTo>
                    <a:pt x="813181" y="838962"/>
                    <a:pt x="765810" y="791591"/>
                    <a:pt x="711581" y="757809"/>
                  </a:cubicBezTo>
                  <a:cubicBezTo>
                    <a:pt x="670941" y="730758"/>
                    <a:pt x="623570" y="744220"/>
                    <a:pt x="589788" y="784860"/>
                  </a:cubicBezTo>
                  <a:cubicBezTo>
                    <a:pt x="556006" y="818642"/>
                    <a:pt x="522097" y="852551"/>
                    <a:pt x="474726" y="893191"/>
                  </a:cubicBezTo>
                  <a:cubicBezTo>
                    <a:pt x="515366" y="913511"/>
                    <a:pt x="542417" y="933831"/>
                    <a:pt x="583057" y="954151"/>
                  </a:cubicBezTo>
                  <a:cubicBezTo>
                    <a:pt x="562737" y="1001522"/>
                    <a:pt x="535686" y="1055624"/>
                    <a:pt x="515366" y="1109853"/>
                  </a:cubicBezTo>
                  <a:cubicBezTo>
                    <a:pt x="501777" y="1150493"/>
                    <a:pt x="474726" y="1191006"/>
                    <a:pt x="501777" y="1245235"/>
                  </a:cubicBezTo>
                  <a:cubicBezTo>
                    <a:pt x="508508" y="1258824"/>
                    <a:pt x="474726" y="1312926"/>
                    <a:pt x="447675" y="1326388"/>
                  </a:cubicBezTo>
                  <a:cubicBezTo>
                    <a:pt x="427355" y="1339977"/>
                    <a:pt x="373253" y="1319657"/>
                    <a:pt x="366395" y="1299337"/>
                  </a:cubicBezTo>
                  <a:cubicBezTo>
                    <a:pt x="352806" y="1272286"/>
                    <a:pt x="359664" y="1211326"/>
                    <a:pt x="373126" y="1204595"/>
                  </a:cubicBezTo>
                  <a:cubicBezTo>
                    <a:pt x="467868" y="1163955"/>
                    <a:pt x="461137" y="1055751"/>
                    <a:pt x="501777" y="1001522"/>
                  </a:cubicBezTo>
                  <a:cubicBezTo>
                    <a:pt x="440817" y="947420"/>
                    <a:pt x="393446" y="900049"/>
                    <a:pt x="332613" y="845820"/>
                  </a:cubicBezTo>
                  <a:cubicBezTo>
                    <a:pt x="285242" y="872871"/>
                    <a:pt x="176911" y="866140"/>
                    <a:pt x="136271" y="967613"/>
                  </a:cubicBezTo>
                  <a:cubicBezTo>
                    <a:pt x="129540" y="981202"/>
                    <a:pt x="68580" y="994664"/>
                    <a:pt x="41529" y="981202"/>
                  </a:cubicBezTo>
                  <a:cubicBezTo>
                    <a:pt x="20320" y="967867"/>
                    <a:pt x="0" y="920496"/>
                    <a:pt x="6731" y="893445"/>
                  </a:cubicBezTo>
                  <a:cubicBezTo>
                    <a:pt x="13462" y="873125"/>
                    <a:pt x="67691" y="832485"/>
                    <a:pt x="81153" y="839343"/>
                  </a:cubicBezTo>
                  <a:cubicBezTo>
                    <a:pt x="162433" y="873125"/>
                    <a:pt x="223266" y="819023"/>
                    <a:pt x="284226" y="798703"/>
                  </a:cubicBezTo>
                  <a:cubicBezTo>
                    <a:pt x="318008" y="785114"/>
                    <a:pt x="351917" y="771652"/>
                    <a:pt x="385699" y="758063"/>
                  </a:cubicBezTo>
                  <a:cubicBezTo>
                    <a:pt x="406019" y="791845"/>
                    <a:pt x="419481" y="819023"/>
                    <a:pt x="439801" y="846074"/>
                  </a:cubicBezTo>
                  <a:cubicBezTo>
                    <a:pt x="642874" y="683641"/>
                    <a:pt x="649605" y="663321"/>
                    <a:pt x="439801" y="487426"/>
                  </a:cubicBezTo>
                  <a:cubicBezTo>
                    <a:pt x="419481" y="521208"/>
                    <a:pt x="406019" y="548386"/>
                    <a:pt x="385699" y="582168"/>
                  </a:cubicBezTo>
                  <a:cubicBezTo>
                    <a:pt x="331597" y="561848"/>
                    <a:pt x="284226" y="534797"/>
                    <a:pt x="229997" y="521208"/>
                  </a:cubicBezTo>
                  <a:cubicBezTo>
                    <a:pt x="189357" y="507619"/>
                    <a:pt x="141986" y="514477"/>
                    <a:pt x="101346" y="500888"/>
                  </a:cubicBezTo>
                  <a:cubicBezTo>
                    <a:pt x="67564" y="494157"/>
                    <a:pt x="20066" y="480568"/>
                    <a:pt x="13335" y="453517"/>
                  </a:cubicBezTo>
                  <a:cubicBezTo>
                    <a:pt x="0" y="433197"/>
                    <a:pt x="20320" y="379095"/>
                    <a:pt x="40640" y="365506"/>
                  </a:cubicBezTo>
                  <a:cubicBezTo>
                    <a:pt x="60960" y="351917"/>
                    <a:pt x="128651" y="358775"/>
                    <a:pt x="135382" y="372237"/>
                  </a:cubicBezTo>
                  <a:cubicBezTo>
                    <a:pt x="176022" y="466979"/>
                    <a:pt x="277495" y="466979"/>
                    <a:pt x="331724" y="500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3079080" y="8782020"/>
            <a:ext cx="1233360" cy="690660"/>
            <a:chOff x="0" y="0"/>
            <a:chExt cx="1644480" cy="9208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644396" cy="921131"/>
            </a:xfrm>
            <a:custGeom>
              <a:avLst/>
              <a:gdLst/>
              <a:ahLst/>
              <a:cxnLst/>
              <a:rect l="l" t="t" r="r" b="b"/>
              <a:pathLst>
                <a:path w="1644396" h="921131">
                  <a:moveTo>
                    <a:pt x="825627" y="419862"/>
                  </a:moveTo>
                  <a:cubicBezTo>
                    <a:pt x="940689" y="304800"/>
                    <a:pt x="1035431" y="196469"/>
                    <a:pt x="1143635" y="94869"/>
                  </a:cubicBezTo>
                  <a:cubicBezTo>
                    <a:pt x="1170686" y="74549"/>
                    <a:pt x="1211326" y="60960"/>
                    <a:pt x="1251966" y="54229"/>
                  </a:cubicBezTo>
                  <a:cubicBezTo>
                    <a:pt x="1299337" y="47498"/>
                    <a:pt x="1353439" y="54229"/>
                    <a:pt x="1400810" y="47498"/>
                  </a:cubicBezTo>
                  <a:cubicBezTo>
                    <a:pt x="1441450" y="40767"/>
                    <a:pt x="1481963" y="20447"/>
                    <a:pt x="1529334" y="13589"/>
                  </a:cubicBezTo>
                  <a:cubicBezTo>
                    <a:pt x="1563116" y="6858"/>
                    <a:pt x="1603756" y="6858"/>
                    <a:pt x="1624076" y="27178"/>
                  </a:cubicBezTo>
                  <a:cubicBezTo>
                    <a:pt x="1644396" y="40767"/>
                    <a:pt x="1644396" y="101600"/>
                    <a:pt x="1630807" y="115189"/>
                  </a:cubicBezTo>
                  <a:cubicBezTo>
                    <a:pt x="1617218" y="142240"/>
                    <a:pt x="1556385" y="162560"/>
                    <a:pt x="1542796" y="149098"/>
                  </a:cubicBezTo>
                  <a:cubicBezTo>
                    <a:pt x="1481836" y="88138"/>
                    <a:pt x="1407414" y="115189"/>
                    <a:pt x="1332992" y="101727"/>
                  </a:cubicBezTo>
                  <a:cubicBezTo>
                    <a:pt x="1244981" y="94996"/>
                    <a:pt x="1184148" y="122047"/>
                    <a:pt x="1123188" y="189738"/>
                  </a:cubicBezTo>
                  <a:cubicBezTo>
                    <a:pt x="1042035" y="277749"/>
                    <a:pt x="947293" y="359029"/>
                    <a:pt x="859282" y="447040"/>
                  </a:cubicBezTo>
                  <a:cubicBezTo>
                    <a:pt x="974344" y="562102"/>
                    <a:pt x="1082548" y="670433"/>
                    <a:pt x="1190879" y="778891"/>
                  </a:cubicBezTo>
                  <a:cubicBezTo>
                    <a:pt x="1204468" y="792480"/>
                    <a:pt x="1231519" y="799211"/>
                    <a:pt x="1251839" y="799211"/>
                  </a:cubicBezTo>
                  <a:cubicBezTo>
                    <a:pt x="1312799" y="799211"/>
                    <a:pt x="1373632" y="799211"/>
                    <a:pt x="1434592" y="799211"/>
                  </a:cubicBezTo>
                  <a:cubicBezTo>
                    <a:pt x="1461643" y="799211"/>
                    <a:pt x="1488694" y="785622"/>
                    <a:pt x="1515745" y="772160"/>
                  </a:cubicBezTo>
                  <a:cubicBezTo>
                    <a:pt x="1556385" y="738251"/>
                    <a:pt x="1596898" y="731520"/>
                    <a:pt x="1624076" y="772160"/>
                  </a:cubicBezTo>
                  <a:cubicBezTo>
                    <a:pt x="1644396" y="799211"/>
                    <a:pt x="1644396" y="846582"/>
                    <a:pt x="1624076" y="873760"/>
                  </a:cubicBezTo>
                  <a:cubicBezTo>
                    <a:pt x="1603756" y="921131"/>
                    <a:pt x="1556385" y="907669"/>
                    <a:pt x="1515745" y="887349"/>
                  </a:cubicBezTo>
                  <a:cubicBezTo>
                    <a:pt x="1481963" y="867029"/>
                    <a:pt x="1441323" y="846709"/>
                    <a:pt x="1414272" y="853440"/>
                  </a:cubicBezTo>
                  <a:cubicBezTo>
                    <a:pt x="1245108" y="880491"/>
                    <a:pt x="1123315" y="826389"/>
                    <a:pt x="1021715" y="690880"/>
                  </a:cubicBezTo>
                  <a:cubicBezTo>
                    <a:pt x="967613" y="616458"/>
                    <a:pt x="893191" y="562229"/>
                    <a:pt x="818642" y="480949"/>
                  </a:cubicBezTo>
                  <a:cubicBezTo>
                    <a:pt x="717169" y="589280"/>
                    <a:pt x="615569" y="690880"/>
                    <a:pt x="514096" y="799211"/>
                  </a:cubicBezTo>
                  <a:cubicBezTo>
                    <a:pt x="480314" y="839851"/>
                    <a:pt x="439674" y="853440"/>
                    <a:pt x="392303" y="853440"/>
                  </a:cubicBezTo>
                  <a:cubicBezTo>
                    <a:pt x="338201" y="846709"/>
                    <a:pt x="283972" y="846709"/>
                    <a:pt x="236601" y="853440"/>
                  </a:cubicBezTo>
                  <a:cubicBezTo>
                    <a:pt x="195961" y="860171"/>
                    <a:pt x="162179" y="873760"/>
                    <a:pt x="121539" y="887349"/>
                  </a:cubicBezTo>
                  <a:cubicBezTo>
                    <a:pt x="80899" y="914400"/>
                    <a:pt x="40386" y="914400"/>
                    <a:pt x="20066" y="873760"/>
                  </a:cubicBezTo>
                  <a:cubicBezTo>
                    <a:pt x="6477" y="846709"/>
                    <a:pt x="6477" y="799338"/>
                    <a:pt x="20066" y="779018"/>
                  </a:cubicBezTo>
                  <a:cubicBezTo>
                    <a:pt x="40386" y="738378"/>
                    <a:pt x="81026" y="738378"/>
                    <a:pt x="121539" y="765429"/>
                  </a:cubicBezTo>
                  <a:cubicBezTo>
                    <a:pt x="223012" y="833120"/>
                    <a:pt x="426085" y="812800"/>
                    <a:pt x="507238" y="731520"/>
                  </a:cubicBezTo>
                  <a:cubicBezTo>
                    <a:pt x="595249" y="643509"/>
                    <a:pt x="683133" y="555498"/>
                    <a:pt x="771144" y="467487"/>
                  </a:cubicBezTo>
                  <a:cubicBezTo>
                    <a:pt x="771144" y="467487"/>
                    <a:pt x="771144" y="460756"/>
                    <a:pt x="784733" y="447167"/>
                  </a:cubicBezTo>
                  <a:cubicBezTo>
                    <a:pt x="676783" y="338582"/>
                    <a:pt x="561721" y="230251"/>
                    <a:pt x="453390" y="121920"/>
                  </a:cubicBezTo>
                  <a:cubicBezTo>
                    <a:pt x="439801" y="108331"/>
                    <a:pt x="419608" y="108331"/>
                    <a:pt x="399288" y="108331"/>
                  </a:cubicBezTo>
                  <a:cubicBezTo>
                    <a:pt x="345186" y="101600"/>
                    <a:pt x="290957" y="101600"/>
                    <a:pt x="236855" y="108331"/>
                  </a:cubicBezTo>
                  <a:cubicBezTo>
                    <a:pt x="196215" y="108331"/>
                    <a:pt x="162433" y="135382"/>
                    <a:pt x="121793" y="142240"/>
                  </a:cubicBezTo>
                  <a:cubicBezTo>
                    <a:pt x="88011" y="148971"/>
                    <a:pt x="47371" y="148971"/>
                    <a:pt x="27051" y="128651"/>
                  </a:cubicBezTo>
                  <a:cubicBezTo>
                    <a:pt x="6731" y="115062"/>
                    <a:pt x="0" y="60960"/>
                    <a:pt x="13589" y="40640"/>
                  </a:cubicBezTo>
                  <a:cubicBezTo>
                    <a:pt x="27178" y="20320"/>
                    <a:pt x="88011" y="0"/>
                    <a:pt x="101473" y="6731"/>
                  </a:cubicBezTo>
                  <a:cubicBezTo>
                    <a:pt x="175895" y="74422"/>
                    <a:pt x="257175" y="54102"/>
                    <a:pt x="338328" y="47371"/>
                  </a:cubicBezTo>
                  <a:cubicBezTo>
                    <a:pt x="426339" y="40640"/>
                    <a:pt x="487172" y="67691"/>
                    <a:pt x="548132" y="135382"/>
                  </a:cubicBezTo>
                  <a:cubicBezTo>
                    <a:pt x="629285" y="230124"/>
                    <a:pt x="724027" y="318262"/>
                    <a:pt x="825627" y="41973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3167100" y="4488480"/>
            <a:ext cx="1069200" cy="518940"/>
            <a:chOff x="0" y="0"/>
            <a:chExt cx="1425600" cy="6919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425575" cy="692023"/>
            </a:xfrm>
            <a:custGeom>
              <a:avLst/>
              <a:gdLst/>
              <a:ahLst/>
              <a:cxnLst/>
              <a:rect l="l" t="t" r="r" b="b"/>
              <a:pathLst>
                <a:path w="1425575" h="692023">
                  <a:moveTo>
                    <a:pt x="1108075" y="339217"/>
                  </a:moveTo>
                  <a:cubicBezTo>
                    <a:pt x="1168908" y="400304"/>
                    <a:pt x="1222883" y="454533"/>
                    <a:pt x="1276985" y="502031"/>
                  </a:cubicBezTo>
                  <a:cubicBezTo>
                    <a:pt x="1297305" y="515620"/>
                    <a:pt x="1317498" y="515620"/>
                    <a:pt x="1344549" y="522351"/>
                  </a:cubicBezTo>
                  <a:cubicBezTo>
                    <a:pt x="1391793" y="529082"/>
                    <a:pt x="1425575" y="556260"/>
                    <a:pt x="1412113" y="603758"/>
                  </a:cubicBezTo>
                  <a:cubicBezTo>
                    <a:pt x="1405382" y="637667"/>
                    <a:pt x="1378331" y="671576"/>
                    <a:pt x="1344549" y="678434"/>
                  </a:cubicBezTo>
                  <a:cubicBezTo>
                    <a:pt x="1304036" y="692023"/>
                    <a:pt x="1276985" y="658114"/>
                    <a:pt x="1263523" y="610616"/>
                  </a:cubicBezTo>
                  <a:cubicBezTo>
                    <a:pt x="1243203" y="563118"/>
                    <a:pt x="1209421" y="522478"/>
                    <a:pt x="1182497" y="481711"/>
                  </a:cubicBezTo>
                  <a:cubicBezTo>
                    <a:pt x="1114933" y="386715"/>
                    <a:pt x="1020318" y="359664"/>
                    <a:pt x="905510" y="366395"/>
                  </a:cubicBezTo>
                  <a:cubicBezTo>
                    <a:pt x="743331" y="373126"/>
                    <a:pt x="581152" y="366395"/>
                    <a:pt x="419100" y="366395"/>
                  </a:cubicBezTo>
                  <a:cubicBezTo>
                    <a:pt x="378587" y="373126"/>
                    <a:pt x="338074" y="393573"/>
                    <a:pt x="304292" y="413893"/>
                  </a:cubicBezTo>
                  <a:cubicBezTo>
                    <a:pt x="263779" y="441071"/>
                    <a:pt x="236728" y="474980"/>
                    <a:pt x="209677" y="508889"/>
                  </a:cubicBezTo>
                  <a:cubicBezTo>
                    <a:pt x="182626" y="542798"/>
                    <a:pt x="175895" y="583565"/>
                    <a:pt x="148844" y="617474"/>
                  </a:cubicBezTo>
                  <a:cubicBezTo>
                    <a:pt x="128524" y="644652"/>
                    <a:pt x="94742" y="671703"/>
                    <a:pt x="67818" y="678561"/>
                  </a:cubicBezTo>
                  <a:cubicBezTo>
                    <a:pt x="47498" y="678561"/>
                    <a:pt x="254" y="637921"/>
                    <a:pt x="254" y="617474"/>
                  </a:cubicBezTo>
                  <a:cubicBezTo>
                    <a:pt x="254" y="583565"/>
                    <a:pt x="34036" y="529336"/>
                    <a:pt x="47498" y="536067"/>
                  </a:cubicBezTo>
                  <a:cubicBezTo>
                    <a:pt x="121793" y="536067"/>
                    <a:pt x="155575" y="474980"/>
                    <a:pt x="202946" y="441071"/>
                  </a:cubicBezTo>
                  <a:cubicBezTo>
                    <a:pt x="236728" y="407162"/>
                    <a:pt x="270510" y="379984"/>
                    <a:pt x="317754" y="339344"/>
                  </a:cubicBezTo>
                  <a:cubicBezTo>
                    <a:pt x="243459" y="278257"/>
                    <a:pt x="189357" y="217297"/>
                    <a:pt x="128524" y="169799"/>
                  </a:cubicBezTo>
                  <a:cubicBezTo>
                    <a:pt x="115062" y="156210"/>
                    <a:pt x="81280" y="163068"/>
                    <a:pt x="67691" y="156210"/>
                  </a:cubicBezTo>
                  <a:cubicBezTo>
                    <a:pt x="40513" y="128905"/>
                    <a:pt x="0" y="101727"/>
                    <a:pt x="0" y="74676"/>
                  </a:cubicBezTo>
                  <a:cubicBezTo>
                    <a:pt x="0" y="47625"/>
                    <a:pt x="47244" y="0"/>
                    <a:pt x="67564" y="0"/>
                  </a:cubicBezTo>
                  <a:cubicBezTo>
                    <a:pt x="94615" y="0"/>
                    <a:pt x="141859" y="33909"/>
                    <a:pt x="148590" y="67818"/>
                  </a:cubicBezTo>
                  <a:cubicBezTo>
                    <a:pt x="182372" y="183134"/>
                    <a:pt x="324231" y="312039"/>
                    <a:pt x="452628" y="312039"/>
                  </a:cubicBezTo>
                  <a:cubicBezTo>
                    <a:pt x="635000" y="312039"/>
                    <a:pt x="817499" y="305308"/>
                    <a:pt x="999871" y="312039"/>
                  </a:cubicBezTo>
                  <a:cubicBezTo>
                    <a:pt x="1047115" y="312039"/>
                    <a:pt x="1087755" y="298450"/>
                    <a:pt x="1121537" y="257810"/>
                  </a:cubicBezTo>
                  <a:cubicBezTo>
                    <a:pt x="1148588" y="223901"/>
                    <a:pt x="1182370" y="196723"/>
                    <a:pt x="1209421" y="162814"/>
                  </a:cubicBezTo>
                  <a:cubicBezTo>
                    <a:pt x="1236472" y="135636"/>
                    <a:pt x="1243203" y="94996"/>
                    <a:pt x="1263523" y="67818"/>
                  </a:cubicBezTo>
                  <a:cubicBezTo>
                    <a:pt x="1283843" y="40640"/>
                    <a:pt x="1310767" y="0"/>
                    <a:pt x="1337818" y="0"/>
                  </a:cubicBezTo>
                  <a:cubicBezTo>
                    <a:pt x="1364869" y="0"/>
                    <a:pt x="1405382" y="33909"/>
                    <a:pt x="1412113" y="61087"/>
                  </a:cubicBezTo>
                  <a:cubicBezTo>
                    <a:pt x="1418844" y="88265"/>
                    <a:pt x="1385062" y="142494"/>
                    <a:pt x="1364869" y="142494"/>
                  </a:cubicBezTo>
                  <a:cubicBezTo>
                    <a:pt x="1276985" y="149225"/>
                    <a:pt x="1243203" y="217170"/>
                    <a:pt x="1189228" y="264541"/>
                  </a:cubicBezTo>
                  <a:cubicBezTo>
                    <a:pt x="1168908" y="284861"/>
                    <a:pt x="1141984" y="305181"/>
                    <a:pt x="1108202" y="3392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774920" y="4205520"/>
            <a:ext cx="659340" cy="857520"/>
            <a:chOff x="0" y="0"/>
            <a:chExt cx="879120" cy="1143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9094" cy="1143254"/>
            </a:xfrm>
            <a:custGeom>
              <a:avLst/>
              <a:gdLst/>
              <a:ahLst/>
              <a:cxnLst/>
              <a:rect l="l" t="t" r="r" b="b"/>
              <a:pathLst>
                <a:path w="879094" h="1143254">
                  <a:moveTo>
                    <a:pt x="229870" y="581787"/>
                  </a:moveTo>
                  <a:cubicBezTo>
                    <a:pt x="229870" y="514096"/>
                    <a:pt x="223139" y="453263"/>
                    <a:pt x="229870" y="385572"/>
                  </a:cubicBezTo>
                  <a:cubicBezTo>
                    <a:pt x="250190" y="290830"/>
                    <a:pt x="196088" y="223139"/>
                    <a:pt x="128397" y="169037"/>
                  </a:cubicBezTo>
                  <a:cubicBezTo>
                    <a:pt x="108077" y="155448"/>
                    <a:pt x="67564" y="162306"/>
                    <a:pt x="53975" y="148717"/>
                  </a:cubicBezTo>
                  <a:cubicBezTo>
                    <a:pt x="27051" y="128524"/>
                    <a:pt x="0" y="94742"/>
                    <a:pt x="0" y="67691"/>
                  </a:cubicBezTo>
                  <a:cubicBezTo>
                    <a:pt x="0" y="47371"/>
                    <a:pt x="33782" y="6731"/>
                    <a:pt x="60833" y="0"/>
                  </a:cubicBezTo>
                  <a:cubicBezTo>
                    <a:pt x="87884" y="0"/>
                    <a:pt x="141986" y="33782"/>
                    <a:pt x="141986" y="54102"/>
                  </a:cubicBezTo>
                  <a:cubicBezTo>
                    <a:pt x="141986" y="128524"/>
                    <a:pt x="202819" y="155575"/>
                    <a:pt x="229870" y="202946"/>
                  </a:cubicBezTo>
                  <a:cubicBezTo>
                    <a:pt x="256921" y="229997"/>
                    <a:pt x="277241" y="270637"/>
                    <a:pt x="277241" y="311150"/>
                  </a:cubicBezTo>
                  <a:cubicBezTo>
                    <a:pt x="283972" y="480314"/>
                    <a:pt x="277241" y="642620"/>
                    <a:pt x="277241" y="811784"/>
                  </a:cubicBezTo>
                  <a:cubicBezTo>
                    <a:pt x="277241" y="865886"/>
                    <a:pt x="358394" y="980948"/>
                    <a:pt x="405765" y="987679"/>
                  </a:cubicBezTo>
                  <a:cubicBezTo>
                    <a:pt x="432816" y="994410"/>
                    <a:pt x="466598" y="994410"/>
                    <a:pt x="480187" y="980948"/>
                  </a:cubicBezTo>
                  <a:cubicBezTo>
                    <a:pt x="541020" y="926846"/>
                    <a:pt x="601853" y="879475"/>
                    <a:pt x="595122" y="784733"/>
                  </a:cubicBezTo>
                  <a:cubicBezTo>
                    <a:pt x="581660" y="622300"/>
                    <a:pt x="588391" y="466725"/>
                    <a:pt x="595122" y="304419"/>
                  </a:cubicBezTo>
                  <a:cubicBezTo>
                    <a:pt x="595122" y="277368"/>
                    <a:pt x="615442" y="236728"/>
                    <a:pt x="635635" y="209677"/>
                  </a:cubicBezTo>
                  <a:cubicBezTo>
                    <a:pt x="669417" y="162306"/>
                    <a:pt x="737108" y="128524"/>
                    <a:pt x="737108" y="47244"/>
                  </a:cubicBezTo>
                  <a:cubicBezTo>
                    <a:pt x="730377" y="33782"/>
                    <a:pt x="791210" y="0"/>
                    <a:pt x="818261" y="6731"/>
                  </a:cubicBezTo>
                  <a:cubicBezTo>
                    <a:pt x="845312" y="6731"/>
                    <a:pt x="879094" y="54102"/>
                    <a:pt x="879094" y="74422"/>
                  </a:cubicBezTo>
                  <a:cubicBezTo>
                    <a:pt x="879094" y="101473"/>
                    <a:pt x="845312" y="142113"/>
                    <a:pt x="818261" y="148844"/>
                  </a:cubicBezTo>
                  <a:cubicBezTo>
                    <a:pt x="710057" y="175895"/>
                    <a:pt x="649224" y="250317"/>
                    <a:pt x="649224" y="351790"/>
                  </a:cubicBezTo>
                  <a:cubicBezTo>
                    <a:pt x="649224" y="507365"/>
                    <a:pt x="642493" y="656209"/>
                    <a:pt x="649224" y="811784"/>
                  </a:cubicBezTo>
                  <a:cubicBezTo>
                    <a:pt x="649224" y="879475"/>
                    <a:pt x="628904" y="919988"/>
                    <a:pt x="588391" y="960628"/>
                  </a:cubicBezTo>
                  <a:cubicBezTo>
                    <a:pt x="547878" y="994410"/>
                    <a:pt x="507238" y="1021461"/>
                    <a:pt x="513969" y="1089152"/>
                  </a:cubicBezTo>
                  <a:cubicBezTo>
                    <a:pt x="513969" y="1102741"/>
                    <a:pt x="466598" y="1143254"/>
                    <a:pt x="439547" y="1143254"/>
                  </a:cubicBezTo>
                  <a:cubicBezTo>
                    <a:pt x="412496" y="1143254"/>
                    <a:pt x="365125" y="1102614"/>
                    <a:pt x="365125" y="1082421"/>
                  </a:cubicBezTo>
                  <a:cubicBezTo>
                    <a:pt x="365125" y="1021588"/>
                    <a:pt x="324612" y="994410"/>
                    <a:pt x="290703" y="960628"/>
                  </a:cubicBezTo>
                  <a:cubicBezTo>
                    <a:pt x="243332" y="919988"/>
                    <a:pt x="223139" y="872617"/>
                    <a:pt x="229870" y="811784"/>
                  </a:cubicBezTo>
                  <a:cubicBezTo>
                    <a:pt x="229870" y="737362"/>
                    <a:pt x="229870" y="656209"/>
                    <a:pt x="229870" y="581787"/>
                  </a:cubicBezTo>
                  <a:cubicBezTo>
                    <a:pt x="229870" y="581787"/>
                    <a:pt x="229870" y="581787"/>
                    <a:pt x="229870" y="5817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5338980" y="2307420"/>
            <a:ext cx="1090800" cy="435780"/>
            <a:chOff x="0" y="0"/>
            <a:chExt cx="1454400" cy="5810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454658" cy="581025"/>
            </a:xfrm>
            <a:custGeom>
              <a:avLst/>
              <a:gdLst/>
              <a:ahLst/>
              <a:cxnLst/>
              <a:rect l="l" t="t" r="r" b="b"/>
              <a:pathLst>
                <a:path w="1454658" h="581025">
                  <a:moveTo>
                    <a:pt x="1454404" y="513461"/>
                  </a:moveTo>
                  <a:cubicBezTo>
                    <a:pt x="1420622" y="540512"/>
                    <a:pt x="1393571" y="581025"/>
                    <a:pt x="1366520" y="581025"/>
                  </a:cubicBezTo>
                  <a:cubicBezTo>
                    <a:pt x="1339469" y="581025"/>
                    <a:pt x="1292098" y="547243"/>
                    <a:pt x="1285367" y="520192"/>
                  </a:cubicBezTo>
                  <a:cubicBezTo>
                    <a:pt x="1251458" y="405384"/>
                    <a:pt x="1156716" y="317500"/>
                    <a:pt x="1035050" y="317500"/>
                  </a:cubicBezTo>
                  <a:cubicBezTo>
                    <a:pt x="811784" y="317500"/>
                    <a:pt x="588645" y="317500"/>
                    <a:pt x="372110" y="317500"/>
                  </a:cubicBezTo>
                  <a:cubicBezTo>
                    <a:pt x="304419" y="324231"/>
                    <a:pt x="257048" y="304038"/>
                    <a:pt x="216535" y="256667"/>
                  </a:cubicBezTo>
                  <a:cubicBezTo>
                    <a:pt x="169164" y="209423"/>
                    <a:pt x="128651" y="148590"/>
                    <a:pt x="47371" y="148590"/>
                  </a:cubicBezTo>
                  <a:cubicBezTo>
                    <a:pt x="33782" y="148590"/>
                    <a:pt x="0" y="87884"/>
                    <a:pt x="0" y="60833"/>
                  </a:cubicBezTo>
                  <a:cubicBezTo>
                    <a:pt x="6731" y="40513"/>
                    <a:pt x="47371" y="0"/>
                    <a:pt x="74422" y="0"/>
                  </a:cubicBezTo>
                  <a:cubicBezTo>
                    <a:pt x="101473" y="0"/>
                    <a:pt x="142113" y="40513"/>
                    <a:pt x="148844" y="67564"/>
                  </a:cubicBezTo>
                  <a:cubicBezTo>
                    <a:pt x="182626" y="182372"/>
                    <a:pt x="277368" y="263525"/>
                    <a:pt x="392430" y="263525"/>
                  </a:cubicBezTo>
                  <a:cubicBezTo>
                    <a:pt x="629158" y="263525"/>
                    <a:pt x="866013" y="263525"/>
                    <a:pt x="1096010" y="263525"/>
                  </a:cubicBezTo>
                  <a:cubicBezTo>
                    <a:pt x="1129792" y="263525"/>
                    <a:pt x="1163701" y="283845"/>
                    <a:pt x="1190752" y="304038"/>
                  </a:cubicBezTo>
                  <a:cubicBezTo>
                    <a:pt x="1258443" y="351282"/>
                    <a:pt x="1292225" y="432435"/>
                    <a:pt x="1386967" y="439166"/>
                  </a:cubicBezTo>
                  <a:cubicBezTo>
                    <a:pt x="1407287" y="439166"/>
                    <a:pt x="1427607" y="479679"/>
                    <a:pt x="1454658" y="5134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3155220" y="4976640"/>
            <a:ext cx="1081080" cy="304560"/>
            <a:chOff x="0" y="0"/>
            <a:chExt cx="1441440" cy="406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441577" cy="406019"/>
            </a:xfrm>
            <a:custGeom>
              <a:avLst/>
              <a:gdLst/>
              <a:ahLst/>
              <a:cxnLst/>
              <a:rect l="l" t="t" r="r" b="b"/>
              <a:pathLst>
                <a:path w="1441577" h="406019">
                  <a:moveTo>
                    <a:pt x="724154" y="27051"/>
                  </a:moveTo>
                  <a:cubicBezTo>
                    <a:pt x="757936" y="27051"/>
                    <a:pt x="785114" y="33782"/>
                    <a:pt x="818896" y="27051"/>
                  </a:cubicBezTo>
                  <a:cubicBezTo>
                    <a:pt x="1008380" y="0"/>
                    <a:pt x="1177544" y="40640"/>
                    <a:pt x="1292606" y="216535"/>
                  </a:cubicBezTo>
                  <a:cubicBezTo>
                    <a:pt x="1299337" y="230124"/>
                    <a:pt x="1333246" y="236855"/>
                    <a:pt x="1353566" y="236855"/>
                  </a:cubicBezTo>
                  <a:cubicBezTo>
                    <a:pt x="1400937" y="250444"/>
                    <a:pt x="1441577" y="270637"/>
                    <a:pt x="1427988" y="324866"/>
                  </a:cubicBezTo>
                  <a:cubicBezTo>
                    <a:pt x="1421257" y="351917"/>
                    <a:pt x="1387348" y="392557"/>
                    <a:pt x="1360297" y="399288"/>
                  </a:cubicBezTo>
                  <a:cubicBezTo>
                    <a:pt x="1312926" y="406019"/>
                    <a:pt x="1285875" y="372237"/>
                    <a:pt x="1279144" y="318135"/>
                  </a:cubicBezTo>
                  <a:cubicBezTo>
                    <a:pt x="1265555" y="284353"/>
                    <a:pt x="1238504" y="257175"/>
                    <a:pt x="1218184" y="223393"/>
                  </a:cubicBezTo>
                  <a:cubicBezTo>
                    <a:pt x="1136904" y="108331"/>
                    <a:pt x="1028573" y="67691"/>
                    <a:pt x="886460" y="81153"/>
                  </a:cubicBezTo>
                  <a:cubicBezTo>
                    <a:pt x="737616" y="94742"/>
                    <a:pt x="588645" y="87884"/>
                    <a:pt x="433070" y="81153"/>
                  </a:cubicBezTo>
                  <a:cubicBezTo>
                    <a:pt x="385699" y="81153"/>
                    <a:pt x="345059" y="94742"/>
                    <a:pt x="311277" y="135255"/>
                  </a:cubicBezTo>
                  <a:cubicBezTo>
                    <a:pt x="277495" y="175768"/>
                    <a:pt x="236855" y="202946"/>
                    <a:pt x="202946" y="243586"/>
                  </a:cubicBezTo>
                  <a:cubicBezTo>
                    <a:pt x="189357" y="263906"/>
                    <a:pt x="175895" y="290957"/>
                    <a:pt x="169164" y="318008"/>
                  </a:cubicBezTo>
                  <a:cubicBezTo>
                    <a:pt x="162433" y="365379"/>
                    <a:pt x="135382" y="406019"/>
                    <a:pt x="88011" y="399161"/>
                  </a:cubicBezTo>
                  <a:cubicBezTo>
                    <a:pt x="60960" y="392430"/>
                    <a:pt x="20320" y="351790"/>
                    <a:pt x="13589" y="324739"/>
                  </a:cubicBezTo>
                  <a:cubicBezTo>
                    <a:pt x="0" y="277495"/>
                    <a:pt x="40640" y="250444"/>
                    <a:pt x="94742" y="236855"/>
                  </a:cubicBezTo>
                  <a:cubicBezTo>
                    <a:pt x="121793" y="236855"/>
                    <a:pt x="155702" y="216535"/>
                    <a:pt x="175895" y="189484"/>
                  </a:cubicBezTo>
                  <a:cubicBezTo>
                    <a:pt x="277495" y="54102"/>
                    <a:pt x="406019" y="0"/>
                    <a:pt x="575183" y="27051"/>
                  </a:cubicBezTo>
                  <a:cubicBezTo>
                    <a:pt x="629285" y="33782"/>
                    <a:pt x="676656" y="27051"/>
                    <a:pt x="724027" y="270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466640" y="8670240"/>
            <a:ext cx="502200" cy="1076220"/>
            <a:chOff x="0" y="0"/>
            <a:chExt cx="669600" cy="14349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9544" cy="1435100"/>
            </a:xfrm>
            <a:custGeom>
              <a:avLst/>
              <a:gdLst/>
              <a:ahLst/>
              <a:cxnLst/>
              <a:rect l="l" t="t" r="r" b="b"/>
              <a:pathLst>
                <a:path w="669544" h="1435100">
                  <a:moveTo>
                    <a:pt x="74422" y="1434973"/>
                  </a:moveTo>
                  <a:cubicBezTo>
                    <a:pt x="40640" y="1387602"/>
                    <a:pt x="0" y="1360551"/>
                    <a:pt x="0" y="1333373"/>
                  </a:cubicBezTo>
                  <a:cubicBezTo>
                    <a:pt x="0" y="1306195"/>
                    <a:pt x="33782" y="1258951"/>
                    <a:pt x="60833" y="1252093"/>
                  </a:cubicBezTo>
                  <a:cubicBezTo>
                    <a:pt x="175768" y="1218311"/>
                    <a:pt x="304292" y="1069340"/>
                    <a:pt x="304292" y="947547"/>
                  </a:cubicBezTo>
                  <a:cubicBezTo>
                    <a:pt x="304292" y="764794"/>
                    <a:pt x="304292" y="588772"/>
                    <a:pt x="304292" y="412877"/>
                  </a:cubicBezTo>
                  <a:cubicBezTo>
                    <a:pt x="304292" y="351917"/>
                    <a:pt x="317881" y="304546"/>
                    <a:pt x="365125" y="270764"/>
                  </a:cubicBezTo>
                  <a:cubicBezTo>
                    <a:pt x="398907" y="236982"/>
                    <a:pt x="432816" y="203073"/>
                    <a:pt x="459867" y="169291"/>
                  </a:cubicBezTo>
                  <a:cubicBezTo>
                    <a:pt x="480187" y="142240"/>
                    <a:pt x="500507" y="115189"/>
                    <a:pt x="507238" y="81280"/>
                  </a:cubicBezTo>
                  <a:cubicBezTo>
                    <a:pt x="513969" y="33909"/>
                    <a:pt x="541020" y="0"/>
                    <a:pt x="588391" y="13589"/>
                  </a:cubicBezTo>
                  <a:cubicBezTo>
                    <a:pt x="615442" y="20320"/>
                    <a:pt x="656082" y="54229"/>
                    <a:pt x="662813" y="81280"/>
                  </a:cubicBezTo>
                  <a:cubicBezTo>
                    <a:pt x="669544" y="128651"/>
                    <a:pt x="642493" y="169291"/>
                    <a:pt x="588391" y="162560"/>
                  </a:cubicBezTo>
                  <a:cubicBezTo>
                    <a:pt x="513969" y="162560"/>
                    <a:pt x="493649" y="230251"/>
                    <a:pt x="446405" y="264033"/>
                  </a:cubicBezTo>
                  <a:cubicBezTo>
                    <a:pt x="378714" y="311404"/>
                    <a:pt x="351663" y="385826"/>
                    <a:pt x="358521" y="480568"/>
                  </a:cubicBezTo>
                  <a:cubicBezTo>
                    <a:pt x="365252" y="656590"/>
                    <a:pt x="358521" y="832485"/>
                    <a:pt x="358521" y="1001776"/>
                  </a:cubicBezTo>
                  <a:cubicBezTo>
                    <a:pt x="358521" y="1042416"/>
                    <a:pt x="331470" y="1089787"/>
                    <a:pt x="311150" y="1116838"/>
                  </a:cubicBezTo>
                  <a:cubicBezTo>
                    <a:pt x="277368" y="1164209"/>
                    <a:pt x="229997" y="1198118"/>
                    <a:pt x="189357" y="1245489"/>
                  </a:cubicBezTo>
                  <a:cubicBezTo>
                    <a:pt x="169037" y="1265809"/>
                    <a:pt x="169037" y="1299591"/>
                    <a:pt x="148717" y="1326769"/>
                  </a:cubicBezTo>
                  <a:cubicBezTo>
                    <a:pt x="135128" y="1360551"/>
                    <a:pt x="108077" y="1387729"/>
                    <a:pt x="74295" y="14351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3167100" y="4209840"/>
            <a:ext cx="1064340" cy="290520"/>
            <a:chOff x="0" y="0"/>
            <a:chExt cx="1419120" cy="387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19098" cy="387350"/>
            </a:xfrm>
            <a:custGeom>
              <a:avLst/>
              <a:gdLst/>
              <a:ahLst/>
              <a:cxnLst/>
              <a:rect l="l" t="t" r="r" b="b"/>
              <a:pathLst>
                <a:path w="1419098" h="387350">
                  <a:moveTo>
                    <a:pt x="709549" y="367030"/>
                  </a:moveTo>
                  <a:cubicBezTo>
                    <a:pt x="601472" y="367030"/>
                    <a:pt x="493268" y="373888"/>
                    <a:pt x="391922" y="367030"/>
                  </a:cubicBezTo>
                  <a:cubicBezTo>
                    <a:pt x="351409" y="367030"/>
                    <a:pt x="310769" y="346583"/>
                    <a:pt x="283845" y="319405"/>
                  </a:cubicBezTo>
                  <a:cubicBezTo>
                    <a:pt x="243332" y="292227"/>
                    <a:pt x="209550" y="244602"/>
                    <a:pt x="168910" y="210693"/>
                  </a:cubicBezTo>
                  <a:cubicBezTo>
                    <a:pt x="141859" y="190246"/>
                    <a:pt x="94615" y="183515"/>
                    <a:pt x="67564" y="156337"/>
                  </a:cubicBezTo>
                  <a:cubicBezTo>
                    <a:pt x="40513" y="135890"/>
                    <a:pt x="0" y="101981"/>
                    <a:pt x="0" y="74803"/>
                  </a:cubicBezTo>
                  <a:cubicBezTo>
                    <a:pt x="0" y="47625"/>
                    <a:pt x="47244" y="6858"/>
                    <a:pt x="74295" y="0"/>
                  </a:cubicBezTo>
                  <a:cubicBezTo>
                    <a:pt x="101346" y="0"/>
                    <a:pt x="141859" y="40767"/>
                    <a:pt x="148590" y="67945"/>
                  </a:cubicBezTo>
                  <a:cubicBezTo>
                    <a:pt x="182372" y="183515"/>
                    <a:pt x="331089" y="319405"/>
                    <a:pt x="445897" y="319405"/>
                  </a:cubicBezTo>
                  <a:cubicBezTo>
                    <a:pt x="635127" y="319405"/>
                    <a:pt x="817626" y="319405"/>
                    <a:pt x="999998" y="312547"/>
                  </a:cubicBezTo>
                  <a:cubicBezTo>
                    <a:pt x="1040511" y="312547"/>
                    <a:pt x="1074293" y="292100"/>
                    <a:pt x="1108075" y="271780"/>
                  </a:cubicBezTo>
                  <a:cubicBezTo>
                    <a:pt x="1141857" y="244602"/>
                    <a:pt x="1175639" y="210566"/>
                    <a:pt x="1202690" y="169799"/>
                  </a:cubicBezTo>
                  <a:cubicBezTo>
                    <a:pt x="1229741" y="142621"/>
                    <a:pt x="1243203" y="94996"/>
                    <a:pt x="1263523" y="61087"/>
                  </a:cubicBezTo>
                  <a:cubicBezTo>
                    <a:pt x="1283970" y="34036"/>
                    <a:pt x="1317752" y="0"/>
                    <a:pt x="1344803" y="0"/>
                  </a:cubicBezTo>
                  <a:cubicBezTo>
                    <a:pt x="1365123" y="0"/>
                    <a:pt x="1412367" y="40767"/>
                    <a:pt x="1412367" y="67945"/>
                  </a:cubicBezTo>
                  <a:cubicBezTo>
                    <a:pt x="1419098" y="95123"/>
                    <a:pt x="1378585" y="149479"/>
                    <a:pt x="1365123" y="149479"/>
                  </a:cubicBezTo>
                  <a:cubicBezTo>
                    <a:pt x="1283970" y="149479"/>
                    <a:pt x="1243457" y="203835"/>
                    <a:pt x="1209675" y="251460"/>
                  </a:cubicBezTo>
                  <a:cubicBezTo>
                    <a:pt x="1135380" y="353441"/>
                    <a:pt x="1034034" y="387350"/>
                    <a:pt x="912368" y="373761"/>
                  </a:cubicBezTo>
                  <a:cubicBezTo>
                    <a:pt x="844804" y="360172"/>
                    <a:pt x="777240" y="366903"/>
                    <a:pt x="709676" y="3669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919080" y="8517960"/>
            <a:ext cx="664200" cy="676080"/>
            <a:chOff x="0" y="0"/>
            <a:chExt cx="885600" cy="901440"/>
          </a:xfrm>
        </p:grpSpPr>
        <p:sp>
          <p:nvSpPr>
            <p:cNvPr id="40" name="Freeform 40"/>
            <p:cNvSpPr/>
            <p:nvPr/>
          </p:nvSpPr>
          <p:spPr>
            <a:xfrm>
              <a:off x="-127" y="127"/>
              <a:ext cx="885444" cy="901319"/>
            </a:xfrm>
            <a:custGeom>
              <a:avLst/>
              <a:gdLst/>
              <a:ahLst/>
              <a:cxnLst/>
              <a:rect l="l" t="t" r="r" b="b"/>
              <a:pathLst>
                <a:path w="885444" h="901319">
                  <a:moveTo>
                    <a:pt x="351663" y="813181"/>
                  </a:moveTo>
                  <a:cubicBezTo>
                    <a:pt x="290830" y="813181"/>
                    <a:pt x="257048" y="806450"/>
                    <a:pt x="216408" y="813181"/>
                  </a:cubicBezTo>
                  <a:cubicBezTo>
                    <a:pt x="189357" y="819912"/>
                    <a:pt x="162306" y="833501"/>
                    <a:pt x="141986" y="847090"/>
                  </a:cubicBezTo>
                  <a:cubicBezTo>
                    <a:pt x="108204" y="880999"/>
                    <a:pt x="67564" y="901319"/>
                    <a:pt x="33782" y="867410"/>
                  </a:cubicBezTo>
                  <a:cubicBezTo>
                    <a:pt x="13462" y="847090"/>
                    <a:pt x="0" y="786130"/>
                    <a:pt x="13462" y="765683"/>
                  </a:cubicBezTo>
                  <a:cubicBezTo>
                    <a:pt x="26924" y="745236"/>
                    <a:pt x="81026" y="738632"/>
                    <a:pt x="114808" y="738632"/>
                  </a:cubicBezTo>
                  <a:cubicBezTo>
                    <a:pt x="229743" y="738632"/>
                    <a:pt x="344678" y="745363"/>
                    <a:pt x="459613" y="752221"/>
                  </a:cubicBezTo>
                  <a:cubicBezTo>
                    <a:pt x="560959" y="650494"/>
                    <a:pt x="669163" y="542163"/>
                    <a:pt x="777367" y="433705"/>
                  </a:cubicBezTo>
                  <a:cubicBezTo>
                    <a:pt x="757047" y="331978"/>
                    <a:pt x="817880" y="216789"/>
                    <a:pt x="736854" y="115189"/>
                  </a:cubicBezTo>
                  <a:cubicBezTo>
                    <a:pt x="723392" y="94869"/>
                    <a:pt x="736854" y="40640"/>
                    <a:pt x="750316" y="20320"/>
                  </a:cubicBezTo>
                  <a:cubicBezTo>
                    <a:pt x="770636" y="6731"/>
                    <a:pt x="824738" y="0"/>
                    <a:pt x="844931" y="13589"/>
                  </a:cubicBezTo>
                  <a:cubicBezTo>
                    <a:pt x="865251" y="33909"/>
                    <a:pt x="885444" y="94869"/>
                    <a:pt x="871982" y="108458"/>
                  </a:cubicBezTo>
                  <a:cubicBezTo>
                    <a:pt x="804418" y="169418"/>
                    <a:pt x="824611" y="250825"/>
                    <a:pt x="831469" y="318516"/>
                  </a:cubicBezTo>
                  <a:cubicBezTo>
                    <a:pt x="838200" y="426974"/>
                    <a:pt x="811149" y="508254"/>
                    <a:pt x="723265" y="576072"/>
                  </a:cubicBezTo>
                  <a:cubicBezTo>
                    <a:pt x="675894" y="609981"/>
                    <a:pt x="635381" y="657352"/>
                    <a:pt x="601599" y="704850"/>
                  </a:cubicBezTo>
                  <a:cubicBezTo>
                    <a:pt x="527177" y="786130"/>
                    <a:pt x="446151" y="840359"/>
                    <a:pt x="351409" y="8133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712820" y="6467580"/>
            <a:ext cx="878580" cy="402300"/>
            <a:chOff x="0" y="0"/>
            <a:chExt cx="1171440" cy="536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171448" cy="536575"/>
            </a:xfrm>
            <a:custGeom>
              <a:avLst/>
              <a:gdLst/>
              <a:ahLst/>
              <a:cxnLst/>
              <a:rect l="l" t="t" r="r" b="b"/>
              <a:pathLst>
                <a:path w="1171448" h="536575">
                  <a:moveTo>
                    <a:pt x="582295" y="244475"/>
                  </a:moveTo>
                  <a:cubicBezTo>
                    <a:pt x="643255" y="244475"/>
                    <a:pt x="710946" y="230886"/>
                    <a:pt x="778637" y="244475"/>
                  </a:cubicBezTo>
                  <a:cubicBezTo>
                    <a:pt x="873379" y="258064"/>
                    <a:pt x="934339" y="210566"/>
                    <a:pt x="981837" y="142621"/>
                  </a:cubicBezTo>
                  <a:cubicBezTo>
                    <a:pt x="995426" y="129032"/>
                    <a:pt x="1002157" y="101854"/>
                    <a:pt x="1002157" y="81534"/>
                  </a:cubicBezTo>
                  <a:cubicBezTo>
                    <a:pt x="1008888" y="34036"/>
                    <a:pt x="1036066" y="0"/>
                    <a:pt x="1083437" y="6858"/>
                  </a:cubicBezTo>
                  <a:cubicBezTo>
                    <a:pt x="1117346" y="13589"/>
                    <a:pt x="1151128" y="54356"/>
                    <a:pt x="1157859" y="81534"/>
                  </a:cubicBezTo>
                  <a:cubicBezTo>
                    <a:pt x="1171448" y="129032"/>
                    <a:pt x="1130808" y="156210"/>
                    <a:pt x="1083437" y="163068"/>
                  </a:cubicBezTo>
                  <a:cubicBezTo>
                    <a:pt x="1056386" y="169799"/>
                    <a:pt x="1015746" y="190246"/>
                    <a:pt x="1002157" y="210566"/>
                  </a:cubicBezTo>
                  <a:cubicBezTo>
                    <a:pt x="941197" y="278511"/>
                    <a:pt x="873506" y="305562"/>
                    <a:pt x="785495" y="298831"/>
                  </a:cubicBezTo>
                  <a:cubicBezTo>
                    <a:pt x="636524" y="292100"/>
                    <a:pt x="487553" y="298831"/>
                    <a:pt x="345313" y="298831"/>
                  </a:cubicBezTo>
                  <a:cubicBezTo>
                    <a:pt x="264033" y="298831"/>
                    <a:pt x="176022" y="380365"/>
                    <a:pt x="169291" y="455041"/>
                  </a:cubicBezTo>
                  <a:cubicBezTo>
                    <a:pt x="162560" y="502539"/>
                    <a:pt x="135382" y="536575"/>
                    <a:pt x="88011" y="529717"/>
                  </a:cubicBezTo>
                  <a:cubicBezTo>
                    <a:pt x="60960" y="522986"/>
                    <a:pt x="20320" y="488950"/>
                    <a:pt x="13589" y="461772"/>
                  </a:cubicBezTo>
                  <a:cubicBezTo>
                    <a:pt x="0" y="407416"/>
                    <a:pt x="40640" y="386969"/>
                    <a:pt x="88011" y="373380"/>
                  </a:cubicBezTo>
                  <a:cubicBezTo>
                    <a:pt x="128651" y="359791"/>
                    <a:pt x="162433" y="339471"/>
                    <a:pt x="189611" y="312293"/>
                  </a:cubicBezTo>
                  <a:cubicBezTo>
                    <a:pt x="236982" y="257937"/>
                    <a:pt x="284353" y="230759"/>
                    <a:pt x="358902" y="237617"/>
                  </a:cubicBezTo>
                  <a:cubicBezTo>
                    <a:pt x="433451" y="244475"/>
                    <a:pt x="507873" y="244348"/>
                    <a:pt x="582295" y="244348"/>
                  </a:cubicBezTo>
                  <a:cubicBezTo>
                    <a:pt x="582295" y="244348"/>
                    <a:pt x="582295" y="244348"/>
                    <a:pt x="582295" y="2443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322480" y="4484160"/>
            <a:ext cx="409320" cy="857520"/>
            <a:chOff x="0" y="0"/>
            <a:chExt cx="545760" cy="11433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45719" cy="1143508"/>
            </a:xfrm>
            <a:custGeom>
              <a:avLst/>
              <a:gdLst/>
              <a:ahLst/>
              <a:cxnLst/>
              <a:rect l="l" t="t" r="r" b="b"/>
              <a:pathLst>
                <a:path w="545719" h="1143508">
                  <a:moveTo>
                    <a:pt x="545719" y="74422"/>
                  </a:moveTo>
                  <a:cubicBezTo>
                    <a:pt x="505333" y="108204"/>
                    <a:pt x="478282" y="142113"/>
                    <a:pt x="451358" y="148844"/>
                  </a:cubicBezTo>
                  <a:cubicBezTo>
                    <a:pt x="350266" y="169164"/>
                    <a:pt x="282956" y="243586"/>
                    <a:pt x="282956" y="345059"/>
                  </a:cubicBezTo>
                  <a:cubicBezTo>
                    <a:pt x="282956" y="507492"/>
                    <a:pt x="289687" y="669798"/>
                    <a:pt x="282956" y="832231"/>
                  </a:cubicBezTo>
                  <a:cubicBezTo>
                    <a:pt x="282956" y="866013"/>
                    <a:pt x="269494" y="899922"/>
                    <a:pt x="249301" y="926973"/>
                  </a:cubicBezTo>
                  <a:cubicBezTo>
                    <a:pt x="208915" y="974344"/>
                    <a:pt x="148209" y="1008126"/>
                    <a:pt x="148209" y="1089406"/>
                  </a:cubicBezTo>
                  <a:cubicBezTo>
                    <a:pt x="141478" y="1109726"/>
                    <a:pt x="87630" y="1143508"/>
                    <a:pt x="60579" y="1136777"/>
                  </a:cubicBezTo>
                  <a:cubicBezTo>
                    <a:pt x="33655" y="1136650"/>
                    <a:pt x="0" y="1089279"/>
                    <a:pt x="0" y="1062228"/>
                  </a:cubicBezTo>
                  <a:cubicBezTo>
                    <a:pt x="0" y="1035177"/>
                    <a:pt x="33655" y="994537"/>
                    <a:pt x="60579" y="987806"/>
                  </a:cubicBezTo>
                  <a:cubicBezTo>
                    <a:pt x="175133" y="960755"/>
                    <a:pt x="228981" y="893064"/>
                    <a:pt x="228981" y="784860"/>
                  </a:cubicBezTo>
                  <a:cubicBezTo>
                    <a:pt x="228981" y="622427"/>
                    <a:pt x="228981" y="460121"/>
                    <a:pt x="228981" y="297688"/>
                  </a:cubicBezTo>
                  <a:cubicBezTo>
                    <a:pt x="228981" y="270637"/>
                    <a:pt x="242443" y="236855"/>
                    <a:pt x="262636" y="216535"/>
                  </a:cubicBezTo>
                  <a:cubicBezTo>
                    <a:pt x="303022" y="162433"/>
                    <a:pt x="370459" y="128524"/>
                    <a:pt x="370459" y="40640"/>
                  </a:cubicBezTo>
                  <a:cubicBezTo>
                    <a:pt x="370459" y="27051"/>
                    <a:pt x="431038" y="0"/>
                    <a:pt x="458089" y="0"/>
                  </a:cubicBezTo>
                  <a:cubicBezTo>
                    <a:pt x="485140" y="0"/>
                    <a:pt x="505206" y="40640"/>
                    <a:pt x="545719" y="744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626960" y="4331340"/>
            <a:ext cx="395280" cy="873720"/>
            <a:chOff x="0" y="0"/>
            <a:chExt cx="527040" cy="11649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27050" cy="1164844"/>
            </a:xfrm>
            <a:custGeom>
              <a:avLst/>
              <a:gdLst/>
              <a:ahLst/>
              <a:cxnLst/>
              <a:rect l="l" t="t" r="r" b="b"/>
              <a:pathLst>
                <a:path w="527050" h="1164844">
                  <a:moveTo>
                    <a:pt x="297307" y="582422"/>
                  </a:moveTo>
                  <a:cubicBezTo>
                    <a:pt x="297307" y="650113"/>
                    <a:pt x="297307" y="717931"/>
                    <a:pt x="297307" y="792353"/>
                  </a:cubicBezTo>
                  <a:cubicBezTo>
                    <a:pt x="297307" y="914273"/>
                    <a:pt x="344551" y="975233"/>
                    <a:pt x="466217" y="1009142"/>
                  </a:cubicBezTo>
                  <a:cubicBezTo>
                    <a:pt x="493268" y="1015873"/>
                    <a:pt x="527050" y="1063371"/>
                    <a:pt x="527050" y="1090422"/>
                  </a:cubicBezTo>
                  <a:cubicBezTo>
                    <a:pt x="527050" y="1117473"/>
                    <a:pt x="486537" y="1158113"/>
                    <a:pt x="459486" y="1158113"/>
                  </a:cubicBezTo>
                  <a:cubicBezTo>
                    <a:pt x="432435" y="1164844"/>
                    <a:pt x="378460" y="1124204"/>
                    <a:pt x="378460" y="1110742"/>
                  </a:cubicBezTo>
                  <a:cubicBezTo>
                    <a:pt x="378460" y="1036193"/>
                    <a:pt x="324358" y="1002411"/>
                    <a:pt x="283845" y="954913"/>
                  </a:cubicBezTo>
                  <a:cubicBezTo>
                    <a:pt x="263525" y="927862"/>
                    <a:pt x="243332" y="880364"/>
                    <a:pt x="243332" y="839724"/>
                  </a:cubicBezTo>
                  <a:cubicBezTo>
                    <a:pt x="236601" y="670433"/>
                    <a:pt x="236601" y="507873"/>
                    <a:pt x="236601" y="338582"/>
                  </a:cubicBezTo>
                  <a:cubicBezTo>
                    <a:pt x="236601" y="264033"/>
                    <a:pt x="155575" y="182753"/>
                    <a:pt x="88011" y="169291"/>
                  </a:cubicBezTo>
                  <a:cubicBezTo>
                    <a:pt x="54102" y="162560"/>
                    <a:pt x="13462" y="121920"/>
                    <a:pt x="6731" y="88011"/>
                  </a:cubicBezTo>
                  <a:cubicBezTo>
                    <a:pt x="0" y="67691"/>
                    <a:pt x="47244" y="20320"/>
                    <a:pt x="74295" y="13589"/>
                  </a:cubicBezTo>
                  <a:cubicBezTo>
                    <a:pt x="121666" y="0"/>
                    <a:pt x="148590" y="40640"/>
                    <a:pt x="162179" y="88011"/>
                  </a:cubicBezTo>
                  <a:cubicBezTo>
                    <a:pt x="168910" y="115062"/>
                    <a:pt x="182499" y="155702"/>
                    <a:pt x="209423" y="176022"/>
                  </a:cubicBezTo>
                  <a:cubicBezTo>
                    <a:pt x="276987" y="230251"/>
                    <a:pt x="304038" y="297942"/>
                    <a:pt x="297307" y="392811"/>
                  </a:cubicBezTo>
                  <a:cubicBezTo>
                    <a:pt x="290576" y="453771"/>
                    <a:pt x="297307" y="514731"/>
                    <a:pt x="297307" y="5824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524900" y="6748380"/>
            <a:ext cx="878580" cy="395280"/>
            <a:chOff x="0" y="0"/>
            <a:chExt cx="1171440" cy="5270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71448" cy="527050"/>
            </a:xfrm>
            <a:custGeom>
              <a:avLst/>
              <a:gdLst/>
              <a:ahLst/>
              <a:cxnLst/>
              <a:rect l="l" t="t" r="r" b="b"/>
              <a:pathLst>
                <a:path w="1171448" h="527050">
                  <a:moveTo>
                    <a:pt x="1171448" y="452755"/>
                  </a:moveTo>
                  <a:cubicBezTo>
                    <a:pt x="1130808" y="486537"/>
                    <a:pt x="1103757" y="527050"/>
                    <a:pt x="1076706" y="527050"/>
                  </a:cubicBezTo>
                  <a:cubicBezTo>
                    <a:pt x="1049655" y="520319"/>
                    <a:pt x="1002284" y="486537"/>
                    <a:pt x="995426" y="459486"/>
                  </a:cubicBezTo>
                  <a:cubicBezTo>
                    <a:pt x="968375" y="358140"/>
                    <a:pt x="893826" y="290576"/>
                    <a:pt x="792226" y="290576"/>
                  </a:cubicBezTo>
                  <a:cubicBezTo>
                    <a:pt x="629666" y="290576"/>
                    <a:pt x="467233" y="290576"/>
                    <a:pt x="297942" y="290576"/>
                  </a:cubicBezTo>
                  <a:cubicBezTo>
                    <a:pt x="277622" y="290576"/>
                    <a:pt x="243713" y="283845"/>
                    <a:pt x="230251" y="270256"/>
                  </a:cubicBezTo>
                  <a:cubicBezTo>
                    <a:pt x="169291" y="223012"/>
                    <a:pt x="128651" y="155448"/>
                    <a:pt x="40640" y="148590"/>
                  </a:cubicBezTo>
                  <a:cubicBezTo>
                    <a:pt x="27051" y="148590"/>
                    <a:pt x="0" y="87884"/>
                    <a:pt x="6731" y="60833"/>
                  </a:cubicBezTo>
                  <a:cubicBezTo>
                    <a:pt x="6731" y="40513"/>
                    <a:pt x="54229" y="0"/>
                    <a:pt x="74422" y="6731"/>
                  </a:cubicBezTo>
                  <a:cubicBezTo>
                    <a:pt x="101600" y="6731"/>
                    <a:pt x="142240" y="40513"/>
                    <a:pt x="148971" y="67564"/>
                  </a:cubicBezTo>
                  <a:cubicBezTo>
                    <a:pt x="176022" y="168910"/>
                    <a:pt x="250571" y="236474"/>
                    <a:pt x="345313" y="236474"/>
                  </a:cubicBezTo>
                  <a:cubicBezTo>
                    <a:pt x="507873" y="236474"/>
                    <a:pt x="670306" y="236474"/>
                    <a:pt x="832866" y="236474"/>
                  </a:cubicBezTo>
                  <a:cubicBezTo>
                    <a:pt x="866775" y="236474"/>
                    <a:pt x="900557" y="249936"/>
                    <a:pt x="927608" y="270256"/>
                  </a:cubicBezTo>
                  <a:cubicBezTo>
                    <a:pt x="981837" y="310769"/>
                    <a:pt x="1015619" y="378333"/>
                    <a:pt x="1096899" y="378333"/>
                  </a:cubicBezTo>
                  <a:cubicBezTo>
                    <a:pt x="1117219" y="378333"/>
                    <a:pt x="1137539" y="418846"/>
                    <a:pt x="1171321" y="4526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5657580" y="2805300"/>
            <a:ext cx="750060" cy="257040"/>
            <a:chOff x="0" y="0"/>
            <a:chExt cx="1000080" cy="34272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000125" cy="342773"/>
            </a:xfrm>
            <a:custGeom>
              <a:avLst/>
              <a:gdLst/>
              <a:ahLst/>
              <a:cxnLst/>
              <a:rect l="l" t="t" r="r" b="b"/>
              <a:pathLst>
                <a:path w="1000125" h="342773">
                  <a:moveTo>
                    <a:pt x="716280" y="0"/>
                  </a:moveTo>
                  <a:cubicBezTo>
                    <a:pt x="763524" y="53721"/>
                    <a:pt x="797306" y="94107"/>
                    <a:pt x="831215" y="134366"/>
                  </a:cubicBezTo>
                  <a:cubicBezTo>
                    <a:pt x="858266" y="168021"/>
                    <a:pt x="892048" y="194818"/>
                    <a:pt x="939292" y="194818"/>
                  </a:cubicBezTo>
                  <a:cubicBezTo>
                    <a:pt x="966343" y="194818"/>
                    <a:pt x="1000125" y="241808"/>
                    <a:pt x="1000125" y="268732"/>
                  </a:cubicBezTo>
                  <a:cubicBezTo>
                    <a:pt x="1000125" y="295656"/>
                    <a:pt x="966343" y="335915"/>
                    <a:pt x="939292" y="342646"/>
                  </a:cubicBezTo>
                  <a:cubicBezTo>
                    <a:pt x="918972" y="342646"/>
                    <a:pt x="858266" y="315722"/>
                    <a:pt x="858266" y="295656"/>
                  </a:cubicBezTo>
                  <a:cubicBezTo>
                    <a:pt x="858266" y="194818"/>
                    <a:pt x="770382" y="161290"/>
                    <a:pt x="709549" y="87376"/>
                  </a:cubicBezTo>
                  <a:cubicBezTo>
                    <a:pt x="662305" y="141097"/>
                    <a:pt x="621665" y="181483"/>
                    <a:pt x="581152" y="228473"/>
                  </a:cubicBezTo>
                  <a:cubicBezTo>
                    <a:pt x="540639" y="282194"/>
                    <a:pt x="493268" y="302387"/>
                    <a:pt x="425704" y="295656"/>
                  </a:cubicBezTo>
                  <a:cubicBezTo>
                    <a:pt x="371602" y="288925"/>
                    <a:pt x="310769" y="295656"/>
                    <a:pt x="256794" y="295656"/>
                  </a:cubicBezTo>
                  <a:cubicBezTo>
                    <a:pt x="209550" y="295656"/>
                    <a:pt x="155448" y="288925"/>
                    <a:pt x="114935" y="329311"/>
                  </a:cubicBezTo>
                  <a:cubicBezTo>
                    <a:pt x="101473" y="342773"/>
                    <a:pt x="33909" y="336042"/>
                    <a:pt x="20320" y="315849"/>
                  </a:cubicBezTo>
                  <a:cubicBezTo>
                    <a:pt x="6731" y="295656"/>
                    <a:pt x="0" y="241935"/>
                    <a:pt x="20320" y="221742"/>
                  </a:cubicBezTo>
                  <a:cubicBezTo>
                    <a:pt x="33782" y="201549"/>
                    <a:pt x="101346" y="188087"/>
                    <a:pt x="114935" y="201549"/>
                  </a:cubicBezTo>
                  <a:cubicBezTo>
                    <a:pt x="169037" y="255270"/>
                    <a:pt x="229870" y="235204"/>
                    <a:pt x="283845" y="241808"/>
                  </a:cubicBezTo>
                  <a:cubicBezTo>
                    <a:pt x="439293" y="268732"/>
                    <a:pt x="554101" y="214884"/>
                    <a:pt x="641985" y="93980"/>
                  </a:cubicBezTo>
                  <a:cubicBezTo>
                    <a:pt x="662178" y="67183"/>
                    <a:pt x="682498" y="40259"/>
                    <a:pt x="71628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5657580" y="1976400"/>
            <a:ext cx="766800" cy="447660"/>
            <a:chOff x="0" y="0"/>
            <a:chExt cx="1022400" cy="5968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022350" cy="596900"/>
            </a:xfrm>
            <a:custGeom>
              <a:avLst/>
              <a:gdLst/>
              <a:ahLst/>
              <a:cxnLst/>
              <a:rect l="l" t="t" r="r" b="b"/>
              <a:pathLst>
                <a:path w="1022350" h="596900">
                  <a:moveTo>
                    <a:pt x="1022350" y="535813"/>
                  </a:moveTo>
                  <a:cubicBezTo>
                    <a:pt x="995299" y="556133"/>
                    <a:pt x="968121" y="596900"/>
                    <a:pt x="941070" y="590042"/>
                  </a:cubicBezTo>
                  <a:cubicBezTo>
                    <a:pt x="907161" y="590042"/>
                    <a:pt x="866648" y="556133"/>
                    <a:pt x="859790" y="528955"/>
                  </a:cubicBezTo>
                  <a:cubicBezTo>
                    <a:pt x="825881" y="420370"/>
                    <a:pt x="724408" y="332232"/>
                    <a:pt x="616077" y="332232"/>
                  </a:cubicBezTo>
                  <a:cubicBezTo>
                    <a:pt x="575437" y="332232"/>
                    <a:pt x="528066" y="325501"/>
                    <a:pt x="487426" y="332232"/>
                  </a:cubicBezTo>
                  <a:cubicBezTo>
                    <a:pt x="345186" y="352552"/>
                    <a:pt x="223393" y="318643"/>
                    <a:pt x="142113" y="196596"/>
                  </a:cubicBezTo>
                  <a:cubicBezTo>
                    <a:pt x="128524" y="176276"/>
                    <a:pt x="87884" y="183007"/>
                    <a:pt x="67691" y="169418"/>
                  </a:cubicBezTo>
                  <a:cubicBezTo>
                    <a:pt x="40640" y="142494"/>
                    <a:pt x="6731" y="115316"/>
                    <a:pt x="0" y="88138"/>
                  </a:cubicBezTo>
                  <a:cubicBezTo>
                    <a:pt x="0" y="67818"/>
                    <a:pt x="40640" y="27051"/>
                    <a:pt x="67691" y="13589"/>
                  </a:cubicBezTo>
                  <a:cubicBezTo>
                    <a:pt x="115062" y="0"/>
                    <a:pt x="148971" y="33909"/>
                    <a:pt x="155702" y="81407"/>
                  </a:cubicBezTo>
                  <a:cubicBezTo>
                    <a:pt x="182753" y="189992"/>
                    <a:pt x="277622" y="278130"/>
                    <a:pt x="392684" y="278130"/>
                  </a:cubicBezTo>
                  <a:cubicBezTo>
                    <a:pt x="433324" y="278130"/>
                    <a:pt x="467106" y="278130"/>
                    <a:pt x="507746" y="278130"/>
                  </a:cubicBezTo>
                  <a:cubicBezTo>
                    <a:pt x="649986" y="257810"/>
                    <a:pt x="778637" y="284861"/>
                    <a:pt x="866648" y="413766"/>
                  </a:cubicBezTo>
                  <a:cubicBezTo>
                    <a:pt x="873379" y="427355"/>
                    <a:pt x="907288" y="427355"/>
                    <a:pt x="927608" y="440944"/>
                  </a:cubicBezTo>
                  <a:cubicBezTo>
                    <a:pt x="961517" y="454533"/>
                    <a:pt x="988568" y="481584"/>
                    <a:pt x="1022350" y="502031"/>
                  </a:cubicBezTo>
                  <a:cubicBezTo>
                    <a:pt x="1022350" y="508762"/>
                    <a:pt x="1022350" y="522351"/>
                    <a:pt x="1022350" y="5359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5327100" y="2631420"/>
            <a:ext cx="766800" cy="437940"/>
            <a:chOff x="0" y="0"/>
            <a:chExt cx="1022400" cy="5839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022350" cy="584073"/>
            </a:xfrm>
            <a:custGeom>
              <a:avLst/>
              <a:gdLst/>
              <a:ahLst/>
              <a:cxnLst/>
              <a:rect l="l" t="t" r="r" b="b"/>
              <a:pathLst>
                <a:path w="1022350" h="584073">
                  <a:moveTo>
                    <a:pt x="501015" y="258064"/>
                  </a:moveTo>
                  <a:cubicBezTo>
                    <a:pt x="528066" y="258064"/>
                    <a:pt x="555244" y="258064"/>
                    <a:pt x="575437" y="258064"/>
                  </a:cubicBezTo>
                  <a:cubicBezTo>
                    <a:pt x="697357" y="285242"/>
                    <a:pt x="778510" y="217297"/>
                    <a:pt x="846328" y="135890"/>
                  </a:cubicBezTo>
                  <a:cubicBezTo>
                    <a:pt x="859917" y="115570"/>
                    <a:pt x="853059" y="81534"/>
                    <a:pt x="866648" y="61214"/>
                  </a:cubicBezTo>
                  <a:cubicBezTo>
                    <a:pt x="886968" y="33909"/>
                    <a:pt x="920877" y="0"/>
                    <a:pt x="947928" y="0"/>
                  </a:cubicBezTo>
                  <a:cubicBezTo>
                    <a:pt x="968248" y="0"/>
                    <a:pt x="1015619" y="33909"/>
                    <a:pt x="1015619" y="61087"/>
                  </a:cubicBezTo>
                  <a:cubicBezTo>
                    <a:pt x="1022350" y="88265"/>
                    <a:pt x="988568" y="142621"/>
                    <a:pt x="968248" y="142621"/>
                  </a:cubicBezTo>
                  <a:cubicBezTo>
                    <a:pt x="880237" y="149352"/>
                    <a:pt x="846328" y="210566"/>
                    <a:pt x="798957" y="258064"/>
                  </a:cubicBezTo>
                  <a:cubicBezTo>
                    <a:pt x="758317" y="298831"/>
                    <a:pt x="717677" y="319151"/>
                    <a:pt x="663575" y="319151"/>
                  </a:cubicBezTo>
                  <a:cubicBezTo>
                    <a:pt x="595884" y="312420"/>
                    <a:pt x="528193" y="325882"/>
                    <a:pt x="460502" y="312420"/>
                  </a:cubicBezTo>
                  <a:cubicBezTo>
                    <a:pt x="352171" y="298831"/>
                    <a:pt x="264160" y="332740"/>
                    <a:pt x="203200" y="427863"/>
                  </a:cubicBezTo>
                  <a:cubicBezTo>
                    <a:pt x="189611" y="448183"/>
                    <a:pt x="176149" y="475361"/>
                    <a:pt x="169291" y="502539"/>
                  </a:cubicBezTo>
                  <a:cubicBezTo>
                    <a:pt x="162560" y="550037"/>
                    <a:pt x="135382" y="584073"/>
                    <a:pt x="88011" y="577215"/>
                  </a:cubicBezTo>
                  <a:cubicBezTo>
                    <a:pt x="60960" y="570484"/>
                    <a:pt x="20320" y="536448"/>
                    <a:pt x="13589" y="502539"/>
                  </a:cubicBezTo>
                  <a:cubicBezTo>
                    <a:pt x="0" y="461772"/>
                    <a:pt x="33909" y="427863"/>
                    <a:pt x="88011" y="421005"/>
                  </a:cubicBezTo>
                  <a:cubicBezTo>
                    <a:pt x="108331" y="414274"/>
                    <a:pt x="142240" y="414274"/>
                    <a:pt x="155702" y="393827"/>
                  </a:cubicBezTo>
                  <a:cubicBezTo>
                    <a:pt x="243713" y="278384"/>
                    <a:pt x="358775" y="224028"/>
                    <a:pt x="501015" y="2580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7820280" y="7027020"/>
            <a:ext cx="861840" cy="409320"/>
            <a:chOff x="0" y="0"/>
            <a:chExt cx="1149120" cy="5457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149223" cy="545719"/>
            </a:xfrm>
            <a:custGeom>
              <a:avLst/>
              <a:gdLst/>
              <a:ahLst/>
              <a:cxnLst/>
              <a:rect l="l" t="t" r="r" b="b"/>
              <a:pathLst>
                <a:path w="1149223" h="545719">
                  <a:moveTo>
                    <a:pt x="1067943" y="545719"/>
                  </a:moveTo>
                  <a:cubicBezTo>
                    <a:pt x="1034161" y="498602"/>
                    <a:pt x="1000379" y="471551"/>
                    <a:pt x="993648" y="437896"/>
                  </a:cubicBezTo>
                  <a:cubicBezTo>
                    <a:pt x="973328" y="363728"/>
                    <a:pt x="892302" y="282956"/>
                    <a:pt x="817880" y="282956"/>
                  </a:cubicBezTo>
                  <a:cubicBezTo>
                    <a:pt x="648843" y="282956"/>
                    <a:pt x="479933" y="282956"/>
                    <a:pt x="304165" y="282956"/>
                  </a:cubicBezTo>
                  <a:cubicBezTo>
                    <a:pt x="277114" y="282956"/>
                    <a:pt x="243332" y="262763"/>
                    <a:pt x="216281" y="242570"/>
                  </a:cubicBezTo>
                  <a:cubicBezTo>
                    <a:pt x="162179" y="208915"/>
                    <a:pt x="128397" y="141478"/>
                    <a:pt x="47244" y="141478"/>
                  </a:cubicBezTo>
                  <a:cubicBezTo>
                    <a:pt x="33782" y="141478"/>
                    <a:pt x="0" y="87630"/>
                    <a:pt x="0" y="67437"/>
                  </a:cubicBezTo>
                  <a:cubicBezTo>
                    <a:pt x="6731" y="40386"/>
                    <a:pt x="47371" y="0"/>
                    <a:pt x="74295" y="0"/>
                  </a:cubicBezTo>
                  <a:cubicBezTo>
                    <a:pt x="101219" y="0"/>
                    <a:pt x="141859" y="26924"/>
                    <a:pt x="155448" y="53848"/>
                  </a:cubicBezTo>
                  <a:cubicBezTo>
                    <a:pt x="195961" y="188595"/>
                    <a:pt x="250063" y="228981"/>
                    <a:pt x="378460" y="228981"/>
                  </a:cubicBezTo>
                  <a:cubicBezTo>
                    <a:pt x="533908" y="228981"/>
                    <a:pt x="689356" y="228981"/>
                    <a:pt x="844931" y="228981"/>
                  </a:cubicBezTo>
                  <a:cubicBezTo>
                    <a:pt x="871982" y="228981"/>
                    <a:pt x="905764" y="242443"/>
                    <a:pt x="932815" y="262636"/>
                  </a:cubicBezTo>
                  <a:cubicBezTo>
                    <a:pt x="986917" y="303022"/>
                    <a:pt x="1020699" y="370459"/>
                    <a:pt x="1101852" y="370459"/>
                  </a:cubicBezTo>
                  <a:cubicBezTo>
                    <a:pt x="1115314" y="370459"/>
                    <a:pt x="1149223" y="424307"/>
                    <a:pt x="1142365" y="451358"/>
                  </a:cubicBezTo>
                  <a:cubicBezTo>
                    <a:pt x="1142365" y="478282"/>
                    <a:pt x="1108583" y="505206"/>
                    <a:pt x="1068070" y="54571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7484400" y="4474440"/>
            <a:ext cx="407160" cy="871560"/>
            <a:chOff x="0" y="0"/>
            <a:chExt cx="542880" cy="11620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542798" cy="1161923"/>
            </a:xfrm>
            <a:custGeom>
              <a:avLst/>
              <a:gdLst/>
              <a:ahLst/>
              <a:cxnLst/>
              <a:rect l="l" t="t" r="r" b="b"/>
              <a:pathLst>
                <a:path w="542798" h="1161923">
                  <a:moveTo>
                    <a:pt x="244348" y="594614"/>
                  </a:moveTo>
                  <a:cubicBezTo>
                    <a:pt x="244348" y="527050"/>
                    <a:pt x="237617" y="459486"/>
                    <a:pt x="251079" y="391922"/>
                  </a:cubicBezTo>
                  <a:cubicBezTo>
                    <a:pt x="257810" y="310896"/>
                    <a:pt x="230759" y="243332"/>
                    <a:pt x="162814" y="195961"/>
                  </a:cubicBezTo>
                  <a:cubicBezTo>
                    <a:pt x="135636" y="182499"/>
                    <a:pt x="108585" y="168910"/>
                    <a:pt x="88138" y="162179"/>
                  </a:cubicBezTo>
                  <a:cubicBezTo>
                    <a:pt x="33909" y="155448"/>
                    <a:pt x="0" y="128397"/>
                    <a:pt x="13589" y="81026"/>
                  </a:cubicBezTo>
                  <a:cubicBezTo>
                    <a:pt x="20320" y="54102"/>
                    <a:pt x="54229" y="20320"/>
                    <a:pt x="81407" y="6731"/>
                  </a:cubicBezTo>
                  <a:cubicBezTo>
                    <a:pt x="128905" y="0"/>
                    <a:pt x="169672" y="33782"/>
                    <a:pt x="162814" y="81026"/>
                  </a:cubicBezTo>
                  <a:cubicBezTo>
                    <a:pt x="162814" y="148590"/>
                    <a:pt x="223901" y="162052"/>
                    <a:pt x="251079" y="209423"/>
                  </a:cubicBezTo>
                  <a:cubicBezTo>
                    <a:pt x="271399" y="243205"/>
                    <a:pt x="298577" y="283718"/>
                    <a:pt x="298577" y="324231"/>
                  </a:cubicBezTo>
                  <a:cubicBezTo>
                    <a:pt x="298577" y="493141"/>
                    <a:pt x="298577" y="655320"/>
                    <a:pt x="298577" y="824230"/>
                  </a:cubicBezTo>
                  <a:cubicBezTo>
                    <a:pt x="298577" y="898525"/>
                    <a:pt x="379984" y="986409"/>
                    <a:pt x="461391" y="999871"/>
                  </a:cubicBezTo>
                  <a:cubicBezTo>
                    <a:pt x="508889" y="1006602"/>
                    <a:pt x="542798" y="1033653"/>
                    <a:pt x="529209" y="1080897"/>
                  </a:cubicBezTo>
                  <a:cubicBezTo>
                    <a:pt x="522478" y="1107948"/>
                    <a:pt x="495300" y="1148461"/>
                    <a:pt x="461391" y="1155192"/>
                  </a:cubicBezTo>
                  <a:cubicBezTo>
                    <a:pt x="420624" y="1161923"/>
                    <a:pt x="393573" y="1134872"/>
                    <a:pt x="379984" y="1080897"/>
                  </a:cubicBezTo>
                  <a:cubicBezTo>
                    <a:pt x="366395" y="1047115"/>
                    <a:pt x="346075" y="1006602"/>
                    <a:pt x="318897" y="979551"/>
                  </a:cubicBezTo>
                  <a:cubicBezTo>
                    <a:pt x="257810" y="932307"/>
                    <a:pt x="237490" y="878205"/>
                    <a:pt x="244221" y="803910"/>
                  </a:cubicBezTo>
                  <a:cubicBezTo>
                    <a:pt x="250952" y="729615"/>
                    <a:pt x="244221" y="662051"/>
                    <a:pt x="244221" y="5944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338980" y="1962360"/>
            <a:ext cx="750060" cy="461700"/>
            <a:chOff x="0" y="0"/>
            <a:chExt cx="1000080" cy="6156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999998" cy="615696"/>
            </a:xfrm>
            <a:custGeom>
              <a:avLst/>
              <a:gdLst/>
              <a:ahLst/>
              <a:cxnLst/>
              <a:rect l="l" t="t" r="r" b="b"/>
              <a:pathLst>
                <a:path w="999998" h="615696">
                  <a:moveTo>
                    <a:pt x="74295" y="0"/>
                  </a:moveTo>
                  <a:cubicBezTo>
                    <a:pt x="114808" y="47371"/>
                    <a:pt x="135128" y="74422"/>
                    <a:pt x="155321" y="108204"/>
                  </a:cubicBezTo>
                  <a:cubicBezTo>
                    <a:pt x="168783" y="135255"/>
                    <a:pt x="175641" y="169037"/>
                    <a:pt x="195834" y="189357"/>
                  </a:cubicBezTo>
                  <a:cubicBezTo>
                    <a:pt x="283718" y="284099"/>
                    <a:pt x="378333" y="378714"/>
                    <a:pt x="472821" y="466725"/>
                  </a:cubicBezTo>
                  <a:cubicBezTo>
                    <a:pt x="499872" y="493776"/>
                    <a:pt x="540385" y="507365"/>
                    <a:pt x="574167" y="507365"/>
                  </a:cubicBezTo>
                  <a:cubicBezTo>
                    <a:pt x="635000" y="514096"/>
                    <a:pt x="702564" y="514096"/>
                    <a:pt x="770128" y="507365"/>
                  </a:cubicBezTo>
                  <a:cubicBezTo>
                    <a:pt x="810641" y="507365"/>
                    <a:pt x="844423" y="480314"/>
                    <a:pt x="885063" y="473583"/>
                  </a:cubicBezTo>
                  <a:cubicBezTo>
                    <a:pt x="912114" y="473583"/>
                    <a:pt x="966089" y="466852"/>
                    <a:pt x="979678" y="487172"/>
                  </a:cubicBezTo>
                  <a:cubicBezTo>
                    <a:pt x="999998" y="507492"/>
                    <a:pt x="999998" y="561594"/>
                    <a:pt x="986409" y="588645"/>
                  </a:cubicBezTo>
                  <a:cubicBezTo>
                    <a:pt x="972947" y="602234"/>
                    <a:pt x="905383" y="615696"/>
                    <a:pt x="891794" y="602234"/>
                  </a:cubicBezTo>
                  <a:cubicBezTo>
                    <a:pt x="844550" y="554863"/>
                    <a:pt x="783717" y="561594"/>
                    <a:pt x="729615" y="568452"/>
                  </a:cubicBezTo>
                  <a:cubicBezTo>
                    <a:pt x="560705" y="588772"/>
                    <a:pt x="425577" y="541401"/>
                    <a:pt x="324231" y="399288"/>
                  </a:cubicBezTo>
                  <a:cubicBezTo>
                    <a:pt x="276987" y="338455"/>
                    <a:pt x="222885" y="291084"/>
                    <a:pt x="168783" y="243713"/>
                  </a:cubicBezTo>
                  <a:cubicBezTo>
                    <a:pt x="135001" y="216662"/>
                    <a:pt x="94488" y="209931"/>
                    <a:pt x="67437" y="189611"/>
                  </a:cubicBezTo>
                  <a:cubicBezTo>
                    <a:pt x="33782" y="162306"/>
                    <a:pt x="0" y="135255"/>
                    <a:pt x="0" y="101473"/>
                  </a:cubicBezTo>
                  <a:cubicBezTo>
                    <a:pt x="0" y="74422"/>
                    <a:pt x="40513" y="47371"/>
                    <a:pt x="7429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8160480" y="4341060"/>
            <a:ext cx="409320" cy="864540"/>
            <a:chOff x="0" y="0"/>
            <a:chExt cx="545760" cy="115272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45719" cy="1152779"/>
            </a:xfrm>
            <a:custGeom>
              <a:avLst/>
              <a:gdLst/>
              <a:ahLst/>
              <a:cxnLst/>
              <a:rect l="l" t="t" r="r" b="b"/>
              <a:pathLst>
                <a:path w="545719" h="1152779">
                  <a:moveTo>
                    <a:pt x="0" y="1071372"/>
                  </a:moveTo>
                  <a:cubicBezTo>
                    <a:pt x="47117" y="1037463"/>
                    <a:pt x="67437" y="1003554"/>
                    <a:pt x="101092" y="996823"/>
                  </a:cubicBezTo>
                  <a:cubicBezTo>
                    <a:pt x="188722" y="976503"/>
                    <a:pt x="262763" y="895096"/>
                    <a:pt x="262763" y="800227"/>
                  </a:cubicBezTo>
                  <a:cubicBezTo>
                    <a:pt x="262763" y="637540"/>
                    <a:pt x="262763" y="474726"/>
                    <a:pt x="262763" y="305181"/>
                  </a:cubicBezTo>
                  <a:cubicBezTo>
                    <a:pt x="269494" y="278003"/>
                    <a:pt x="282956" y="237363"/>
                    <a:pt x="303149" y="217043"/>
                  </a:cubicBezTo>
                  <a:cubicBezTo>
                    <a:pt x="336804" y="162814"/>
                    <a:pt x="404241" y="128905"/>
                    <a:pt x="404241" y="47498"/>
                  </a:cubicBezTo>
                  <a:cubicBezTo>
                    <a:pt x="404241" y="33909"/>
                    <a:pt x="464820" y="0"/>
                    <a:pt x="485140" y="6858"/>
                  </a:cubicBezTo>
                  <a:cubicBezTo>
                    <a:pt x="512064" y="6858"/>
                    <a:pt x="545719" y="54356"/>
                    <a:pt x="545719" y="81407"/>
                  </a:cubicBezTo>
                  <a:cubicBezTo>
                    <a:pt x="545719" y="108458"/>
                    <a:pt x="512064" y="149225"/>
                    <a:pt x="485140" y="155956"/>
                  </a:cubicBezTo>
                  <a:cubicBezTo>
                    <a:pt x="377317" y="183134"/>
                    <a:pt x="316738" y="250825"/>
                    <a:pt x="316738" y="359410"/>
                  </a:cubicBezTo>
                  <a:cubicBezTo>
                    <a:pt x="316738" y="522097"/>
                    <a:pt x="316738" y="684911"/>
                    <a:pt x="316738" y="847598"/>
                  </a:cubicBezTo>
                  <a:cubicBezTo>
                    <a:pt x="316738" y="874776"/>
                    <a:pt x="303276" y="908685"/>
                    <a:pt x="289814" y="929005"/>
                  </a:cubicBezTo>
                  <a:cubicBezTo>
                    <a:pt x="242697" y="983234"/>
                    <a:pt x="175260" y="1017143"/>
                    <a:pt x="175260" y="1105281"/>
                  </a:cubicBezTo>
                  <a:cubicBezTo>
                    <a:pt x="175260" y="1125601"/>
                    <a:pt x="121412" y="1152779"/>
                    <a:pt x="94361" y="1145921"/>
                  </a:cubicBezTo>
                  <a:cubicBezTo>
                    <a:pt x="67437" y="1145921"/>
                    <a:pt x="40513" y="1105281"/>
                    <a:pt x="0" y="10713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081080" y="9067680"/>
            <a:ext cx="497880" cy="521640"/>
            <a:chOff x="0" y="0"/>
            <a:chExt cx="663840" cy="6955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63829" cy="695579"/>
            </a:xfrm>
            <a:custGeom>
              <a:avLst/>
              <a:gdLst/>
              <a:ahLst/>
              <a:cxnLst/>
              <a:rect l="l" t="t" r="r" b="b"/>
              <a:pathLst>
                <a:path w="663829" h="695579">
                  <a:moveTo>
                    <a:pt x="74549" y="695579"/>
                  </a:moveTo>
                  <a:cubicBezTo>
                    <a:pt x="40640" y="648208"/>
                    <a:pt x="0" y="621284"/>
                    <a:pt x="0" y="594233"/>
                  </a:cubicBezTo>
                  <a:cubicBezTo>
                    <a:pt x="0" y="567182"/>
                    <a:pt x="33909" y="533400"/>
                    <a:pt x="54229" y="513207"/>
                  </a:cubicBezTo>
                  <a:cubicBezTo>
                    <a:pt x="88138" y="486156"/>
                    <a:pt x="135509" y="479425"/>
                    <a:pt x="162560" y="445643"/>
                  </a:cubicBezTo>
                  <a:cubicBezTo>
                    <a:pt x="257429" y="364617"/>
                    <a:pt x="345440" y="270129"/>
                    <a:pt x="440309" y="175514"/>
                  </a:cubicBezTo>
                  <a:cubicBezTo>
                    <a:pt x="474218" y="141859"/>
                    <a:pt x="508000" y="114808"/>
                    <a:pt x="508000" y="53975"/>
                  </a:cubicBezTo>
                  <a:cubicBezTo>
                    <a:pt x="508000" y="33782"/>
                    <a:pt x="562229" y="0"/>
                    <a:pt x="596138" y="0"/>
                  </a:cubicBezTo>
                  <a:cubicBezTo>
                    <a:pt x="616458" y="0"/>
                    <a:pt x="663829" y="47244"/>
                    <a:pt x="657098" y="67564"/>
                  </a:cubicBezTo>
                  <a:cubicBezTo>
                    <a:pt x="657098" y="101346"/>
                    <a:pt x="623189" y="128397"/>
                    <a:pt x="589407" y="148590"/>
                  </a:cubicBezTo>
                  <a:cubicBezTo>
                    <a:pt x="562356" y="175641"/>
                    <a:pt x="521716" y="175641"/>
                    <a:pt x="494538" y="202565"/>
                  </a:cubicBezTo>
                  <a:cubicBezTo>
                    <a:pt x="392938" y="297053"/>
                    <a:pt x="291338" y="398399"/>
                    <a:pt x="189738" y="506476"/>
                  </a:cubicBezTo>
                  <a:cubicBezTo>
                    <a:pt x="169418" y="526796"/>
                    <a:pt x="162687" y="560451"/>
                    <a:pt x="149098" y="587502"/>
                  </a:cubicBezTo>
                  <a:cubicBezTo>
                    <a:pt x="128778" y="621284"/>
                    <a:pt x="108458" y="648335"/>
                    <a:pt x="74549" y="6955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840860" y="9060660"/>
            <a:ext cx="280800" cy="502200"/>
            <a:chOff x="0" y="0"/>
            <a:chExt cx="374400" cy="6696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74269" cy="669671"/>
            </a:xfrm>
            <a:custGeom>
              <a:avLst/>
              <a:gdLst/>
              <a:ahLst/>
              <a:cxnLst/>
              <a:rect l="l" t="t" r="r" b="b"/>
              <a:pathLst>
                <a:path w="374269" h="669671">
                  <a:moveTo>
                    <a:pt x="95250" y="419354"/>
                  </a:moveTo>
                  <a:cubicBezTo>
                    <a:pt x="115697" y="459994"/>
                    <a:pt x="142875" y="507238"/>
                    <a:pt x="149733" y="554609"/>
                  </a:cubicBezTo>
                  <a:cubicBezTo>
                    <a:pt x="156591" y="581660"/>
                    <a:pt x="149733" y="629031"/>
                    <a:pt x="136144" y="649351"/>
                  </a:cubicBezTo>
                  <a:cubicBezTo>
                    <a:pt x="115697" y="662940"/>
                    <a:pt x="61214" y="669671"/>
                    <a:pt x="40894" y="656082"/>
                  </a:cubicBezTo>
                  <a:cubicBezTo>
                    <a:pt x="20447" y="635762"/>
                    <a:pt x="0" y="574929"/>
                    <a:pt x="13589" y="561340"/>
                  </a:cubicBezTo>
                  <a:cubicBezTo>
                    <a:pt x="74930" y="500507"/>
                    <a:pt x="47625" y="419354"/>
                    <a:pt x="54483" y="344932"/>
                  </a:cubicBezTo>
                  <a:cubicBezTo>
                    <a:pt x="61341" y="311150"/>
                    <a:pt x="81661" y="270510"/>
                    <a:pt x="102108" y="236728"/>
                  </a:cubicBezTo>
                  <a:cubicBezTo>
                    <a:pt x="149733" y="175895"/>
                    <a:pt x="224663" y="141986"/>
                    <a:pt x="231394" y="47371"/>
                  </a:cubicBezTo>
                  <a:cubicBezTo>
                    <a:pt x="231394" y="33782"/>
                    <a:pt x="285877" y="0"/>
                    <a:pt x="313055" y="6731"/>
                  </a:cubicBezTo>
                  <a:cubicBezTo>
                    <a:pt x="340233" y="6731"/>
                    <a:pt x="374269" y="54102"/>
                    <a:pt x="374269" y="74422"/>
                  </a:cubicBezTo>
                  <a:cubicBezTo>
                    <a:pt x="374269" y="101473"/>
                    <a:pt x="340233" y="148844"/>
                    <a:pt x="313055" y="155575"/>
                  </a:cubicBezTo>
                  <a:cubicBezTo>
                    <a:pt x="183769" y="196088"/>
                    <a:pt x="108966" y="277368"/>
                    <a:pt x="95250" y="4193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5976720" y="1981260"/>
            <a:ext cx="437940" cy="123660"/>
            <a:chOff x="0" y="0"/>
            <a:chExt cx="583920" cy="1648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83946" cy="164846"/>
            </a:xfrm>
            <a:custGeom>
              <a:avLst/>
              <a:gdLst/>
              <a:ahLst/>
              <a:cxnLst/>
              <a:rect l="l" t="t" r="r" b="b"/>
              <a:pathLst>
                <a:path w="583946" h="164846">
                  <a:moveTo>
                    <a:pt x="61087" y="0"/>
                  </a:moveTo>
                  <a:cubicBezTo>
                    <a:pt x="88265" y="6858"/>
                    <a:pt x="108585" y="6858"/>
                    <a:pt x="115443" y="13716"/>
                  </a:cubicBezTo>
                  <a:cubicBezTo>
                    <a:pt x="203708" y="102997"/>
                    <a:pt x="312293" y="41148"/>
                    <a:pt x="407416" y="54991"/>
                  </a:cubicBezTo>
                  <a:cubicBezTo>
                    <a:pt x="421005" y="54991"/>
                    <a:pt x="441325" y="27559"/>
                    <a:pt x="454914" y="27559"/>
                  </a:cubicBezTo>
                  <a:cubicBezTo>
                    <a:pt x="488823" y="20701"/>
                    <a:pt x="536448" y="13843"/>
                    <a:pt x="556768" y="34417"/>
                  </a:cubicBezTo>
                  <a:cubicBezTo>
                    <a:pt x="577088" y="48133"/>
                    <a:pt x="583946" y="109982"/>
                    <a:pt x="563499" y="130556"/>
                  </a:cubicBezTo>
                  <a:cubicBezTo>
                    <a:pt x="543052" y="151130"/>
                    <a:pt x="488823" y="164846"/>
                    <a:pt x="461645" y="151130"/>
                  </a:cubicBezTo>
                  <a:cubicBezTo>
                    <a:pt x="373380" y="102997"/>
                    <a:pt x="203708" y="102997"/>
                    <a:pt x="122174" y="144272"/>
                  </a:cubicBezTo>
                  <a:cubicBezTo>
                    <a:pt x="94996" y="157988"/>
                    <a:pt x="54229" y="157988"/>
                    <a:pt x="27178" y="144272"/>
                  </a:cubicBezTo>
                  <a:cubicBezTo>
                    <a:pt x="13589" y="130556"/>
                    <a:pt x="0" y="82423"/>
                    <a:pt x="6731" y="61849"/>
                  </a:cubicBezTo>
                  <a:cubicBezTo>
                    <a:pt x="13589" y="34290"/>
                    <a:pt x="47498" y="20574"/>
                    <a:pt x="6108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3638520" y="9341460"/>
            <a:ext cx="121500" cy="395280"/>
            <a:chOff x="0" y="0"/>
            <a:chExt cx="162000" cy="52704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62052" cy="527050"/>
            </a:xfrm>
            <a:custGeom>
              <a:avLst/>
              <a:gdLst/>
              <a:ahLst/>
              <a:cxnLst/>
              <a:rect l="l" t="t" r="r" b="b"/>
              <a:pathLst>
                <a:path w="162052" h="527050">
                  <a:moveTo>
                    <a:pt x="162052" y="67564"/>
                  </a:moveTo>
                  <a:cubicBezTo>
                    <a:pt x="155321" y="94615"/>
                    <a:pt x="155321" y="108077"/>
                    <a:pt x="148590" y="121666"/>
                  </a:cubicBezTo>
                  <a:cubicBezTo>
                    <a:pt x="81153" y="216281"/>
                    <a:pt x="87884" y="310896"/>
                    <a:pt x="141859" y="418973"/>
                  </a:cubicBezTo>
                  <a:cubicBezTo>
                    <a:pt x="155321" y="439293"/>
                    <a:pt x="148590" y="493268"/>
                    <a:pt x="128397" y="513588"/>
                  </a:cubicBezTo>
                  <a:cubicBezTo>
                    <a:pt x="107950" y="527050"/>
                    <a:pt x="47244" y="527050"/>
                    <a:pt x="27051" y="506730"/>
                  </a:cubicBezTo>
                  <a:cubicBezTo>
                    <a:pt x="13462" y="493268"/>
                    <a:pt x="0" y="439166"/>
                    <a:pt x="13462" y="412115"/>
                  </a:cubicBezTo>
                  <a:cubicBezTo>
                    <a:pt x="74168" y="310769"/>
                    <a:pt x="67437" y="222885"/>
                    <a:pt x="13462" y="121539"/>
                  </a:cubicBezTo>
                  <a:cubicBezTo>
                    <a:pt x="0" y="101346"/>
                    <a:pt x="6731" y="54102"/>
                    <a:pt x="20193" y="33782"/>
                  </a:cubicBezTo>
                  <a:cubicBezTo>
                    <a:pt x="33655" y="13462"/>
                    <a:pt x="81026" y="0"/>
                    <a:pt x="101219" y="6731"/>
                  </a:cubicBezTo>
                  <a:cubicBezTo>
                    <a:pt x="128270" y="13462"/>
                    <a:pt x="148463" y="47244"/>
                    <a:pt x="161925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3643380" y="8493660"/>
            <a:ext cx="121500" cy="400140"/>
            <a:chOff x="0" y="0"/>
            <a:chExt cx="162000" cy="5335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62052" cy="533400"/>
            </a:xfrm>
            <a:custGeom>
              <a:avLst/>
              <a:gdLst/>
              <a:ahLst/>
              <a:cxnLst/>
              <a:rect l="l" t="t" r="r" b="b"/>
              <a:pathLst>
                <a:path w="162052" h="533400">
                  <a:moveTo>
                    <a:pt x="74295" y="0"/>
                  </a:moveTo>
                  <a:cubicBezTo>
                    <a:pt x="101346" y="20320"/>
                    <a:pt x="135001" y="33782"/>
                    <a:pt x="141732" y="53975"/>
                  </a:cubicBezTo>
                  <a:cubicBezTo>
                    <a:pt x="148463" y="81026"/>
                    <a:pt x="141732" y="121539"/>
                    <a:pt x="128270" y="141732"/>
                  </a:cubicBezTo>
                  <a:cubicBezTo>
                    <a:pt x="87757" y="202565"/>
                    <a:pt x="87757" y="351028"/>
                    <a:pt x="128270" y="411861"/>
                  </a:cubicBezTo>
                  <a:cubicBezTo>
                    <a:pt x="162052" y="445643"/>
                    <a:pt x="162052" y="492887"/>
                    <a:pt x="121539" y="519938"/>
                  </a:cubicBezTo>
                  <a:cubicBezTo>
                    <a:pt x="94488" y="533400"/>
                    <a:pt x="40513" y="533400"/>
                    <a:pt x="20320" y="513207"/>
                  </a:cubicBezTo>
                  <a:cubicBezTo>
                    <a:pt x="0" y="499745"/>
                    <a:pt x="0" y="438912"/>
                    <a:pt x="13462" y="411988"/>
                  </a:cubicBezTo>
                  <a:cubicBezTo>
                    <a:pt x="53975" y="344424"/>
                    <a:pt x="53975" y="209423"/>
                    <a:pt x="13462" y="141859"/>
                  </a:cubicBezTo>
                  <a:cubicBezTo>
                    <a:pt x="0" y="114808"/>
                    <a:pt x="0" y="81026"/>
                    <a:pt x="6731" y="53975"/>
                  </a:cubicBezTo>
                  <a:cubicBezTo>
                    <a:pt x="13462" y="33782"/>
                    <a:pt x="47244" y="20320"/>
                    <a:pt x="7429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8246340" y="8670240"/>
            <a:ext cx="333180" cy="321300"/>
            <a:chOff x="0" y="0"/>
            <a:chExt cx="444240" cy="4284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44246" cy="428371"/>
            </a:xfrm>
            <a:custGeom>
              <a:avLst/>
              <a:gdLst/>
              <a:ahLst/>
              <a:cxnLst/>
              <a:rect l="l" t="t" r="r" b="b"/>
              <a:pathLst>
                <a:path w="444246" h="428371">
                  <a:moveTo>
                    <a:pt x="444246" y="67945"/>
                  </a:moveTo>
                  <a:cubicBezTo>
                    <a:pt x="397129" y="108712"/>
                    <a:pt x="370205" y="142748"/>
                    <a:pt x="336550" y="149606"/>
                  </a:cubicBezTo>
                  <a:cubicBezTo>
                    <a:pt x="269240" y="170053"/>
                    <a:pt x="161544" y="265176"/>
                    <a:pt x="154813" y="339979"/>
                  </a:cubicBezTo>
                  <a:cubicBezTo>
                    <a:pt x="141351" y="387604"/>
                    <a:pt x="114427" y="428371"/>
                    <a:pt x="67310" y="414782"/>
                  </a:cubicBezTo>
                  <a:cubicBezTo>
                    <a:pt x="40386" y="408051"/>
                    <a:pt x="0" y="367157"/>
                    <a:pt x="0" y="339979"/>
                  </a:cubicBezTo>
                  <a:cubicBezTo>
                    <a:pt x="0" y="312801"/>
                    <a:pt x="33655" y="272034"/>
                    <a:pt x="67310" y="258318"/>
                  </a:cubicBezTo>
                  <a:cubicBezTo>
                    <a:pt x="168275" y="224282"/>
                    <a:pt x="228854" y="163068"/>
                    <a:pt x="262509" y="61087"/>
                  </a:cubicBezTo>
                  <a:cubicBezTo>
                    <a:pt x="269240" y="34036"/>
                    <a:pt x="316357" y="0"/>
                    <a:pt x="343281" y="0"/>
                  </a:cubicBezTo>
                  <a:cubicBezTo>
                    <a:pt x="370205" y="0"/>
                    <a:pt x="397129" y="34036"/>
                    <a:pt x="444246" y="6794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7653420" y="8665380"/>
            <a:ext cx="333180" cy="314280"/>
            <a:chOff x="0" y="0"/>
            <a:chExt cx="444240" cy="41904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444246" cy="419100"/>
            </a:xfrm>
            <a:custGeom>
              <a:avLst/>
              <a:gdLst/>
              <a:ahLst/>
              <a:cxnLst/>
              <a:rect l="l" t="t" r="r" b="b"/>
              <a:pathLst>
                <a:path w="444246" h="419100">
                  <a:moveTo>
                    <a:pt x="444246" y="344678"/>
                  </a:moveTo>
                  <a:cubicBezTo>
                    <a:pt x="397129" y="378460"/>
                    <a:pt x="370205" y="419100"/>
                    <a:pt x="343281" y="419100"/>
                  </a:cubicBezTo>
                  <a:cubicBezTo>
                    <a:pt x="316357" y="419100"/>
                    <a:pt x="269240" y="385318"/>
                    <a:pt x="262509" y="358267"/>
                  </a:cubicBezTo>
                  <a:cubicBezTo>
                    <a:pt x="228854" y="250190"/>
                    <a:pt x="168275" y="182499"/>
                    <a:pt x="60579" y="155448"/>
                  </a:cubicBezTo>
                  <a:cubicBezTo>
                    <a:pt x="33655" y="148717"/>
                    <a:pt x="0" y="101346"/>
                    <a:pt x="0" y="67564"/>
                  </a:cubicBezTo>
                  <a:cubicBezTo>
                    <a:pt x="0" y="47371"/>
                    <a:pt x="47117" y="0"/>
                    <a:pt x="67310" y="6731"/>
                  </a:cubicBezTo>
                  <a:cubicBezTo>
                    <a:pt x="94234" y="6731"/>
                    <a:pt x="141351" y="40513"/>
                    <a:pt x="148082" y="67564"/>
                  </a:cubicBezTo>
                  <a:cubicBezTo>
                    <a:pt x="175006" y="155448"/>
                    <a:pt x="255778" y="243332"/>
                    <a:pt x="343281" y="263525"/>
                  </a:cubicBezTo>
                  <a:cubicBezTo>
                    <a:pt x="376936" y="276987"/>
                    <a:pt x="397129" y="304038"/>
                    <a:pt x="444246" y="34467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5338980" y="2616840"/>
            <a:ext cx="445500" cy="126360"/>
            <a:chOff x="0" y="0"/>
            <a:chExt cx="594000" cy="16848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593852" cy="168402"/>
            </a:xfrm>
            <a:custGeom>
              <a:avLst/>
              <a:gdLst/>
              <a:ahLst/>
              <a:cxnLst/>
              <a:rect l="l" t="t" r="r" b="b"/>
              <a:pathLst>
                <a:path w="593852" h="168402">
                  <a:moveTo>
                    <a:pt x="67437" y="6731"/>
                  </a:moveTo>
                  <a:cubicBezTo>
                    <a:pt x="87630" y="13462"/>
                    <a:pt x="101219" y="13462"/>
                    <a:pt x="107950" y="20193"/>
                  </a:cubicBezTo>
                  <a:cubicBezTo>
                    <a:pt x="195707" y="107823"/>
                    <a:pt x="303657" y="53848"/>
                    <a:pt x="398145" y="67310"/>
                  </a:cubicBezTo>
                  <a:cubicBezTo>
                    <a:pt x="411607" y="67310"/>
                    <a:pt x="431927" y="47117"/>
                    <a:pt x="452120" y="33655"/>
                  </a:cubicBezTo>
                  <a:cubicBezTo>
                    <a:pt x="485902" y="0"/>
                    <a:pt x="526415" y="6731"/>
                    <a:pt x="560070" y="33655"/>
                  </a:cubicBezTo>
                  <a:cubicBezTo>
                    <a:pt x="587121" y="67310"/>
                    <a:pt x="593852" y="114554"/>
                    <a:pt x="560070" y="141478"/>
                  </a:cubicBezTo>
                  <a:cubicBezTo>
                    <a:pt x="533019" y="161671"/>
                    <a:pt x="485775" y="168402"/>
                    <a:pt x="458851" y="154940"/>
                  </a:cubicBezTo>
                  <a:cubicBezTo>
                    <a:pt x="344043" y="100965"/>
                    <a:pt x="229362" y="100965"/>
                    <a:pt x="114554" y="154940"/>
                  </a:cubicBezTo>
                  <a:cubicBezTo>
                    <a:pt x="94361" y="168402"/>
                    <a:pt x="47117" y="161671"/>
                    <a:pt x="26797" y="148209"/>
                  </a:cubicBezTo>
                  <a:cubicBezTo>
                    <a:pt x="6477" y="134747"/>
                    <a:pt x="0" y="87630"/>
                    <a:pt x="6731" y="67437"/>
                  </a:cubicBezTo>
                  <a:cubicBezTo>
                    <a:pt x="13462" y="40386"/>
                    <a:pt x="47244" y="20193"/>
                    <a:pt x="67437" y="67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8241480" y="9265320"/>
            <a:ext cx="314280" cy="333180"/>
            <a:chOff x="0" y="0"/>
            <a:chExt cx="419040" cy="44424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419100" cy="444246"/>
            </a:xfrm>
            <a:custGeom>
              <a:avLst/>
              <a:gdLst/>
              <a:ahLst/>
              <a:cxnLst/>
              <a:rect l="l" t="t" r="r" b="b"/>
              <a:pathLst>
                <a:path w="419100" h="444246">
                  <a:moveTo>
                    <a:pt x="344678" y="444246"/>
                  </a:moveTo>
                  <a:cubicBezTo>
                    <a:pt x="304165" y="397129"/>
                    <a:pt x="277114" y="376936"/>
                    <a:pt x="263525" y="343281"/>
                  </a:cubicBezTo>
                  <a:cubicBezTo>
                    <a:pt x="243205" y="255778"/>
                    <a:pt x="155448" y="168275"/>
                    <a:pt x="67564" y="148082"/>
                  </a:cubicBezTo>
                  <a:cubicBezTo>
                    <a:pt x="40513" y="141351"/>
                    <a:pt x="6731" y="94234"/>
                    <a:pt x="6731" y="67310"/>
                  </a:cubicBezTo>
                  <a:cubicBezTo>
                    <a:pt x="0" y="47117"/>
                    <a:pt x="47371" y="0"/>
                    <a:pt x="67564" y="0"/>
                  </a:cubicBezTo>
                  <a:cubicBezTo>
                    <a:pt x="101346" y="0"/>
                    <a:pt x="148717" y="33655"/>
                    <a:pt x="155448" y="60579"/>
                  </a:cubicBezTo>
                  <a:cubicBezTo>
                    <a:pt x="182499" y="168275"/>
                    <a:pt x="250063" y="235585"/>
                    <a:pt x="364998" y="262509"/>
                  </a:cubicBezTo>
                  <a:cubicBezTo>
                    <a:pt x="385318" y="269240"/>
                    <a:pt x="419100" y="316357"/>
                    <a:pt x="419100" y="343281"/>
                  </a:cubicBezTo>
                  <a:cubicBezTo>
                    <a:pt x="419100" y="370205"/>
                    <a:pt x="378587" y="397129"/>
                    <a:pt x="344805" y="4442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3922020" y="9050940"/>
            <a:ext cx="407160" cy="138240"/>
            <a:chOff x="0" y="0"/>
            <a:chExt cx="542880" cy="18432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42925" cy="184404"/>
            </a:xfrm>
            <a:custGeom>
              <a:avLst/>
              <a:gdLst/>
              <a:ahLst/>
              <a:cxnLst/>
              <a:rect l="l" t="t" r="r" b="b"/>
              <a:pathLst>
                <a:path w="542925" h="184404">
                  <a:moveTo>
                    <a:pt x="542925" y="88773"/>
                  </a:moveTo>
                  <a:cubicBezTo>
                    <a:pt x="522605" y="116078"/>
                    <a:pt x="509016" y="150241"/>
                    <a:pt x="481838" y="157099"/>
                  </a:cubicBezTo>
                  <a:cubicBezTo>
                    <a:pt x="461518" y="170815"/>
                    <a:pt x="420751" y="163957"/>
                    <a:pt x="400431" y="150241"/>
                  </a:cubicBezTo>
                  <a:cubicBezTo>
                    <a:pt x="332613" y="109220"/>
                    <a:pt x="190119" y="109220"/>
                    <a:pt x="129032" y="150241"/>
                  </a:cubicBezTo>
                  <a:cubicBezTo>
                    <a:pt x="88265" y="184404"/>
                    <a:pt x="40767" y="184404"/>
                    <a:pt x="13716" y="143383"/>
                  </a:cubicBezTo>
                  <a:cubicBezTo>
                    <a:pt x="0" y="116078"/>
                    <a:pt x="0" y="68326"/>
                    <a:pt x="13589" y="47752"/>
                  </a:cubicBezTo>
                  <a:cubicBezTo>
                    <a:pt x="40767" y="0"/>
                    <a:pt x="88265" y="6858"/>
                    <a:pt x="128905" y="34163"/>
                  </a:cubicBezTo>
                  <a:cubicBezTo>
                    <a:pt x="189992" y="81915"/>
                    <a:pt x="332486" y="81915"/>
                    <a:pt x="400304" y="34163"/>
                  </a:cubicBezTo>
                  <a:cubicBezTo>
                    <a:pt x="420624" y="20447"/>
                    <a:pt x="454533" y="13716"/>
                    <a:pt x="481711" y="20447"/>
                  </a:cubicBezTo>
                  <a:cubicBezTo>
                    <a:pt x="502031" y="34163"/>
                    <a:pt x="515620" y="61468"/>
                    <a:pt x="542798" y="887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7653420" y="9253440"/>
            <a:ext cx="319140" cy="321300"/>
            <a:chOff x="0" y="0"/>
            <a:chExt cx="425520" cy="428400"/>
          </a:xfrm>
        </p:grpSpPr>
        <p:sp>
          <p:nvSpPr>
            <p:cNvPr id="84" name="Freeform 84"/>
            <p:cNvSpPr/>
            <p:nvPr/>
          </p:nvSpPr>
          <p:spPr>
            <a:xfrm>
              <a:off x="0" y="-127"/>
              <a:ext cx="425577" cy="428498"/>
            </a:xfrm>
            <a:custGeom>
              <a:avLst/>
              <a:gdLst/>
              <a:ahLst/>
              <a:cxnLst/>
              <a:rect l="l" t="t" r="r" b="b"/>
              <a:pathLst>
                <a:path w="425577" h="428498">
                  <a:moveTo>
                    <a:pt x="425577" y="102108"/>
                  </a:moveTo>
                  <a:cubicBezTo>
                    <a:pt x="398526" y="122555"/>
                    <a:pt x="371602" y="156464"/>
                    <a:pt x="344551" y="163322"/>
                  </a:cubicBezTo>
                  <a:cubicBezTo>
                    <a:pt x="263525" y="183769"/>
                    <a:pt x="175641" y="278892"/>
                    <a:pt x="148717" y="360553"/>
                  </a:cubicBezTo>
                  <a:cubicBezTo>
                    <a:pt x="141986" y="387731"/>
                    <a:pt x="94742" y="428498"/>
                    <a:pt x="67691" y="421767"/>
                  </a:cubicBezTo>
                  <a:cubicBezTo>
                    <a:pt x="47244" y="421767"/>
                    <a:pt x="0" y="380873"/>
                    <a:pt x="0" y="353695"/>
                  </a:cubicBezTo>
                  <a:cubicBezTo>
                    <a:pt x="0" y="326517"/>
                    <a:pt x="33782" y="285750"/>
                    <a:pt x="67564" y="278892"/>
                  </a:cubicBezTo>
                  <a:cubicBezTo>
                    <a:pt x="141859" y="258445"/>
                    <a:pt x="243205" y="156464"/>
                    <a:pt x="256667" y="81661"/>
                  </a:cubicBezTo>
                  <a:cubicBezTo>
                    <a:pt x="263398" y="34036"/>
                    <a:pt x="290449" y="0"/>
                    <a:pt x="337693" y="13716"/>
                  </a:cubicBezTo>
                  <a:cubicBezTo>
                    <a:pt x="371475" y="20574"/>
                    <a:pt x="398526" y="47752"/>
                    <a:pt x="425450" y="68072"/>
                  </a:cubicBezTo>
                  <a:cubicBezTo>
                    <a:pt x="425450" y="81661"/>
                    <a:pt x="425450" y="88519"/>
                    <a:pt x="425450" y="1021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3069360" y="9067680"/>
            <a:ext cx="402300" cy="121500"/>
            <a:chOff x="0" y="0"/>
            <a:chExt cx="536400" cy="1620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36321" cy="161925"/>
            </a:xfrm>
            <a:custGeom>
              <a:avLst/>
              <a:gdLst/>
              <a:ahLst/>
              <a:cxnLst/>
              <a:rect l="l" t="t" r="r" b="b"/>
              <a:pathLst>
                <a:path w="536321" h="161925">
                  <a:moveTo>
                    <a:pt x="0" y="67437"/>
                  </a:moveTo>
                  <a:cubicBezTo>
                    <a:pt x="20320" y="40513"/>
                    <a:pt x="33909" y="13462"/>
                    <a:pt x="54356" y="6731"/>
                  </a:cubicBezTo>
                  <a:cubicBezTo>
                    <a:pt x="81534" y="0"/>
                    <a:pt x="122174" y="0"/>
                    <a:pt x="142621" y="13462"/>
                  </a:cubicBezTo>
                  <a:cubicBezTo>
                    <a:pt x="210566" y="60706"/>
                    <a:pt x="339471" y="53975"/>
                    <a:pt x="414274" y="13462"/>
                  </a:cubicBezTo>
                  <a:cubicBezTo>
                    <a:pt x="441325" y="0"/>
                    <a:pt x="502412" y="0"/>
                    <a:pt x="516001" y="20193"/>
                  </a:cubicBezTo>
                  <a:cubicBezTo>
                    <a:pt x="536321" y="40386"/>
                    <a:pt x="536321" y="94488"/>
                    <a:pt x="522732" y="121412"/>
                  </a:cubicBezTo>
                  <a:cubicBezTo>
                    <a:pt x="495554" y="161925"/>
                    <a:pt x="454787" y="161925"/>
                    <a:pt x="414147" y="134874"/>
                  </a:cubicBezTo>
                  <a:cubicBezTo>
                    <a:pt x="346202" y="80899"/>
                    <a:pt x="217297" y="87630"/>
                    <a:pt x="135763" y="134874"/>
                  </a:cubicBezTo>
                  <a:cubicBezTo>
                    <a:pt x="115443" y="148336"/>
                    <a:pt x="74676" y="148336"/>
                    <a:pt x="54229" y="141605"/>
                  </a:cubicBezTo>
                  <a:cubicBezTo>
                    <a:pt x="33909" y="128270"/>
                    <a:pt x="20320" y="101219"/>
                    <a:pt x="0" y="6743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7610220" y="7170120"/>
            <a:ext cx="123660" cy="131220"/>
            <a:chOff x="0" y="0"/>
            <a:chExt cx="164880" cy="1749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64846" cy="175006"/>
            </a:xfrm>
            <a:custGeom>
              <a:avLst/>
              <a:gdLst/>
              <a:ahLst/>
              <a:cxnLst/>
              <a:rect l="l" t="t" r="r" b="b"/>
              <a:pathLst>
                <a:path w="164846" h="175006">
                  <a:moveTo>
                    <a:pt x="102997" y="0"/>
                  </a:moveTo>
                  <a:cubicBezTo>
                    <a:pt x="123571" y="33655"/>
                    <a:pt x="164846" y="67310"/>
                    <a:pt x="164846" y="94234"/>
                  </a:cubicBezTo>
                  <a:cubicBezTo>
                    <a:pt x="157988" y="121158"/>
                    <a:pt x="116713" y="161544"/>
                    <a:pt x="82423" y="168275"/>
                  </a:cubicBezTo>
                  <a:cubicBezTo>
                    <a:pt x="41275" y="175006"/>
                    <a:pt x="0" y="141351"/>
                    <a:pt x="6858" y="94234"/>
                  </a:cubicBezTo>
                  <a:cubicBezTo>
                    <a:pt x="13716" y="60579"/>
                    <a:pt x="48133" y="33655"/>
                    <a:pt x="68707" y="0"/>
                  </a:cubicBezTo>
                  <a:cubicBezTo>
                    <a:pt x="82423" y="0"/>
                    <a:pt x="89281" y="0"/>
                    <a:pt x="10299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7717680" y="6498360"/>
            <a:ext cx="126360" cy="128520"/>
            <a:chOff x="0" y="0"/>
            <a:chExt cx="168480" cy="1713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68529" cy="171323"/>
            </a:xfrm>
            <a:custGeom>
              <a:avLst/>
              <a:gdLst/>
              <a:ahLst/>
              <a:cxnLst/>
              <a:rect l="l" t="t" r="r" b="b"/>
              <a:pathLst>
                <a:path w="168529" h="171323">
                  <a:moveTo>
                    <a:pt x="168529" y="96012"/>
                  </a:moveTo>
                  <a:cubicBezTo>
                    <a:pt x="141605" y="123444"/>
                    <a:pt x="114554" y="157734"/>
                    <a:pt x="80899" y="164592"/>
                  </a:cubicBezTo>
                  <a:cubicBezTo>
                    <a:pt x="33655" y="171323"/>
                    <a:pt x="6731" y="137033"/>
                    <a:pt x="0" y="89154"/>
                  </a:cubicBezTo>
                  <a:cubicBezTo>
                    <a:pt x="0" y="41148"/>
                    <a:pt x="33655" y="0"/>
                    <a:pt x="80899" y="6858"/>
                  </a:cubicBezTo>
                  <a:cubicBezTo>
                    <a:pt x="114554" y="13716"/>
                    <a:pt x="141605" y="41148"/>
                    <a:pt x="168529" y="61722"/>
                  </a:cubicBezTo>
                  <a:cubicBezTo>
                    <a:pt x="168529" y="75438"/>
                    <a:pt x="168529" y="89154"/>
                    <a:pt x="168529" y="9601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8043840" y="4133700"/>
            <a:ext cx="116640" cy="133380"/>
            <a:chOff x="0" y="0"/>
            <a:chExt cx="155520" cy="17784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55448" cy="177800"/>
            </a:xfrm>
            <a:custGeom>
              <a:avLst/>
              <a:gdLst/>
              <a:ahLst/>
              <a:cxnLst/>
              <a:rect l="l" t="t" r="r" b="b"/>
              <a:pathLst>
                <a:path w="155448" h="177800">
                  <a:moveTo>
                    <a:pt x="94615" y="0"/>
                  </a:moveTo>
                  <a:cubicBezTo>
                    <a:pt x="114935" y="27305"/>
                    <a:pt x="155448" y="61595"/>
                    <a:pt x="155448" y="95758"/>
                  </a:cubicBezTo>
                  <a:cubicBezTo>
                    <a:pt x="155448" y="123063"/>
                    <a:pt x="114935" y="164211"/>
                    <a:pt x="81026" y="170942"/>
                  </a:cubicBezTo>
                  <a:cubicBezTo>
                    <a:pt x="33782" y="177800"/>
                    <a:pt x="0" y="143637"/>
                    <a:pt x="6731" y="95758"/>
                  </a:cubicBezTo>
                  <a:cubicBezTo>
                    <a:pt x="6731" y="61595"/>
                    <a:pt x="40513" y="27305"/>
                    <a:pt x="60833" y="0"/>
                  </a:cubicBezTo>
                  <a:cubicBezTo>
                    <a:pt x="74422" y="0"/>
                    <a:pt x="87884" y="0"/>
                    <a:pt x="946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071360" y="8675100"/>
            <a:ext cx="126360" cy="128520"/>
            <a:chOff x="0" y="0"/>
            <a:chExt cx="168480" cy="171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68529" cy="171450"/>
            </a:xfrm>
            <a:custGeom>
              <a:avLst/>
              <a:gdLst/>
              <a:ahLst/>
              <a:cxnLst/>
              <a:rect l="l" t="t" r="r" b="b"/>
              <a:pathLst>
                <a:path w="168529" h="171450">
                  <a:moveTo>
                    <a:pt x="74168" y="171323"/>
                  </a:moveTo>
                  <a:cubicBezTo>
                    <a:pt x="47117" y="143891"/>
                    <a:pt x="20193" y="116586"/>
                    <a:pt x="13462" y="82296"/>
                  </a:cubicBezTo>
                  <a:cubicBezTo>
                    <a:pt x="0" y="34290"/>
                    <a:pt x="40386" y="0"/>
                    <a:pt x="87630" y="6858"/>
                  </a:cubicBezTo>
                  <a:cubicBezTo>
                    <a:pt x="114554" y="6858"/>
                    <a:pt x="155067" y="48006"/>
                    <a:pt x="161798" y="75438"/>
                  </a:cubicBezTo>
                  <a:cubicBezTo>
                    <a:pt x="168529" y="123444"/>
                    <a:pt x="134874" y="157734"/>
                    <a:pt x="74168" y="1714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8408340" y="6824520"/>
            <a:ext cx="116640" cy="131220"/>
            <a:chOff x="0" y="0"/>
            <a:chExt cx="155520" cy="1749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155448" cy="175006"/>
            </a:xfrm>
            <a:custGeom>
              <a:avLst/>
              <a:gdLst/>
              <a:ahLst/>
              <a:cxnLst/>
              <a:rect l="l" t="t" r="r" b="b"/>
              <a:pathLst>
                <a:path w="155448" h="175006">
                  <a:moveTo>
                    <a:pt x="94615" y="0"/>
                  </a:moveTo>
                  <a:cubicBezTo>
                    <a:pt x="114935" y="26924"/>
                    <a:pt x="148717" y="60579"/>
                    <a:pt x="155448" y="94234"/>
                  </a:cubicBezTo>
                  <a:cubicBezTo>
                    <a:pt x="155448" y="134620"/>
                    <a:pt x="121666" y="175006"/>
                    <a:pt x="74295" y="161544"/>
                  </a:cubicBezTo>
                  <a:cubicBezTo>
                    <a:pt x="40513" y="154813"/>
                    <a:pt x="0" y="114427"/>
                    <a:pt x="0" y="87503"/>
                  </a:cubicBezTo>
                  <a:cubicBezTo>
                    <a:pt x="0" y="60579"/>
                    <a:pt x="40513" y="26924"/>
                    <a:pt x="60833" y="0"/>
                  </a:cubicBezTo>
                  <a:cubicBezTo>
                    <a:pt x="74295" y="0"/>
                    <a:pt x="81153" y="0"/>
                    <a:pt x="946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152360" y="4383720"/>
            <a:ext cx="724140" cy="233280"/>
            <a:chOff x="0" y="0"/>
            <a:chExt cx="965520" cy="31104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965581" cy="311023"/>
            </a:xfrm>
            <a:custGeom>
              <a:avLst/>
              <a:gdLst/>
              <a:ahLst/>
              <a:cxnLst/>
              <a:rect l="l" t="t" r="r" b="b"/>
              <a:pathLst>
                <a:path w="965581" h="311023">
                  <a:moveTo>
                    <a:pt x="486156" y="297561"/>
                  </a:moveTo>
                  <a:cubicBezTo>
                    <a:pt x="459105" y="297561"/>
                    <a:pt x="425450" y="297561"/>
                    <a:pt x="398399" y="297561"/>
                  </a:cubicBezTo>
                  <a:cubicBezTo>
                    <a:pt x="297180" y="311023"/>
                    <a:pt x="222885" y="284099"/>
                    <a:pt x="162052" y="202946"/>
                  </a:cubicBezTo>
                  <a:cubicBezTo>
                    <a:pt x="141859" y="182626"/>
                    <a:pt x="108077" y="175895"/>
                    <a:pt x="81026" y="169164"/>
                  </a:cubicBezTo>
                  <a:cubicBezTo>
                    <a:pt x="33782" y="155575"/>
                    <a:pt x="0" y="128524"/>
                    <a:pt x="6731" y="81153"/>
                  </a:cubicBezTo>
                  <a:cubicBezTo>
                    <a:pt x="20193" y="54102"/>
                    <a:pt x="53975" y="13462"/>
                    <a:pt x="81026" y="6731"/>
                  </a:cubicBezTo>
                  <a:cubicBezTo>
                    <a:pt x="128270" y="0"/>
                    <a:pt x="155321" y="33782"/>
                    <a:pt x="168783" y="81153"/>
                  </a:cubicBezTo>
                  <a:cubicBezTo>
                    <a:pt x="182245" y="175768"/>
                    <a:pt x="256540" y="243459"/>
                    <a:pt x="357886" y="243459"/>
                  </a:cubicBezTo>
                  <a:cubicBezTo>
                    <a:pt x="438912" y="243459"/>
                    <a:pt x="519938" y="243459"/>
                    <a:pt x="607695" y="243459"/>
                  </a:cubicBezTo>
                  <a:cubicBezTo>
                    <a:pt x="722503" y="243459"/>
                    <a:pt x="789940" y="189357"/>
                    <a:pt x="823722" y="67691"/>
                  </a:cubicBezTo>
                  <a:cubicBezTo>
                    <a:pt x="830453" y="40640"/>
                    <a:pt x="870966" y="6858"/>
                    <a:pt x="898017" y="6858"/>
                  </a:cubicBezTo>
                  <a:cubicBezTo>
                    <a:pt x="925068" y="13589"/>
                    <a:pt x="965581" y="54229"/>
                    <a:pt x="965581" y="74422"/>
                  </a:cubicBezTo>
                  <a:cubicBezTo>
                    <a:pt x="965581" y="108204"/>
                    <a:pt x="931799" y="141986"/>
                    <a:pt x="904875" y="162306"/>
                  </a:cubicBezTo>
                  <a:cubicBezTo>
                    <a:pt x="871093" y="189357"/>
                    <a:pt x="823849" y="196088"/>
                    <a:pt x="796798" y="229870"/>
                  </a:cubicBezTo>
                  <a:cubicBezTo>
                    <a:pt x="742823" y="283972"/>
                    <a:pt x="695579" y="304292"/>
                    <a:pt x="621284" y="297434"/>
                  </a:cubicBezTo>
                  <a:cubicBezTo>
                    <a:pt x="574040" y="290703"/>
                    <a:pt x="533527" y="297434"/>
                    <a:pt x="486283" y="29743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152360" y="4869720"/>
            <a:ext cx="736020" cy="238140"/>
            <a:chOff x="0" y="0"/>
            <a:chExt cx="981360" cy="3175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981456" cy="317627"/>
            </a:xfrm>
            <a:custGeom>
              <a:avLst/>
              <a:gdLst/>
              <a:ahLst/>
              <a:cxnLst/>
              <a:rect l="l" t="t" r="r" b="b"/>
              <a:pathLst>
                <a:path w="981456" h="317627">
                  <a:moveTo>
                    <a:pt x="487299" y="20320"/>
                  </a:moveTo>
                  <a:cubicBezTo>
                    <a:pt x="521081" y="20320"/>
                    <a:pt x="548259" y="27051"/>
                    <a:pt x="575310" y="20320"/>
                  </a:cubicBezTo>
                  <a:cubicBezTo>
                    <a:pt x="683514" y="0"/>
                    <a:pt x="764794" y="33782"/>
                    <a:pt x="825754" y="121666"/>
                  </a:cubicBezTo>
                  <a:cubicBezTo>
                    <a:pt x="839343" y="141986"/>
                    <a:pt x="873125" y="148717"/>
                    <a:pt x="893445" y="148717"/>
                  </a:cubicBezTo>
                  <a:cubicBezTo>
                    <a:pt x="947547" y="155448"/>
                    <a:pt x="981456" y="182499"/>
                    <a:pt x="967867" y="229743"/>
                  </a:cubicBezTo>
                  <a:cubicBezTo>
                    <a:pt x="967867" y="263525"/>
                    <a:pt x="927227" y="297307"/>
                    <a:pt x="900176" y="304038"/>
                  </a:cubicBezTo>
                  <a:cubicBezTo>
                    <a:pt x="852805" y="317500"/>
                    <a:pt x="825754" y="283718"/>
                    <a:pt x="819023" y="229743"/>
                  </a:cubicBezTo>
                  <a:cubicBezTo>
                    <a:pt x="812292" y="155448"/>
                    <a:pt x="717550" y="74422"/>
                    <a:pt x="643001" y="74422"/>
                  </a:cubicBezTo>
                  <a:cubicBezTo>
                    <a:pt x="541528" y="74422"/>
                    <a:pt x="439928" y="74422"/>
                    <a:pt x="338455" y="74422"/>
                  </a:cubicBezTo>
                  <a:cubicBezTo>
                    <a:pt x="264033" y="74422"/>
                    <a:pt x="176022" y="155448"/>
                    <a:pt x="169291" y="229743"/>
                  </a:cubicBezTo>
                  <a:cubicBezTo>
                    <a:pt x="162560" y="276987"/>
                    <a:pt x="135509" y="317627"/>
                    <a:pt x="88138" y="304038"/>
                  </a:cubicBezTo>
                  <a:cubicBezTo>
                    <a:pt x="54356" y="297307"/>
                    <a:pt x="13716" y="263525"/>
                    <a:pt x="13716" y="236474"/>
                  </a:cubicBezTo>
                  <a:cubicBezTo>
                    <a:pt x="0" y="182372"/>
                    <a:pt x="33782" y="162179"/>
                    <a:pt x="88011" y="148590"/>
                  </a:cubicBezTo>
                  <a:cubicBezTo>
                    <a:pt x="115062" y="148590"/>
                    <a:pt x="148971" y="128270"/>
                    <a:pt x="169164" y="108077"/>
                  </a:cubicBezTo>
                  <a:cubicBezTo>
                    <a:pt x="223393" y="33782"/>
                    <a:pt x="291084" y="6731"/>
                    <a:pt x="385826" y="20320"/>
                  </a:cubicBezTo>
                  <a:cubicBezTo>
                    <a:pt x="419608" y="27051"/>
                    <a:pt x="453517" y="20320"/>
                    <a:pt x="487299" y="203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188000" y="2074140"/>
            <a:ext cx="764640" cy="919080"/>
            <a:chOff x="0" y="0"/>
            <a:chExt cx="1019520" cy="122544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019429" cy="1225423"/>
            </a:xfrm>
            <a:custGeom>
              <a:avLst/>
              <a:gdLst/>
              <a:ahLst/>
              <a:cxnLst/>
              <a:rect l="l" t="t" r="r" b="b"/>
              <a:pathLst>
                <a:path w="1019429" h="1225423">
                  <a:moveTo>
                    <a:pt x="40513" y="514604"/>
                  </a:moveTo>
                  <a:cubicBezTo>
                    <a:pt x="40513" y="426593"/>
                    <a:pt x="40513" y="331851"/>
                    <a:pt x="33782" y="243840"/>
                  </a:cubicBezTo>
                  <a:cubicBezTo>
                    <a:pt x="33782" y="203200"/>
                    <a:pt x="6731" y="162560"/>
                    <a:pt x="0" y="115189"/>
                  </a:cubicBezTo>
                  <a:cubicBezTo>
                    <a:pt x="0" y="81280"/>
                    <a:pt x="0" y="33909"/>
                    <a:pt x="20193" y="13589"/>
                  </a:cubicBezTo>
                  <a:cubicBezTo>
                    <a:pt x="40513" y="0"/>
                    <a:pt x="94488" y="0"/>
                    <a:pt x="121539" y="20320"/>
                  </a:cubicBezTo>
                  <a:cubicBezTo>
                    <a:pt x="155321" y="40640"/>
                    <a:pt x="155321" y="81280"/>
                    <a:pt x="128270" y="121920"/>
                  </a:cubicBezTo>
                  <a:cubicBezTo>
                    <a:pt x="108077" y="155829"/>
                    <a:pt x="94488" y="196342"/>
                    <a:pt x="94488" y="230251"/>
                  </a:cubicBezTo>
                  <a:cubicBezTo>
                    <a:pt x="87757" y="419862"/>
                    <a:pt x="94488" y="609346"/>
                    <a:pt x="94488" y="798957"/>
                  </a:cubicBezTo>
                  <a:cubicBezTo>
                    <a:pt x="94488" y="832866"/>
                    <a:pt x="114681" y="859917"/>
                    <a:pt x="128270" y="893699"/>
                  </a:cubicBezTo>
                  <a:cubicBezTo>
                    <a:pt x="128270" y="893699"/>
                    <a:pt x="135001" y="893699"/>
                    <a:pt x="135001" y="893699"/>
                  </a:cubicBezTo>
                  <a:cubicBezTo>
                    <a:pt x="256540" y="1069721"/>
                    <a:pt x="418592" y="1144143"/>
                    <a:pt x="627888" y="1103630"/>
                  </a:cubicBezTo>
                  <a:cubicBezTo>
                    <a:pt x="681863" y="1096899"/>
                    <a:pt x="742696" y="1110361"/>
                    <a:pt x="796671" y="1103630"/>
                  </a:cubicBezTo>
                  <a:cubicBezTo>
                    <a:pt x="830453" y="1103630"/>
                    <a:pt x="864235" y="1090041"/>
                    <a:pt x="891159" y="1069721"/>
                  </a:cubicBezTo>
                  <a:cubicBezTo>
                    <a:pt x="938403" y="1042670"/>
                    <a:pt x="978916" y="1042670"/>
                    <a:pt x="999236" y="1083310"/>
                  </a:cubicBezTo>
                  <a:cubicBezTo>
                    <a:pt x="1019429" y="1110361"/>
                    <a:pt x="1019429" y="1157732"/>
                    <a:pt x="999236" y="1178052"/>
                  </a:cubicBezTo>
                  <a:cubicBezTo>
                    <a:pt x="979043" y="1225423"/>
                    <a:pt x="931672" y="1218692"/>
                    <a:pt x="891159" y="1191641"/>
                  </a:cubicBezTo>
                  <a:cubicBezTo>
                    <a:pt x="864108" y="1171321"/>
                    <a:pt x="830453" y="1157732"/>
                    <a:pt x="803402" y="1157732"/>
                  </a:cubicBezTo>
                  <a:cubicBezTo>
                    <a:pt x="661670" y="1157732"/>
                    <a:pt x="519811" y="1157732"/>
                    <a:pt x="378079" y="1157732"/>
                  </a:cubicBezTo>
                  <a:cubicBezTo>
                    <a:pt x="344297" y="1151001"/>
                    <a:pt x="303784" y="1137412"/>
                    <a:pt x="276860" y="1110361"/>
                  </a:cubicBezTo>
                  <a:cubicBezTo>
                    <a:pt x="195834" y="1035939"/>
                    <a:pt x="94615" y="968121"/>
                    <a:pt x="54102" y="873379"/>
                  </a:cubicBezTo>
                  <a:cubicBezTo>
                    <a:pt x="13589" y="778637"/>
                    <a:pt x="40513" y="656717"/>
                    <a:pt x="40513" y="548386"/>
                  </a:cubicBezTo>
                  <a:cubicBezTo>
                    <a:pt x="40513" y="534797"/>
                    <a:pt x="40513" y="528066"/>
                    <a:pt x="40513" y="5144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3545640" y="2236140"/>
            <a:ext cx="631260" cy="633420"/>
            <a:chOff x="0" y="0"/>
            <a:chExt cx="841680" cy="844560"/>
          </a:xfrm>
        </p:grpSpPr>
        <p:sp>
          <p:nvSpPr>
            <p:cNvPr id="104" name="Freeform 104"/>
            <p:cNvSpPr/>
            <p:nvPr/>
          </p:nvSpPr>
          <p:spPr>
            <a:xfrm>
              <a:off x="-127" y="0"/>
              <a:ext cx="841756" cy="844550"/>
            </a:xfrm>
            <a:custGeom>
              <a:avLst/>
              <a:gdLst/>
              <a:ahLst/>
              <a:cxnLst/>
              <a:rect l="l" t="t" r="r" b="b"/>
              <a:pathLst>
                <a:path w="841756" h="844550">
                  <a:moveTo>
                    <a:pt x="127" y="844550"/>
                  </a:moveTo>
                  <a:cubicBezTo>
                    <a:pt x="127" y="662178"/>
                    <a:pt x="127" y="499999"/>
                    <a:pt x="127" y="337820"/>
                  </a:cubicBezTo>
                  <a:cubicBezTo>
                    <a:pt x="127" y="317500"/>
                    <a:pt x="20447" y="297307"/>
                    <a:pt x="34036" y="276987"/>
                  </a:cubicBezTo>
                  <a:cubicBezTo>
                    <a:pt x="67945" y="243205"/>
                    <a:pt x="108712" y="209423"/>
                    <a:pt x="142621" y="168910"/>
                  </a:cubicBezTo>
                  <a:cubicBezTo>
                    <a:pt x="162941" y="135128"/>
                    <a:pt x="176530" y="94615"/>
                    <a:pt x="196977" y="67564"/>
                  </a:cubicBezTo>
                  <a:cubicBezTo>
                    <a:pt x="217424" y="40513"/>
                    <a:pt x="244475" y="0"/>
                    <a:pt x="271653" y="0"/>
                  </a:cubicBezTo>
                  <a:cubicBezTo>
                    <a:pt x="298831" y="0"/>
                    <a:pt x="339471" y="40513"/>
                    <a:pt x="346329" y="67564"/>
                  </a:cubicBezTo>
                  <a:cubicBezTo>
                    <a:pt x="346329" y="87884"/>
                    <a:pt x="312420" y="148590"/>
                    <a:pt x="298831" y="148590"/>
                  </a:cubicBezTo>
                  <a:cubicBezTo>
                    <a:pt x="217424" y="148590"/>
                    <a:pt x="190246" y="209423"/>
                    <a:pt x="142748" y="243205"/>
                  </a:cubicBezTo>
                  <a:cubicBezTo>
                    <a:pt x="61341" y="304038"/>
                    <a:pt x="40894" y="378333"/>
                    <a:pt x="47752" y="466217"/>
                  </a:cubicBezTo>
                  <a:cubicBezTo>
                    <a:pt x="54483" y="574294"/>
                    <a:pt x="54483" y="675640"/>
                    <a:pt x="54483" y="783717"/>
                  </a:cubicBezTo>
                  <a:cubicBezTo>
                    <a:pt x="203835" y="783717"/>
                    <a:pt x="346329" y="790448"/>
                    <a:pt x="488950" y="783717"/>
                  </a:cubicBezTo>
                  <a:cubicBezTo>
                    <a:pt x="522859" y="776986"/>
                    <a:pt x="556768" y="736473"/>
                    <a:pt x="583946" y="709422"/>
                  </a:cubicBezTo>
                  <a:cubicBezTo>
                    <a:pt x="631444" y="662178"/>
                    <a:pt x="692531" y="621538"/>
                    <a:pt x="692531" y="540512"/>
                  </a:cubicBezTo>
                  <a:cubicBezTo>
                    <a:pt x="692531" y="527050"/>
                    <a:pt x="746887" y="493268"/>
                    <a:pt x="773938" y="493268"/>
                  </a:cubicBezTo>
                  <a:cubicBezTo>
                    <a:pt x="794258" y="493268"/>
                    <a:pt x="835025" y="527050"/>
                    <a:pt x="841756" y="554101"/>
                  </a:cubicBezTo>
                  <a:cubicBezTo>
                    <a:pt x="841756" y="581152"/>
                    <a:pt x="814578" y="635127"/>
                    <a:pt x="800989" y="635127"/>
                  </a:cubicBezTo>
                  <a:cubicBezTo>
                    <a:pt x="699135" y="641858"/>
                    <a:pt x="651637" y="723011"/>
                    <a:pt x="590550" y="783717"/>
                  </a:cubicBezTo>
                  <a:cubicBezTo>
                    <a:pt x="549783" y="824230"/>
                    <a:pt x="502285" y="844550"/>
                    <a:pt x="441198" y="844550"/>
                  </a:cubicBezTo>
                  <a:cubicBezTo>
                    <a:pt x="298704" y="837819"/>
                    <a:pt x="156083" y="844550"/>
                    <a:pt x="0" y="8445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3693060" y="2414340"/>
            <a:ext cx="326160" cy="309420"/>
            <a:chOff x="0" y="0"/>
            <a:chExt cx="434880" cy="41256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434975" cy="412496"/>
            </a:xfrm>
            <a:custGeom>
              <a:avLst/>
              <a:gdLst/>
              <a:ahLst/>
              <a:cxnLst/>
              <a:rect l="l" t="t" r="r" b="b"/>
              <a:pathLst>
                <a:path w="434975" h="412496">
                  <a:moveTo>
                    <a:pt x="434848" y="87884"/>
                  </a:moveTo>
                  <a:cubicBezTo>
                    <a:pt x="380492" y="121666"/>
                    <a:pt x="353314" y="155575"/>
                    <a:pt x="326136" y="162306"/>
                  </a:cubicBezTo>
                  <a:cubicBezTo>
                    <a:pt x="258191" y="175895"/>
                    <a:pt x="156210" y="263779"/>
                    <a:pt x="149479" y="331343"/>
                  </a:cubicBezTo>
                  <a:cubicBezTo>
                    <a:pt x="142621" y="378714"/>
                    <a:pt x="122301" y="412496"/>
                    <a:pt x="74676" y="399034"/>
                  </a:cubicBezTo>
                  <a:cubicBezTo>
                    <a:pt x="47625" y="392303"/>
                    <a:pt x="0" y="351663"/>
                    <a:pt x="6858" y="338201"/>
                  </a:cubicBezTo>
                  <a:cubicBezTo>
                    <a:pt x="13716" y="304419"/>
                    <a:pt x="47625" y="270510"/>
                    <a:pt x="74803" y="257048"/>
                  </a:cubicBezTo>
                  <a:cubicBezTo>
                    <a:pt x="142748" y="236728"/>
                    <a:pt x="231140" y="148844"/>
                    <a:pt x="244729" y="88011"/>
                  </a:cubicBezTo>
                  <a:cubicBezTo>
                    <a:pt x="251460" y="33782"/>
                    <a:pt x="278638" y="0"/>
                    <a:pt x="332994" y="6731"/>
                  </a:cubicBezTo>
                  <a:cubicBezTo>
                    <a:pt x="360172" y="13462"/>
                    <a:pt x="387350" y="54102"/>
                    <a:pt x="434975" y="8788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3549140" y="1759860"/>
            <a:ext cx="1814400" cy="1602720"/>
            <a:chOff x="0" y="0"/>
            <a:chExt cx="2419200" cy="213696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419096" cy="2136902"/>
            </a:xfrm>
            <a:custGeom>
              <a:avLst/>
              <a:gdLst/>
              <a:ahLst/>
              <a:cxnLst/>
              <a:rect l="l" t="t" r="r" b="b"/>
              <a:pathLst>
                <a:path w="2419096" h="2136902">
                  <a:moveTo>
                    <a:pt x="1209548" y="0"/>
                  </a:moveTo>
                  <a:cubicBezTo>
                    <a:pt x="1576959" y="0"/>
                    <a:pt x="1944497" y="0"/>
                    <a:pt x="2311908" y="0"/>
                  </a:cubicBezTo>
                  <a:cubicBezTo>
                    <a:pt x="2403729" y="0"/>
                    <a:pt x="2419096" y="15367"/>
                    <a:pt x="2419096" y="107569"/>
                  </a:cubicBezTo>
                  <a:cubicBezTo>
                    <a:pt x="2419096" y="753237"/>
                    <a:pt x="2419096" y="1383538"/>
                    <a:pt x="2419096" y="2029333"/>
                  </a:cubicBezTo>
                  <a:cubicBezTo>
                    <a:pt x="2419096" y="2121535"/>
                    <a:pt x="2403729" y="2136902"/>
                    <a:pt x="2311908" y="2136902"/>
                  </a:cubicBezTo>
                  <a:cubicBezTo>
                    <a:pt x="1775968" y="2136902"/>
                    <a:pt x="1224788" y="2136902"/>
                    <a:pt x="673608" y="2136902"/>
                  </a:cubicBezTo>
                  <a:cubicBezTo>
                    <a:pt x="489839" y="2136902"/>
                    <a:pt x="290830" y="2136902"/>
                    <a:pt x="107061" y="2136902"/>
                  </a:cubicBezTo>
                  <a:cubicBezTo>
                    <a:pt x="30480" y="2136902"/>
                    <a:pt x="15240" y="2106168"/>
                    <a:pt x="15240" y="2044700"/>
                  </a:cubicBezTo>
                  <a:cubicBezTo>
                    <a:pt x="15367" y="1399032"/>
                    <a:pt x="0" y="753364"/>
                    <a:pt x="0" y="107569"/>
                  </a:cubicBezTo>
                  <a:cubicBezTo>
                    <a:pt x="0" y="15367"/>
                    <a:pt x="30607" y="0"/>
                    <a:pt x="107188" y="0"/>
                  </a:cubicBezTo>
                  <a:cubicBezTo>
                    <a:pt x="474599" y="0"/>
                    <a:pt x="842137" y="0"/>
                    <a:pt x="1209548" y="0"/>
                  </a:cubicBezTo>
                  <a:cubicBezTo>
                    <a:pt x="1209548" y="0"/>
                    <a:pt x="1209548" y="0"/>
                    <a:pt x="1209548" y="0"/>
                  </a:cubicBezTo>
                  <a:close/>
                  <a:moveTo>
                    <a:pt x="168402" y="645668"/>
                  </a:moveTo>
                  <a:cubicBezTo>
                    <a:pt x="244983" y="645668"/>
                    <a:pt x="321564" y="645668"/>
                    <a:pt x="398018" y="645668"/>
                  </a:cubicBezTo>
                  <a:cubicBezTo>
                    <a:pt x="505206" y="661035"/>
                    <a:pt x="597027" y="630301"/>
                    <a:pt x="658368" y="538099"/>
                  </a:cubicBezTo>
                  <a:cubicBezTo>
                    <a:pt x="688975" y="507365"/>
                    <a:pt x="719582" y="476631"/>
                    <a:pt x="750189" y="461264"/>
                  </a:cubicBezTo>
                  <a:cubicBezTo>
                    <a:pt x="780796" y="430530"/>
                    <a:pt x="826770" y="415163"/>
                    <a:pt x="872617" y="415163"/>
                  </a:cubicBezTo>
                  <a:cubicBezTo>
                    <a:pt x="1117600" y="399796"/>
                    <a:pt x="1377950" y="399796"/>
                    <a:pt x="1638173" y="415163"/>
                  </a:cubicBezTo>
                  <a:cubicBezTo>
                    <a:pt x="1668780" y="415163"/>
                    <a:pt x="1699387" y="399796"/>
                    <a:pt x="1714754" y="369062"/>
                  </a:cubicBezTo>
                  <a:cubicBezTo>
                    <a:pt x="1791335" y="261493"/>
                    <a:pt x="1929130" y="246126"/>
                    <a:pt x="2020951" y="338328"/>
                  </a:cubicBezTo>
                  <a:cubicBezTo>
                    <a:pt x="2112772" y="415163"/>
                    <a:pt x="2112772" y="553593"/>
                    <a:pt x="2020951" y="645795"/>
                  </a:cubicBezTo>
                  <a:cubicBezTo>
                    <a:pt x="1929130" y="722630"/>
                    <a:pt x="1791335" y="707263"/>
                    <a:pt x="1714754" y="615061"/>
                  </a:cubicBezTo>
                  <a:cubicBezTo>
                    <a:pt x="1699387" y="584327"/>
                    <a:pt x="1668780" y="568960"/>
                    <a:pt x="1638173" y="568960"/>
                  </a:cubicBezTo>
                  <a:cubicBezTo>
                    <a:pt x="1408557" y="568960"/>
                    <a:pt x="1178814" y="568960"/>
                    <a:pt x="949198" y="568960"/>
                  </a:cubicBezTo>
                  <a:cubicBezTo>
                    <a:pt x="887984" y="568960"/>
                    <a:pt x="842010" y="584327"/>
                    <a:pt x="811403" y="630428"/>
                  </a:cubicBezTo>
                  <a:cubicBezTo>
                    <a:pt x="704215" y="784225"/>
                    <a:pt x="551053" y="845693"/>
                    <a:pt x="352044" y="814959"/>
                  </a:cubicBezTo>
                  <a:cubicBezTo>
                    <a:pt x="290830" y="799592"/>
                    <a:pt x="229616" y="814959"/>
                    <a:pt x="168275" y="814959"/>
                  </a:cubicBezTo>
                  <a:cubicBezTo>
                    <a:pt x="168275" y="876427"/>
                    <a:pt x="168275" y="922528"/>
                    <a:pt x="168275" y="984123"/>
                  </a:cubicBezTo>
                  <a:cubicBezTo>
                    <a:pt x="306070" y="984123"/>
                    <a:pt x="428625" y="984123"/>
                    <a:pt x="566420" y="984123"/>
                  </a:cubicBezTo>
                  <a:cubicBezTo>
                    <a:pt x="597027" y="984123"/>
                    <a:pt x="643001" y="999490"/>
                    <a:pt x="658241" y="1014857"/>
                  </a:cubicBezTo>
                  <a:cubicBezTo>
                    <a:pt x="719455" y="1076325"/>
                    <a:pt x="780669" y="1137793"/>
                    <a:pt x="826643" y="1184021"/>
                  </a:cubicBezTo>
                  <a:cubicBezTo>
                    <a:pt x="857250" y="1214755"/>
                    <a:pt x="887857" y="1230122"/>
                    <a:pt x="918464" y="1230122"/>
                  </a:cubicBezTo>
                  <a:cubicBezTo>
                    <a:pt x="1010285" y="1230122"/>
                    <a:pt x="1102233" y="1230122"/>
                    <a:pt x="1194054" y="1230122"/>
                  </a:cubicBezTo>
                  <a:cubicBezTo>
                    <a:pt x="1240028" y="1230122"/>
                    <a:pt x="1255268" y="1214755"/>
                    <a:pt x="1270635" y="1184021"/>
                  </a:cubicBezTo>
                  <a:cubicBezTo>
                    <a:pt x="1347216" y="1076452"/>
                    <a:pt x="1485011" y="1076452"/>
                    <a:pt x="1576832" y="1153287"/>
                  </a:cubicBezTo>
                  <a:cubicBezTo>
                    <a:pt x="1668653" y="1230122"/>
                    <a:pt x="1668653" y="1368552"/>
                    <a:pt x="1576832" y="1460754"/>
                  </a:cubicBezTo>
                  <a:cubicBezTo>
                    <a:pt x="1485011" y="1537589"/>
                    <a:pt x="1347216" y="1537589"/>
                    <a:pt x="1285875" y="1430020"/>
                  </a:cubicBezTo>
                  <a:cubicBezTo>
                    <a:pt x="1255268" y="1399286"/>
                    <a:pt x="1224661" y="1383919"/>
                    <a:pt x="1194054" y="1383919"/>
                  </a:cubicBezTo>
                  <a:cubicBezTo>
                    <a:pt x="1163447" y="1383919"/>
                    <a:pt x="1148080" y="1383919"/>
                    <a:pt x="1117473" y="1383919"/>
                  </a:cubicBezTo>
                  <a:cubicBezTo>
                    <a:pt x="1010285" y="1383919"/>
                    <a:pt x="903097" y="1414653"/>
                    <a:pt x="811276" y="1383919"/>
                  </a:cubicBezTo>
                  <a:cubicBezTo>
                    <a:pt x="719582" y="1337564"/>
                    <a:pt x="658368" y="1245235"/>
                    <a:pt x="581787" y="1168400"/>
                  </a:cubicBezTo>
                  <a:cubicBezTo>
                    <a:pt x="581787" y="1168400"/>
                    <a:pt x="581787" y="1168400"/>
                    <a:pt x="581787" y="1168400"/>
                  </a:cubicBezTo>
                  <a:cubicBezTo>
                    <a:pt x="566420" y="1153033"/>
                    <a:pt x="551180" y="1137666"/>
                    <a:pt x="535813" y="1137666"/>
                  </a:cubicBezTo>
                  <a:cubicBezTo>
                    <a:pt x="413385" y="1137666"/>
                    <a:pt x="290830" y="1137666"/>
                    <a:pt x="168402" y="1137666"/>
                  </a:cubicBezTo>
                  <a:cubicBezTo>
                    <a:pt x="168402" y="1306830"/>
                    <a:pt x="168402" y="1475867"/>
                    <a:pt x="168402" y="1629664"/>
                  </a:cubicBezTo>
                  <a:cubicBezTo>
                    <a:pt x="183769" y="1629664"/>
                    <a:pt x="183769" y="1629664"/>
                    <a:pt x="199009" y="1629664"/>
                  </a:cubicBezTo>
                  <a:cubicBezTo>
                    <a:pt x="658368" y="1629664"/>
                    <a:pt x="1132967" y="1629664"/>
                    <a:pt x="1592326" y="1629664"/>
                  </a:cubicBezTo>
                  <a:cubicBezTo>
                    <a:pt x="1622933" y="1629664"/>
                    <a:pt x="1653540" y="1614297"/>
                    <a:pt x="1668907" y="1598930"/>
                  </a:cubicBezTo>
                  <a:cubicBezTo>
                    <a:pt x="1730121" y="1552829"/>
                    <a:pt x="1776095" y="1491361"/>
                    <a:pt x="1822069" y="1445133"/>
                  </a:cubicBezTo>
                  <a:cubicBezTo>
                    <a:pt x="1868043" y="1398905"/>
                    <a:pt x="1898650" y="1383665"/>
                    <a:pt x="1959864" y="1383665"/>
                  </a:cubicBezTo>
                  <a:cubicBezTo>
                    <a:pt x="2051685" y="1399032"/>
                    <a:pt x="2158873" y="1383665"/>
                    <a:pt x="2250821" y="1383665"/>
                  </a:cubicBezTo>
                  <a:cubicBezTo>
                    <a:pt x="2250821" y="1337564"/>
                    <a:pt x="2250821" y="1276096"/>
                    <a:pt x="2250821" y="1214501"/>
                  </a:cubicBezTo>
                  <a:cubicBezTo>
                    <a:pt x="2159000" y="1214501"/>
                    <a:pt x="2051812" y="1229868"/>
                    <a:pt x="1944624" y="1214501"/>
                  </a:cubicBezTo>
                  <a:cubicBezTo>
                    <a:pt x="1914017" y="1214501"/>
                    <a:pt x="1868043" y="1199134"/>
                    <a:pt x="1837436" y="1168400"/>
                  </a:cubicBezTo>
                  <a:cubicBezTo>
                    <a:pt x="1776222" y="1122299"/>
                    <a:pt x="1730248" y="1060831"/>
                    <a:pt x="1669034" y="1014603"/>
                  </a:cubicBezTo>
                  <a:cubicBezTo>
                    <a:pt x="1653667" y="999236"/>
                    <a:pt x="1623060" y="983869"/>
                    <a:pt x="1592453" y="983869"/>
                  </a:cubicBezTo>
                  <a:cubicBezTo>
                    <a:pt x="1500632" y="968502"/>
                    <a:pt x="1393444" y="968502"/>
                    <a:pt x="1301496" y="983869"/>
                  </a:cubicBezTo>
                  <a:cubicBezTo>
                    <a:pt x="1270889" y="983869"/>
                    <a:pt x="1240282" y="999236"/>
                    <a:pt x="1224915" y="1014603"/>
                  </a:cubicBezTo>
                  <a:cubicBezTo>
                    <a:pt x="1163701" y="1091438"/>
                    <a:pt x="1087120" y="1122172"/>
                    <a:pt x="995299" y="1091438"/>
                  </a:cubicBezTo>
                  <a:cubicBezTo>
                    <a:pt x="918718" y="1060704"/>
                    <a:pt x="857504" y="983869"/>
                    <a:pt x="857504" y="891540"/>
                  </a:cubicBezTo>
                  <a:cubicBezTo>
                    <a:pt x="857504" y="814705"/>
                    <a:pt x="903478" y="737743"/>
                    <a:pt x="979932" y="707009"/>
                  </a:cubicBezTo>
                  <a:cubicBezTo>
                    <a:pt x="1071753" y="676275"/>
                    <a:pt x="1163701" y="691642"/>
                    <a:pt x="1224915" y="783844"/>
                  </a:cubicBezTo>
                  <a:cubicBezTo>
                    <a:pt x="1255522" y="814578"/>
                    <a:pt x="1270889" y="814578"/>
                    <a:pt x="1316736" y="814578"/>
                  </a:cubicBezTo>
                  <a:cubicBezTo>
                    <a:pt x="1423924" y="814578"/>
                    <a:pt x="1531112" y="814578"/>
                    <a:pt x="1653540" y="814578"/>
                  </a:cubicBezTo>
                  <a:cubicBezTo>
                    <a:pt x="1684147" y="814578"/>
                    <a:pt x="1714754" y="829945"/>
                    <a:pt x="1745361" y="860679"/>
                  </a:cubicBezTo>
                  <a:cubicBezTo>
                    <a:pt x="1806575" y="906780"/>
                    <a:pt x="1852549" y="968248"/>
                    <a:pt x="1913763" y="1029843"/>
                  </a:cubicBezTo>
                  <a:cubicBezTo>
                    <a:pt x="1929130" y="1029843"/>
                    <a:pt x="1944370" y="1060577"/>
                    <a:pt x="1959737" y="1060577"/>
                  </a:cubicBezTo>
                  <a:cubicBezTo>
                    <a:pt x="2051558" y="1060577"/>
                    <a:pt x="2158746" y="1060577"/>
                    <a:pt x="2250694" y="1060577"/>
                  </a:cubicBezTo>
                  <a:cubicBezTo>
                    <a:pt x="2250694" y="753110"/>
                    <a:pt x="2250694" y="461010"/>
                    <a:pt x="2250694" y="168910"/>
                  </a:cubicBezTo>
                  <a:cubicBezTo>
                    <a:pt x="1561719" y="168910"/>
                    <a:pt x="872617" y="168910"/>
                    <a:pt x="168402" y="168910"/>
                  </a:cubicBezTo>
                  <a:cubicBezTo>
                    <a:pt x="168402" y="322707"/>
                    <a:pt x="168402" y="476377"/>
                    <a:pt x="168402" y="645541"/>
                  </a:cubicBezTo>
                  <a:close/>
                  <a:moveTo>
                    <a:pt x="2250694" y="1552702"/>
                  </a:moveTo>
                  <a:cubicBezTo>
                    <a:pt x="2082292" y="1552702"/>
                    <a:pt x="1913890" y="1521968"/>
                    <a:pt x="1806702" y="1691005"/>
                  </a:cubicBezTo>
                  <a:cubicBezTo>
                    <a:pt x="1791335" y="1721739"/>
                    <a:pt x="1776095" y="1737106"/>
                    <a:pt x="1745488" y="1752473"/>
                  </a:cubicBezTo>
                  <a:cubicBezTo>
                    <a:pt x="1714881" y="1767840"/>
                    <a:pt x="1668907" y="1798574"/>
                    <a:pt x="1638300" y="1798574"/>
                  </a:cubicBezTo>
                  <a:cubicBezTo>
                    <a:pt x="1240155" y="1798574"/>
                    <a:pt x="842137" y="1798574"/>
                    <a:pt x="443992" y="1798574"/>
                  </a:cubicBezTo>
                  <a:cubicBezTo>
                    <a:pt x="352171" y="1798574"/>
                    <a:pt x="260223" y="1798574"/>
                    <a:pt x="168402" y="1798574"/>
                  </a:cubicBezTo>
                  <a:cubicBezTo>
                    <a:pt x="168402" y="1860042"/>
                    <a:pt x="168402" y="1921510"/>
                    <a:pt x="168402" y="1967738"/>
                  </a:cubicBezTo>
                  <a:cubicBezTo>
                    <a:pt x="872744" y="1967738"/>
                    <a:pt x="1561719" y="1967738"/>
                    <a:pt x="2250694" y="1967738"/>
                  </a:cubicBezTo>
                  <a:cubicBezTo>
                    <a:pt x="2250694" y="1829435"/>
                    <a:pt x="2250694" y="1691005"/>
                    <a:pt x="2250694" y="1552702"/>
                  </a:cubicBezTo>
                  <a:close/>
                  <a:moveTo>
                    <a:pt x="1439164" y="1229868"/>
                  </a:moveTo>
                  <a:cubicBezTo>
                    <a:pt x="1393190" y="1229868"/>
                    <a:pt x="1362583" y="1260602"/>
                    <a:pt x="1362583" y="1306703"/>
                  </a:cubicBezTo>
                  <a:cubicBezTo>
                    <a:pt x="1362583" y="1352804"/>
                    <a:pt x="1393190" y="1383538"/>
                    <a:pt x="1439164" y="1383538"/>
                  </a:cubicBezTo>
                  <a:cubicBezTo>
                    <a:pt x="1485138" y="1398905"/>
                    <a:pt x="1530985" y="1352804"/>
                    <a:pt x="1530985" y="1306703"/>
                  </a:cubicBezTo>
                  <a:cubicBezTo>
                    <a:pt x="1530985" y="1260602"/>
                    <a:pt x="1485011" y="1229868"/>
                    <a:pt x="1439164" y="1229868"/>
                  </a:cubicBezTo>
                  <a:close/>
                  <a:moveTo>
                    <a:pt x="1883156" y="399669"/>
                  </a:moveTo>
                  <a:cubicBezTo>
                    <a:pt x="1837182" y="399669"/>
                    <a:pt x="1806575" y="445770"/>
                    <a:pt x="1806575" y="491871"/>
                  </a:cubicBezTo>
                  <a:cubicBezTo>
                    <a:pt x="1806575" y="537972"/>
                    <a:pt x="1837182" y="568706"/>
                    <a:pt x="1883156" y="568706"/>
                  </a:cubicBezTo>
                  <a:cubicBezTo>
                    <a:pt x="1929130" y="568706"/>
                    <a:pt x="1974977" y="537972"/>
                    <a:pt x="1974977" y="491871"/>
                  </a:cubicBezTo>
                  <a:cubicBezTo>
                    <a:pt x="1974977" y="445770"/>
                    <a:pt x="1929003" y="399669"/>
                    <a:pt x="1883156" y="399669"/>
                  </a:cubicBezTo>
                  <a:close/>
                  <a:moveTo>
                    <a:pt x="1056513" y="814832"/>
                  </a:moveTo>
                  <a:cubicBezTo>
                    <a:pt x="1010539" y="814832"/>
                    <a:pt x="979932" y="845566"/>
                    <a:pt x="979932" y="891667"/>
                  </a:cubicBezTo>
                  <a:cubicBezTo>
                    <a:pt x="979932" y="937768"/>
                    <a:pt x="1010539" y="983869"/>
                    <a:pt x="1056513" y="983869"/>
                  </a:cubicBezTo>
                  <a:cubicBezTo>
                    <a:pt x="1102487" y="983869"/>
                    <a:pt x="1148334" y="953135"/>
                    <a:pt x="1148334" y="907034"/>
                  </a:cubicBezTo>
                  <a:cubicBezTo>
                    <a:pt x="1148334" y="860933"/>
                    <a:pt x="1117727" y="814832"/>
                    <a:pt x="1056513" y="81483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1596500" y="1643220"/>
            <a:ext cx="1171800" cy="1833300"/>
            <a:chOff x="0" y="0"/>
            <a:chExt cx="1562400" cy="24444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562481" cy="2444369"/>
            </a:xfrm>
            <a:custGeom>
              <a:avLst/>
              <a:gdLst/>
              <a:ahLst/>
              <a:cxnLst/>
              <a:rect l="l" t="t" r="r" b="b"/>
              <a:pathLst>
                <a:path w="1562481" h="2444369">
                  <a:moveTo>
                    <a:pt x="1302004" y="1721866"/>
                  </a:moveTo>
                  <a:cubicBezTo>
                    <a:pt x="1271397" y="1814068"/>
                    <a:pt x="1317371" y="1891030"/>
                    <a:pt x="1378585" y="1937131"/>
                  </a:cubicBezTo>
                  <a:cubicBezTo>
                    <a:pt x="1393952" y="1952498"/>
                    <a:pt x="1409192" y="1967865"/>
                    <a:pt x="1424559" y="1983232"/>
                  </a:cubicBezTo>
                  <a:cubicBezTo>
                    <a:pt x="1531747" y="2044700"/>
                    <a:pt x="1562481" y="2137029"/>
                    <a:pt x="1531747" y="2259965"/>
                  </a:cubicBezTo>
                  <a:cubicBezTo>
                    <a:pt x="1531747" y="2275332"/>
                    <a:pt x="1531747" y="2306066"/>
                    <a:pt x="1531747" y="2336800"/>
                  </a:cubicBezTo>
                  <a:cubicBezTo>
                    <a:pt x="1547114" y="2398268"/>
                    <a:pt x="1501140" y="2429002"/>
                    <a:pt x="1455166" y="2429002"/>
                  </a:cubicBezTo>
                  <a:cubicBezTo>
                    <a:pt x="1409192" y="2429002"/>
                    <a:pt x="1378585" y="2398268"/>
                    <a:pt x="1378585" y="2336800"/>
                  </a:cubicBezTo>
                  <a:cubicBezTo>
                    <a:pt x="1378585" y="2336800"/>
                    <a:pt x="1378585" y="2336800"/>
                    <a:pt x="1378585" y="2336800"/>
                  </a:cubicBezTo>
                  <a:cubicBezTo>
                    <a:pt x="1393952" y="2229231"/>
                    <a:pt x="1393952" y="2121535"/>
                    <a:pt x="1286637" y="2060067"/>
                  </a:cubicBezTo>
                  <a:cubicBezTo>
                    <a:pt x="1256030" y="2044700"/>
                    <a:pt x="1240663" y="2013966"/>
                    <a:pt x="1210056" y="1983232"/>
                  </a:cubicBezTo>
                  <a:cubicBezTo>
                    <a:pt x="1148842" y="1937131"/>
                    <a:pt x="1133475" y="1891030"/>
                    <a:pt x="1133475" y="1814068"/>
                  </a:cubicBezTo>
                  <a:cubicBezTo>
                    <a:pt x="1133475" y="1706499"/>
                    <a:pt x="1133475" y="1706499"/>
                    <a:pt x="1010920" y="1721866"/>
                  </a:cubicBezTo>
                  <a:cubicBezTo>
                    <a:pt x="1010920" y="1752600"/>
                    <a:pt x="1010920" y="1767967"/>
                    <a:pt x="1010920" y="1783334"/>
                  </a:cubicBezTo>
                  <a:cubicBezTo>
                    <a:pt x="1010920" y="1967865"/>
                    <a:pt x="1010920" y="2152269"/>
                    <a:pt x="1010920" y="2336800"/>
                  </a:cubicBezTo>
                  <a:cubicBezTo>
                    <a:pt x="1010920" y="2382901"/>
                    <a:pt x="995553" y="2413635"/>
                    <a:pt x="949706" y="2429002"/>
                  </a:cubicBezTo>
                  <a:cubicBezTo>
                    <a:pt x="903859" y="2444369"/>
                    <a:pt x="857758" y="2413635"/>
                    <a:pt x="857758" y="2336800"/>
                  </a:cubicBezTo>
                  <a:cubicBezTo>
                    <a:pt x="842391" y="2167636"/>
                    <a:pt x="842391" y="1983232"/>
                    <a:pt x="842391" y="1814068"/>
                  </a:cubicBezTo>
                  <a:cubicBezTo>
                    <a:pt x="842391" y="1721866"/>
                    <a:pt x="842391" y="1721866"/>
                    <a:pt x="750443" y="1721866"/>
                  </a:cubicBezTo>
                  <a:cubicBezTo>
                    <a:pt x="735076" y="1721866"/>
                    <a:pt x="719836" y="1721866"/>
                    <a:pt x="704469" y="1721866"/>
                  </a:cubicBezTo>
                  <a:cubicBezTo>
                    <a:pt x="704469" y="1752600"/>
                    <a:pt x="704469" y="1783334"/>
                    <a:pt x="704469" y="1798701"/>
                  </a:cubicBezTo>
                  <a:cubicBezTo>
                    <a:pt x="704469" y="1983232"/>
                    <a:pt x="704469" y="2152269"/>
                    <a:pt x="704469" y="2336800"/>
                  </a:cubicBezTo>
                  <a:cubicBezTo>
                    <a:pt x="704469" y="2398268"/>
                    <a:pt x="658495" y="2444369"/>
                    <a:pt x="597281" y="2429002"/>
                  </a:cubicBezTo>
                  <a:cubicBezTo>
                    <a:pt x="551307" y="2413635"/>
                    <a:pt x="536067" y="2382901"/>
                    <a:pt x="536067" y="2336800"/>
                  </a:cubicBezTo>
                  <a:cubicBezTo>
                    <a:pt x="536067" y="2167636"/>
                    <a:pt x="536067" y="1998599"/>
                    <a:pt x="536067" y="1814068"/>
                  </a:cubicBezTo>
                  <a:cubicBezTo>
                    <a:pt x="536067" y="1706499"/>
                    <a:pt x="536067" y="1706499"/>
                    <a:pt x="413512" y="1721866"/>
                  </a:cubicBezTo>
                  <a:cubicBezTo>
                    <a:pt x="413512" y="1767967"/>
                    <a:pt x="428879" y="1814068"/>
                    <a:pt x="413512" y="1844803"/>
                  </a:cubicBezTo>
                  <a:cubicBezTo>
                    <a:pt x="413512" y="1890904"/>
                    <a:pt x="382905" y="1921638"/>
                    <a:pt x="367538" y="1952372"/>
                  </a:cubicBezTo>
                  <a:cubicBezTo>
                    <a:pt x="352171" y="1967739"/>
                    <a:pt x="336931" y="1983106"/>
                    <a:pt x="321564" y="1998473"/>
                  </a:cubicBezTo>
                  <a:cubicBezTo>
                    <a:pt x="214376" y="2090675"/>
                    <a:pt x="137795" y="2198371"/>
                    <a:pt x="168402" y="2352041"/>
                  </a:cubicBezTo>
                  <a:cubicBezTo>
                    <a:pt x="183769" y="2398142"/>
                    <a:pt x="137795" y="2444242"/>
                    <a:pt x="91821" y="2428876"/>
                  </a:cubicBezTo>
                  <a:cubicBezTo>
                    <a:pt x="45847" y="2428876"/>
                    <a:pt x="15240" y="2398142"/>
                    <a:pt x="15240" y="2352041"/>
                  </a:cubicBezTo>
                  <a:cubicBezTo>
                    <a:pt x="15240" y="2275206"/>
                    <a:pt x="15240" y="2198244"/>
                    <a:pt x="15240" y="2136776"/>
                  </a:cubicBezTo>
                  <a:cubicBezTo>
                    <a:pt x="15240" y="2106042"/>
                    <a:pt x="30607" y="2075308"/>
                    <a:pt x="45847" y="2059941"/>
                  </a:cubicBezTo>
                  <a:cubicBezTo>
                    <a:pt x="107061" y="1998473"/>
                    <a:pt x="153035" y="1937005"/>
                    <a:pt x="214376" y="1875410"/>
                  </a:cubicBezTo>
                  <a:cubicBezTo>
                    <a:pt x="260350" y="1844676"/>
                    <a:pt x="260350" y="1798575"/>
                    <a:pt x="244983" y="1737107"/>
                  </a:cubicBezTo>
                  <a:cubicBezTo>
                    <a:pt x="244983" y="1737107"/>
                    <a:pt x="229616" y="1721739"/>
                    <a:pt x="214376" y="1721739"/>
                  </a:cubicBezTo>
                  <a:cubicBezTo>
                    <a:pt x="168402" y="1721739"/>
                    <a:pt x="137795" y="1721739"/>
                    <a:pt x="91821" y="1721739"/>
                  </a:cubicBezTo>
                  <a:cubicBezTo>
                    <a:pt x="45847" y="1721739"/>
                    <a:pt x="15240" y="1691006"/>
                    <a:pt x="15240" y="1644904"/>
                  </a:cubicBezTo>
                  <a:cubicBezTo>
                    <a:pt x="15240" y="1368171"/>
                    <a:pt x="15240" y="1076071"/>
                    <a:pt x="15240" y="799338"/>
                  </a:cubicBezTo>
                  <a:cubicBezTo>
                    <a:pt x="15240" y="753237"/>
                    <a:pt x="45847" y="722503"/>
                    <a:pt x="91821" y="722503"/>
                  </a:cubicBezTo>
                  <a:cubicBezTo>
                    <a:pt x="153035" y="722503"/>
                    <a:pt x="199009" y="722503"/>
                    <a:pt x="244983" y="722503"/>
                  </a:cubicBezTo>
                  <a:cubicBezTo>
                    <a:pt x="260350" y="661035"/>
                    <a:pt x="275590" y="599567"/>
                    <a:pt x="199009" y="553339"/>
                  </a:cubicBezTo>
                  <a:cubicBezTo>
                    <a:pt x="199009" y="537972"/>
                    <a:pt x="183642" y="522605"/>
                    <a:pt x="168402" y="522605"/>
                  </a:cubicBezTo>
                  <a:cubicBezTo>
                    <a:pt x="0" y="338201"/>
                    <a:pt x="0" y="338201"/>
                    <a:pt x="15367" y="92202"/>
                  </a:cubicBezTo>
                  <a:cubicBezTo>
                    <a:pt x="15367" y="30734"/>
                    <a:pt x="45974" y="15367"/>
                    <a:pt x="91948" y="15367"/>
                  </a:cubicBezTo>
                  <a:cubicBezTo>
                    <a:pt x="137922" y="15367"/>
                    <a:pt x="168529" y="46101"/>
                    <a:pt x="168529" y="92202"/>
                  </a:cubicBezTo>
                  <a:cubicBezTo>
                    <a:pt x="168529" y="107569"/>
                    <a:pt x="168529" y="122936"/>
                    <a:pt x="168529" y="122936"/>
                  </a:cubicBezTo>
                  <a:cubicBezTo>
                    <a:pt x="153162" y="245872"/>
                    <a:pt x="199136" y="338201"/>
                    <a:pt x="291084" y="399669"/>
                  </a:cubicBezTo>
                  <a:cubicBezTo>
                    <a:pt x="398272" y="476631"/>
                    <a:pt x="444246" y="584200"/>
                    <a:pt x="413639" y="722503"/>
                  </a:cubicBezTo>
                  <a:cubicBezTo>
                    <a:pt x="429006" y="722503"/>
                    <a:pt x="429006" y="722503"/>
                    <a:pt x="444246" y="722503"/>
                  </a:cubicBezTo>
                  <a:cubicBezTo>
                    <a:pt x="536194" y="737870"/>
                    <a:pt x="536194" y="737870"/>
                    <a:pt x="536194" y="630301"/>
                  </a:cubicBezTo>
                  <a:cubicBezTo>
                    <a:pt x="536194" y="461137"/>
                    <a:pt x="536194" y="292100"/>
                    <a:pt x="536194" y="122936"/>
                  </a:cubicBezTo>
                  <a:cubicBezTo>
                    <a:pt x="536194" y="122936"/>
                    <a:pt x="536194" y="122936"/>
                    <a:pt x="536194" y="107569"/>
                  </a:cubicBezTo>
                  <a:cubicBezTo>
                    <a:pt x="536194" y="46101"/>
                    <a:pt x="582168" y="0"/>
                    <a:pt x="612775" y="15367"/>
                  </a:cubicBezTo>
                  <a:cubicBezTo>
                    <a:pt x="673989" y="15367"/>
                    <a:pt x="704723" y="46101"/>
                    <a:pt x="704723" y="107569"/>
                  </a:cubicBezTo>
                  <a:cubicBezTo>
                    <a:pt x="704723" y="292100"/>
                    <a:pt x="704723" y="476504"/>
                    <a:pt x="704723" y="645668"/>
                  </a:cubicBezTo>
                  <a:cubicBezTo>
                    <a:pt x="704723" y="676402"/>
                    <a:pt x="704723" y="691769"/>
                    <a:pt x="704723" y="722503"/>
                  </a:cubicBezTo>
                  <a:cubicBezTo>
                    <a:pt x="750697" y="722503"/>
                    <a:pt x="796671" y="722503"/>
                    <a:pt x="842645" y="722503"/>
                  </a:cubicBezTo>
                  <a:cubicBezTo>
                    <a:pt x="842645" y="691769"/>
                    <a:pt x="842645" y="676402"/>
                    <a:pt x="842645" y="661035"/>
                  </a:cubicBezTo>
                  <a:cubicBezTo>
                    <a:pt x="842645" y="476504"/>
                    <a:pt x="842645" y="292100"/>
                    <a:pt x="858012" y="122936"/>
                  </a:cubicBezTo>
                  <a:cubicBezTo>
                    <a:pt x="858012" y="76835"/>
                    <a:pt x="873379" y="46101"/>
                    <a:pt x="903986" y="15367"/>
                  </a:cubicBezTo>
                  <a:cubicBezTo>
                    <a:pt x="919353" y="15367"/>
                    <a:pt x="949960" y="15367"/>
                    <a:pt x="980567" y="30734"/>
                  </a:cubicBezTo>
                  <a:cubicBezTo>
                    <a:pt x="995680" y="46101"/>
                    <a:pt x="1010920" y="76835"/>
                    <a:pt x="1010920" y="92202"/>
                  </a:cubicBezTo>
                  <a:cubicBezTo>
                    <a:pt x="1010920" y="245999"/>
                    <a:pt x="1010920" y="415036"/>
                    <a:pt x="1010920" y="584200"/>
                  </a:cubicBezTo>
                  <a:cubicBezTo>
                    <a:pt x="1010920" y="630301"/>
                    <a:pt x="1010920" y="676402"/>
                    <a:pt x="1010920" y="722503"/>
                  </a:cubicBezTo>
                  <a:cubicBezTo>
                    <a:pt x="1056894" y="722503"/>
                    <a:pt x="1087501" y="722503"/>
                    <a:pt x="1133475" y="722503"/>
                  </a:cubicBezTo>
                  <a:cubicBezTo>
                    <a:pt x="1133475" y="707136"/>
                    <a:pt x="1133475" y="691769"/>
                    <a:pt x="1133475" y="691769"/>
                  </a:cubicBezTo>
                  <a:cubicBezTo>
                    <a:pt x="1118108" y="568833"/>
                    <a:pt x="1164082" y="476504"/>
                    <a:pt x="1256030" y="415036"/>
                  </a:cubicBezTo>
                  <a:cubicBezTo>
                    <a:pt x="1256030" y="415036"/>
                    <a:pt x="1256030" y="399669"/>
                    <a:pt x="1271397" y="399669"/>
                  </a:cubicBezTo>
                  <a:cubicBezTo>
                    <a:pt x="1363345" y="338201"/>
                    <a:pt x="1393952" y="245872"/>
                    <a:pt x="1378585" y="138303"/>
                  </a:cubicBezTo>
                  <a:cubicBezTo>
                    <a:pt x="1363218" y="46101"/>
                    <a:pt x="1409192" y="15367"/>
                    <a:pt x="1455166" y="15367"/>
                  </a:cubicBezTo>
                  <a:cubicBezTo>
                    <a:pt x="1516380" y="15367"/>
                    <a:pt x="1531747" y="46101"/>
                    <a:pt x="1547114" y="138303"/>
                  </a:cubicBezTo>
                  <a:cubicBezTo>
                    <a:pt x="1562481" y="307467"/>
                    <a:pt x="1501140" y="430403"/>
                    <a:pt x="1378585" y="522605"/>
                  </a:cubicBezTo>
                  <a:cubicBezTo>
                    <a:pt x="1317371" y="568706"/>
                    <a:pt x="1286637" y="614807"/>
                    <a:pt x="1286637" y="676402"/>
                  </a:cubicBezTo>
                  <a:cubicBezTo>
                    <a:pt x="1302004" y="722503"/>
                    <a:pt x="1317244" y="722503"/>
                    <a:pt x="1347851" y="722503"/>
                  </a:cubicBezTo>
                  <a:cubicBezTo>
                    <a:pt x="1378458" y="722503"/>
                    <a:pt x="1409065" y="722503"/>
                    <a:pt x="1455039" y="722503"/>
                  </a:cubicBezTo>
                  <a:cubicBezTo>
                    <a:pt x="1501013" y="722503"/>
                    <a:pt x="1531620" y="753237"/>
                    <a:pt x="1531620" y="799338"/>
                  </a:cubicBezTo>
                  <a:cubicBezTo>
                    <a:pt x="1531620" y="1076071"/>
                    <a:pt x="1531620" y="1368171"/>
                    <a:pt x="1531620" y="1644904"/>
                  </a:cubicBezTo>
                  <a:cubicBezTo>
                    <a:pt x="1531620" y="1691005"/>
                    <a:pt x="1501013" y="1721739"/>
                    <a:pt x="1455039" y="1721739"/>
                  </a:cubicBezTo>
                  <a:cubicBezTo>
                    <a:pt x="1409065" y="1721739"/>
                    <a:pt x="1347851" y="1721739"/>
                    <a:pt x="1301877" y="1721739"/>
                  </a:cubicBezTo>
                  <a:close/>
                  <a:moveTo>
                    <a:pt x="214503" y="1029970"/>
                  </a:moveTo>
                  <a:cubicBezTo>
                    <a:pt x="260477" y="1029970"/>
                    <a:pt x="306451" y="999236"/>
                    <a:pt x="306451" y="953135"/>
                  </a:cubicBezTo>
                  <a:cubicBezTo>
                    <a:pt x="306451" y="907034"/>
                    <a:pt x="260477" y="860933"/>
                    <a:pt x="214503" y="860933"/>
                  </a:cubicBezTo>
                  <a:cubicBezTo>
                    <a:pt x="168529" y="860933"/>
                    <a:pt x="137922" y="891667"/>
                    <a:pt x="137922" y="937768"/>
                  </a:cubicBezTo>
                  <a:cubicBezTo>
                    <a:pt x="137922" y="983869"/>
                    <a:pt x="168529" y="1029970"/>
                    <a:pt x="214503" y="10299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8989380" y="1655100"/>
            <a:ext cx="1814400" cy="1809540"/>
            <a:chOff x="0" y="0"/>
            <a:chExt cx="2419200" cy="241272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419477" cy="2412619"/>
            </a:xfrm>
            <a:custGeom>
              <a:avLst/>
              <a:gdLst/>
              <a:ahLst/>
              <a:cxnLst/>
              <a:rect l="l" t="t" r="r" b="b"/>
              <a:pathLst>
                <a:path w="2419477" h="2412619">
                  <a:moveTo>
                    <a:pt x="581787" y="2228342"/>
                  </a:moveTo>
                  <a:cubicBezTo>
                    <a:pt x="520573" y="2228342"/>
                    <a:pt x="520573" y="2182241"/>
                    <a:pt x="520573" y="2136140"/>
                  </a:cubicBezTo>
                  <a:cubicBezTo>
                    <a:pt x="520573" y="2105406"/>
                    <a:pt x="520573" y="2090039"/>
                    <a:pt x="474599" y="2090039"/>
                  </a:cubicBezTo>
                  <a:cubicBezTo>
                    <a:pt x="336804" y="2074672"/>
                    <a:pt x="336804" y="2074672"/>
                    <a:pt x="336804" y="1921002"/>
                  </a:cubicBezTo>
                  <a:cubicBezTo>
                    <a:pt x="336804" y="1921002"/>
                    <a:pt x="336804" y="1905635"/>
                    <a:pt x="336804" y="1890268"/>
                  </a:cubicBezTo>
                  <a:cubicBezTo>
                    <a:pt x="306197" y="1890268"/>
                    <a:pt x="275590" y="1890268"/>
                    <a:pt x="244983" y="1890268"/>
                  </a:cubicBezTo>
                  <a:cubicBezTo>
                    <a:pt x="229616" y="1890268"/>
                    <a:pt x="199009" y="1890268"/>
                    <a:pt x="199009" y="1874901"/>
                  </a:cubicBezTo>
                  <a:cubicBezTo>
                    <a:pt x="183642" y="1813433"/>
                    <a:pt x="137795" y="1828800"/>
                    <a:pt x="107188" y="1828800"/>
                  </a:cubicBezTo>
                  <a:cubicBezTo>
                    <a:pt x="61214" y="1828800"/>
                    <a:pt x="0" y="1844167"/>
                    <a:pt x="0" y="1782699"/>
                  </a:cubicBezTo>
                  <a:cubicBezTo>
                    <a:pt x="0" y="1705864"/>
                    <a:pt x="61214" y="1721231"/>
                    <a:pt x="91821" y="1721231"/>
                  </a:cubicBezTo>
                  <a:cubicBezTo>
                    <a:pt x="137795" y="1721231"/>
                    <a:pt x="199009" y="1736598"/>
                    <a:pt x="199009" y="1675130"/>
                  </a:cubicBezTo>
                  <a:cubicBezTo>
                    <a:pt x="214376" y="1659763"/>
                    <a:pt x="229616" y="1659763"/>
                    <a:pt x="244983" y="1659763"/>
                  </a:cubicBezTo>
                  <a:cubicBezTo>
                    <a:pt x="275590" y="1659763"/>
                    <a:pt x="290957" y="1659763"/>
                    <a:pt x="321564" y="1659763"/>
                  </a:cubicBezTo>
                  <a:cubicBezTo>
                    <a:pt x="321564" y="1613662"/>
                    <a:pt x="321564" y="1567561"/>
                    <a:pt x="321564" y="1506093"/>
                  </a:cubicBezTo>
                  <a:cubicBezTo>
                    <a:pt x="306197" y="1506093"/>
                    <a:pt x="275590" y="1521460"/>
                    <a:pt x="244983" y="1506093"/>
                  </a:cubicBezTo>
                  <a:cubicBezTo>
                    <a:pt x="229616" y="1506093"/>
                    <a:pt x="214376" y="1506093"/>
                    <a:pt x="199009" y="1506093"/>
                  </a:cubicBezTo>
                  <a:cubicBezTo>
                    <a:pt x="183642" y="1429258"/>
                    <a:pt x="137795" y="1459992"/>
                    <a:pt x="91821" y="1444625"/>
                  </a:cubicBezTo>
                  <a:cubicBezTo>
                    <a:pt x="76454" y="1444625"/>
                    <a:pt x="61214" y="1459992"/>
                    <a:pt x="45847" y="1444625"/>
                  </a:cubicBezTo>
                  <a:cubicBezTo>
                    <a:pt x="30480" y="1429258"/>
                    <a:pt x="0" y="1413764"/>
                    <a:pt x="0" y="1398397"/>
                  </a:cubicBezTo>
                  <a:cubicBezTo>
                    <a:pt x="0" y="1383030"/>
                    <a:pt x="30607" y="1352296"/>
                    <a:pt x="45974" y="1336929"/>
                  </a:cubicBezTo>
                  <a:cubicBezTo>
                    <a:pt x="76581" y="1336929"/>
                    <a:pt x="107188" y="1336929"/>
                    <a:pt x="137795" y="1336929"/>
                  </a:cubicBezTo>
                  <a:cubicBezTo>
                    <a:pt x="168402" y="1336929"/>
                    <a:pt x="183769" y="1352296"/>
                    <a:pt x="199009" y="1306195"/>
                  </a:cubicBezTo>
                  <a:cubicBezTo>
                    <a:pt x="199009" y="1290828"/>
                    <a:pt x="229616" y="1275461"/>
                    <a:pt x="244983" y="1275461"/>
                  </a:cubicBezTo>
                  <a:cubicBezTo>
                    <a:pt x="275590" y="1275461"/>
                    <a:pt x="290957" y="1275461"/>
                    <a:pt x="336804" y="1275461"/>
                  </a:cubicBezTo>
                  <a:cubicBezTo>
                    <a:pt x="336804" y="1260094"/>
                    <a:pt x="336804" y="1229360"/>
                    <a:pt x="336804" y="1213993"/>
                  </a:cubicBezTo>
                  <a:cubicBezTo>
                    <a:pt x="336804" y="1152525"/>
                    <a:pt x="321437" y="1121791"/>
                    <a:pt x="260223" y="1137158"/>
                  </a:cubicBezTo>
                  <a:cubicBezTo>
                    <a:pt x="229616" y="1137158"/>
                    <a:pt x="199009" y="1106424"/>
                    <a:pt x="183642" y="1091057"/>
                  </a:cubicBezTo>
                  <a:cubicBezTo>
                    <a:pt x="183642" y="1091057"/>
                    <a:pt x="183642" y="1075690"/>
                    <a:pt x="183642" y="1075690"/>
                  </a:cubicBezTo>
                  <a:cubicBezTo>
                    <a:pt x="137668" y="1075690"/>
                    <a:pt x="107061" y="1075690"/>
                    <a:pt x="61214" y="1075690"/>
                  </a:cubicBezTo>
                  <a:cubicBezTo>
                    <a:pt x="45974" y="1060323"/>
                    <a:pt x="15367" y="1029589"/>
                    <a:pt x="0" y="1014222"/>
                  </a:cubicBezTo>
                  <a:cubicBezTo>
                    <a:pt x="15367" y="998855"/>
                    <a:pt x="45974" y="968121"/>
                    <a:pt x="61214" y="968121"/>
                  </a:cubicBezTo>
                  <a:cubicBezTo>
                    <a:pt x="91821" y="952754"/>
                    <a:pt x="107188" y="968121"/>
                    <a:pt x="137795" y="952754"/>
                  </a:cubicBezTo>
                  <a:cubicBezTo>
                    <a:pt x="168402" y="952754"/>
                    <a:pt x="183769" y="968121"/>
                    <a:pt x="199009" y="922020"/>
                  </a:cubicBezTo>
                  <a:cubicBezTo>
                    <a:pt x="199009" y="922020"/>
                    <a:pt x="229616" y="906653"/>
                    <a:pt x="244983" y="906653"/>
                  </a:cubicBezTo>
                  <a:cubicBezTo>
                    <a:pt x="275590" y="891286"/>
                    <a:pt x="306197" y="906653"/>
                    <a:pt x="336804" y="906653"/>
                  </a:cubicBezTo>
                  <a:cubicBezTo>
                    <a:pt x="336804" y="845185"/>
                    <a:pt x="336804" y="814451"/>
                    <a:pt x="336804" y="752983"/>
                  </a:cubicBezTo>
                  <a:cubicBezTo>
                    <a:pt x="306197" y="752983"/>
                    <a:pt x="275590" y="752983"/>
                    <a:pt x="244983" y="752983"/>
                  </a:cubicBezTo>
                  <a:cubicBezTo>
                    <a:pt x="229616" y="752983"/>
                    <a:pt x="214376" y="752983"/>
                    <a:pt x="199009" y="737616"/>
                  </a:cubicBezTo>
                  <a:cubicBezTo>
                    <a:pt x="183642" y="676148"/>
                    <a:pt x="137795" y="691515"/>
                    <a:pt x="91821" y="691515"/>
                  </a:cubicBezTo>
                  <a:cubicBezTo>
                    <a:pt x="76454" y="691515"/>
                    <a:pt x="61214" y="691515"/>
                    <a:pt x="45847" y="691515"/>
                  </a:cubicBezTo>
                  <a:cubicBezTo>
                    <a:pt x="30607" y="676148"/>
                    <a:pt x="0" y="660781"/>
                    <a:pt x="0" y="645414"/>
                  </a:cubicBezTo>
                  <a:cubicBezTo>
                    <a:pt x="0" y="614680"/>
                    <a:pt x="30607" y="599313"/>
                    <a:pt x="45974" y="583946"/>
                  </a:cubicBezTo>
                  <a:cubicBezTo>
                    <a:pt x="61341" y="583946"/>
                    <a:pt x="91948" y="583946"/>
                    <a:pt x="122555" y="583946"/>
                  </a:cubicBezTo>
                  <a:cubicBezTo>
                    <a:pt x="153162" y="583946"/>
                    <a:pt x="199136" y="599313"/>
                    <a:pt x="199136" y="537845"/>
                  </a:cubicBezTo>
                  <a:cubicBezTo>
                    <a:pt x="199136" y="537845"/>
                    <a:pt x="229743" y="522478"/>
                    <a:pt x="245110" y="522478"/>
                  </a:cubicBezTo>
                  <a:cubicBezTo>
                    <a:pt x="275717" y="522478"/>
                    <a:pt x="306324" y="522478"/>
                    <a:pt x="336931" y="522478"/>
                  </a:cubicBezTo>
                  <a:cubicBezTo>
                    <a:pt x="336931" y="476377"/>
                    <a:pt x="336931" y="445643"/>
                    <a:pt x="336931" y="414909"/>
                  </a:cubicBezTo>
                  <a:cubicBezTo>
                    <a:pt x="336931" y="353441"/>
                    <a:pt x="367538" y="322707"/>
                    <a:pt x="413512" y="322707"/>
                  </a:cubicBezTo>
                  <a:cubicBezTo>
                    <a:pt x="428879" y="322707"/>
                    <a:pt x="444119" y="322707"/>
                    <a:pt x="459486" y="322707"/>
                  </a:cubicBezTo>
                  <a:cubicBezTo>
                    <a:pt x="505460" y="338074"/>
                    <a:pt x="536067" y="322707"/>
                    <a:pt x="520700" y="261239"/>
                  </a:cubicBezTo>
                  <a:cubicBezTo>
                    <a:pt x="520700" y="230505"/>
                    <a:pt x="520700" y="184404"/>
                    <a:pt x="566674" y="184404"/>
                  </a:cubicBezTo>
                  <a:cubicBezTo>
                    <a:pt x="582041" y="184404"/>
                    <a:pt x="582041" y="153670"/>
                    <a:pt x="582041" y="153670"/>
                  </a:cubicBezTo>
                  <a:cubicBezTo>
                    <a:pt x="582041" y="122936"/>
                    <a:pt x="582041" y="76835"/>
                    <a:pt x="582041" y="61468"/>
                  </a:cubicBezTo>
                  <a:cubicBezTo>
                    <a:pt x="597154" y="30734"/>
                    <a:pt x="627761" y="15367"/>
                    <a:pt x="643128" y="0"/>
                  </a:cubicBezTo>
                  <a:cubicBezTo>
                    <a:pt x="658495" y="15367"/>
                    <a:pt x="689102" y="30734"/>
                    <a:pt x="689102" y="61468"/>
                  </a:cubicBezTo>
                  <a:cubicBezTo>
                    <a:pt x="704469" y="76835"/>
                    <a:pt x="704469" y="92202"/>
                    <a:pt x="704469" y="122936"/>
                  </a:cubicBezTo>
                  <a:cubicBezTo>
                    <a:pt x="704469" y="153670"/>
                    <a:pt x="689102" y="184404"/>
                    <a:pt x="735076" y="199771"/>
                  </a:cubicBezTo>
                  <a:cubicBezTo>
                    <a:pt x="750443" y="199771"/>
                    <a:pt x="765683" y="245872"/>
                    <a:pt x="750443" y="261239"/>
                  </a:cubicBezTo>
                  <a:cubicBezTo>
                    <a:pt x="750443" y="338074"/>
                    <a:pt x="781050" y="322707"/>
                    <a:pt x="827024" y="322707"/>
                  </a:cubicBezTo>
                  <a:cubicBezTo>
                    <a:pt x="872998" y="322707"/>
                    <a:pt x="903605" y="322707"/>
                    <a:pt x="903605" y="276606"/>
                  </a:cubicBezTo>
                  <a:cubicBezTo>
                    <a:pt x="903605" y="230505"/>
                    <a:pt x="888238" y="184404"/>
                    <a:pt x="949579" y="184404"/>
                  </a:cubicBezTo>
                  <a:cubicBezTo>
                    <a:pt x="949579" y="184404"/>
                    <a:pt x="964946" y="153670"/>
                    <a:pt x="964946" y="153670"/>
                  </a:cubicBezTo>
                  <a:cubicBezTo>
                    <a:pt x="964946" y="122936"/>
                    <a:pt x="949579" y="76835"/>
                    <a:pt x="964946" y="61468"/>
                  </a:cubicBezTo>
                  <a:cubicBezTo>
                    <a:pt x="979932" y="30734"/>
                    <a:pt x="1010539" y="15367"/>
                    <a:pt x="1025906" y="0"/>
                  </a:cubicBezTo>
                  <a:cubicBezTo>
                    <a:pt x="1041273" y="15367"/>
                    <a:pt x="1056513" y="30734"/>
                    <a:pt x="1071880" y="61468"/>
                  </a:cubicBezTo>
                  <a:cubicBezTo>
                    <a:pt x="1087247" y="76835"/>
                    <a:pt x="1071880" y="92202"/>
                    <a:pt x="1071880" y="122936"/>
                  </a:cubicBezTo>
                  <a:cubicBezTo>
                    <a:pt x="1071880" y="153670"/>
                    <a:pt x="1071880" y="184404"/>
                    <a:pt x="1117854" y="199771"/>
                  </a:cubicBezTo>
                  <a:cubicBezTo>
                    <a:pt x="1133221" y="199771"/>
                    <a:pt x="1133221" y="215138"/>
                    <a:pt x="1133221" y="230505"/>
                  </a:cubicBezTo>
                  <a:cubicBezTo>
                    <a:pt x="1133221" y="261239"/>
                    <a:pt x="1133221" y="291973"/>
                    <a:pt x="1133221" y="322707"/>
                  </a:cubicBezTo>
                  <a:cubicBezTo>
                    <a:pt x="1179195" y="322707"/>
                    <a:pt x="1225042" y="322707"/>
                    <a:pt x="1286383" y="322707"/>
                  </a:cubicBezTo>
                  <a:cubicBezTo>
                    <a:pt x="1286383" y="291973"/>
                    <a:pt x="1271016" y="261239"/>
                    <a:pt x="1286383" y="245872"/>
                  </a:cubicBezTo>
                  <a:cubicBezTo>
                    <a:pt x="1286383" y="230505"/>
                    <a:pt x="1286383" y="199771"/>
                    <a:pt x="1286383" y="199771"/>
                  </a:cubicBezTo>
                  <a:cubicBezTo>
                    <a:pt x="1347597" y="184404"/>
                    <a:pt x="1332357" y="138303"/>
                    <a:pt x="1347597" y="107569"/>
                  </a:cubicBezTo>
                  <a:cubicBezTo>
                    <a:pt x="1347597" y="61468"/>
                    <a:pt x="1332230" y="0"/>
                    <a:pt x="1393571" y="0"/>
                  </a:cubicBezTo>
                  <a:cubicBezTo>
                    <a:pt x="1470152" y="0"/>
                    <a:pt x="1454785" y="61468"/>
                    <a:pt x="1454785" y="107569"/>
                  </a:cubicBezTo>
                  <a:cubicBezTo>
                    <a:pt x="1454785" y="138303"/>
                    <a:pt x="1439418" y="184404"/>
                    <a:pt x="1500759" y="199771"/>
                  </a:cubicBezTo>
                  <a:cubicBezTo>
                    <a:pt x="1516126" y="199771"/>
                    <a:pt x="1516126" y="245872"/>
                    <a:pt x="1516126" y="276606"/>
                  </a:cubicBezTo>
                  <a:cubicBezTo>
                    <a:pt x="1500759" y="338074"/>
                    <a:pt x="1546733" y="338074"/>
                    <a:pt x="1577340" y="322707"/>
                  </a:cubicBezTo>
                  <a:cubicBezTo>
                    <a:pt x="1607947" y="322707"/>
                    <a:pt x="1653921" y="353441"/>
                    <a:pt x="1653921" y="276606"/>
                  </a:cubicBezTo>
                  <a:cubicBezTo>
                    <a:pt x="1653921" y="245872"/>
                    <a:pt x="1638554" y="184404"/>
                    <a:pt x="1715135" y="184404"/>
                  </a:cubicBezTo>
                  <a:cubicBezTo>
                    <a:pt x="1715135" y="184404"/>
                    <a:pt x="1715135" y="153670"/>
                    <a:pt x="1715135" y="138303"/>
                  </a:cubicBezTo>
                  <a:cubicBezTo>
                    <a:pt x="1715135" y="107569"/>
                    <a:pt x="1715135" y="76835"/>
                    <a:pt x="1715135" y="46101"/>
                  </a:cubicBezTo>
                  <a:cubicBezTo>
                    <a:pt x="1730248" y="30734"/>
                    <a:pt x="1760855" y="0"/>
                    <a:pt x="1760855" y="0"/>
                  </a:cubicBezTo>
                  <a:cubicBezTo>
                    <a:pt x="1791462" y="0"/>
                    <a:pt x="1806829" y="30734"/>
                    <a:pt x="1822069" y="46101"/>
                  </a:cubicBezTo>
                  <a:cubicBezTo>
                    <a:pt x="1837309" y="61468"/>
                    <a:pt x="1822069" y="76835"/>
                    <a:pt x="1837436" y="107569"/>
                  </a:cubicBezTo>
                  <a:cubicBezTo>
                    <a:pt x="1837436" y="138303"/>
                    <a:pt x="1806829" y="184404"/>
                    <a:pt x="1868043" y="199771"/>
                  </a:cubicBezTo>
                  <a:cubicBezTo>
                    <a:pt x="1883410" y="199771"/>
                    <a:pt x="1898650" y="230505"/>
                    <a:pt x="1883410" y="245872"/>
                  </a:cubicBezTo>
                  <a:cubicBezTo>
                    <a:pt x="1883410" y="322707"/>
                    <a:pt x="1914017" y="338074"/>
                    <a:pt x="1975231" y="322707"/>
                  </a:cubicBezTo>
                  <a:cubicBezTo>
                    <a:pt x="1975231" y="322707"/>
                    <a:pt x="1990598" y="322707"/>
                    <a:pt x="2005838" y="322707"/>
                  </a:cubicBezTo>
                  <a:cubicBezTo>
                    <a:pt x="2051812" y="338074"/>
                    <a:pt x="2082419" y="353441"/>
                    <a:pt x="2082419" y="414909"/>
                  </a:cubicBezTo>
                  <a:cubicBezTo>
                    <a:pt x="2082419" y="430276"/>
                    <a:pt x="2082419" y="445643"/>
                    <a:pt x="2082419" y="461010"/>
                  </a:cubicBezTo>
                  <a:cubicBezTo>
                    <a:pt x="2082419" y="507111"/>
                    <a:pt x="2097786" y="522478"/>
                    <a:pt x="2128393" y="522478"/>
                  </a:cubicBezTo>
                  <a:cubicBezTo>
                    <a:pt x="2174367" y="522478"/>
                    <a:pt x="2220214" y="507111"/>
                    <a:pt x="2235581" y="568579"/>
                  </a:cubicBezTo>
                  <a:cubicBezTo>
                    <a:pt x="2235581" y="583946"/>
                    <a:pt x="2281555" y="583946"/>
                    <a:pt x="2312162" y="583946"/>
                  </a:cubicBezTo>
                  <a:cubicBezTo>
                    <a:pt x="2358136" y="583946"/>
                    <a:pt x="2419350" y="568579"/>
                    <a:pt x="2419350" y="645414"/>
                  </a:cubicBezTo>
                  <a:cubicBezTo>
                    <a:pt x="2403983" y="706882"/>
                    <a:pt x="2342769" y="691515"/>
                    <a:pt x="2312162" y="691515"/>
                  </a:cubicBezTo>
                  <a:cubicBezTo>
                    <a:pt x="2281555" y="691515"/>
                    <a:pt x="2266188" y="691515"/>
                    <a:pt x="2235581" y="691515"/>
                  </a:cubicBezTo>
                  <a:cubicBezTo>
                    <a:pt x="2220214" y="799084"/>
                    <a:pt x="2143760" y="737616"/>
                    <a:pt x="2082419" y="768350"/>
                  </a:cubicBezTo>
                  <a:cubicBezTo>
                    <a:pt x="2082419" y="799084"/>
                    <a:pt x="2082419" y="829818"/>
                    <a:pt x="2082419" y="860552"/>
                  </a:cubicBezTo>
                  <a:cubicBezTo>
                    <a:pt x="2082419" y="891286"/>
                    <a:pt x="2097786" y="906653"/>
                    <a:pt x="2128393" y="906653"/>
                  </a:cubicBezTo>
                  <a:cubicBezTo>
                    <a:pt x="2174367" y="906653"/>
                    <a:pt x="2220214" y="891286"/>
                    <a:pt x="2235581" y="952754"/>
                  </a:cubicBezTo>
                  <a:cubicBezTo>
                    <a:pt x="2235581" y="952754"/>
                    <a:pt x="2250948" y="952754"/>
                    <a:pt x="2266188" y="952754"/>
                  </a:cubicBezTo>
                  <a:cubicBezTo>
                    <a:pt x="2281555" y="968121"/>
                    <a:pt x="2312162" y="952754"/>
                    <a:pt x="2342769" y="952754"/>
                  </a:cubicBezTo>
                  <a:cubicBezTo>
                    <a:pt x="2373376" y="968121"/>
                    <a:pt x="2419350" y="968121"/>
                    <a:pt x="2419350" y="1014222"/>
                  </a:cubicBezTo>
                  <a:cubicBezTo>
                    <a:pt x="2403983" y="1075690"/>
                    <a:pt x="2373376" y="1075690"/>
                    <a:pt x="2327529" y="1075690"/>
                  </a:cubicBezTo>
                  <a:cubicBezTo>
                    <a:pt x="2296922" y="1075690"/>
                    <a:pt x="2266315" y="1075690"/>
                    <a:pt x="2235708" y="1075690"/>
                  </a:cubicBezTo>
                  <a:cubicBezTo>
                    <a:pt x="2235708" y="1121791"/>
                    <a:pt x="2205101" y="1137158"/>
                    <a:pt x="2159127" y="1137158"/>
                  </a:cubicBezTo>
                  <a:cubicBezTo>
                    <a:pt x="2082546" y="1121791"/>
                    <a:pt x="2067306" y="1152525"/>
                    <a:pt x="2082546" y="1213993"/>
                  </a:cubicBezTo>
                  <a:cubicBezTo>
                    <a:pt x="2082546" y="1229360"/>
                    <a:pt x="2082546" y="1244727"/>
                    <a:pt x="2082546" y="1260094"/>
                  </a:cubicBezTo>
                  <a:cubicBezTo>
                    <a:pt x="2128520" y="1306195"/>
                    <a:pt x="2220341" y="1229360"/>
                    <a:pt x="2235708" y="1336929"/>
                  </a:cubicBezTo>
                  <a:cubicBezTo>
                    <a:pt x="2266315" y="1336929"/>
                    <a:pt x="2312289" y="1336929"/>
                    <a:pt x="2358136" y="1336929"/>
                  </a:cubicBezTo>
                  <a:cubicBezTo>
                    <a:pt x="2373503" y="1352296"/>
                    <a:pt x="2404110" y="1367663"/>
                    <a:pt x="2404110" y="1398397"/>
                  </a:cubicBezTo>
                  <a:cubicBezTo>
                    <a:pt x="2419477" y="1429131"/>
                    <a:pt x="2388743" y="1444498"/>
                    <a:pt x="2342896" y="1444498"/>
                  </a:cubicBezTo>
                  <a:cubicBezTo>
                    <a:pt x="2327529" y="1444498"/>
                    <a:pt x="2296922" y="1444498"/>
                    <a:pt x="2266315" y="1444498"/>
                  </a:cubicBezTo>
                  <a:cubicBezTo>
                    <a:pt x="2250948" y="1459865"/>
                    <a:pt x="2235708" y="1459865"/>
                    <a:pt x="2235708" y="1459865"/>
                  </a:cubicBezTo>
                  <a:cubicBezTo>
                    <a:pt x="2220341" y="1552067"/>
                    <a:pt x="2143887" y="1505966"/>
                    <a:pt x="2082546" y="1521333"/>
                  </a:cubicBezTo>
                  <a:cubicBezTo>
                    <a:pt x="2082546" y="1567434"/>
                    <a:pt x="2082546" y="1598168"/>
                    <a:pt x="2082546" y="1659636"/>
                  </a:cubicBezTo>
                  <a:cubicBezTo>
                    <a:pt x="2113153" y="1659636"/>
                    <a:pt x="2143760" y="1659636"/>
                    <a:pt x="2174367" y="1659636"/>
                  </a:cubicBezTo>
                  <a:cubicBezTo>
                    <a:pt x="2189734" y="1659636"/>
                    <a:pt x="2204974" y="1659636"/>
                    <a:pt x="2204974" y="1675003"/>
                  </a:cubicBezTo>
                  <a:cubicBezTo>
                    <a:pt x="2235581" y="1736471"/>
                    <a:pt x="2281555" y="1721104"/>
                    <a:pt x="2327402" y="1721104"/>
                  </a:cubicBezTo>
                  <a:cubicBezTo>
                    <a:pt x="2342769" y="1721104"/>
                    <a:pt x="2358009" y="1721104"/>
                    <a:pt x="2358009" y="1721104"/>
                  </a:cubicBezTo>
                  <a:cubicBezTo>
                    <a:pt x="2373376" y="1736471"/>
                    <a:pt x="2419223" y="1751838"/>
                    <a:pt x="2403983" y="1767205"/>
                  </a:cubicBezTo>
                  <a:cubicBezTo>
                    <a:pt x="2403983" y="1797939"/>
                    <a:pt x="2388616" y="1813306"/>
                    <a:pt x="2358009" y="1828673"/>
                  </a:cubicBezTo>
                  <a:cubicBezTo>
                    <a:pt x="2342642" y="1844040"/>
                    <a:pt x="2312035" y="1828673"/>
                    <a:pt x="2296795" y="1828673"/>
                  </a:cubicBezTo>
                  <a:cubicBezTo>
                    <a:pt x="2250821" y="1828673"/>
                    <a:pt x="2220214" y="1813306"/>
                    <a:pt x="2204974" y="1874774"/>
                  </a:cubicBezTo>
                  <a:cubicBezTo>
                    <a:pt x="2204974" y="1890141"/>
                    <a:pt x="2159000" y="1890141"/>
                    <a:pt x="2128393" y="1890141"/>
                  </a:cubicBezTo>
                  <a:cubicBezTo>
                    <a:pt x="2097786" y="1890141"/>
                    <a:pt x="2082419" y="1905508"/>
                    <a:pt x="2082419" y="1936242"/>
                  </a:cubicBezTo>
                  <a:cubicBezTo>
                    <a:pt x="2082419" y="1966976"/>
                    <a:pt x="2082419" y="1982343"/>
                    <a:pt x="2082419" y="2013077"/>
                  </a:cubicBezTo>
                  <a:cubicBezTo>
                    <a:pt x="2067052" y="2059178"/>
                    <a:pt x="2051812" y="2089912"/>
                    <a:pt x="1990598" y="2089912"/>
                  </a:cubicBezTo>
                  <a:cubicBezTo>
                    <a:pt x="1975231" y="2089912"/>
                    <a:pt x="1959991" y="2089912"/>
                    <a:pt x="1929384" y="2089912"/>
                  </a:cubicBezTo>
                  <a:cubicBezTo>
                    <a:pt x="1898777" y="2074545"/>
                    <a:pt x="1883410" y="2089912"/>
                    <a:pt x="1883410" y="2136013"/>
                  </a:cubicBezTo>
                  <a:cubicBezTo>
                    <a:pt x="1883410" y="2166747"/>
                    <a:pt x="1898777" y="2212848"/>
                    <a:pt x="1837436" y="2228215"/>
                  </a:cubicBezTo>
                  <a:cubicBezTo>
                    <a:pt x="1837436" y="2228215"/>
                    <a:pt x="1837436" y="2243582"/>
                    <a:pt x="1837436" y="2258949"/>
                  </a:cubicBezTo>
                  <a:cubicBezTo>
                    <a:pt x="1837436" y="2289683"/>
                    <a:pt x="1837436" y="2320417"/>
                    <a:pt x="1822069" y="2351151"/>
                  </a:cubicBezTo>
                  <a:cubicBezTo>
                    <a:pt x="1822069" y="2381885"/>
                    <a:pt x="1791462" y="2397252"/>
                    <a:pt x="1776095" y="2412619"/>
                  </a:cubicBezTo>
                  <a:cubicBezTo>
                    <a:pt x="1760728" y="2397252"/>
                    <a:pt x="1730121" y="2381885"/>
                    <a:pt x="1714881" y="2351151"/>
                  </a:cubicBezTo>
                  <a:cubicBezTo>
                    <a:pt x="1714881" y="2335784"/>
                    <a:pt x="1714881" y="2320417"/>
                    <a:pt x="1714881" y="2289683"/>
                  </a:cubicBezTo>
                  <a:cubicBezTo>
                    <a:pt x="1730248" y="2258949"/>
                    <a:pt x="1730248" y="2228215"/>
                    <a:pt x="1684274" y="2212848"/>
                  </a:cubicBezTo>
                  <a:cubicBezTo>
                    <a:pt x="1668907" y="2212848"/>
                    <a:pt x="1653667" y="2182114"/>
                    <a:pt x="1653667" y="2166747"/>
                  </a:cubicBezTo>
                  <a:cubicBezTo>
                    <a:pt x="1653667" y="2074545"/>
                    <a:pt x="1653667" y="2089912"/>
                    <a:pt x="1577086" y="2089912"/>
                  </a:cubicBezTo>
                  <a:cubicBezTo>
                    <a:pt x="1561719" y="2089912"/>
                    <a:pt x="1546479" y="2089912"/>
                    <a:pt x="1515872" y="2089912"/>
                  </a:cubicBezTo>
                  <a:cubicBezTo>
                    <a:pt x="1515872" y="2120646"/>
                    <a:pt x="1515872" y="2136013"/>
                    <a:pt x="1515872" y="2166747"/>
                  </a:cubicBezTo>
                  <a:cubicBezTo>
                    <a:pt x="1515872" y="2182114"/>
                    <a:pt x="1500505" y="2212848"/>
                    <a:pt x="1500505" y="2212848"/>
                  </a:cubicBezTo>
                  <a:cubicBezTo>
                    <a:pt x="1439291" y="2212848"/>
                    <a:pt x="1454531" y="2258949"/>
                    <a:pt x="1454531" y="2305050"/>
                  </a:cubicBezTo>
                  <a:cubicBezTo>
                    <a:pt x="1454531" y="2320417"/>
                    <a:pt x="1454531" y="2351151"/>
                    <a:pt x="1454531" y="2366518"/>
                  </a:cubicBezTo>
                  <a:cubicBezTo>
                    <a:pt x="1439164" y="2381885"/>
                    <a:pt x="1408557" y="2397252"/>
                    <a:pt x="1393317" y="2412619"/>
                  </a:cubicBezTo>
                  <a:cubicBezTo>
                    <a:pt x="1377950" y="2397252"/>
                    <a:pt x="1347343" y="2381885"/>
                    <a:pt x="1347343" y="2366518"/>
                  </a:cubicBezTo>
                  <a:cubicBezTo>
                    <a:pt x="1331976" y="2335784"/>
                    <a:pt x="1347343" y="2305050"/>
                    <a:pt x="1347343" y="2289683"/>
                  </a:cubicBezTo>
                  <a:cubicBezTo>
                    <a:pt x="1347343" y="2258949"/>
                    <a:pt x="1347343" y="2228215"/>
                    <a:pt x="1301369" y="2212848"/>
                  </a:cubicBezTo>
                  <a:cubicBezTo>
                    <a:pt x="1286002" y="2212848"/>
                    <a:pt x="1286002" y="2166747"/>
                    <a:pt x="1286002" y="2136013"/>
                  </a:cubicBezTo>
                  <a:cubicBezTo>
                    <a:pt x="1286002" y="2089912"/>
                    <a:pt x="1255395" y="2074545"/>
                    <a:pt x="1209421" y="2074545"/>
                  </a:cubicBezTo>
                  <a:cubicBezTo>
                    <a:pt x="1178814" y="2074545"/>
                    <a:pt x="1132840" y="2074545"/>
                    <a:pt x="1132840" y="2136013"/>
                  </a:cubicBezTo>
                  <a:cubicBezTo>
                    <a:pt x="1132840" y="2182114"/>
                    <a:pt x="1148207" y="2212848"/>
                    <a:pt x="1086866" y="2228215"/>
                  </a:cubicBezTo>
                  <a:cubicBezTo>
                    <a:pt x="1086866" y="2228215"/>
                    <a:pt x="1071499" y="2258949"/>
                    <a:pt x="1071499" y="2274316"/>
                  </a:cubicBezTo>
                  <a:cubicBezTo>
                    <a:pt x="1071499" y="2305050"/>
                    <a:pt x="1086866" y="2335784"/>
                    <a:pt x="1071499" y="2366518"/>
                  </a:cubicBezTo>
                  <a:cubicBezTo>
                    <a:pt x="1071499" y="2381885"/>
                    <a:pt x="1040892" y="2412619"/>
                    <a:pt x="1025525" y="2412619"/>
                  </a:cubicBezTo>
                  <a:cubicBezTo>
                    <a:pt x="994918" y="2412619"/>
                    <a:pt x="979551" y="2381885"/>
                    <a:pt x="964311" y="2366518"/>
                  </a:cubicBezTo>
                  <a:cubicBezTo>
                    <a:pt x="964311" y="2351151"/>
                    <a:pt x="964311" y="2320417"/>
                    <a:pt x="964311" y="2305050"/>
                  </a:cubicBezTo>
                  <a:cubicBezTo>
                    <a:pt x="964311" y="2274316"/>
                    <a:pt x="979678" y="2228215"/>
                    <a:pt x="933704" y="2212848"/>
                  </a:cubicBezTo>
                  <a:cubicBezTo>
                    <a:pt x="918337" y="2212848"/>
                    <a:pt x="903097" y="2197481"/>
                    <a:pt x="903097" y="2182114"/>
                  </a:cubicBezTo>
                  <a:cubicBezTo>
                    <a:pt x="903097" y="2151380"/>
                    <a:pt x="903097" y="2120646"/>
                    <a:pt x="903097" y="2089912"/>
                  </a:cubicBezTo>
                  <a:cubicBezTo>
                    <a:pt x="857123" y="2089912"/>
                    <a:pt x="811276" y="2089912"/>
                    <a:pt x="765302" y="2089912"/>
                  </a:cubicBezTo>
                  <a:cubicBezTo>
                    <a:pt x="765302" y="2120646"/>
                    <a:pt x="765302" y="2151380"/>
                    <a:pt x="749935" y="2166747"/>
                  </a:cubicBezTo>
                  <a:cubicBezTo>
                    <a:pt x="749935" y="2182114"/>
                    <a:pt x="749935" y="2212848"/>
                    <a:pt x="734568" y="2228215"/>
                  </a:cubicBezTo>
                  <a:cubicBezTo>
                    <a:pt x="688594" y="2228215"/>
                    <a:pt x="688594" y="2258949"/>
                    <a:pt x="688594" y="2289683"/>
                  </a:cubicBezTo>
                  <a:cubicBezTo>
                    <a:pt x="688594" y="2305050"/>
                    <a:pt x="688594" y="2320417"/>
                    <a:pt x="703961" y="2335784"/>
                  </a:cubicBezTo>
                  <a:cubicBezTo>
                    <a:pt x="703961" y="2381885"/>
                    <a:pt x="688594" y="2412619"/>
                    <a:pt x="642747" y="2412619"/>
                  </a:cubicBezTo>
                  <a:cubicBezTo>
                    <a:pt x="596900" y="2412619"/>
                    <a:pt x="581533" y="2381885"/>
                    <a:pt x="581533" y="2351151"/>
                  </a:cubicBezTo>
                  <a:cubicBezTo>
                    <a:pt x="581533" y="2305050"/>
                    <a:pt x="581533" y="2274316"/>
                    <a:pt x="581533" y="2228215"/>
                  </a:cubicBezTo>
                  <a:close/>
                  <a:moveTo>
                    <a:pt x="1822069" y="1198753"/>
                  </a:moveTo>
                  <a:cubicBezTo>
                    <a:pt x="1822069" y="1029716"/>
                    <a:pt x="1822069" y="860679"/>
                    <a:pt x="1822069" y="676275"/>
                  </a:cubicBezTo>
                  <a:cubicBezTo>
                    <a:pt x="1822069" y="599440"/>
                    <a:pt x="1806702" y="584073"/>
                    <a:pt x="1730248" y="584073"/>
                  </a:cubicBezTo>
                  <a:cubicBezTo>
                    <a:pt x="1378077" y="584073"/>
                    <a:pt x="1025906" y="584073"/>
                    <a:pt x="689102" y="584073"/>
                  </a:cubicBezTo>
                  <a:cubicBezTo>
                    <a:pt x="597281" y="584073"/>
                    <a:pt x="597281" y="599440"/>
                    <a:pt x="597281" y="676275"/>
                  </a:cubicBezTo>
                  <a:cubicBezTo>
                    <a:pt x="597281" y="845312"/>
                    <a:pt x="597281" y="1014349"/>
                    <a:pt x="597281" y="1183386"/>
                  </a:cubicBezTo>
                  <a:cubicBezTo>
                    <a:pt x="597281" y="1367790"/>
                    <a:pt x="597281" y="1552194"/>
                    <a:pt x="597281" y="1736598"/>
                  </a:cubicBezTo>
                  <a:cubicBezTo>
                    <a:pt x="597281" y="1798066"/>
                    <a:pt x="612648" y="1828800"/>
                    <a:pt x="658495" y="1828800"/>
                  </a:cubicBezTo>
                  <a:cubicBezTo>
                    <a:pt x="811657" y="1828800"/>
                    <a:pt x="949452" y="1828800"/>
                    <a:pt x="1087247" y="1828800"/>
                  </a:cubicBezTo>
                  <a:cubicBezTo>
                    <a:pt x="1301623" y="1828800"/>
                    <a:pt x="1515999" y="1828800"/>
                    <a:pt x="1730375" y="1828800"/>
                  </a:cubicBezTo>
                  <a:cubicBezTo>
                    <a:pt x="1806956" y="1828800"/>
                    <a:pt x="1822196" y="1813433"/>
                    <a:pt x="1822196" y="1736598"/>
                  </a:cubicBezTo>
                  <a:cubicBezTo>
                    <a:pt x="1822196" y="1552194"/>
                    <a:pt x="1822196" y="1383157"/>
                    <a:pt x="1822196" y="11987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5832800" y="3938760"/>
            <a:ext cx="1814400" cy="1821420"/>
            <a:chOff x="0" y="0"/>
            <a:chExt cx="2419200" cy="24285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2419223" cy="2428240"/>
            </a:xfrm>
            <a:custGeom>
              <a:avLst/>
              <a:gdLst/>
              <a:ahLst/>
              <a:cxnLst/>
              <a:rect l="l" t="t" r="r" b="b"/>
              <a:pathLst>
                <a:path w="2419223" h="2428240">
                  <a:moveTo>
                    <a:pt x="336804" y="799211"/>
                  </a:moveTo>
                  <a:cubicBezTo>
                    <a:pt x="336804" y="660908"/>
                    <a:pt x="321437" y="537972"/>
                    <a:pt x="428625" y="430276"/>
                  </a:cubicBezTo>
                  <a:cubicBezTo>
                    <a:pt x="535813" y="322580"/>
                    <a:pt x="658241" y="338074"/>
                    <a:pt x="796036" y="338074"/>
                  </a:cubicBezTo>
                  <a:cubicBezTo>
                    <a:pt x="796036" y="261239"/>
                    <a:pt x="796036" y="184404"/>
                    <a:pt x="796036" y="92202"/>
                  </a:cubicBezTo>
                  <a:cubicBezTo>
                    <a:pt x="796036" y="46101"/>
                    <a:pt x="811403" y="15367"/>
                    <a:pt x="872617" y="15367"/>
                  </a:cubicBezTo>
                  <a:cubicBezTo>
                    <a:pt x="918718" y="0"/>
                    <a:pt x="949325" y="30734"/>
                    <a:pt x="949325" y="92202"/>
                  </a:cubicBezTo>
                  <a:cubicBezTo>
                    <a:pt x="964565" y="153670"/>
                    <a:pt x="964565" y="230505"/>
                    <a:pt x="964565" y="292100"/>
                  </a:cubicBezTo>
                  <a:cubicBezTo>
                    <a:pt x="949198" y="322834"/>
                    <a:pt x="964565" y="338201"/>
                    <a:pt x="1010539" y="338201"/>
                  </a:cubicBezTo>
                  <a:cubicBezTo>
                    <a:pt x="1132967" y="353568"/>
                    <a:pt x="1132967" y="353568"/>
                    <a:pt x="1132967" y="215265"/>
                  </a:cubicBezTo>
                  <a:cubicBezTo>
                    <a:pt x="1132967" y="184531"/>
                    <a:pt x="1132967" y="138430"/>
                    <a:pt x="1132967" y="92329"/>
                  </a:cubicBezTo>
                  <a:cubicBezTo>
                    <a:pt x="1133094" y="30734"/>
                    <a:pt x="1163701" y="0"/>
                    <a:pt x="1209548" y="0"/>
                  </a:cubicBezTo>
                  <a:cubicBezTo>
                    <a:pt x="1255522" y="15367"/>
                    <a:pt x="1286129" y="46101"/>
                    <a:pt x="1286129" y="92202"/>
                  </a:cubicBezTo>
                  <a:cubicBezTo>
                    <a:pt x="1286129" y="169037"/>
                    <a:pt x="1286129" y="245872"/>
                    <a:pt x="1286129" y="338074"/>
                  </a:cubicBezTo>
                  <a:cubicBezTo>
                    <a:pt x="1332103" y="338074"/>
                    <a:pt x="1377950" y="338074"/>
                    <a:pt x="1423924" y="338074"/>
                  </a:cubicBezTo>
                  <a:cubicBezTo>
                    <a:pt x="1439291" y="338074"/>
                    <a:pt x="1454531" y="307340"/>
                    <a:pt x="1454531" y="291973"/>
                  </a:cubicBezTo>
                  <a:cubicBezTo>
                    <a:pt x="1454531" y="230505"/>
                    <a:pt x="1454531" y="169037"/>
                    <a:pt x="1454531" y="92202"/>
                  </a:cubicBezTo>
                  <a:cubicBezTo>
                    <a:pt x="1454531" y="30734"/>
                    <a:pt x="1485138" y="0"/>
                    <a:pt x="1546352" y="0"/>
                  </a:cubicBezTo>
                  <a:cubicBezTo>
                    <a:pt x="1592326" y="15367"/>
                    <a:pt x="1622933" y="46101"/>
                    <a:pt x="1622933" y="92202"/>
                  </a:cubicBezTo>
                  <a:cubicBezTo>
                    <a:pt x="1622933" y="153670"/>
                    <a:pt x="1622933" y="215138"/>
                    <a:pt x="1622933" y="261239"/>
                  </a:cubicBezTo>
                  <a:cubicBezTo>
                    <a:pt x="1607566" y="322707"/>
                    <a:pt x="1622933" y="353441"/>
                    <a:pt x="1699514" y="338074"/>
                  </a:cubicBezTo>
                  <a:cubicBezTo>
                    <a:pt x="1714881" y="338074"/>
                    <a:pt x="1745488" y="338074"/>
                    <a:pt x="1760728" y="338074"/>
                  </a:cubicBezTo>
                  <a:cubicBezTo>
                    <a:pt x="1944497" y="338074"/>
                    <a:pt x="2082292" y="476377"/>
                    <a:pt x="2082292" y="660908"/>
                  </a:cubicBezTo>
                  <a:cubicBezTo>
                    <a:pt x="2082292" y="707009"/>
                    <a:pt x="2082292" y="753110"/>
                    <a:pt x="2082292" y="799211"/>
                  </a:cubicBezTo>
                  <a:cubicBezTo>
                    <a:pt x="2143506" y="799211"/>
                    <a:pt x="2204720" y="799211"/>
                    <a:pt x="2266061" y="799211"/>
                  </a:cubicBezTo>
                  <a:cubicBezTo>
                    <a:pt x="2296668" y="799211"/>
                    <a:pt x="2327275" y="799211"/>
                    <a:pt x="2342642" y="799211"/>
                  </a:cubicBezTo>
                  <a:cubicBezTo>
                    <a:pt x="2388616" y="814578"/>
                    <a:pt x="2419223" y="845312"/>
                    <a:pt x="2419223" y="891413"/>
                  </a:cubicBezTo>
                  <a:cubicBezTo>
                    <a:pt x="2403856" y="937514"/>
                    <a:pt x="2388616" y="968248"/>
                    <a:pt x="2342642" y="968248"/>
                  </a:cubicBezTo>
                  <a:cubicBezTo>
                    <a:pt x="2281428" y="968248"/>
                    <a:pt x="2204847" y="968248"/>
                    <a:pt x="2143633" y="968248"/>
                  </a:cubicBezTo>
                  <a:cubicBezTo>
                    <a:pt x="2128266" y="968248"/>
                    <a:pt x="2113026" y="968248"/>
                    <a:pt x="2097659" y="968248"/>
                  </a:cubicBezTo>
                  <a:cubicBezTo>
                    <a:pt x="2082292" y="983615"/>
                    <a:pt x="2082292" y="983615"/>
                    <a:pt x="2082292" y="983615"/>
                  </a:cubicBezTo>
                  <a:cubicBezTo>
                    <a:pt x="2066925" y="1137285"/>
                    <a:pt x="2066925" y="1137285"/>
                    <a:pt x="2220087" y="1137285"/>
                  </a:cubicBezTo>
                  <a:cubicBezTo>
                    <a:pt x="2250694" y="1137285"/>
                    <a:pt x="2296668" y="1137285"/>
                    <a:pt x="2327275" y="1137285"/>
                  </a:cubicBezTo>
                  <a:cubicBezTo>
                    <a:pt x="2388489" y="1137285"/>
                    <a:pt x="2419096" y="1168019"/>
                    <a:pt x="2419096" y="1214120"/>
                  </a:cubicBezTo>
                  <a:cubicBezTo>
                    <a:pt x="2419096" y="1275588"/>
                    <a:pt x="2388489" y="1290955"/>
                    <a:pt x="2327275" y="1290955"/>
                  </a:cubicBezTo>
                  <a:cubicBezTo>
                    <a:pt x="2266061" y="1306322"/>
                    <a:pt x="2204847" y="1306322"/>
                    <a:pt x="2143506" y="1290955"/>
                  </a:cubicBezTo>
                  <a:cubicBezTo>
                    <a:pt x="2082292" y="1290955"/>
                    <a:pt x="2082292" y="1321689"/>
                    <a:pt x="2082292" y="1367790"/>
                  </a:cubicBezTo>
                  <a:cubicBezTo>
                    <a:pt x="2082292" y="1398524"/>
                    <a:pt x="2082292" y="1429258"/>
                    <a:pt x="2097659" y="1475359"/>
                  </a:cubicBezTo>
                  <a:cubicBezTo>
                    <a:pt x="2158873" y="1475359"/>
                    <a:pt x="2235454" y="1475359"/>
                    <a:pt x="2312035" y="1475359"/>
                  </a:cubicBezTo>
                  <a:cubicBezTo>
                    <a:pt x="2358009" y="1475359"/>
                    <a:pt x="2403856" y="1475359"/>
                    <a:pt x="2419223" y="1536827"/>
                  </a:cubicBezTo>
                  <a:cubicBezTo>
                    <a:pt x="2419223" y="1582928"/>
                    <a:pt x="2373250" y="1629029"/>
                    <a:pt x="2312035" y="1629029"/>
                  </a:cubicBezTo>
                  <a:cubicBezTo>
                    <a:pt x="2250821" y="1629029"/>
                    <a:pt x="2189607" y="1629029"/>
                    <a:pt x="2128266" y="1629029"/>
                  </a:cubicBezTo>
                  <a:cubicBezTo>
                    <a:pt x="2082292" y="1629029"/>
                    <a:pt x="2067052" y="1644396"/>
                    <a:pt x="2082292" y="1690497"/>
                  </a:cubicBezTo>
                  <a:cubicBezTo>
                    <a:pt x="2082292" y="1705864"/>
                    <a:pt x="2082292" y="1736598"/>
                    <a:pt x="2082292" y="1767332"/>
                  </a:cubicBezTo>
                  <a:cubicBezTo>
                    <a:pt x="2082292" y="1967103"/>
                    <a:pt x="1944497" y="2090166"/>
                    <a:pt x="1760729" y="2090166"/>
                  </a:cubicBezTo>
                  <a:cubicBezTo>
                    <a:pt x="1714755" y="2090166"/>
                    <a:pt x="1668908" y="2090166"/>
                    <a:pt x="1622934" y="2090166"/>
                  </a:cubicBezTo>
                  <a:cubicBezTo>
                    <a:pt x="1622934" y="2182368"/>
                    <a:pt x="1622934" y="2243836"/>
                    <a:pt x="1622934" y="2320671"/>
                  </a:cubicBezTo>
                  <a:cubicBezTo>
                    <a:pt x="1622934" y="2397506"/>
                    <a:pt x="1592327" y="2428240"/>
                    <a:pt x="1531113" y="2428240"/>
                  </a:cubicBezTo>
                  <a:cubicBezTo>
                    <a:pt x="1485139" y="2428240"/>
                    <a:pt x="1454532" y="2397506"/>
                    <a:pt x="1454532" y="2320671"/>
                  </a:cubicBezTo>
                  <a:cubicBezTo>
                    <a:pt x="1454532" y="2259203"/>
                    <a:pt x="1454532" y="2182368"/>
                    <a:pt x="1454532" y="2105533"/>
                  </a:cubicBezTo>
                  <a:cubicBezTo>
                    <a:pt x="1408558" y="2105533"/>
                    <a:pt x="1347344" y="2105533"/>
                    <a:pt x="1286130" y="2105533"/>
                  </a:cubicBezTo>
                  <a:cubicBezTo>
                    <a:pt x="1286130" y="2182368"/>
                    <a:pt x="1286130" y="2259203"/>
                    <a:pt x="1286130" y="2351405"/>
                  </a:cubicBezTo>
                  <a:cubicBezTo>
                    <a:pt x="1286130" y="2397506"/>
                    <a:pt x="1255522" y="2428240"/>
                    <a:pt x="1209549" y="2428240"/>
                  </a:cubicBezTo>
                  <a:cubicBezTo>
                    <a:pt x="1163575" y="2428240"/>
                    <a:pt x="1148335" y="2412873"/>
                    <a:pt x="1132968" y="2366772"/>
                  </a:cubicBezTo>
                  <a:cubicBezTo>
                    <a:pt x="1132968" y="2351405"/>
                    <a:pt x="1132968" y="2320671"/>
                    <a:pt x="1132968" y="2305304"/>
                  </a:cubicBezTo>
                  <a:cubicBezTo>
                    <a:pt x="1132968" y="2228469"/>
                    <a:pt x="1132968" y="2167001"/>
                    <a:pt x="1132968" y="2105533"/>
                  </a:cubicBezTo>
                  <a:cubicBezTo>
                    <a:pt x="1071754" y="2105533"/>
                    <a:pt x="1010540" y="2105533"/>
                    <a:pt x="964566" y="2105533"/>
                  </a:cubicBezTo>
                  <a:cubicBezTo>
                    <a:pt x="964566" y="2182368"/>
                    <a:pt x="964566" y="2259203"/>
                    <a:pt x="949199" y="2320671"/>
                  </a:cubicBezTo>
                  <a:cubicBezTo>
                    <a:pt x="949199" y="2351405"/>
                    <a:pt x="949199" y="2397506"/>
                    <a:pt x="918592" y="2412873"/>
                  </a:cubicBezTo>
                  <a:cubicBezTo>
                    <a:pt x="903225" y="2428240"/>
                    <a:pt x="857378" y="2428240"/>
                    <a:pt x="842011" y="2412873"/>
                  </a:cubicBezTo>
                  <a:cubicBezTo>
                    <a:pt x="826644" y="2397506"/>
                    <a:pt x="796037" y="2366772"/>
                    <a:pt x="796037" y="2336038"/>
                  </a:cubicBezTo>
                  <a:cubicBezTo>
                    <a:pt x="796037" y="2259203"/>
                    <a:pt x="796037" y="2182368"/>
                    <a:pt x="796037" y="2090166"/>
                  </a:cubicBezTo>
                  <a:cubicBezTo>
                    <a:pt x="750063" y="2090166"/>
                    <a:pt x="719456" y="2090166"/>
                    <a:pt x="673609" y="2090166"/>
                  </a:cubicBezTo>
                  <a:cubicBezTo>
                    <a:pt x="459233" y="2090166"/>
                    <a:pt x="336805" y="1967230"/>
                    <a:pt x="336805" y="1751965"/>
                  </a:cubicBezTo>
                  <a:cubicBezTo>
                    <a:pt x="336805" y="1629029"/>
                    <a:pt x="336805" y="1629029"/>
                    <a:pt x="214377" y="1629029"/>
                  </a:cubicBezTo>
                  <a:cubicBezTo>
                    <a:pt x="168403" y="1629029"/>
                    <a:pt x="122556" y="1629029"/>
                    <a:pt x="91949" y="1629029"/>
                  </a:cubicBezTo>
                  <a:cubicBezTo>
                    <a:pt x="30735" y="1629029"/>
                    <a:pt x="128" y="1598295"/>
                    <a:pt x="128" y="1552194"/>
                  </a:cubicBezTo>
                  <a:cubicBezTo>
                    <a:pt x="128" y="1490726"/>
                    <a:pt x="30735" y="1475359"/>
                    <a:pt x="91949" y="1475359"/>
                  </a:cubicBezTo>
                  <a:cubicBezTo>
                    <a:pt x="153163" y="1475359"/>
                    <a:pt x="214377" y="1475359"/>
                    <a:pt x="290958" y="1475359"/>
                  </a:cubicBezTo>
                  <a:cubicBezTo>
                    <a:pt x="321565" y="1475359"/>
                    <a:pt x="336932" y="1459992"/>
                    <a:pt x="336932" y="1413891"/>
                  </a:cubicBezTo>
                  <a:cubicBezTo>
                    <a:pt x="336932" y="1275588"/>
                    <a:pt x="352299" y="1306322"/>
                    <a:pt x="214504" y="1290955"/>
                  </a:cubicBezTo>
                  <a:cubicBezTo>
                    <a:pt x="168530" y="1290955"/>
                    <a:pt x="122683" y="1306322"/>
                    <a:pt x="76709" y="1290955"/>
                  </a:cubicBezTo>
                  <a:cubicBezTo>
                    <a:pt x="30735" y="1290955"/>
                    <a:pt x="128" y="1260221"/>
                    <a:pt x="128" y="1214120"/>
                  </a:cubicBezTo>
                  <a:cubicBezTo>
                    <a:pt x="128" y="1168019"/>
                    <a:pt x="30735" y="1137285"/>
                    <a:pt x="76709" y="1137285"/>
                  </a:cubicBezTo>
                  <a:cubicBezTo>
                    <a:pt x="153290" y="1137285"/>
                    <a:pt x="214504" y="1137285"/>
                    <a:pt x="275718" y="1137285"/>
                  </a:cubicBezTo>
                  <a:cubicBezTo>
                    <a:pt x="321692" y="1137285"/>
                    <a:pt x="336932" y="1121918"/>
                    <a:pt x="336932" y="1075817"/>
                  </a:cubicBezTo>
                  <a:cubicBezTo>
                    <a:pt x="336932" y="937514"/>
                    <a:pt x="352299" y="968248"/>
                    <a:pt x="214504" y="968248"/>
                  </a:cubicBezTo>
                  <a:cubicBezTo>
                    <a:pt x="183897" y="968248"/>
                    <a:pt x="137923" y="968248"/>
                    <a:pt x="92076" y="968248"/>
                  </a:cubicBezTo>
                  <a:cubicBezTo>
                    <a:pt x="30607" y="968375"/>
                    <a:pt x="0" y="937641"/>
                    <a:pt x="0" y="891540"/>
                  </a:cubicBezTo>
                  <a:cubicBezTo>
                    <a:pt x="0" y="830072"/>
                    <a:pt x="30607" y="799338"/>
                    <a:pt x="91821" y="799338"/>
                  </a:cubicBezTo>
                  <a:cubicBezTo>
                    <a:pt x="168402" y="799338"/>
                    <a:pt x="244983" y="799338"/>
                    <a:pt x="336804" y="799338"/>
                  </a:cubicBezTo>
                  <a:close/>
                  <a:moveTo>
                    <a:pt x="1638300" y="783844"/>
                  </a:moveTo>
                  <a:cubicBezTo>
                    <a:pt x="1622933" y="783844"/>
                    <a:pt x="1607693" y="768477"/>
                    <a:pt x="1592326" y="768477"/>
                  </a:cubicBezTo>
                  <a:cubicBezTo>
                    <a:pt x="1331976" y="768477"/>
                    <a:pt x="1086993" y="783844"/>
                    <a:pt x="826770" y="768477"/>
                  </a:cubicBezTo>
                  <a:cubicBezTo>
                    <a:pt x="780796" y="768477"/>
                    <a:pt x="765556" y="799211"/>
                    <a:pt x="765556" y="845312"/>
                  </a:cubicBezTo>
                  <a:cubicBezTo>
                    <a:pt x="765556" y="1091184"/>
                    <a:pt x="765556" y="1337183"/>
                    <a:pt x="765556" y="1598422"/>
                  </a:cubicBezTo>
                  <a:cubicBezTo>
                    <a:pt x="765556" y="1644523"/>
                    <a:pt x="780923" y="1659890"/>
                    <a:pt x="826770" y="1659890"/>
                  </a:cubicBezTo>
                  <a:cubicBezTo>
                    <a:pt x="1087120" y="1659890"/>
                    <a:pt x="1332103" y="1659890"/>
                    <a:pt x="1592326" y="1659890"/>
                  </a:cubicBezTo>
                  <a:cubicBezTo>
                    <a:pt x="1607693" y="1659890"/>
                    <a:pt x="1622933" y="1659890"/>
                    <a:pt x="1638300" y="1659890"/>
                  </a:cubicBezTo>
                  <a:cubicBezTo>
                    <a:pt x="1638300" y="1367790"/>
                    <a:pt x="1638300" y="1075817"/>
                    <a:pt x="1638300" y="783717"/>
                  </a:cubicBezTo>
                  <a:close/>
                  <a:moveTo>
                    <a:pt x="1944497" y="799211"/>
                  </a:moveTo>
                  <a:cubicBezTo>
                    <a:pt x="1944497" y="753110"/>
                    <a:pt x="1944497" y="722376"/>
                    <a:pt x="1944497" y="691642"/>
                  </a:cubicBezTo>
                  <a:cubicBezTo>
                    <a:pt x="1944497" y="568706"/>
                    <a:pt x="1852676" y="491871"/>
                    <a:pt x="1745488" y="476504"/>
                  </a:cubicBezTo>
                  <a:cubicBezTo>
                    <a:pt x="1607693" y="476504"/>
                    <a:pt x="1623060" y="461137"/>
                    <a:pt x="1623060" y="614807"/>
                  </a:cubicBezTo>
                  <a:cubicBezTo>
                    <a:pt x="1623060" y="614807"/>
                    <a:pt x="1623060" y="614807"/>
                    <a:pt x="1623060" y="614807"/>
                  </a:cubicBezTo>
                  <a:cubicBezTo>
                    <a:pt x="1669034" y="630174"/>
                    <a:pt x="1730248" y="630174"/>
                    <a:pt x="1760855" y="660908"/>
                  </a:cubicBezTo>
                  <a:cubicBezTo>
                    <a:pt x="1791462" y="691642"/>
                    <a:pt x="1791462" y="753110"/>
                    <a:pt x="1806829" y="799211"/>
                  </a:cubicBezTo>
                  <a:cubicBezTo>
                    <a:pt x="1837436" y="799211"/>
                    <a:pt x="1883410" y="799211"/>
                    <a:pt x="1944624" y="799211"/>
                  </a:cubicBezTo>
                  <a:close/>
                  <a:moveTo>
                    <a:pt x="612394" y="1629283"/>
                  </a:moveTo>
                  <a:cubicBezTo>
                    <a:pt x="581787" y="1629283"/>
                    <a:pt x="535813" y="1629283"/>
                    <a:pt x="505206" y="1629283"/>
                  </a:cubicBezTo>
                  <a:cubicBezTo>
                    <a:pt x="489839" y="1629283"/>
                    <a:pt x="474599" y="1644650"/>
                    <a:pt x="474599" y="1660017"/>
                  </a:cubicBezTo>
                  <a:cubicBezTo>
                    <a:pt x="459232" y="1875155"/>
                    <a:pt x="581787" y="1998218"/>
                    <a:pt x="796163" y="1936750"/>
                  </a:cubicBezTo>
                  <a:cubicBezTo>
                    <a:pt x="796163" y="1890649"/>
                    <a:pt x="796163" y="1859915"/>
                    <a:pt x="796163" y="1813814"/>
                  </a:cubicBezTo>
                  <a:cubicBezTo>
                    <a:pt x="643001" y="1798447"/>
                    <a:pt x="643001" y="1798447"/>
                    <a:pt x="612394" y="1629410"/>
                  </a:cubicBezTo>
                  <a:close/>
                  <a:moveTo>
                    <a:pt x="1622933" y="1813687"/>
                  </a:moveTo>
                  <a:cubicBezTo>
                    <a:pt x="1622933" y="1844421"/>
                    <a:pt x="1622933" y="1890522"/>
                    <a:pt x="1622933" y="1921256"/>
                  </a:cubicBezTo>
                  <a:cubicBezTo>
                    <a:pt x="1622933" y="1936623"/>
                    <a:pt x="1638300" y="1951990"/>
                    <a:pt x="1653540" y="1951990"/>
                  </a:cubicBezTo>
                  <a:cubicBezTo>
                    <a:pt x="1852549" y="1967357"/>
                    <a:pt x="1959737" y="1875155"/>
                    <a:pt x="1944497" y="1659890"/>
                  </a:cubicBezTo>
                  <a:cubicBezTo>
                    <a:pt x="1944497" y="1644523"/>
                    <a:pt x="1929130" y="1629156"/>
                    <a:pt x="1913890" y="1629156"/>
                  </a:cubicBezTo>
                  <a:cubicBezTo>
                    <a:pt x="1867916" y="1629156"/>
                    <a:pt x="1837309" y="1629156"/>
                    <a:pt x="1806702" y="1629156"/>
                  </a:cubicBezTo>
                  <a:cubicBezTo>
                    <a:pt x="1776095" y="1798193"/>
                    <a:pt x="1776095" y="1798193"/>
                    <a:pt x="1622933" y="1813560"/>
                  </a:cubicBezTo>
                  <a:close/>
                  <a:moveTo>
                    <a:pt x="796163" y="491871"/>
                  </a:moveTo>
                  <a:cubicBezTo>
                    <a:pt x="566547" y="445770"/>
                    <a:pt x="428752" y="584073"/>
                    <a:pt x="489966" y="799211"/>
                  </a:cubicBezTo>
                  <a:cubicBezTo>
                    <a:pt x="535940" y="799211"/>
                    <a:pt x="566547" y="799211"/>
                    <a:pt x="612394" y="799211"/>
                  </a:cubicBezTo>
                  <a:cubicBezTo>
                    <a:pt x="627761" y="645541"/>
                    <a:pt x="627761" y="645541"/>
                    <a:pt x="796163" y="614807"/>
                  </a:cubicBezTo>
                  <a:cubicBezTo>
                    <a:pt x="796163" y="584073"/>
                    <a:pt x="796163" y="537972"/>
                    <a:pt x="796163" y="491871"/>
                  </a:cubicBezTo>
                  <a:close/>
                  <a:moveTo>
                    <a:pt x="1469898" y="1813687"/>
                  </a:moveTo>
                  <a:cubicBezTo>
                    <a:pt x="1393317" y="1813687"/>
                    <a:pt x="1347470" y="1813687"/>
                    <a:pt x="1286129" y="1813687"/>
                  </a:cubicBezTo>
                  <a:cubicBezTo>
                    <a:pt x="1286129" y="1859788"/>
                    <a:pt x="1286129" y="1921256"/>
                    <a:pt x="1301496" y="1936623"/>
                  </a:cubicBezTo>
                  <a:cubicBezTo>
                    <a:pt x="1332103" y="1967357"/>
                    <a:pt x="1408684" y="1967357"/>
                    <a:pt x="1439291" y="1951990"/>
                  </a:cubicBezTo>
                  <a:cubicBezTo>
                    <a:pt x="1469898" y="1921256"/>
                    <a:pt x="1454658" y="1859788"/>
                    <a:pt x="1469898" y="1813687"/>
                  </a:cubicBezTo>
                  <a:close/>
                  <a:moveTo>
                    <a:pt x="1791462" y="1475486"/>
                  </a:moveTo>
                  <a:cubicBezTo>
                    <a:pt x="1852676" y="1475486"/>
                    <a:pt x="1913890" y="1475486"/>
                    <a:pt x="1929257" y="1444752"/>
                  </a:cubicBezTo>
                  <a:cubicBezTo>
                    <a:pt x="1959864" y="1414018"/>
                    <a:pt x="1959864" y="1352550"/>
                    <a:pt x="1929257" y="1306449"/>
                  </a:cubicBezTo>
                  <a:cubicBezTo>
                    <a:pt x="1913890" y="1291082"/>
                    <a:pt x="1852676" y="1306449"/>
                    <a:pt x="1791462" y="1291082"/>
                  </a:cubicBezTo>
                  <a:cubicBezTo>
                    <a:pt x="1791462" y="1352550"/>
                    <a:pt x="1791462" y="1414018"/>
                    <a:pt x="1791462" y="1475486"/>
                  </a:cubicBezTo>
                  <a:close/>
                  <a:moveTo>
                    <a:pt x="949325" y="1813687"/>
                  </a:moveTo>
                  <a:cubicBezTo>
                    <a:pt x="964692" y="1859788"/>
                    <a:pt x="949325" y="1921256"/>
                    <a:pt x="979932" y="1936623"/>
                  </a:cubicBezTo>
                  <a:cubicBezTo>
                    <a:pt x="1010539" y="1967357"/>
                    <a:pt x="1071753" y="1967357"/>
                    <a:pt x="1117727" y="1936623"/>
                  </a:cubicBezTo>
                  <a:cubicBezTo>
                    <a:pt x="1133094" y="1921256"/>
                    <a:pt x="1133094" y="1859788"/>
                    <a:pt x="1133094" y="1813687"/>
                  </a:cubicBezTo>
                  <a:cubicBezTo>
                    <a:pt x="1071880" y="1813687"/>
                    <a:pt x="1025906" y="1813687"/>
                    <a:pt x="949325" y="1813687"/>
                  </a:cubicBezTo>
                  <a:close/>
                  <a:moveTo>
                    <a:pt x="1117727" y="476504"/>
                  </a:moveTo>
                  <a:cubicBezTo>
                    <a:pt x="1071753" y="476504"/>
                    <a:pt x="1010539" y="476504"/>
                    <a:pt x="964565" y="491871"/>
                  </a:cubicBezTo>
                  <a:cubicBezTo>
                    <a:pt x="949198" y="507238"/>
                    <a:pt x="964565" y="584073"/>
                    <a:pt x="949198" y="630174"/>
                  </a:cubicBezTo>
                  <a:cubicBezTo>
                    <a:pt x="1025779" y="630174"/>
                    <a:pt x="1071626" y="630174"/>
                    <a:pt x="1117600" y="630174"/>
                  </a:cubicBezTo>
                  <a:cubicBezTo>
                    <a:pt x="1117600" y="584073"/>
                    <a:pt x="1117600" y="537972"/>
                    <a:pt x="1117600" y="476504"/>
                  </a:cubicBezTo>
                  <a:close/>
                  <a:moveTo>
                    <a:pt x="612394" y="1291082"/>
                  </a:moveTo>
                  <a:cubicBezTo>
                    <a:pt x="566420" y="1306449"/>
                    <a:pt x="505206" y="1291082"/>
                    <a:pt x="489966" y="1321816"/>
                  </a:cubicBezTo>
                  <a:cubicBezTo>
                    <a:pt x="459359" y="1352550"/>
                    <a:pt x="459359" y="1429385"/>
                    <a:pt x="489966" y="1460119"/>
                  </a:cubicBezTo>
                  <a:cubicBezTo>
                    <a:pt x="505333" y="1475486"/>
                    <a:pt x="566547" y="1460119"/>
                    <a:pt x="612394" y="1475486"/>
                  </a:cubicBezTo>
                  <a:cubicBezTo>
                    <a:pt x="612394" y="1414018"/>
                    <a:pt x="612394" y="1352550"/>
                    <a:pt x="612394" y="1291082"/>
                  </a:cubicBezTo>
                  <a:close/>
                  <a:moveTo>
                    <a:pt x="1286129" y="630174"/>
                  </a:moveTo>
                  <a:cubicBezTo>
                    <a:pt x="1347343" y="630174"/>
                    <a:pt x="1408557" y="630174"/>
                    <a:pt x="1454531" y="630174"/>
                  </a:cubicBezTo>
                  <a:cubicBezTo>
                    <a:pt x="1454531" y="584073"/>
                    <a:pt x="1454531" y="553339"/>
                    <a:pt x="1454531" y="522605"/>
                  </a:cubicBezTo>
                  <a:cubicBezTo>
                    <a:pt x="1454531" y="507238"/>
                    <a:pt x="1439164" y="491871"/>
                    <a:pt x="1423924" y="491871"/>
                  </a:cubicBezTo>
                  <a:cubicBezTo>
                    <a:pt x="1393317" y="476504"/>
                    <a:pt x="1332103" y="476504"/>
                    <a:pt x="1286129" y="476504"/>
                  </a:cubicBezTo>
                  <a:cubicBezTo>
                    <a:pt x="1286129" y="537972"/>
                    <a:pt x="1286129" y="584073"/>
                    <a:pt x="1286129" y="630174"/>
                  </a:cubicBezTo>
                  <a:close/>
                  <a:moveTo>
                    <a:pt x="627761" y="953008"/>
                  </a:moveTo>
                  <a:cubicBezTo>
                    <a:pt x="566547" y="968375"/>
                    <a:pt x="505333" y="953008"/>
                    <a:pt x="489966" y="983742"/>
                  </a:cubicBezTo>
                  <a:cubicBezTo>
                    <a:pt x="459359" y="1014476"/>
                    <a:pt x="459359" y="1091311"/>
                    <a:pt x="489966" y="1122045"/>
                  </a:cubicBezTo>
                  <a:cubicBezTo>
                    <a:pt x="505333" y="1137412"/>
                    <a:pt x="566547" y="1137412"/>
                    <a:pt x="612394" y="1137412"/>
                  </a:cubicBezTo>
                  <a:cubicBezTo>
                    <a:pt x="612394" y="1122045"/>
                    <a:pt x="627761" y="1106678"/>
                    <a:pt x="627761" y="1106678"/>
                  </a:cubicBezTo>
                  <a:cubicBezTo>
                    <a:pt x="627761" y="1060577"/>
                    <a:pt x="627761" y="1014476"/>
                    <a:pt x="627761" y="953008"/>
                  </a:cubicBezTo>
                  <a:close/>
                  <a:moveTo>
                    <a:pt x="1791462" y="968375"/>
                  </a:moveTo>
                  <a:cubicBezTo>
                    <a:pt x="1791462" y="999109"/>
                    <a:pt x="1791462" y="1014476"/>
                    <a:pt x="1791462" y="1045210"/>
                  </a:cubicBezTo>
                  <a:cubicBezTo>
                    <a:pt x="1791462" y="1137412"/>
                    <a:pt x="1806829" y="1152779"/>
                    <a:pt x="1898650" y="1137412"/>
                  </a:cubicBezTo>
                  <a:cubicBezTo>
                    <a:pt x="1914017" y="1137412"/>
                    <a:pt x="1944624" y="1122045"/>
                    <a:pt x="1944624" y="1106678"/>
                  </a:cubicBezTo>
                  <a:cubicBezTo>
                    <a:pt x="1944624" y="1060577"/>
                    <a:pt x="1944624" y="1014476"/>
                    <a:pt x="1944624" y="968375"/>
                  </a:cubicBezTo>
                  <a:cubicBezTo>
                    <a:pt x="1883410" y="968375"/>
                    <a:pt x="1837436" y="968375"/>
                    <a:pt x="1791462" y="9683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1275200" y="3938760"/>
            <a:ext cx="1826280" cy="1821420"/>
            <a:chOff x="0" y="0"/>
            <a:chExt cx="2435040" cy="2428560"/>
          </a:xfrm>
        </p:grpSpPr>
        <p:sp>
          <p:nvSpPr>
            <p:cNvPr id="116" name="Freeform 116"/>
            <p:cNvSpPr/>
            <p:nvPr/>
          </p:nvSpPr>
          <p:spPr>
            <a:xfrm>
              <a:off x="-254" y="-127"/>
              <a:ext cx="2435352" cy="2428494"/>
            </a:xfrm>
            <a:custGeom>
              <a:avLst/>
              <a:gdLst/>
              <a:ahLst/>
              <a:cxnLst/>
              <a:rect l="l" t="t" r="r" b="b"/>
              <a:pathLst>
                <a:path w="2435352" h="2428494">
                  <a:moveTo>
                    <a:pt x="1546987" y="369062"/>
                  </a:moveTo>
                  <a:cubicBezTo>
                    <a:pt x="1638935" y="276860"/>
                    <a:pt x="1608201" y="184658"/>
                    <a:pt x="1623568" y="76962"/>
                  </a:cubicBezTo>
                  <a:cubicBezTo>
                    <a:pt x="1623568" y="30861"/>
                    <a:pt x="1654175" y="127"/>
                    <a:pt x="1700149" y="127"/>
                  </a:cubicBezTo>
                  <a:cubicBezTo>
                    <a:pt x="1746123" y="15494"/>
                    <a:pt x="1776730" y="30861"/>
                    <a:pt x="1776730" y="76962"/>
                  </a:cubicBezTo>
                  <a:cubicBezTo>
                    <a:pt x="1776730" y="92329"/>
                    <a:pt x="1776730" y="92329"/>
                    <a:pt x="1776730" y="92329"/>
                  </a:cubicBezTo>
                  <a:cubicBezTo>
                    <a:pt x="1792097" y="184531"/>
                    <a:pt x="1761363" y="292100"/>
                    <a:pt x="1853311" y="369062"/>
                  </a:cubicBezTo>
                  <a:cubicBezTo>
                    <a:pt x="2006473" y="384429"/>
                    <a:pt x="2021713" y="415163"/>
                    <a:pt x="2052447" y="568833"/>
                  </a:cubicBezTo>
                  <a:cubicBezTo>
                    <a:pt x="2083054" y="599567"/>
                    <a:pt x="2113661" y="614934"/>
                    <a:pt x="2129028" y="630301"/>
                  </a:cubicBezTo>
                  <a:cubicBezTo>
                    <a:pt x="2144395" y="630301"/>
                    <a:pt x="2159635" y="630301"/>
                    <a:pt x="2175002" y="645668"/>
                  </a:cubicBezTo>
                  <a:cubicBezTo>
                    <a:pt x="2236216" y="645668"/>
                    <a:pt x="2282190" y="630301"/>
                    <a:pt x="2328164" y="645668"/>
                  </a:cubicBezTo>
                  <a:cubicBezTo>
                    <a:pt x="2374138" y="645668"/>
                    <a:pt x="2404745" y="676402"/>
                    <a:pt x="2404745" y="722503"/>
                  </a:cubicBezTo>
                  <a:cubicBezTo>
                    <a:pt x="2404745" y="768604"/>
                    <a:pt x="2389378" y="799338"/>
                    <a:pt x="2328164" y="799338"/>
                  </a:cubicBezTo>
                  <a:cubicBezTo>
                    <a:pt x="2328164" y="799338"/>
                    <a:pt x="2328164" y="799338"/>
                    <a:pt x="2328164" y="799338"/>
                  </a:cubicBezTo>
                  <a:cubicBezTo>
                    <a:pt x="2236216" y="799338"/>
                    <a:pt x="2129028" y="783971"/>
                    <a:pt x="2052447" y="845439"/>
                  </a:cubicBezTo>
                  <a:cubicBezTo>
                    <a:pt x="2052447" y="876173"/>
                    <a:pt x="2052447" y="891540"/>
                    <a:pt x="2052447" y="906907"/>
                  </a:cubicBezTo>
                  <a:cubicBezTo>
                    <a:pt x="2129028" y="999109"/>
                    <a:pt x="2236216" y="968375"/>
                    <a:pt x="2328164" y="968375"/>
                  </a:cubicBezTo>
                  <a:cubicBezTo>
                    <a:pt x="2374138" y="983742"/>
                    <a:pt x="2404745" y="999109"/>
                    <a:pt x="2404745" y="1045210"/>
                  </a:cubicBezTo>
                  <a:cubicBezTo>
                    <a:pt x="2404745" y="1106678"/>
                    <a:pt x="2374138" y="1122045"/>
                    <a:pt x="2328164" y="1137412"/>
                  </a:cubicBezTo>
                  <a:cubicBezTo>
                    <a:pt x="2297557" y="1137412"/>
                    <a:pt x="2251583" y="1137412"/>
                    <a:pt x="2205609" y="1137412"/>
                  </a:cubicBezTo>
                  <a:cubicBezTo>
                    <a:pt x="2144395" y="1122045"/>
                    <a:pt x="2113661" y="1183513"/>
                    <a:pt x="2052447" y="1183513"/>
                  </a:cubicBezTo>
                  <a:cubicBezTo>
                    <a:pt x="2067814" y="1214247"/>
                    <a:pt x="2052447" y="1244981"/>
                    <a:pt x="2067814" y="1260348"/>
                  </a:cubicBezTo>
                  <a:cubicBezTo>
                    <a:pt x="2129028" y="1306449"/>
                    <a:pt x="2205609" y="1306449"/>
                    <a:pt x="2282190" y="1306449"/>
                  </a:cubicBezTo>
                  <a:cubicBezTo>
                    <a:pt x="2374138" y="1291082"/>
                    <a:pt x="2419985" y="1321816"/>
                    <a:pt x="2404745" y="1383284"/>
                  </a:cubicBezTo>
                  <a:cubicBezTo>
                    <a:pt x="2404745" y="1444752"/>
                    <a:pt x="2374138" y="1475486"/>
                    <a:pt x="2282190" y="1460119"/>
                  </a:cubicBezTo>
                  <a:cubicBezTo>
                    <a:pt x="2205609" y="1460119"/>
                    <a:pt x="2129028" y="1475486"/>
                    <a:pt x="2067814" y="1506220"/>
                  </a:cubicBezTo>
                  <a:cubicBezTo>
                    <a:pt x="2052447" y="1521587"/>
                    <a:pt x="2052447" y="1536954"/>
                    <a:pt x="2052447" y="1552321"/>
                  </a:cubicBezTo>
                  <a:cubicBezTo>
                    <a:pt x="2052447" y="1567688"/>
                    <a:pt x="2067814" y="1583055"/>
                    <a:pt x="2083054" y="1583055"/>
                  </a:cubicBezTo>
                  <a:cubicBezTo>
                    <a:pt x="2144268" y="1644523"/>
                    <a:pt x="2236216" y="1629156"/>
                    <a:pt x="2312797" y="1629156"/>
                  </a:cubicBezTo>
                  <a:cubicBezTo>
                    <a:pt x="2389378" y="1644523"/>
                    <a:pt x="2435352" y="1690624"/>
                    <a:pt x="2404745" y="1752092"/>
                  </a:cubicBezTo>
                  <a:cubicBezTo>
                    <a:pt x="2389378" y="1767459"/>
                    <a:pt x="2358771" y="1782826"/>
                    <a:pt x="2328164" y="1798193"/>
                  </a:cubicBezTo>
                  <a:cubicBezTo>
                    <a:pt x="2297557" y="1798193"/>
                    <a:pt x="2251583" y="1798193"/>
                    <a:pt x="2220976" y="1798193"/>
                  </a:cubicBezTo>
                  <a:cubicBezTo>
                    <a:pt x="2144395" y="1782826"/>
                    <a:pt x="2113788" y="1844294"/>
                    <a:pt x="2067814" y="1844294"/>
                  </a:cubicBezTo>
                  <a:cubicBezTo>
                    <a:pt x="2052447" y="1844294"/>
                    <a:pt x="2052447" y="1875028"/>
                    <a:pt x="2052447" y="1890395"/>
                  </a:cubicBezTo>
                  <a:cubicBezTo>
                    <a:pt x="2037080" y="1997964"/>
                    <a:pt x="1975866" y="2044065"/>
                    <a:pt x="1868678" y="2074799"/>
                  </a:cubicBezTo>
                  <a:cubicBezTo>
                    <a:pt x="1853311" y="2074799"/>
                    <a:pt x="1838071" y="2090166"/>
                    <a:pt x="1822704" y="2105533"/>
                  </a:cubicBezTo>
                  <a:cubicBezTo>
                    <a:pt x="1761490" y="2167001"/>
                    <a:pt x="1792097" y="2259203"/>
                    <a:pt x="1776730" y="2320671"/>
                  </a:cubicBezTo>
                  <a:cubicBezTo>
                    <a:pt x="1776730" y="2397506"/>
                    <a:pt x="1746123" y="2428240"/>
                    <a:pt x="1700149" y="2428240"/>
                  </a:cubicBezTo>
                  <a:cubicBezTo>
                    <a:pt x="1654175" y="2428240"/>
                    <a:pt x="1623568" y="2397506"/>
                    <a:pt x="1623568" y="2320671"/>
                  </a:cubicBezTo>
                  <a:cubicBezTo>
                    <a:pt x="1623568" y="2289937"/>
                    <a:pt x="1623568" y="2259203"/>
                    <a:pt x="1623568" y="2228469"/>
                  </a:cubicBezTo>
                  <a:cubicBezTo>
                    <a:pt x="1608201" y="2182368"/>
                    <a:pt x="1592961" y="2120900"/>
                    <a:pt x="1562354" y="2074799"/>
                  </a:cubicBezTo>
                  <a:cubicBezTo>
                    <a:pt x="1562354" y="2059432"/>
                    <a:pt x="1531747" y="2074799"/>
                    <a:pt x="1516380" y="2059432"/>
                  </a:cubicBezTo>
                  <a:cubicBezTo>
                    <a:pt x="1439799" y="2151634"/>
                    <a:pt x="1455166" y="2243836"/>
                    <a:pt x="1455166" y="2336165"/>
                  </a:cubicBezTo>
                  <a:cubicBezTo>
                    <a:pt x="1455166" y="2397633"/>
                    <a:pt x="1409192" y="2428367"/>
                    <a:pt x="1363218" y="2428367"/>
                  </a:cubicBezTo>
                  <a:cubicBezTo>
                    <a:pt x="1317244" y="2428367"/>
                    <a:pt x="1286637" y="2397633"/>
                    <a:pt x="1286637" y="2336165"/>
                  </a:cubicBezTo>
                  <a:cubicBezTo>
                    <a:pt x="1286637" y="2305431"/>
                    <a:pt x="1286637" y="2274697"/>
                    <a:pt x="1286637" y="2243963"/>
                  </a:cubicBezTo>
                  <a:cubicBezTo>
                    <a:pt x="1286637" y="2213229"/>
                    <a:pt x="1302004" y="2151761"/>
                    <a:pt x="1256030" y="2121027"/>
                  </a:cubicBezTo>
                  <a:cubicBezTo>
                    <a:pt x="1240663" y="2121027"/>
                    <a:pt x="1240663" y="2090293"/>
                    <a:pt x="1240663" y="2074926"/>
                  </a:cubicBezTo>
                  <a:cubicBezTo>
                    <a:pt x="1225296" y="2074926"/>
                    <a:pt x="1194689" y="2074926"/>
                    <a:pt x="1179449" y="2074926"/>
                  </a:cubicBezTo>
                  <a:cubicBezTo>
                    <a:pt x="1102868" y="2151761"/>
                    <a:pt x="1118235" y="2243963"/>
                    <a:pt x="1118235" y="2336165"/>
                  </a:cubicBezTo>
                  <a:cubicBezTo>
                    <a:pt x="1118235" y="2397633"/>
                    <a:pt x="1087628" y="2428367"/>
                    <a:pt x="1041654" y="2428367"/>
                  </a:cubicBezTo>
                  <a:cubicBezTo>
                    <a:pt x="995680" y="2428367"/>
                    <a:pt x="965073" y="2397633"/>
                    <a:pt x="965073" y="2336165"/>
                  </a:cubicBezTo>
                  <a:cubicBezTo>
                    <a:pt x="965073" y="2336165"/>
                    <a:pt x="965073" y="2336165"/>
                    <a:pt x="965073" y="2320798"/>
                  </a:cubicBezTo>
                  <a:cubicBezTo>
                    <a:pt x="965073" y="2274697"/>
                    <a:pt x="965073" y="2228596"/>
                    <a:pt x="949706" y="2182495"/>
                  </a:cubicBezTo>
                  <a:cubicBezTo>
                    <a:pt x="949706" y="2151761"/>
                    <a:pt x="919099" y="2105660"/>
                    <a:pt x="903732" y="2074926"/>
                  </a:cubicBezTo>
                  <a:cubicBezTo>
                    <a:pt x="888365" y="2059559"/>
                    <a:pt x="857758" y="2059559"/>
                    <a:pt x="857758" y="2059559"/>
                  </a:cubicBezTo>
                  <a:cubicBezTo>
                    <a:pt x="765810" y="2151761"/>
                    <a:pt x="796544" y="2243963"/>
                    <a:pt x="781177" y="2336292"/>
                  </a:cubicBezTo>
                  <a:cubicBezTo>
                    <a:pt x="781177" y="2397760"/>
                    <a:pt x="765810" y="2428494"/>
                    <a:pt x="704596" y="2428494"/>
                  </a:cubicBezTo>
                  <a:cubicBezTo>
                    <a:pt x="658622" y="2428494"/>
                    <a:pt x="628015" y="2397760"/>
                    <a:pt x="628015" y="2351659"/>
                  </a:cubicBezTo>
                  <a:cubicBezTo>
                    <a:pt x="628015" y="2336292"/>
                    <a:pt x="628015" y="2336292"/>
                    <a:pt x="628015" y="2336292"/>
                  </a:cubicBezTo>
                  <a:cubicBezTo>
                    <a:pt x="628015" y="2244090"/>
                    <a:pt x="643382" y="2151888"/>
                    <a:pt x="551434" y="2075053"/>
                  </a:cubicBezTo>
                  <a:cubicBezTo>
                    <a:pt x="428879" y="2059686"/>
                    <a:pt x="352298" y="1998218"/>
                    <a:pt x="352298" y="1859915"/>
                  </a:cubicBezTo>
                  <a:cubicBezTo>
                    <a:pt x="275717" y="1783080"/>
                    <a:pt x="168529" y="1798447"/>
                    <a:pt x="76581" y="1798447"/>
                  </a:cubicBezTo>
                  <a:cubicBezTo>
                    <a:pt x="30607" y="1798447"/>
                    <a:pt x="0" y="1752346"/>
                    <a:pt x="0" y="1706245"/>
                  </a:cubicBezTo>
                  <a:cubicBezTo>
                    <a:pt x="0" y="1660144"/>
                    <a:pt x="45974" y="1644777"/>
                    <a:pt x="76581" y="1644777"/>
                  </a:cubicBezTo>
                  <a:cubicBezTo>
                    <a:pt x="137795" y="1644777"/>
                    <a:pt x="183769" y="1644777"/>
                    <a:pt x="229743" y="1644777"/>
                  </a:cubicBezTo>
                  <a:cubicBezTo>
                    <a:pt x="275717" y="1629410"/>
                    <a:pt x="321691" y="1598676"/>
                    <a:pt x="352298" y="1567942"/>
                  </a:cubicBezTo>
                  <a:cubicBezTo>
                    <a:pt x="367665" y="1552575"/>
                    <a:pt x="367665" y="1521841"/>
                    <a:pt x="321691" y="1491107"/>
                  </a:cubicBezTo>
                  <a:cubicBezTo>
                    <a:pt x="245110" y="1445006"/>
                    <a:pt x="183896" y="1475740"/>
                    <a:pt x="107315" y="1460373"/>
                  </a:cubicBezTo>
                  <a:cubicBezTo>
                    <a:pt x="61341" y="1460373"/>
                    <a:pt x="127" y="1460373"/>
                    <a:pt x="127" y="1398905"/>
                  </a:cubicBezTo>
                  <a:cubicBezTo>
                    <a:pt x="127" y="1337437"/>
                    <a:pt x="46101" y="1306703"/>
                    <a:pt x="107315" y="1306703"/>
                  </a:cubicBezTo>
                  <a:cubicBezTo>
                    <a:pt x="183896" y="1306703"/>
                    <a:pt x="275717" y="1322070"/>
                    <a:pt x="352298" y="1245235"/>
                  </a:cubicBezTo>
                  <a:cubicBezTo>
                    <a:pt x="352298" y="1229868"/>
                    <a:pt x="352298" y="1214501"/>
                    <a:pt x="352298" y="1199134"/>
                  </a:cubicBezTo>
                  <a:cubicBezTo>
                    <a:pt x="275717" y="1122299"/>
                    <a:pt x="183896" y="1137666"/>
                    <a:pt x="91948" y="1137666"/>
                  </a:cubicBezTo>
                  <a:cubicBezTo>
                    <a:pt x="30861" y="1137539"/>
                    <a:pt x="254" y="1106805"/>
                    <a:pt x="254" y="1045337"/>
                  </a:cubicBezTo>
                  <a:cubicBezTo>
                    <a:pt x="254" y="999236"/>
                    <a:pt x="30861" y="968502"/>
                    <a:pt x="92202" y="968502"/>
                  </a:cubicBezTo>
                  <a:cubicBezTo>
                    <a:pt x="92202" y="968502"/>
                    <a:pt x="107569" y="968502"/>
                    <a:pt x="107569" y="968502"/>
                  </a:cubicBezTo>
                  <a:cubicBezTo>
                    <a:pt x="184150" y="968502"/>
                    <a:pt x="275971" y="983869"/>
                    <a:pt x="352552" y="907034"/>
                  </a:cubicBezTo>
                  <a:cubicBezTo>
                    <a:pt x="352552" y="891667"/>
                    <a:pt x="352552" y="876300"/>
                    <a:pt x="352552" y="860933"/>
                  </a:cubicBezTo>
                  <a:cubicBezTo>
                    <a:pt x="275971" y="784098"/>
                    <a:pt x="168783" y="799465"/>
                    <a:pt x="76835" y="799465"/>
                  </a:cubicBezTo>
                  <a:cubicBezTo>
                    <a:pt x="30861" y="799338"/>
                    <a:pt x="254" y="768604"/>
                    <a:pt x="254" y="722503"/>
                  </a:cubicBezTo>
                  <a:cubicBezTo>
                    <a:pt x="254" y="661035"/>
                    <a:pt x="30861" y="645668"/>
                    <a:pt x="76835" y="645668"/>
                  </a:cubicBezTo>
                  <a:cubicBezTo>
                    <a:pt x="92202" y="645668"/>
                    <a:pt x="92202" y="645668"/>
                    <a:pt x="92202" y="645668"/>
                  </a:cubicBezTo>
                  <a:cubicBezTo>
                    <a:pt x="184150" y="645668"/>
                    <a:pt x="275971" y="661035"/>
                    <a:pt x="352552" y="553466"/>
                  </a:cubicBezTo>
                  <a:cubicBezTo>
                    <a:pt x="383159" y="415163"/>
                    <a:pt x="413766" y="384429"/>
                    <a:pt x="551688" y="369062"/>
                  </a:cubicBezTo>
                  <a:cubicBezTo>
                    <a:pt x="643509" y="292227"/>
                    <a:pt x="628142" y="184531"/>
                    <a:pt x="628142" y="92329"/>
                  </a:cubicBezTo>
                  <a:cubicBezTo>
                    <a:pt x="628142" y="46228"/>
                    <a:pt x="658749" y="15494"/>
                    <a:pt x="704723" y="127"/>
                  </a:cubicBezTo>
                  <a:cubicBezTo>
                    <a:pt x="750697" y="127"/>
                    <a:pt x="781304" y="30861"/>
                    <a:pt x="781304" y="92329"/>
                  </a:cubicBezTo>
                  <a:cubicBezTo>
                    <a:pt x="781304" y="92329"/>
                    <a:pt x="781304" y="107696"/>
                    <a:pt x="781304" y="107696"/>
                  </a:cubicBezTo>
                  <a:cubicBezTo>
                    <a:pt x="781304" y="199898"/>
                    <a:pt x="765937" y="292100"/>
                    <a:pt x="842518" y="368935"/>
                  </a:cubicBezTo>
                  <a:cubicBezTo>
                    <a:pt x="857885" y="368935"/>
                    <a:pt x="873125" y="368935"/>
                    <a:pt x="888492" y="368935"/>
                  </a:cubicBezTo>
                  <a:cubicBezTo>
                    <a:pt x="980440" y="292227"/>
                    <a:pt x="949706" y="199898"/>
                    <a:pt x="965073" y="107696"/>
                  </a:cubicBezTo>
                  <a:cubicBezTo>
                    <a:pt x="965073" y="46228"/>
                    <a:pt x="995680" y="127"/>
                    <a:pt x="1041654" y="127"/>
                  </a:cubicBezTo>
                  <a:cubicBezTo>
                    <a:pt x="1087628" y="127"/>
                    <a:pt x="1118235" y="46228"/>
                    <a:pt x="1118235" y="107696"/>
                  </a:cubicBezTo>
                  <a:cubicBezTo>
                    <a:pt x="1118235" y="107696"/>
                    <a:pt x="1118235" y="107696"/>
                    <a:pt x="1118235" y="107696"/>
                  </a:cubicBezTo>
                  <a:cubicBezTo>
                    <a:pt x="1118235" y="153797"/>
                    <a:pt x="1118235" y="199898"/>
                    <a:pt x="1118235" y="245999"/>
                  </a:cubicBezTo>
                  <a:cubicBezTo>
                    <a:pt x="1133602" y="292100"/>
                    <a:pt x="1148842" y="322834"/>
                    <a:pt x="1179449" y="368935"/>
                  </a:cubicBezTo>
                  <a:cubicBezTo>
                    <a:pt x="1194816" y="368935"/>
                    <a:pt x="1210056" y="368935"/>
                    <a:pt x="1225423" y="368935"/>
                  </a:cubicBezTo>
                  <a:cubicBezTo>
                    <a:pt x="1302004" y="276733"/>
                    <a:pt x="1286637" y="184531"/>
                    <a:pt x="1286637" y="92202"/>
                  </a:cubicBezTo>
                  <a:cubicBezTo>
                    <a:pt x="1286637" y="46101"/>
                    <a:pt x="1317244" y="15367"/>
                    <a:pt x="1363218" y="0"/>
                  </a:cubicBezTo>
                  <a:cubicBezTo>
                    <a:pt x="1424432" y="0"/>
                    <a:pt x="1439799" y="30734"/>
                    <a:pt x="1455166" y="92202"/>
                  </a:cubicBezTo>
                  <a:cubicBezTo>
                    <a:pt x="1455166" y="122936"/>
                    <a:pt x="1455166" y="153670"/>
                    <a:pt x="1455166" y="184404"/>
                  </a:cubicBezTo>
                  <a:cubicBezTo>
                    <a:pt x="1439799" y="245872"/>
                    <a:pt x="1485773" y="307340"/>
                    <a:pt x="1501140" y="353441"/>
                  </a:cubicBezTo>
                  <a:cubicBezTo>
                    <a:pt x="1501140" y="368808"/>
                    <a:pt x="1547114" y="368808"/>
                    <a:pt x="1547114" y="368808"/>
                  </a:cubicBezTo>
                  <a:close/>
                  <a:moveTo>
                    <a:pt x="1194816" y="1844548"/>
                  </a:moveTo>
                  <a:cubicBezTo>
                    <a:pt x="1194816" y="1844548"/>
                    <a:pt x="1194816" y="1844548"/>
                    <a:pt x="1194816" y="1844548"/>
                  </a:cubicBezTo>
                  <a:cubicBezTo>
                    <a:pt x="1363218" y="1844548"/>
                    <a:pt x="1547114" y="1844548"/>
                    <a:pt x="1715516" y="1844548"/>
                  </a:cubicBezTo>
                  <a:cubicBezTo>
                    <a:pt x="1807464" y="1844548"/>
                    <a:pt x="1822704" y="1829181"/>
                    <a:pt x="1822704" y="1736979"/>
                  </a:cubicBezTo>
                  <a:cubicBezTo>
                    <a:pt x="1822704" y="1383411"/>
                    <a:pt x="1822704" y="1045337"/>
                    <a:pt x="1822704" y="707136"/>
                  </a:cubicBezTo>
                  <a:cubicBezTo>
                    <a:pt x="1822704" y="614934"/>
                    <a:pt x="1807337" y="599567"/>
                    <a:pt x="1715516" y="599567"/>
                  </a:cubicBezTo>
                  <a:cubicBezTo>
                    <a:pt x="1378585" y="584200"/>
                    <a:pt x="1041654" y="599567"/>
                    <a:pt x="689483" y="599567"/>
                  </a:cubicBezTo>
                  <a:cubicBezTo>
                    <a:pt x="597535" y="599567"/>
                    <a:pt x="582295" y="614934"/>
                    <a:pt x="582295" y="707136"/>
                  </a:cubicBezTo>
                  <a:cubicBezTo>
                    <a:pt x="582295" y="937641"/>
                    <a:pt x="582295" y="1183640"/>
                    <a:pt x="582295" y="1414145"/>
                  </a:cubicBezTo>
                  <a:cubicBezTo>
                    <a:pt x="582295" y="1506347"/>
                    <a:pt x="582295" y="1613916"/>
                    <a:pt x="582295" y="1721612"/>
                  </a:cubicBezTo>
                  <a:cubicBezTo>
                    <a:pt x="566928" y="1813814"/>
                    <a:pt x="597662" y="1844548"/>
                    <a:pt x="689483" y="1844548"/>
                  </a:cubicBezTo>
                  <a:cubicBezTo>
                    <a:pt x="857885" y="1844548"/>
                    <a:pt x="1026414" y="1844548"/>
                    <a:pt x="1194816" y="18445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8989380" y="3938760"/>
            <a:ext cx="1814400" cy="1821420"/>
            <a:chOff x="0" y="0"/>
            <a:chExt cx="2419200" cy="2428560"/>
          </a:xfrm>
        </p:grpSpPr>
        <p:sp>
          <p:nvSpPr>
            <p:cNvPr id="118" name="Freeform 118"/>
            <p:cNvSpPr/>
            <p:nvPr/>
          </p:nvSpPr>
          <p:spPr>
            <a:xfrm>
              <a:off x="-127" y="0"/>
              <a:ext cx="2419223" cy="2428493"/>
            </a:xfrm>
            <a:custGeom>
              <a:avLst/>
              <a:gdLst/>
              <a:ahLst/>
              <a:cxnLst/>
              <a:rect l="l" t="t" r="r" b="b"/>
              <a:pathLst>
                <a:path w="2419223" h="2428493">
                  <a:moveTo>
                    <a:pt x="581914" y="737743"/>
                  </a:moveTo>
                  <a:cubicBezTo>
                    <a:pt x="627888" y="676275"/>
                    <a:pt x="673735" y="630174"/>
                    <a:pt x="735076" y="568706"/>
                  </a:cubicBezTo>
                  <a:cubicBezTo>
                    <a:pt x="704469" y="553339"/>
                    <a:pt x="658495" y="537972"/>
                    <a:pt x="643255" y="491871"/>
                  </a:cubicBezTo>
                  <a:cubicBezTo>
                    <a:pt x="612648" y="461137"/>
                    <a:pt x="597281" y="415036"/>
                    <a:pt x="597281" y="384302"/>
                  </a:cubicBezTo>
                  <a:cubicBezTo>
                    <a:pt x="581914" y="322834"/>
                    <a:pt x="581914" y="245999"/>
                    <a:pt x="581914" y="184531"/>
                  </a:cubicBezTo>
                  <a:cubicBezTo>
                    <a:pt x="581914" y="138430"/>
                    <a:pt x="627888" y="107696"/>
                    <a:pt x="673735" y="107696"/>
                  </a:cubicBezTo>
                  <a:cubicBezTo>
                    <a:pt x="719709" y="92329"/>
                    <a:pt x="750316" y="138430"/>
                    <a:pt x="750316" y="184531"/>
                  </a:cubicBezTo>
                  <a:cubicBezTo>
                    <a:pt x="750316" y="215265"/>
                    <a:pt x="750316" y="230632"/>
                    <a:pt x="750316" y="245999"/>
                  </a:cubicBezTo>
                  <a:cubicBezTo>
                    <a:pt x="719709" y="353568"/>
                    <a:pt x="780923" y="415036"/>
                    <a:pt x="857504" y="491871"/>
                  </a:cubicBezTo>
                  <a:cubicBezTo>
                    <a:pt x="888111" y="522605"/>
                    <a:pt x="918718" y="491871"/>
                    <a:pt x="964692" y="476504"/>
                  </a:cubicBezTo>
                  <a:cubicBezTo>
                    <a:pt x="980059" y="461137"/>
                    <a:pt x="995299" y="445770"/>
                    <a:pt x="995299" y="415036"/>
                  </a:cubicBezTo>
                  <a:cubicBezTo>
                    <a:pt x="995299" y="322834"/>
                    <a:pt x="995299" y="215265"/>
                    <a:pt x="995299" y="107569"/>
                  </a:cubicBezTo>
                  <a:cubicBezTo>
                    <a:pt x="995426" y="46101"/>
                    <a:pt x="1026033" y="0"/>
                    <a:pt x="1087247" y="0"/>
                  </a:cubicBezTo>
                  <a:cubicBezTo>
                    <a:pt x="1133221" y="15367"/>
                    <a:pt x="1148461" y="46101"/>
                    <a:pt x="1163828" y="107569"/>
                  </a:cubicBezTo>
                  <a:cubicBezTo>
                    <a:pt x="1163828" y="215138"/>
                    <a:pt x="1163828" y="322707"/>
                    <a:pt x="1163828" y="430403"/>
                  </a:cubicBezTo>
                  <a:cubicBezTo>
                    <a:pt x="1194435" y="430403"/>
                    <a:pt x="1225042" y="430403"/>
                    <a:pt x="1255649" y="430403"/>
                  </a:cubicBezTo>
                  <a:cubicBezTo>
                    <a:pt x="1255649" y="338201"/>
                    <a:pt x="1255649" y="245999"/>
                    <a:pt x="1255649" y="153670"/>
                  </a:cubicBezTo>
                  <a:cubicBezTo>
                    <a:pt x="1255649" y="138303"/>
                    <a:pt x="1255649" y="122936"/>
                    <a:pt x="1255649" y="92202"/>
                  </a:cubicBezTo>
                  <a:cubicBezTo>
                    <a:pt x="1255649" y="46101"/>
                    <a:pt x="1286256" y="0"/>
                    <a:pt x="1332230" y="0"/>
                  </a:cubicBezTo>
                  <a:cubicBezTo>
                    <a:pt x="1393444" y="15367"/>
                    <a:pt x="1424051" y="46101"/>
                    <a:pt x="1424051" y="92202"/>
                  </a:cubicBezTo>
                  <a:cubicBezTo>
                    <a:pt x="1424051" y="184404"/>
                    <a:pt x="1424051" y="291973"/>
                    <a:pt x="1424051" y="384302"/>
                  </a:cubicBezTo>
                  <a:cubicBezTo>
                    <a:pt x="1408684" y="445770"/>
                    <a:pt x="1439418" y="476504"/>
                    <a:pt x="1500632" y="491871"/>
                  </a:cubicBezTo>
                  <a:cubicBezTo>
                    <a:pt x="1515999" y="491871"/>
                    <a:pt x="1546606" y="491871"/>
                    <a:pt x="1561846" y="476504"/>
                  </a:cubicBezTo>
                  <a:cubicBezTo>
                    <a:pt x="1638427" y="430403"/>
                    <a:pt x="1684274" y="353568"/>
                    <a:pt x="1669034" y="261366"/>
                  </a:cubicBezTo>
                  <a:cubicBezTo>
                    <a:pt x="1669034" y="230632"/>
                    <a:pt x="1653667" y="184531"/>
                    <a:pt x="1669034" y="169164"/>
                  </a:cubicBezTo>
                  <a:cubicBezTo>
                    <a:pt x="1684401" y="138430"/>
                    <a:pt x="1715008" y="107696"/>
                    <a:pt x="1745615" y="107696"/>
                  </a:cubicBezTo>
                  <a:cubicBezTo>
                    <a:pt x="1776222" y="107696"/>
                    <a:pt x="1822196" y="138430"/>
                    <a:pt x="1822196" y="153797"/>
                  </a:cubicBezTo>
                  <a:cubicBezTo>
                    <a:pt x="1822196" y="245999"/>
                    <a:pt x="1822196" y="338201"/>
                    <a:pt x="1822196" y="430530"/>
                  </a:cubicBezTo>
                  <a:cubicBezTo>
                    <a:pt x="1822196" y="461264"/>
                    <a:pt x="1776222" y="491998"/>
                    <a:pt x="1760982" y="507365"/>
                  </a:cubicBezTo>
                  <a:cubicBezTo>
                    <a:pt x="1730375" y="538099"/>
                    <a:pt x="1715008" y="568833"/>
                    <a:pt x="1684401" y="584200"/>
                  </a:cubicBezTo>
                  <a:cubicBezTo>
                    <a:pt x="1730375" y="645668"/>
                    <a:pt x="1776222" y="691769"/>
                    <a:pt x="1837563" y="737870"/>
                  </a:cubicBezTo>
                  <a:cubicBezTo>
                    <a:pt x="1868170" y="707136"/>
                    <a:pt x="1898777" y="676402"/>
                    <a:pt x="1929384" y="645668"/>
                  </a:cubicBezTo>
                  <a:cubicBezTo>
                    <a:pt x="1959991" y="614934"/>
                    <a:pt x="2005965" y="599567"/>
                    <a:pt x="2036572" y="599567"/>
                  </a:cubicBezTo>
                  <a:cubicBezTo>
                    <a:pt x="2097786" y="584200"/>
                    <a:pt x="2174367" y="599567"/>
                    <a:pt x="2235581" y="599567"/>
                  </a:cubicBezTo>
                  <a:cubicBezTo>
                    <a:pt x="2281555" y="599567"/>
                    <a:pt x="2312162" y="614934"/>
                    <a:pt x="2312162" y="676402"/>
                  </a:cubicBezTo>
                  <a:cubicBezTo>
                    <a:pt x="2327529" y="737870"/>
                    <a:pt x="2281555" y="753237"/>
                    <a:pt x="2235581" y="753237"/>
                  </a:cubicBezTo>
                  <a:cubicBezTo>
                    <a:pt x="2204974" y="753237"/>
                    <a:pt x="2189607" y="768604"/>
                    <a:pt x="2159000" y="753237"/>
                  </a:cubicBezTo>
                  <a:cubicBezTo>
                    <a:pt x="2067179" y="737870"/>
                    <a:pt x="2005838" y="783971"/>
                    <a:pt x="1944624" y="860806"/>
                  </a:cubicBezTo>
                  <a:cubicBezTo>
                    <a:pt x="1898650" y="906907"/>
                    <a:pt x="1929257" y="937641"/>
                    <a:pt x="1944624" y="953008"/>
                  </a:cubicBezTo>
                  <a:cubicBezTo>
                    <a:pt x="1959991" y="983742"/>
                    <a:pt x="1975231" y="999109"/>
                    <a:pt x="2005838" y="999109"/>
                  </a:cubicBezTo>
                  <a:cubicBezTo>
                    <a:pt x="2097659" y="999109"/>
                    <a:pt x="2204847" y="999109"/>
                    <a:pt x="2312035" y="999109"/>
                  </a:cubicBezTo>
                  <a:cubicBezTo>
                    <a:pt x="2373249" y="999109"/>
                    <a:pt x="2419223" y="1029843"/>
                    <a:pt x="2419223" y="1091311"/>
                  </a:cubicBezTo>
                  <a:cubicBezTo>
                    <a:pt x="2419223" y="1137412"/>
                    <a:pt x="2373249" y="1168146"/>
                    <a:pt x="2312035" y="1168146"/>
                  </a:cubicBezTo>
                  <a:cubicBezTo>
                    <a:pt x="2204847" y="1168146"/>
                    <a:pt x="2097659" y="1168146"/>
                    <a:pt x="1990471" y="1168146"/>
                  </a:cubicBezTo>
                  <a:cubicBezTo>
                    <a:pt x="1990471" y="1198880"/>
                    <a:pt x="1990471" y="1229614"/>
                    <a:pt x="1990471" y="1275715"/>
                  </a:cubicBezTo>
                  <a:cubicBezTo>
                    <a:pt x="2036445" y="1275715"/>
                    <a:pt x="2082292" y="1275715"/>
                    <a:pt x="2128266" y="1275715"/>
                  </a:cubicBezTo>
                  <a:cubicBezTo>
                    <a:pt x="2189480" y="1275715"/>
                    <a:pt x="2250694" y="1275715"/>
                    <a:pt x="2327275" y="1275715"/>
                  </a:cubicBezTo>
                  <a:cubicBezTo>
                    <a:pt x="2388489" y="1275715"/>
                    <a:pt x="2419096" y="1306449"/>
                    <a:pt x="2419096" y="1352550"/>
                  </a:cubicBezTo>
                  <a:cubicBezTo>
                    <a:pt x="2419096" y="1398651"/>
                    <a:pt x="2373122" y="1429385"/>
                    <a:pt x="2327275" y="1429385"/>
                  </a:cubicBezTo>
                  <a:cubicBezTo>
                    <a:pt x="2220087" y="1429385"/>
                    <a:pt x="2112899" y="1429385"/>
                    <a:pt x="2005711" y="1429385"/>
                  </a:cubicBezTo>
                  <a:cubicBezTo>
                    <a:pt x="1975104" y="1429385"/>
                    <a:pt x="1959737" y="1429385"/>
                    <a:pt x="1944497" y="1475486"/>
                  </a:cubicBezTo>
                  <a:cubicBezTo>
                    <a:pt x="1944497" y="1506220"/>
                    <a:pt x="1898523" y="1536954"/>
                    <a:pt x="1944497" y="1583055"/>
                  </a:cubicBezTo>
                  <a:cubicBezTo>
                    <a:pt x="2005711" y="1659890"/>
                    <a:pt x="2082292" y="1690624"/>
                    <a:pt x="2174113" y="1675257"/>
                  </a:cubicBezTo>
                  <a:cubicBezTo>
                    <a:pt x="2189480" y="1675257"/>
                    <a:pt x="2220087" y="1675257"/>
                    <a:pt x="2235327" y="1675257"/>
                  </a:cubicBezTo>
                  <a:cubicBezTo>
                    <a:pt x="2281301" y="1675257"/>
                    <a:pt x="2311908" y="1705991"/>
                    <a:pt x="2327148" y="1752092"/>
                  </a:cubicBezTo>
                  <a:cubicBezTo>
                    <a:pt x="2327148" y="1798193"/>
                    <a:pt x="2296541" y="1828927"/>
                    <a:pt x="2250567" y="1844294"/>
                  </a:cubicBezTo>
                  <a:cubicBezTo>
                    <a:pt x="2158746" y="1844294"/>
                    <a:pt x="2082165" y="1844294"/>
                    <a:pt x="2005584" y="1844294"/>
                  </a:cubicBezTo>
                  <a:cubicBezTo>
                    <a:pt x="1974977" y="1828927"/>
                    <a:pt x="1944370" y="1813560"/>
                    <a:pt x="1929003" y="1798193"/>
                  </a:cubicBezTo>
                  <a:cubicBezTo>
                    <a:pt x="1898396" y="1767459"/>
                    <a:pt x="1867789" y="1721358"/>
                    <a:pt x="1837182" y="1690624"/>
                  </a:cubicBezTo>
                  <a:cubicBezTo>
                    <a:pt x="1791208" y="1752092"/>
                    <a:pt x="1745361" y="1798193"/>
                    <a:pt x="1684020" y="1859661"/>
                  </a:cubicBezTo>
                  <a:cubicBezTo>
                    <a:pt x="1714627" y="1890395"/>
                    <a:pt x="1760601" y="1921129"/>
                    <a:pt x="1791208" y="1951863"/>
                  </a:cubicBezTo>
                  <a:cubicBezTo>
                    <a:pt x="1806575" y="1967230"/>
                    <a:pt x="1821815" y="1982597"/>
                    <a:pt x="1821815" y="1997964"/>
                  </a:cubicBezTo>
                  <a:cubicBezTo>
                    <a:pt x="1821815" y="2090166"/>
                    <a:pt x="1837182" y="2182368"/>
                    <a:pt x="1821815" y="2274697"/>
                  </a:cubicBezTo>
                  <a:cubicBezTo>
                    <a:pt x="1821815" y="2290064"/>
                    <a:pt x="1775841" y="2336165"/>
                    <a:pt x="1745234" y="2336165"/>
                  </a:cubicBezTo>
                  <a:cubicBezTo>
                    <a:pt x="1714627" y="2336165"/>
                    <a:pt x="1684020" y="2290064"/>
                    <a:pt x="1668653" y="2259330"/>
                  </a:cubicBezTo>
                  <a:cubicBezTo>
                    <a:pt x="1653286" y="2213229"/>
                    <a:pt x="1668653" y="2167128"/>
                    <a:pt x="1668653" y="2105660"/>
                  </a:cubicBezTo>
                  <a:cubicBezTo>
                    <a:pt x="1668653" y="2059559"/>
                    <a:pt x="1576832" y="1951990"/>
                    <a:pt x="1546225" y="1936623"/>
                  </a:cubicBezTo>
                  <a:cubicBezTo>
                    <a:pt x="1500251" y="1921256"/>
                    <a:pt x="1423797" y="1982724"/>
                    <a:pt x="1423797" y="2028825"/>
                  </a:cubicBezTo>
                  <a:cubicBezTo>
                    <a:pt x="1423797" y="2121027"/>
                    <a:pt x="1423797" y="2228596"/>
                    <a:pt x="1423797" y="2336292"/>
                  </a:cubicBezTo>
                  <a:cubicBezTo>
                    <a:pt x="1423797" y="2382393"/>
                    <a:pt x="1393190" y="2428493"/>
                    <a:pt x="1331976" y="2428493"/>
                  </a:cubicBezTo>
                  <a:cubicBezTo>
                    <a:pt x="1286002" y="2428493"/>
                    <a:pt x="1255395" y="2382392"/>
                    <a:pt x="1255395" y="2336292"/>
                  </a:cubicBezTo>
                  <a:cubicBezTo>
                    <a:pt x="1255395" y="2320924"/>
                    <a:pt x="1255395" y="2305558"/>
                    <a:pt x="1255395" y="2290190"/>
                  </a:cubicBezTo>
                  <a:cubicBezTo>
                    <a:pt x="1255395" y="2197989"/>
                    <a:pt x="1255395" y="2105786"/>
                    <a:pt x="1255395" y="2013457"/>
                  </a:cubicBezTo>
                  <a:cubicBezTo>
                    <a:pt x="1224788" y="2013457"/>
                    <a:pt x="1194181" y="2013457"/>
                    <a:pt x="1163574" y="2013457"/>
                  </a:cubicBezTo>
                  <a:cubicBezTo>
                    <a:pt x="1163574" y="2059558"/>
                    <a:pt x="1163574" y="2105659"/>
                    <a:pt x="1163574" y="2167127"/>
                  </a:cubicBezTo>
                  <a:cubicBezTo>
                    <a:pt x="1163574" y="2213228"/>
                    <a:pt x="1163574" y="2274696"/>
                    <a:pt x="1163574" y="2336164"/>
                  </a:cubicBezTo>
                  <a:cubicBezTo>
                    <a:pt x="1148207" y="2397632"/>
                    <a:pt x="1117600" y="2428366"/>
                    <a:pt x="1071753" y="2428366"/>
                  </a:cubicBezTo>
                  <a:cubicBezTo>
                    <a:pt x="1025906" y="2428366"/>
                    <a:pt x="995172" y="2397632"/>
                    <a:pt x="995172" y="2336164"/>
                  </a:cubicBezTo>
                  <a:cubicBezTo>
                    <a:pt x="995172" y="2228595"/>
                    <a:pt x="995172" y="2136393"/>
                    <a:pt x="995172" y="2044064"/>
                  </a:cubicBezTo>
                  <a:cubicBezTo>
                    <a:pt x="995172" y="2013330"/>
                    <a:pt x="1010539" y="1967229"/>
                    <a:pt x="964565" y="1967229"/>
                  </a:cubicBezTo>
                  <a:cubicBezTo>
                    <a:pt x="918591" y="1951862"/>
                    <a:pt x="872744" y="1921128"/>
                    <a:pt x="826770" y="1967229"/>
                  </a:cubicBezTo>
                  <a:cubicBezTo>
                    <a:pt x="765556" y="2028697"/>
                    <a:pt x="734949" y="2090165"/>
                    <a:pt x="750189" y="2167000"/>
                  </a:cubicBezTo>
                  <a:cubicBezTo>
                    <a:pt x="750189" y="2197734"/>
                    <a:pt x="750189" y="2228468"/>
                    <a:pt x="750189" y="2259202"/>
                  </a:cubicBezTo>
                  <a:cubicBezTo>
                    <a:pt x="750189" y="2305303"/>
                    <a:pt x="719582" y="2336037"/>
                    <a:pt x="673608" y="2336037"/>
                  </a:cubicBezTo>
                  <a:cubicBezTo>
                    <a:pt x="627634" y="2336037"/>
                    <a:pt x="597027" y="2305303"/>
                    <a:pt x="597027" y="2259202"/>
                  </a:cubicBezTo>
                  <a:cubicBezTo>
                    <a:pt x="581660" y="2182367"/>
                    <a:pt x="581660" y="2090165"/>
                    <a:pt x="597027" y="2013330"/>
                  </a:cubicBezTo>
                  <a:cubicBezTo>
                    <a:pt x="597027" y="1982596"/>
                    <a:pt x="612394" y="1967229"/>
                    <a:pt x="627634" y="1951862"/>
                  </a:cubicBezTo>
                  <a:cubicBezTo>
                    <a:pt x="658241" y="1921128"/>
                    <a:pt x="688848" y="1875027"/>
                    <a:pt x="734822" y="1844293"/>
                  </a:cubicBezTo>
                  <a:cubicBezTo>
                    <a:pt x="673608" y="1798192"/>
                    <a:pt x="627634" y="1767458"/>
                    <a:pt x="566420" y="1705990"/>
                  </a:cubicBezTo>
                  <a:cubicBezTo>
                    <a:pt x="551053" y="1736724"/>
                    <a:pt x="520446" y="1767458"/>
                    <a:pt x="474599" y="1798192"/>
                  </a:cubicBezTo>
                  <a:cubicBezTo>
                    <a:pt x="443992" y="1828926"/>
                    <a:pt x="413385" y="1828926"/>
                    <a:pt x="382778" y="1844293"/>
                  </a:cubicBezTo>
                  <a:cubicBezTo>
                    <a:pt x="321564" y="1844293"/>
                    <a:pt x="244983" y="1844293"/>
                    <a:pt x="183769" y="1844293"/>
                  </a:cubicBezTo>
                  <a:cubicBezTo>
                    <a:pt x="122555" y="1844293"/>
                    <a:pt x="107188" y="1798192"/>
                    <a:pt x="107188" y="1752091"/>
                  </a:cubicBezTo>
                  <a:cubicBezTo>
                    <a:pt x="107188" y="1705990"/>
                    <a:pt x="137795" y="1690623"/>
                    <a:pt x="183769" y="1675256"/>
                  </a:cubicBezTo>
                  <a:cubicBezTo>
                    <a:pt x="199136" y="1675256"/>
                    <a:pt x="214376" y="1675256"/>
                    <a:pt x="214376" y="1690623"/>
                  </a:cubicBezTo>
                  <a:cubicBezTo>
                    <a:pt x="321564" y="1690623"/>
                    <a:pt x="413385" y="1659889"/>
                    <a:pt x="474726" y="1583054"/>
                  </a:cubicBezTo>
                  <a:cubicBezTo>
                    <a:pt x="520700" y="1536953"/>
                    <a:pt x="474726" y="1506219"/>
                    <a:pt x="459359" y="1475485"/>
                  </a:cubicBezTo>
                  <a:cubicBezTo>
                    <a:pt x="459359" y="1460118"/>
                    <a:pt x="428752" y="1429384"/>
                    <a:pt x="413385" y="1429384"/>
                  </a:cubicBezTo>
                  <a:cubicBezTo>
                    <a:pt x="306197" y="1429384"/>
                    <a:pt x="199009" y="1429384"/>
                    <a:pt x="91821" y="1429384"/>
                  </a:cubicBezTo>
                  <a:cubicBezTo>
                    <a:pt x="30607" y="1429384"/>
                    <a:pt x="0" y="1398650"/>
                    <a:pt x="0" y="1352549"/>
                  </a:cubicBezTo>
                  <a:cubicBezTo>
                    <a:pt x="0" y="1306448"/>
                    <a:pt x="30607" y="1275714"/>
                    <a:pt x="76581" y="1275714"/>
                  </a:cubicBezTo>
                  <a:cubicBezTo>
                    <a:pt x="168402" y="1275714"/>
                    <a:pt x="260350" y="1275714"/>
                    <a:pt x="336931" y="1275714"/>
                  </a:cubicBezTo>
                  <a:cubicBezTo>
                    <a:pt x="367538" y="1275714"/>
                    <a:pt x="398145" y="1275714"/>
                    <a:pt x="428752" y="1275714"/>
                  </a:cubicBezTo>
                  <a:cubicBezTo>
                    <a:pt x="428752" y="1229613"/>
                    <a:pt x="428752" y="1214246"/>
                    <a:pt x="428752" y="1168145"/>
                  </a:cubicBezTo>
                  <a:cubicBezTo>
                    <a:pt x="398145" y="1168145"/>
                    <a:pt x="382778" y="1168145"/>
                    <a:pt x="367538" y="1168145"/>
                  </a:cubicBezTo>
                  <a:cubicBezTo>
                    <a:pt x="275717" y="1168145"/>
                    <a:pt x="183769" y="1168145"/>
                    <a:pt x="91948" y="1168145"/>
                  </a:cubicBezTo>
                  <a:cubicBezTo>
                    <a:pt x="30734" y="1168146"/>
                    <a:pt x="127" y="1137412"/>
                    <a:pt x="127" y="1075944"/>
                  </a:cubicBezTo>
                  <a:cubicBezTo>
                    <a:pt x="127" y="1029843"/>
                    <a:pt x="46101" y="999109"/>
                    <a:pt x="91948" y="999109"/>
                  </a:cubicBezTo>
                  <a:cubicBezTo>
                    <a:pt x="199136" y="999109"/>
                    <a:pt x="306324" y="999109"/>
                    <a:pt x="398145" y="999109"/>
                  </a:cubicBezTo>
                  <a:cubicBezTo>
                    <a:pt x="428752" y="999109"/>
                    <a:pt x="459359" y="1014476"/>
                    <a:pt x="474726" y="968375"/>
                  </a:cubicBezTo>
                  <a:cubicBezTo>
                    <a:pt x="474726" y="922274"/>
                    <a:pt x="505333" y="891540"/>
                    <a:pt x="474726" y="845439"/>
                  </a:cubicBezTo>
                  <a:cubicBezTo>
                    <a:pt x="398145" y="768604"/>
                    <a:pt x="321564" y="753237"/>
                    <a:pt x="229743" y="753237"/>
                  </a:cubicBezTo>
                  <a:cubicBezTo>
                    <a:pt x="137922" y="768604"/>
                    <a:pt x="91948" y="737870"/>
                    <a:pt x="91948" y="676402"/>
                  </a:cubicBezTo>
                  <a:cubicBezTo>
                    <a:pt x="91948" y="614934"/>
                    <a:pt x="137922" y="599567"/>
                    <a:pt x="229743" y="599567"/>
                  </a:cubicBezTo>
                  <a:cubicBezTo>
                    <a:pt x="290957" y="599567"/>
                    <a:pt x="367538" y="584200"/>
                    <a:pt x="428752" y="599567"/>
                  </a:cubicBezTo>
                  <a:cubicBezTo>
                    <a:pt x="489966" y="630301"/>
                    <a:pt x="535940" y="691769"/>
                    <a:pt x="581914" y="737870"/>
                  </a:cubicBezTo>
                  <a:close/>
                  <a:moveTo>
                    <a:pt x="1745615" y="1214247"/>
                  </a:moveTo>
                  <a:cubicBezTo>
                    <a:pt x="1745615" y="906780"/>
                    <a:pt x="1500632" y="676275"/>
                    <a:pt x="1209675" y="676275"/>
                  </a:cubicBezTo>
                  <a:cubicBezTo>
                    <a:pt x="903478" y="676275"/>
                    <a:pt x="658495" y="922147"/>
                    <a:pt x="658495" y="1214247"/>
                  </a:cubicBezTo>
                  <a:cubicBezTo>
                    <a:pt x="658495" y="1521714"/>
                    <a:pt x="918845" y="1767586"/>
                    <a:pt x="1209675" y="1767586"/>
                  </a:cubicBezTo>
                  <a:cubicBezTo>
                    <a:pt x="1515872" y="1767586"/>
                    <a:pt x="1760855" y="1521714"/>
                    <a:pt x="1745615" y="121424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15832800" y="1655100"/>
            <a:ext cx="1814400" cy="1809540"/>
            <a:chOff x="0" y="0"/>
            <a:chExt cx="2419200" cy="241272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418969" cy="2412746"/>
            </a:xfrm>
            <a:custGeom>
              <a:avLst/>
              <a:gdLst/>
              <a:ahLst/>
              <a:cxnLst/>
              <a:rect l="l" t="t" r="r" b="b"/>
              <a:pathLst>
                <a:path w="2418969" h="2412746">
                  <a:moveTo>
                    <a:pt x="1806702" y="1690497"/>
                  </a:moveTo>
                  <a:cubicBezTo>
                    <a:pt x="1883283" y="1782699"/>
                    <a:pt x="1959864" y="1859534"/>
                    <a:pt x="2051685" y="1936369"/>
                  </a:cubicBezTo>
                  <a:cubicBezTo>
                    <a:pt x="2097659" y="1982470"/>
                    <a:pt x="2097659" y="2028571"/>
                    <a:pt x="2067052" y="2059305"/>
                  </a:cubicBezTo>
                  <a:cubicBezTo>
                    <a:pt x="2036445" y="2105406"/>
                    <a:pt x="1975231" y="2090039"/>
                    <a:pt x="1929257" y="2043938"/>
                  </a:cubicBezTo>
                  <a:cubicBezTo>
                    <a:pt x="1852676" y="1967103"/>
                    <a:pt x="1776095" y="1890268"/>
                    <a:pt x="1699641" y="1813433"/>
                  </a:cubicBezTo>
                  <a:cubicBezTo>
                    <a:pt x="1638427" y="1828800"/>
                    <a:pt x="1623060" y="1859534"/>
                    <a:pt x="1623060" y="1921002"/>
                  </a:cubicBezTo>
                  <a:cubicBezTo>
                    <a:pt x="1623060" y="2028571"/>
                    <a:pt x="1623060" y="2136140"/>
                    <a:pt x="1623060" y="2228342"/>
                  </a:cubicBezTo>
                  <a:cubicBezTo>
                    <a:pt x="1623060" y="2289810"/>
                    <a:pt x="1592453" y="2320544"/>
                    <a:pt x="1546479" y="2320544"/>
                  </a:cubicBezTo>
                  <a:cubicBezTo>
                    <a:pt x="1500505" y="2320544"/>
                    <a:pt x="1454658" y="2289810"/>
                    <a:pt x="1454658" y="2228342"/>
                  </a:cubicBezTo>
                  <a:cubicBezTo>
                    <a:pt x="1454658" y="2136140"/>
                    <a:pt x="1454658" y="2043938"/>
                    <a:pt x="1454658" y="1936369"/>
                  </a:cubicBezTo>
                  <a:cubicBezTo>
                    <a:pt x="1408684" y="1951736"/>
                    <a:pt x="1347470" y="1951736"/>
                    <a:pt x="1301496" y="1967103"/>
                  </a:cubicBezTo>
                  <a:cubicBezTo>
                    <a:pt x="1301496" y="1967103"/>
                    <a:pt x="1286129" y="1997837"/>
                    <a:pt x="1286129" y="2013204"/>
                  </a:cubicBezTo>
                  <a:cubicBezTo>
                    <a:pt x="1286129" y="2120773"/>
                    <a:pt x="1286129" y="2228342"/>
                    <a:pt x="1286129" y="2335911"/>
                  </a:cubicBezTo>
                  <a:cubicBezTo>
                    <a:pt x="1286129" y="2382012"/>
                    <a:pt x="1255522" y="2412746"/>
                    <a:pt x="1209548" y="2412746"/>
                  </a:cubicBezTo>
                  <a:cubicBezTo>
                    <a:pt x="1163574" y="2412746"/>
                    <a:pt x="1132967" y="2382012"/>
                    <a:pt x="1132967" y="2335911"/>
                  </a:cubicBezTo>
                  <a:cubicBezTo>
                    <a:pt x="1132967" y="2274443"/>
                    <a:pt x="1132967" y="2197608"/>
                    <a:pt x="1132967" y="2136140"/>
                  </a:cubicBezTo>
                  <a:cubicBezTo>
                    <a:pt x="1132967" y="2090039"/>
                    <a:pt x="1132967" y="2028571"/>
                    <a:pt x="1132967" y="1982470"/>
                  </a:cubicBezTo>
                  <a:cubicBezTo>
                    <a:pt x="1071753" y="1967103"/>
                    <a:pt x="1025779" y="1951736"/>
                    <a:pt x="964565" y="1936369"/>
                  </a:cubicBezTo>
                  <a:cubicBezTo>
                    <a:pt x="964565" y="1982470"/>
                    <a:pt x="949198" y="2028571"/>
                    <a:pt x="949198" y="2074672"/>
                  </a:cubicBezTo>
                  <a:cubicBezTo>
                    <a:pt x="949198" y="2136140"/>
                    <a:pt x="949198" y="2197608"/>
                    <a:pt x="949198" y="2243709"/>
                  </a:cubicBezTo>
                  <a:cubicBezTo>
                    <a:pt x="949198" y="2289810"/>
                    <a:pt x="918591" y="2320544"/>
                    <a:pt x="872617" y="2320544"/>
                  </a:cubicBezTo>
                  <a:cubicBezTo>
                    <a:pt x="842010" y="2305177"/>
                    <a:pt x="811403" y="2274443"/>
                    <a:pt x="811403" y="2243709"/>
                  </a:cubicBezTo>
                  <a:cubicBezTo>
                    <a:pt x="796036" y="2212975"/>
                    <a:pt x="796036" y="2166874"/>
                    <a:pt x="796036" y="2120773"/>
                  </a:cubicBezTo>
                  <a:cubicBezTo>
                    <a:pt x="796036" y="2043938"/>
                    <a:pt x="796036" y="1951736"/>
                    <a:pt x="796036" y="1874901"/>
                  </a:cubicBezTo>
                  <a:cubicBezTo>
                    <a:pt x="796036" y="1859534"/>
                    <a:pt x="750062" y="1828800"/>
                    <a:pt x="734822" y="1798066"/>
                  </a:cubicBezTo>
                  <a:cubicBezTo>
                    <a:pt x="643001" y="1890268"/>
                    <a:pt x="551053" y="1967103"/>
                    <a:pt x="474472" y="2059305"/>
                  </a:cubicBezTo>
                  <a:cubicBezTo>
                    <a:pt x="428498" y="2090039"/>
                    <a:pt x="397891" y="2090039"/>
                    <a:pt x="367284" y="2074672"/>
                  </a:cubicBezTo>
                  <a:cubicBezTo>
                    <a:pt x="321310" y="2043938"/>
                    <a:pt x="321310" y="1982470"/>
                    <a:pt x="351917" y="1951736"/>
                  </a:cubicBezTo>
                  <a:cubicBezTo>
                    <a:pt x="428498" y="1874901"/>
                    <a:pt x="489712" y="1813433"/>
                    <a:pt x="566293" y="1736598"/>
                  </a:cubicBezTo>
                  <a:cubicBezTo>
                    <a:pt x="581660" y="1721231"/>
                    <a:pt x="596900" y="1721231"/>
                    <a:pt x="612267" y="1705864"/>
                  </a:cubicBezTo>
                  <a:cubicBezTo>
                    <a:pt x="581660" y="1629029"/>
                    <a:pt x="551053" y="1613662"/>
                    <a:pt x="505079" y="1613662"/>
                  </a:cubicBezTo>
                  <a:cubicBezTo>
                    <a:pt x="397891" y="1629029"/>
                    <a:pt x="306070" y="1629029"/>
                    <a:pt x="214122" y="1613662"/>
                  </a:cubicBezTo>
                  <a:cubicBezTo>
                    <a:pt x="137541" y="1613662"/>
                    <a:pt x="91694" y="1598295"/>
                    <a:pt x="91694" y="1536827"/>
                  </a:cubicBezTo>
                  <a:cubicBezTo>
                    <a:pt x="91694" y="1490726"/>
                    <a:pt x="137668" y="1459992"/>
                    <a:pt x="214122" y="1459992"/>
                  </a:cubicBezTo>
                  <a:cubicBezTo>
                    <a:pt x="305943" y="1459992"/>
                    <a:pt x="382524" y="1459992"/>
                    <a:pt x="474472" y="1459992"/>
                  </a:cubicBezTo>
                  <a:cubicBezTo>
                    <a:pt x="474472" y="1398524"/>
                    <a:pt x="459105" y="1352423"/>
                    <a:pt x="443865" y="1290955"/>
                  </a:cubicBezTo>
                  <a:cubicBezTo>
                    <a:pt x="352044" y="1290955"/>
                    <a:pt x="260096" y="1290955"/>
                    <a:pt x="183515" y="1290955"/>
                  </a:cubicBezTo>
                  <a:cubicBezTo>
                    <a:pt x="137541" y="1290955"/>
                    <a:pt x="106934" y="1290955"/>
                    <a:pt x="76327" y="1290955"/>
                  </a:cubicBezTo>
                  <a:cubicBezTo>
                    <a:pt x="30607" y="1275461"/>
                    <a:pt x="0" y="1260094"/>
                    <a:pt x="0" y="1198626"/>
                  </a:cubicBezTo>
                  <a:cubicBezTo>
                    <a:pt x="0" y="1152525"/>
                    <a:pt x="30607" y="1121791"/>
                    <a:pt x="76581" y="1121791"/>
                  </a:cubicBezTo>
                  <a:cubicBezTo>
                    <a:pt x="183769" y="1121791"/>
                    <a:pt x="275590" y="1121791"/>
                    <a:pt x="382778" y="1121791"/>
                  </a:cubicBezTo>
                  <a:cubicBezTo>
                    <a:pt x="428752" y="1121791"/>
                    <a:pt x="459359" y="1121791"/>
                    <a:pt x="459359" y="1060323"/>
                  </a:cubicBezTo>
                  <a:cubicBezTo>
                    <a:pt x="459359" y="1029589"/>
                    <a:pt x="474726" y="998855"/>
                    <a:pt x="474726" y="952754"/>
                  </a:cubicBezTo>
                  <a:cubicBezTo>
                    <a:pt x="382905" y="952754"/>
                    <a:pt x="275717" y="952754"/>
                    <a:pt x="183769" y="952754"/>
                  </a:cubicBezTo>
                  <a:cubicBezTo>
                    <a:pt x="122555" y="952754"/>
                    <a:pt x="76581" y="906653"/>
                    <a:pt x="107188" y="845185"/>
                  </a:cubicBezTo>
                  <a:cubicBezTo>
                    <a:pt x="122555" y="829818"/>
                    <a:pt x="153162" y="799084"/>
                    <a:pt x="183769" y="799084"/>
                  </a:cubicBezTo>
                  <a:cubicBezTo>
                    <a:pt x="290957" y="783717"/>
                    <a:pt x="398145" y="799084"/>
                    <a:pt x="489966" y="799084"/>
                  </a:cubicBezTo>
                  <a:cubicBezTo>
                    <a:pt x="566547" y="799084"/>
                    <a:pt x="566547" y="799084"/>
                    <a:pt x="612394" y="722249"/>
                  </a:cubicBezTo>
                  <a:cubicBezTo>
                    <a:pt x="566420" y="676148"/>
                    <a:pt x="505206" y="614680"/>
                    <a:pt x="459232" y="568579"/>
                  </a:cubicBezTo>
                  <a:cubicBezTo>
                    <a:pt x="428625" y="537845"/>
                    <a:pt x="382651" y="507111"/>
                    <a:pt x="352044" y="461010"/>
                  </a:cubicBezTo>
                  <a:cubicBezTo>
                    <a:pt x="321437" y="430276"/>
                    <a:pt x="321437" y="384175"/>
                    <a:pt x="352044" y="353441"/>
                  </a:cubicBezTo>
                  <a:cubicBezTo>
                    <a:pt x="398018" y="307340"/>
                    <a:pt x="428625" y="322707"/>
                    <a:pt x="474472" y="353441"/>
                  </a:cubicBezTo>
                  <a:cubicBezTo>
                    <a:pt x="535686" y="430276"/>
                    <a:pt x="612267" y="491744"/>
                    <a:pt x="688848" y="568579"/>
                  </a:cubicBezTo>
                  <a:cubicBezTo>
                    <a:pt x="704215" y="583946"/>
                    <a:pt x="734822" y="599313"/>
                    <a:pt x="750062" y="599313"/>
                  </a:cubicBezTo>
                  <a:cubicBezTo>
                    <a:pt x="765429" y="568579"/>
                    <a:pt x="796036" y="537845"/>
                    <a:pt x="796036" y="522478"/>
                  </a:cubicBezTo>
                  <a:cubicBezTo>
                    <a:pt x="796036" y="414909"/>
                    <a:pt x="796036" y="307340"/>
                    <a:pt x="796036" y="199771"/>
                  </a:cubicBezTo>
                  <a:cubicBezTo>
                    <a:pt x="796036" y="122936"/>
                    <a:pt x="826643" y="92202"/>
                    <a:pt x="872617" y="92202"/>
                  </a:cubicBezTo>
                  <a:cubicBezTo>
                    <a:pt x="933831" y="92202"/>
                    <a:pt x="964438" y="122936"/>
                    <a:pt x="964438" y="199771"/>
                  </a:cubicBezTo>
                  <a:cubicBezTo>
                    <a:pt x="964438" y="291973"/>
                    <a:pt x="964438" y="384175"/>
                    <a:pt x="964438" y="476377"/>
                  </a:cubicBezTo>
                  <a:cubicBezTo>
                    <a:pt x="1010412" y="461010"/>
                    <a:pt x="1056259" y="461010"/>
                    <a:pt x="1102233" y="445643"/>
                  </a:cubicBezTo>
                  <a:cubicBezTo>
                    <a:pt x="1117600" y="445643"/>
                    <a:pt x="1132840" y="414909"/>
                    <a:pt x="1132840" y="399542"/>
                  </a:cubicBezTo>
                  <a:cubicBezTo>
                    <a:pt x="1132840" y="291973"/>
                    <a:pt x="1132840" y="199771"/>
                    <a:pt x="1132840" y="92202"/>
                  </a:cubicBezTo>
                  <a:cubicBezTo>
                    <a:pt x="1133094" y="30734"/>
                    <a:pt x="1163701" y="0"/>
                    <a:pt x="1209548" y="0"/>
                  </a:cubicBezTo>
                  <a:cubicBezTo>
                    <a:pt x="1255395" y="0"/>
                    <a:pt x="1286129" y="30734"/>
                    <a:pt x="1286129" y="92202"/>
                  </a:cubicBezTo>
                  <a:cubicBezTo>
                    <a:pt x="1286129" y="184404"/>
                    <a:pt x="1286129" y="291973"/>
                    <a:pt x="1286129" y="384175"/>
                  </a:cubicBezTo>
                  <a:cubicBezTo>
                    <a:pt x="1286129" y="430276"/>
                    <a:pt x="1301496" y="445643"/>
                    <a:pt x="1347343" y="461010"/>
                  </a:cubicBezTo>
                  <a:cubicBezTo>
                    <a:pt x="1377950" y="461010"/>
                    <a:pt x="1408557" y="461010"/>
                    <a:pt x="1454531" y="476377"/>
                  </a:cubicBezTo>
                  <a:cubicBezTo>
                    <a:pt x="1454531" y="384175"/>
                    <a:pt x="1454531" y="291973"/>
                    <a:pt x="1454531" y="199771"/>
                  </a:cubicBezTo>
                  <a:cubicBezTo>
                    <a:pt x="1454531" y="169037"/>
                    <a:pt x="1469898" y="138303"/>
                    <a:pt x="1485138" y="122936"/>
                  </a:cubicBezTo>
                  <a:cubicBezTo>
                    <a:pt x="1500378" y="107569"/>
                    <a:pt x="1546352" y="92202"/>
                    <a:pt x="1561719" y="92202"/>
                  </a:cubicBezTo>
                  <a:cubicBezTo>
                    <a:pt x="1592326" y="107569"/>
                    <a:pt x="1622933" y="153670"/>
                    <a:pt x="1622933" y="184404"/>
                  </a:cubicBezTo>
                  <a:cubicBezTo>
                    <a:pt x="1622933" y="291973"/>
                    <a:pt x="1622933" y="384175"/>
                    <a:pt x="1622933" y="491744"/>
                  </a:cubicBezTo>
                  <a:cubicBezTo>
                    <a:pt x="1622933" y="568579"/>
                    <a:pt x="1622933" y="568579"/>
                    <a:pt x="1699514" y="614680"/>
                  </a:cubicBezTo>
                  <a:cubicBezTo>
                    <a:pt x="1776095" y="537845"/>
                    <a:pt x="1837309" y="461010"/>
                    <a:pt x="1913890" y="384175"/>
                  </a:cubicBezTo>
                  <a:cubicBezTo>
                    <a:pt x="1929257" y="368808"/>
                    <a:pt x="1944497" y="353441"/>
                    <a:pt x="1944497" y="353441"/>
                  </a:cubicBezTo>
                  <a:cubicBezTo>
                    <a:pt x="1990471" y="322707"/>
                    <a:pt x="2036318" y="322707"/>
                    <a:pt x="2066925" y="353441"/>
                  </a:cubicBezTo>
                  <a:cubicBezTo>
                    <a:pt x="2097532" y="399542"/>
                    <a:pt x="2097532" y="430276"/>
                    <a:pt x="2051558" y="476377"/>
                  </a:cubicBezTo>
                  <a:cubicBezTo>
                    <a:pt x="1990344" y="537845"/>
                    <a:pt x="1913763" y="614680"/>
                    <a:pt x="1852549" y="676148"/>
                  </a:cubicBezTo>
                  <a:cubicBezTo>
                    <a:pt x="1837182" y="691515"/>
                    <a:pt x="1821942" y="706882"/>
                    <a:pt x="1806575" y="722249"/>
                  </a:cubicBezTo>
                  <a:cubicBezTo>
                    <a:pt x="1821942" y="783717"/>
                    <a:pt x="1867789" y="799084"/>
                    <a:pt x="1913763" y="799084"/>
                  </a:cubicBezTo>
                  <a:cubicBezTo>
                    <a:pt x="2020951" y="783717"/>
                    <a:pt x="2128139" y="799084"/>
                    <a:pt x="2219960" y="799084"/>
                  </a:cubicBezTo>
                  <a:cubicBezTo>
                    <a:pt x="2281174" y="799084"/>
                    <a:pt x="2327148" y="829818"/>
                    <a:pt x="2327148" y="875919"/>
                  </a:cubicBezTo>
                  <a:cubicBezTo>
                    <a:pt x="2327148" y="922020"/>
                    <a:pt x="2281174" y="952754"/>
                    <a:pt x="2219960" y="952754"/>
                  </a:cubicBezTo>
                  <a:cubicBezTo>
                    <a:pt x="2128139" y="952754"/>
                    <a:pt x="2051558" y="952754"/>
                    <a:pt x="1959610" y="952754"/>
                  </a:cubicBezTo>
                  <a:cubicBezTo>
                    <a:pt x="1944243" y="952754"/>
                    <a:pt x="1944243" y="952754"/>
                    <a:pt x="1944243" y="968121"/>
                  </a:cubicBezTo>
                  <a:cubicBezTo>
                    <a:pt x="1944243" y="1014222"/>
                    <a:pt x="1959610" y="1060323"/>
                    <a:pt x="1974850" y="1091057"/>
                  </a:cubicBezTo>
                  <a:cubicBezTo>
                    <a:pt x="1974850" y="1106424"/>
                    <a:pt x="2005457" y="1121791"/>
                    <a:pt x="2020824" y="1121791"/>
                  </a:cubicBezTo>
                  <a:cubicBezTo>
                    <a:pt x="2112645" y="1121791"/>
                    <a:pt x="2204593" y="1121791"/>
                    <a:pt x="2311781" y="1121791"/>
                  </a:cubicBezTo>
                  <a:cubicBezTo>
                    <a:pt x="2372995" y="1121791"/>
                    <a:pt x="2418969" y="1152525"/>
                    <a:pt x="2418969" y="1213993"/>
                  </a:cubicBezTo>
                  <a:cubicBezTo>
                    <a:pt x="2418969" y="1260094"/>
                    <a:pt x="2372995" y="1290828"/>
                    <a:pt x="2311781" y="1290828"/>
                  </a:cubicBezTo>
                  <a:cubicBezTo>
                    <a:pt x="2219960" y="1290828"/>
                    <a:pt x="2112772" y="1290828"/>
                    <a:pt x="2020824" y="1290828"/>
                  </a:cubicBezTo>
                  <a:cubicBezTo>
                    <a:pt x="1990217" y="1290828"/>
                    <a:pt x="1959610" y="1290828"/>
                    <a:pt x="1959610" y="1336929"/>
                  </a:cubicBezTo>
                  <a:cubicBezTo>
                    <a:pt x="1959610" y="1367663"/>
                    <a:pt x="1944243" y="1413764"/>
                    <a:pt x="1929003" y="1459865"/>
                  </a:cubicBezTo>
                  <a:cubicBezTo>
                    <a:pt x="1990217" y="1459865"/>
                    <a:pt x="2036191" y="1459865"/>
                    <a:pt x="2066798" y="1459865"/>
                  </a:cubicBezTo>
                  <a:cubicBezTo>
                    <a:pt x="2128012" y="1459865"/>
                    <a:pt x="2173986" y="1459865"/>
                    <a:pt x="2219960" y="1459865"/>
                  </a:cubicBezTo>
                  <a:cubicBezTo>
                    <a:pt x="2281174" y="1459865"/>
                    <a:pt x="2327148" y="1490599"/>
                    <a:pt x="2327148" y="1536700"/>
                  </a:cubicBezTo>
                  <a:cubicBezTo>
                    <a:pt x="2327148" y="1582801"/>
                    <a:pt x="2281174" y="1613535"/>
                    <a:pt x="2219960" y="1613535"/>
                  </a:cubicBezTo>
                  <a:cubicBezTo>
                    <a:pt x="2173986" y="1628902"/>
                    <a:pt x="2143379" y="1613535"/>
                    <a:pt x="2097532" y="1613535"/>
                  </a:cubicBezTo>
                  <a:cubicBezTo>
                    <a:pt x="2036318" y="1613535"/>
                    <a:pt x="1975104" y="1628902"/>
                    <a:pt x="1913763" y="1613535"/>
                  </a:cubicBezTo>
                  <a:cubicBezTo>
                    <a:pt x="1867789" y="1613535"/>
                    <a:pt x="1821942" y="1628902"/>
                    <a:pt x="1806575" y="1690370"/>
                  </a:cubicBezTo>
                  <a:close/>
                  <a:moveTo>
                    <a:pt x="643128" y="1213993"/>
                  </a:moveTo>
                  <a:cubicBezTo>
                    <a:pt x="643128" y="1521333"/>
                    <a:pt x="888111" y="1767205"/>
                    <a:pt x="1209675" y="1782572"/>
                  </a:cubicBezTo>
                  <a:cubicBezTo>
                    <a:pt x="1515872" y="1782572"/>
                    <a:pt x="1776222" y="1521333"/>
                    <a:pt x="1776222" y="1213993"/>
                  </a:cubicBezTo>
                  <a:cubicBezTo>
                    <a:pt x="1776222" y="891286"/>
                    <a:pt x="1515872" y="645414"/>
                    <a:pt x="1209675" y="630047"/>
                  </a:cubicBezTo>
                  <a:cubicBezTo>
                    <a:pt x="903478" y="630047"/>
                    <a:pt x="643128" y="891286"/>
                    <a:pt x="643128" y="12139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3822920" y="3938760"/>
            <a:ext cx="1228500" cy="1821420"/>
            <a:chOff x="0" y="0"/>
            <a:chExt cx="1638000" cy="242856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1638046" cy="2428240"/>
            </a:xfrm>
            <a:custGeom>
              <a:avLst/>
              <a:gdLst/>
              <a:ahLst/>
              <a:cxnLst/>
              <a:rect l="l" t="t" r="r" b="b"/>
              <a:pathLst>
                <a:path w="1638046" h="2428240">
                  <a:moveTo>
                    <a:pt x="627634" y="1567815"/>
                  </a:moveTo>
                  <a:cubicBezTo>
                    <a:pt x="612267" y="1629283"/>
                    <a:pt x="612267" y="1690751"/>
                    <a:pt x="612267" y="1752219"/>
                  </a:cubicBezTo>
                  <a:cubicBezTo>
                    <a:pt x="612267" y="1798320"/>
                    <a:pt x="612267" y="1844421"/>
                    <a:pt x="566293" y="1859788"/>
                  </a:cubicBezTo>
                  <a:cubicBezTo>
                    <a:pt x="489712" y="1921256"/>
                    <a:pt x="459105" y="2013458"/>
                    <a:pt x="474472" y="2121027"/>
                  </a:cubicBezTo>
                  <a:cubicBezTo>
                    <a:pt x="474472" y="2121027"/>
                    <a:pt x="474472" y="2136394"/>
                    <a:pt x="474472" y="2151761"/>
                  </a:cubicBezTo>
                  <a:cubicBezTo>
                    <a:pt x="474472" y="2213229"/>
                    <a:pt x="443865" y="2243963"/>
                    <a:pt x="382651" y="2243963"/>
                  </a:cubicBezTo>
                  <a:cubicBezTo>
                    <a:pt x="336677" y="2243963"/>
                    <a:pt x="306070" y="2213229"/>
                    <a:pt x="306070" y="2151761"/>
                  </a:cubicBezTo>
                  <a:cubicBezTo>
                    <a:pt x="306070" y="2121027"/>
                    <a:pt x="306070" y="2105660"/>
                    <a:pt x="306070" y="2074926"/>
                  </a:cubicBezTo>
                  <a:cubicBezTo>
                    <a:pt x="290703" y="1951990"/>
                    <a:pt x="321437" y="1859788"/>
                    <a:pt x="428498" y="1782826"/>
                  </a:cubicBezTo>
                  <a:cubicBezTo>
                    <a:pt x="443865" y="1767459"/>
                    <a:pt x="474472" y="1583055"/>
                    <a:pt x="443865" y="1567688"/>
                  </a:cubicBezTo>
                  <a:cubicBezTo>
                    <a:pt x="413258" y="1552321"/>
                    <a:pt x="382651" y="1552321"/>
                    <a:pt x="352044" y="1552321"/>
                  </a:cubicBezTo>
                  <a:cubicBezTo>
                    <a:pt x="336677" y="1567688"/>
                    <a:pt x="336677" y="1567688"/>
                    <a:pt x="336677" y="1567688"/>
                  </a:cubicBezTo>
                  <a:cubicBezTo>
                    <a:pt x="352044" y="1675257"/>
                    <a:pt x="290703" y="1752092"/>
                    <a:pt x="214249" y="1813560"/>
                  </a:cubicBezTo>
                  <a:cubicBezTo>
                    <a:pt x="198882" y="1828927"/>
                    <a:pt x="183642" y="1875028"/>
                    <a:pt x="183642" y="1890395"/>
                  </a:cubicBezTo>
                  <a:cubicBezTo>
                    <a:pt x="183642" y="1936496"/>
                    <a:pt x="183642" y="1997964"/>
                    <a:pt x="183642" y="2044065"/>
                  </a:cubicBezTo>
                  <a:cubicBezTo>
                    <a:pt x="183642" y="2105533"/>
                    <a:pt x="153035" y="2136267"/>
                    <a:pt x="91821" y="2136267"/>
                  </a:cubicBezTo>
                  <a:cubicBezTo>
                    <a:pt x="45847" y="2120900"/>
                    <a:pt x="30607" y="2090166"/>
                    <a:pt x="15240" y="2044065"/>
                  </a:cubicBezTo>
                  <a:cubicBezTo>
                    <a:pt x="15240" y="1967230"/>
                    <a:pt x="15240" y="1890395"/>
                    <a:pt x="15240" y="1828927"/>
                  </a:cubicBezTo>
                  <a:cubicBezTo>
                    <a:pt x="30607" y="1752092"/>
                    <a:pt x="91821" y="1721358"/>
                    <a:pt x="137668" y="1675257"/>
                  </a:cubicBezTo>
                  <a:cubicBezTo>
                    <a:pt x="168275" y="1644523"/>
                    <a:pt x="183642" y="1613789"/>
                    <a:pt x="168275" y="1567688"/>
                  </a:cubicBezTo>
                  <a:cubicBezTo>
                    <a:pt x="152908" y="1567688"/>
                    <a:pt x="137668" y="1552321"/>
                    <a:pt x="122301" y="1552321"/>
                  </a:cubicBezTo>
                  <a:cubicBezTo>
                    <a:pt x="61087" y="1552321"/>
                    <a:pt x="45720" y="1521587"/>
                    <a:pt x="45720" y="1475486"/>
                  </a:cubicBezTo>
                  <a:cubicBezTo>
                    <a:pt x="45720" y="1306449"/>
                    <a:pt x="45720" y="1137285"/>
                    <a:pt x="45720" y="968248"/>
                  </a:cubicBezTo>
                  <a:cubicBezTo>
                    <a:pt x="45720" y="891413"/>
                    <a:pt x="61087" y="891413"/>
                    <a:pt x="168148" y="876046"/>
                  </a:cubicBezTo>
                  <a:cubicBezTo>
                    <a:pt x="183515" y="829945"/>
                    <a:pt x="168148" y="783844"/>
                    <a:pt x="137541" y="768477"/>
                  </a:cubicBezTo>
                  <a:cubicBezTo>
                    <a:pt x="45974" y="691642"/>
                    <a:pt x="0" y="599440"/>
                    <a:pt x="15367" y="491871"/>
                  </a:cubicBezTo>
                  <a:cubicBezTo>
                    <a:pt x="30734" y="461137"/>
                    <a:pt x="15367" y="430403"/>
                    <a:pt x="15367" y="384302"/>
                  </a:cubicBezTo>
                  <a:cubicBezTo>
                    <a:pt x="30734" y="338201"/>
                    <a:pt x="45974" y="307467"/>
                    <a:pt x="107188" y="307467"/>
                  </a:cubicBezTo>
                  <a:cubicBezTo>
                    <a:pt x="153162" y="307467"/>
                    <a:pt x="183769" y="338201"/>
                    <a:pt x="183769" y="399669"/>
                  </a:cubicBezTo>
                  <a:cubicBezTo>
                    <a:pt x="183769" y="445770"/>
                    <a:pt x="183769" y="491871"/>
                    <a:pt x="183769" y="537972"/>
                  </a:cubicBezTo>
                  <a:cubicBezTo>
                    <a:pt x="183769" y="568706"/>
                    <a:pt x="199136" y="584073"/>
                    <a:pt x="214376" y="599440"/>
                  </a:cubicBezTo>
                  <a:cubicBezTo>
                    <a:pt x="275590" y="676275"/>
                    <a:pt x="367411" y="753110"/>
                    <a:pt x="321564" y="876173"/>
                  </a:cubicBezTo>
                  <a:cubicBezTo>
                    <a:pt x="367538" y="876173"/>
                    <a:pt x="413385" y="876173"/>
                    <a:pt x="443992" y="876173"/>
                  </a:cubicBezTo>
                  <a:cubicBezTo>
                    <a:pt x="459359" y="768604"/>
                    <a:pt x="474599" y="676402"/>
                    <a:pt x="367411" y="599440"/>
                  </a:cubicBezTo>
                  <a:cubicBezTo>
                    <a:pt x="321437" y="568706"/>
                    <a:pt x="306197" y="507238"/>
                    <a:pt x="306197" y="430403"/>
                  </a:cubicBezTo>
                  <a:cubicBezTo>
                    <a:pt x="306197" y="384302"/>
                    <a:pt x="306197" y="322834"/>
                    <a:pt x="306197" y="276733"/>
                  </a:cubicBezTo>
                  <a:cubicBezTo>
                    <a:pt x="306197" y="215265"/>
                    <a:pt x="336804" y="184531"/>
                    <a:pt x="382778" y="184531"/>
                  </a:cubicBezTo>
                  <a:cubicBezTo>
                    <a:pt x="443992" y="184531"/>
                    <a:pt x="459359" y="215265"/>
                    <a:pt x="474599" y="276733"/>
                  </a:cubicBezTo>
                  <a:cubicBezTo>
                    <a:pt x="474599" y="276733"/>
                    <a:pt x="474599" y="276733"/>
                    <a:pt x="474599" y="292100"/>
                  </a:cubicBezTo>
                  <a:cubicBezTo>
                    <a:pt x="459232" y="415036"/>
                    <a:pt x="474599" y="507238"/>
                    <a:pt x="581787" y="584200"/>
                  </a:cubicBezTo>
                  <a:cubicBezTo>
                    <a:pt x="612394" y="599567"/>
                    <a:pt x="612394" y="645668"/>
                    <a:pt x="612394" y="676402"/>
                  </a:cubicBezTo>
                  <a:cubicBezTo>
                    <a:pt x="627761" y="737870"/>
                    <a:pt x="612394" y="799338"/>
                    <a:pt x="612394" y="876173"/>
                  </a:cubicBezTo>
                  <a:cubicBezTo>
                    <a:pt x="658368" y="876173"/>
                    <a:pt x="688975" y="876173"/>
                    <a:pt x="734822" y="876173"/>
                  </a:cubicBezTo>
                  <a:cubicBezTo>
                    <a:pt x="734822" y="845439"/>
                    <a:pt x="734822" y="814705"/>
                    <a:pt x="734822" y="799338"/>
                  </a:cubicBezTo>
                  <a:cubicBezTo>
                    <a:pt x="734822" y="568833"/>
                    <a:pt x="734822" y="353568"/>
                    <a:pt x="734822" y="138430"/>
                  </a:cubicBezTo>
                  <a:cubicBezTo>
                    <a:pt x="734822" y="107696"/>
                    <a:pt x="734822" y="92329"/>
                    <a:pt x="750189" y="76962"/>
                  </a:cubicBezTo>
                  <a:cubicBezTo>
                    <a:pt x="765556" y="46228"/>
                    <a:pt x="780796" y="15494"/>
                    <a:pt x="811403" y="15494"/>
                  </a:cubicBezTo>
                  <a:cubicBezTo>
                    <a:pt x="857250" y="0"/>
                    <a:pt x="887857" y="30734"/>
                    <a:pt x="903224" y="61468"/>
                  </a:cubicBezTo>
                  <a:cubicBezTo>
                    <a:pt x="903224" y="92202"/>
                    <a:pt x="903224" y="107569"/>
                    <a:pt x="903224" y="138303"/>
                  </a:cubicBezTo>
                  <a:cubicBezTo>
                    <a:pt x="903224" y="353441"/>
                    <a:pt x="903224" y="584073"/>
                    <a:pt x="903224" y="799211"/>
                  </a:cubicBezTo>
                  <a:cubicBezTo>
                    <a:pt x="903224" y="829945"/>
                    <a:pt x="903224" y="845312"/>
                    <a:pt x="903224" y="876046"/>
                  </a:cubicBezTo>
                  <a:cubicBezTo>
                    <a:pt x="949198" y="876046"/>
                    <a:pt x="979805" y="876046"/>
                    <a:pt x="1025652" y="876046"/>
                  </a:cubicBezTo>
                  <a:cubicBezTo>
                    <a:pt x="1025652" y="814578"/>
                    <a:pt x="1025652" y="753110"/>
                    <a:pt x="1025652" y="691642"/>
                  </a:cubicBezTo>
                  <a:cubicBezTo>
                    <a:pt x="1025652" y="645541"/>
                    <a:pt x="1041019" y="584073"/>
                    <a:pt x="1086866" y="553339"/>
                  </a:cubicBezTo>
                  <a:cubicBezTo>
                    <a:pt x="1163447" y="507238"/>
                    <a:pt x="1194054" y="430403"/>
                    <a:pt x="1178687" y="338201"/>
                  </a:cubicBezTo>
                  <a:cubicBezTo>
                    <a:pt x="1163320" y="307467"/>
                    <a:pt x="1178687" y="276733"/>
                    <a:pt x="1178687" y="261366"/>
                  </a:cubicBezTo>
                  <a:cubicBezTo>
                    <a:pt x="1178687" y="215265"/>
                    <a:pt x="1209294" y="184531"/>
                    <a:pt x="1255268" y="184531"/>
                  </a:cubicBezTo>
                  <a:cubicBezTo>
                    <a:pt x="1301242" y="184531"/>
                    <a:pt x="1331849" y="215265"/>
                    <a:pt x="1331849" y="261366"/>
                  </a:cubicBezTo>
                  <a:cubicBezTo>
                    <a:pt x="1331849" y="338201"/>
                    <a:pt x="1331849" y="430403"/>
                    <a:pt x="1331849" y="507238"/>
                  </a:cubicBezTo>
                  <a:cubicBezTo>
                    <a:pt x="1331849" y="537972"/>
                    <a:pt x="1301242" y="568706"/>
                    <a:pt x="1270635" y="584073"/>
                  </a:cubicBezTo>
                  <a:cubicBezTo>
                    <a:pt x="1178814" y="660908"/>
                    <a:pt x="1178814" y="768477"/>
                    <a:pt x="1194054" y="876173"/>
                  </a:cubicBezTo>
                  <a:cubicBezTo>
                    <a:pt x="1224661" y="876173"/>
                    <a:pt x="1270635" y="876173"/>
                    <a:pt x="1301242" y="876173"/>
                  </a:cubicBezTo>
                  <a:cubicBezTo>
                    <a:pt x="1301242" y="860806"/>
                    <a:pt x="1301242" y="860806"/>
                    <a:pt x="1301242" y="860806"/>
                  </a:cubicBezTo>
                  <a:cubicBezTo>
                    <a:pt x="1285875" y="753237"/>
                    <a:pt x="1347216" y="676402"/>
                    <a:pt x="1423670" y="614934"/>
                  </a:cubicBezTo>
                  <a:cubicBezTo>
                    <a:pt x="1439037" y="599567"/>
                    <a:pt x="1454277" y="568833"/>
                    <a:pt x="1454277" y="538099"/>
                  </a:cubicBezTo>
                  <a:cubicBezTo>
                    <a:pt x="1469644" y="476631"/>
                    <a:pt x="1454277" y="430530"/>
                    <a:pt x="1454277" y="384429"/>
                  </a:cubicBezTo>
                  <a:cubicBezTo>
                    <a:pt x="1469644" y="338328"/>
                    <a:pt x="1484884" y="307594"/>
                    <a:pt x="1530858" y="307594"/>
                  </a:cubicBezTo>
                  <a:cubicBezTo>
                    <a:pt x="1592072" y="307594"/>
                    <a:pt x="1622679" y="338328"/>
                    <a:pt x="1622679" y="384429"/>
                  </a:cubicBezTo>
                  <a:cubicBezTo>
                    <a:pt x="1622679" y="461264"/>
                    <a:pt x="1638046" y="538099"/>
                    <a:pt x="1607312" y="614934"/>
                  </a:cubicBezTo>
                  <a:cubicBezTo>
                    <a:pt x="1607312" y="676402"/>
                    <a:pt x="1546098" y="707136"/>
                    <a:pt x="1515491" y="753237"/>
                  </a:cubicBezTo>
                  <a:cubicBezTo>
                    <a:pt x="1500124" y="783971"/>
                    <a:pt x="1484884" y="830072"/>
                    <a:pt x="1469517" y="860806"/>
                  </a:cubicBezTo>
                  <a:cubicBezTo>
                    <a:pt x="1484884" y="860806"/>
                    <a:pt x="1484884" y="876173"/>
                    <a:pt x="1484884" y="876173"/>
                  </a:cubicBezTo>
                  <a:cubicBezTo>
                    <a:pt x="1592072" y="891540"/>
                    <a:pt x="1607312" y="891540"/>
                    <a:pt x="1607312" y="1014476"/>
                  </a:cubicBezTo>
                  <a:cubicBezTo>
                    <a:pt x="1607312" y="1168146"/>
                    <a:pt x="1607312" y="1306576"/>
                    <a:pt x="1607312" y="1460246"/>
                  </a:cubicBezTo>
                  <a:cubicBezTo>
                    <a:pt x="1607312" y="1521714"/>
                    <a:pt x="1576705" y="1537081"/>
                    <a:pt x="1530731" y="1552448"/>
                  </a:cubicBezTo>
                  <a:cubicBezTo>
                    <a:pt x="1469517" y="1567815"/>
                    <a:pt x="1454150" y="1598549"/>
                    <a:pt x="1484757" y="1644650"/>
                  </a:cubicBezTo>
                  <a:cubicBezTo>
                    <a:pt x="1515364" y="1675384"/>
                    <a:pt x="1530731" y="1706118"/>
                    <a:pt x="1545971" y="1721485"/>
                  </a:cubicBezTo>
                  <a:cubicBezTo>
                    <a:pt x="1622552" y="1767586"/>
                    <a:pt x="1622552" y="1829054"/>
                    <a:pt x="1622552" y="1905889"/>
                  </a:cubicBezTo>
                  <a:cubicBezTo>
                    <a:pt x="1622552" y="1951990"/>
                    <a:pt x="1622552" y="1998091"/>
                    <a:pt x="1622552" y="2044192"/>
                  </a:cubicBezTo>
                  <a:cubicBezTo>
                    <a:pt x="1622552" y="2090293"/>
                    <a:pt x="1591945" y="2136394"/>
                    <a:pt x="1530731" y="2136394"/>
                  </a:cubicBezTo>
                  <a:cubicBezTo>
                    <a:pt x="1484757" y="2121027"/>
                    <a:pt x="1454150" y="2090293"/>
                    <a:pt x="1454150" y="2044192"/>
                  </a:cubicBezTo>
                  <a:cubicBezTo>
                    <a:pt x="1454150" y="2044192"/>
                    <a:pt x="1454150" y="2028825"/>
                    <a:pt x="1454150" y="2028825"/>
                  </a:cubicBezTo>
                  <a:cubicBezTo>
                    <a:pt x="1469517" y="1905889"/>
                    <a:pt x="1454150" y="1798320"/>
                    <a:pt x="1346962" y="1721358"/>
                  </a:cubicBezTo>
                  <a:cubicBezTo>
                    <a:pt x="1331595" y="1705991"/>
                    <a:pt x="1316355" y="1675257"/>
                    <a:pt x="1316355" y="1644523"/>
                  </a:cubicBezTo>
                  <a:cubicBezTo>
                    <a:pt x="1316355" y="1613789"/>
                    <a:pt x="1316355" y="1583055"/>
                    <a:pt x="1316355" y="1567688"/>
                  </a:cubicBezTo>
                  <a:cubicBezTo>
                    <a:pt x="1300988" y="1552321"/>
                    <a:pt x="1300988" y="1552321"/>
                    <a:pt x="1300988" y="1552321"/>
                  </a:cubicBezTo>
                  <a:cubicBezTo>
                    <a:pt x="1178560" y="1552321"/>
                    <a:pt x="1193800" y="1536954"/>
                    <a:pt x="1178560" y="1659890"/>
                  </a:cubicBezTo>
                  <a:cubicBezTo>
                    <a:pt x="1178560" y="1736725"/>
                    <a:pt x="1193927" y="1782826"/>
                    <a:pt x="1255141" y="1828927"/>
                  </a:cubicBezTo>
                  <a:cubicBezTo>
                    <a:pt x="1331722" y="1875028"/>
                    <a:pt x="1346962" y="1951863"/>
                    <a:pt x="1331722" y="2028698"/>
                  </a:cubicBezTo>
                  <a:cubicBezTo>
                    <a:pt x="1331722" y="2074799"/>
                    <a:pt x="1331722" y="2105533"/>
                    <a:pt x="1331722" y="2151634"/>
                  </a:cubicBezTo>
                  <a:cubicBezTo>
                    <a:pt x="1331722" y="2213102"/>
                    <a:pt x="1301115" y="2243836"/>
                    <a:pt x="1255141" y="2243836"/>
                  </a:cubicBezTo>
                  <a:cubicBezTo>
                    <a:pt x="1209167" y="2243836"/>
                    <a:pt x="1178560" y="2213102"/>
                    <a:pt x="1178560" y="2151634"/>
                  </a:cubicBezTo>
                  <a:cubicBezTo>
                    <a:pt x="1178560" y="2151634"/>
                    <a:pt x="1178560" y="2136267"/>
                    <a:pt x="1178560" y="2136267"/>
                  </a:cubicBezTo>
                  <a:cubicBezTo>
                    <a:pt x="1193927" y="2013331"/>
                    <a:pt x="1163193" y="1936496"/>
                    <a:pt x="1071372" y="1859534"/>
                  </a:cubicBezTo>
                  <a:cubicBezTo>
                    <a:pt x="1040765" y="1844167"/>
                    <a:pt x="1025398" y="1798066"/>
                    <a:pt x="1025398" y="1767332"/>
                  </a:cubicBezTo>
                  <a:cubicBezTo>
                    <a:pt x="1025398" y="1721231"/>
                    <a:pt x="1025398" y="1675130"/>
                    <a:pt x="1025398" y="1629029"/>
                  </a:cubicBezTo>
                  <a:cubicBezTo>
                    <a:pt x="1025398" y="1582928"/>
                    <a:pt x="1025398" y="1552194"/>
                    <a:pt x="964184" y="1552194"/>
                  </a:cubicBezTo>
                  <a:cubicBezTo>
                    <a:pt x="902970" y="1552194"/>
                    <a:pt x="887603" y="1582928"/>
                    <a:pt x="887603" y="1629029"/>
                  </a:cubicBezTo>
                  <a:cubicBezTo>
                    <a:pt x="902970" y="1859534"/>
                    <a:pt x="902970" y="2074799"/>
                    <a:pt x="902970" y="2305304"/>
                  </a:cubicBezTo>
                  <a:cubicBezTo>
                    <a:pt x="902970" y="2320671"/>
                    <a:pt x="902970" y="2336038"/>
                    <a:pt x="902970" y="2351405"/>
                  </a:cubicBezTo>
                  <a:cubicBezTo>
                    <a:pt x="902970" y="2397506"/>
                    <a:pt x="872363" y="2428240"/>
                    <a:pt x="826389" y="2428240"/>
                  </a:cubicBezTo>
                  <a:cubicBezTo>
                    <a:pt x="765175" y="2428240"/>
                    <a:pt x="734568" y="2397506"/>
                    <a:pt x="734568" y="2336038"/>
                  </a:cubicBezTo>
                  <a:cubicBezTo>
                    <a:pt x="734568" y="2228469"/>
                    <a:pt x="734568" y="2105533"/>
                    <a:pt x="734568" y="1997837"/>
                  </a:cubicBezTo>
                  <a:cubicBezTo>
                    <a:pt x="734568" y="1859534"/>
                    <a:pt x="734568" y="1736598"/>
                    <a:pt x="749935" y="1598168"/>
                  </a:cubicBezTo>
                  <a:cubicBezTo>
                    <a:pt x="749935" y="1567434"/>
                    <a:pt x="734568" y="1552067"/>
                    <a:pt x="703961" y="1552067"/>
                  </a:cubicBezTo>
                  <a:cubicBezTo>
                    <a:pt x="673354" y="1552067"/>
                    <a:pt x="657987" y="1552067"/>
                    <a:pt x="627380" y="1567434"/>
                  </a:cubicBezTo>
                  <a:close/>
                  <a:moveTo>
                    <a:pt x="1393063" y="1352677"/>
                  </a:moveTo>
                  <a:cubicBezTo>
                    <a:pt x="1393063" y="1306576"/>
                    <a:pt x="1393063" y="1260475"/>
                    <a:pt x="1393063" y="1214374"/>
                  </a:cubicBezTo>
                  <a:cubicBezTo>
                    <a:pt x="1393063" y="1091438"/>
                    <a:pt x="1393063" y="1091438"/>
                    <a:pt x="1270635" y="1091438"/>
                  </a:cubicBezTo>
                  <a:cubicBezTo>
                    <a:pt x="949198" y="1091438"/>
                    <a:pt x="627634" y="1091438"/>
                    <a:pt x="306197" y="1091438"/>
                  </a:cubicBezTo>
                  <a:cubicBezTo>
                    <a:pt x="260223" y="1091438"/>
                    <a:pt x="244983" y="1106805"/>
                    <a:pt x="244983" y="1152906"/>
                  </a:cubicBezTo>
                  <a:cubicBezTo>
                    <a:pt x="244983" y="1199007"/>
                    <a:pt x="244983" y="1245108"/>
                    <a:pt x="244983" y="1291209"/>
                  </a:cubicBezTo>
                  <a:cubicBezTo>
                    <a:pt x="244983" y="1337310"/>
                    <a:pt x="260350" y="1352677"/>
                    <a:pt x="306197" y="1352677"/>
                  </a:cubicBezTo>
                  <a:cubicBezTo>
                    <a:pt x="413385" y="1337310"/>
                    <a:pt x="505206" y="1352677"/>
                    <a:pt x="612394" y="1352677"/>
                  </a:cubicBezTo>
                  <a:cubicBezTo>
                    <a:pt x="842010" y="1352677"/>
                    <a:pt x="1086993" y="1352677"/>
                    <a:pt x="1316609" y="1352677"/>
                  </a:cubicBezTo>
                  <a:cubicBezTo>
                    <a:pt x="1347216" y="1352677"/>
                    <a:pt x="1362583" y="1352677"/>
                    <a:pt x="1393190" y="13526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9562860" y="2231280"/>
            <a:ext cx="666900" cy="669060"/>
            <a:chOff x="0" y="0"/>
            <a:chExt cx="889200" cy="89208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889254" cy="892048"/>
            </a:xfrm>
            <a:custGeom>
              <a:avLst/>
              <a:gdLst/>
              <a:ahLst/>
              <a:cxnLst/>
              <a:rect l="l" t="t" r="r" b="b"/>
              <a:pathLst>
                <a:path w="889254" h="892048">
                  <a:moveTo>
                    <a:pt x="0" y="892048"/>
                  </a:moveTo>
                  <a:cubicBezTo>
                    <a:pt x="0" y="584454"/>
                    <a:pt x="0" y="292227"/>
                    <a:pt x="0" y="0"/>
                  </a:cubicBezTo>
                  <a:cubicBezTo>
                    <a:pt x="291338" y="0"/>
                    <a:pt x="582549" y="0"/>
                    <a:pt x="889254" y="0"/>
                  </a:cubicBezTo>
                  <a:cubicBezTo>
                    <a:pt x="889254" y="292227"/>
                    <a:pt x="889254" y="584454"/>
                    <a:pt x="889254" y="892048"/>
                  </a:cubicBezTo>
                  <a:cubicBezTo>
                    <a:pt x="597916" y="892048"/>
                    <a:pt x="291338" y="892048"/>
                    <a:pt x="0" y="8920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1813580" y="4493340"/>
            <a:ext cx="736020" cy="738180"/>
            <a:chOff x="0" y="0"/>
            <a:chExt cx="981360" cy="9842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981329" cy="984123"/>
            </a:xfrm>
            <a:custGeom>
              <a:avLst/>
              <a:gdLst/>
              <a:ahLst/>
              <a:cxnLst/>
              <a:rect l="l" t="t" r="r" b="b"/>
              <a:pathLst>
                <a:path w="981329" h="984123">
                  <a:moveTo>
                    <a:pt x="429387" y="215265"/>
                  </a:moveTo>
                  <a:cubicBezTo>
                    <a:pt x="383413" y="292100"/>
                    <a:pt x="444754" y="322961"/>
                    <a:pt x="490728" y="369062"/>
                  </a:cubicBezTo>
                  <a:cubicBezTo>
                    <a:pt x="536702" y="415163"/>
                    <a:pt x="582676" y="461391"/>
                    <a:pt x="628777" y="522859"/>
                  </a:cubicBezTo>
                  <a:cubicBezTo>
                    <a:pt x="659384" y="538226"/>
                    <a:pt x="690118" y="553593"/>
                    <a:pt x="720725" y="538226"/>
                  </a:cubicBezTo>
                  <a:cubicBezTo>
                    <a:pt x="828040" y="522859"/>
                    <a:pt x="935355" y="599694"/>
                    <a:pt x="950722" y="692023"/>
                  </a:cubicBezTo>
                  <a:cubicBezTo>
                    <a:pt x="981329" y="799719"/>
                    <a:pt x="920115" y="922655"/>
                    <a:pt x="812673" y="938022"/>
                  </a:cubicBezTo>
                  <a:cubicBezTo>
                    <a:pt x="689991" y="984123"/>
                    <a:pt x="536702" y="891921"/>
                    <a:pt x="551942" y="722757"/>
                  </a:cubicBezTo>
                  <a:cubicBezTo>
                    <a:pt x="567309" y="676656"/>
                    <a:pt x="551942" y="645922"/>
                    <a:pt x="521335" y="630428"/>
                  </a:cubicBezTo>
                  <a:cubicBezTo>
                    <a:pt x="459994" y="568960"/>
                    <a:pt x="398653" y="507365"/>
                    <a:pt x="337312" y="445897"/>
                  </a:cubicBezTo>
                  <a:cubicBezTo>
                    <a:pt x="321945" y="415163"/>
                    <a:pt x="291338" y="415163"/>
                    <a:pt x="245364" y="415163"/>
                  </a:cubicBezTo>
                  <a:cubicBezTo>
                    <a:pt x="122682" y="430657"/>
                    <a:pt x="15367" y="353695"/>
                    <a:pt x="15367" y="230632"/>
                  </a:cubicBezTo>
                  <a:cubicBezTo>
                    <a:pt x="0" y="123063"/>
                    <a:pt x="91948" y="15367"/>
                    <a:pt x="199390" y="0"/>
                  </a:cubicBezTo>
                  <a:cubicBezTo>
                    <a:pt x="322072" y="0"/>
                    <a:pt x="429387" y="92329"/>
                    <a:pt x="429387" y="215265"/>
                  </a:cubicBezTo>
                  <a:close/>
                  <a:moveTo>
                    <a:pt x="735965" y="830453"/>
                  </a:moveTo>
                  <a:cubicBezTo>
                    <a:pt x="781939" y="830453"/>
                    <a:pt x="843280" y="784352"/>
                    <a:pt x="843280" y="753618"/>
                  </a:cubicBezTo>
                  <a:cubicBezTo>
                    <a:pt x="843280" y="707517"/>
                    <a:pt x="797306" y="661289"/>
                    <a:pt x="751332" y="661289"/>
                  </a:cubicBezTo>
                  <a:cubicBezTo>
                    <a:pt x="705358" y="661289"/>
                    <a:pt x="674624" y="692023"/>
                    <a:pt x="674624" y="738124"/>
                  </a:cubicBezTo>
                  <a:cubicBezTo>
                    <a:pt x="659257" y="799592"/>
                    <a:pt x="689991" y="830453"/>
                    <a:pt x="735965" y="830453"/>
                  </a:cubicBezTo>
                  <a:close/>
                  <a:moveTo>
                    <a:pt x="306705" y="215265"/>
                  </a:moveTo>
                  <a:cubicBezTo>
                    <a:pt x="306705" y="169164"/>
                    <a:pt x="260731" y="122936"/>
                    <a:pt x="229997" y="122936"/>
                  </a:cubicBezTo>
                  <a:cubicBezTo>
                    <a:pt x="168656" y="122936"/>
                    <a:pt x="138049" y="169037"/>
                    <a:pt x="138049" y="215265"/>
                  </a:cubicBezTo>
                  <a:cubicBezTo>
                    <a:pt x="138049" y="261493"/>
                    <a:pt x="168656" y="292100"/>
                    <a:pt x="214757" y="292100"/>
                  </a:cubicBezTo>
                  <a:cubicBezTo>
                    <a:pt x="260731" y="307467"/>
                    <a:pt x="306705" y="261366"/>
                    <a:pt x="306705" y="2152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2215880" y="4493340"/>
            <a:ext cx="309420" cy="309420"/>
            <a:chOff x="0" y="0"/>
            <a:chExt cx="412560" cy="4125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412623" cy="412623"/>
            </a:xfrm>
            <a:custGeom>
              <a:avLst/>
              <a:gdLst/>
              <a:ahLst/>
              <a:cxnLst/>
              <a:rect l="l" t="t" r="r" b="b"/>
              <a:pathLst>
                <a:path w="412623" h="412623">
                  <a:moveTo>
                    <a:pt x="412623" y="213868"/>
                  </a:moveTo>
                  <a:cubicBezTo>
                    <a:pt x="412623" y="320802"/>
                    <a:pt x="320929" y="412496"/>
                    <a:pt x="213995" y="412496"/>
                  </a:cubicBezTo>
                  <a:cubicBezTo>
                    <a:pt x="91694" y="412623"/>
                    <a:pt x="0" y="320929"/>
                    <a:pt x="0" y="213868"/>
                  </a:cubicBezTo>
                  <a:cubicBezTo>
                    <a:pt x="15240" y="91694"/>
                    <a:pt x="106934" y="0"/>
                    <a:pt x="213868" y="0"/>
                  </a:cubicBezTo>
                  <a:cubicBezTo>
                    <a:pt x="320802" y="0"/>
                    <a:pt x="412623" y="91694"/>
                    <a:pt x="412623" y="213868"/>
                  </a:cubicBezTo>
                  <a:close/>
                  <a:moveTo>
                    <a:pt x="290322" y="213868"/>
                  </a:moveTo>
                  <a:cubicBezTo>
                    <a:pt x="290322" y="168021"/>
                    <a:pt x="259715" y="122174"/>
                    <a:pt x="213868" y="122174"/>
                  </a:cubicBezTo>
                  <a:cubicBezTo>
                    <a:pt x="168021" y="122174"/>
                    <a:pt x="137414" y="168021"/>
                    <a:pt x="137414" y="213868"/>
                  </a:cubicBezTo>
                  <a:cubicBezTo>
                    <a:pt x="137414" y="259715"/>
                    <a:pt x="168021" y="290322"/>
                    <a:pt x="213868" y="290322"/>
                  </a:cubicBezTo>
                  <a:cubicBezTo>
                    <a:pt x="259715" y="290322"/>
                    <a:pt x="290322" y="259715"/>
                    <a:pt x="290322" y="2138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1813580" y="4895640"/>
            <a:ext cx="321300" cy="312120"/>
            <a:chOff x="0" y="0"/>
            <a:chExt cx="428400" cy="4161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428371" cy="416179"/>
            </a:xfrm>
            <a:custGeom>
              <a:avLst/>
              <a:gdLst/>
              <a:ahLst/>
              <a:cxnLst/>
              <a:rect l="l" t="t" r="r" b="b"/>
              <a:pathLst>
                <a:path w="428371" h="416179">
                  <a:moveTo>
                    <a:pt x="229489" y="416179"/>
                  </a:moveTo>
                  <a:cubicBezTo>
                    <a:pt x="107061" y="416179"/>
                    <a:pt x="0" y="308229"/>
                    <a:pt x="15240" y="184912"/>
                  </a:cubicBezTo>
                  <a:cubicBezTo>
                    <a:pt x="15240" y="92456"/>
                    <a:pt x="122428" y="0"/>
                    <a:pt x="214249" y="0"/>
                  </a:cubicBezTo>
                  <a:cubicBezTo>
                    <a:pt x="336550" y="0"/>
                    <a:pt x="428371" y="92456"/>
                    <a:pt x="428371" y="200406"/>
                  </a:cubicBezTo>
                  <a:cubicBezTo>
                    <a:pt x="413131" y="323723"/>
                    <a:pt x="336550" y="416179"/>
                    <a:pt x="229489" y="416179"/>
                  </a:cubicBezTo>
                  <a:close/>
                  <a:moveTo>
                    <a:pt x="305943" y="215773"/>
                  </a:moveTo>
                  <a:cubicBezTo>
                    <a:pt x="305943" y="169545"/>
                    <a:pt x="260096" y="123317"/>
                    <a:pt x="214122" y="123317"/>
                  </a:cubicBezTo>
                  <a:cubicBezTo>
                    <a:pt x="168148" y="123317"/>
                    <a:pt x="137668" y="169545"/>
                    <a:pt x="137668" y="215773"/>
                  </a:cubicBezTo>
                  <a:cubicBezTo>
                    <a:pt x="137668" y="262001"/>
                    <a:pt x="168275" y="292862"/>
                    <a:pt x="214122" y="292862"/>
                  </a:cubicBezTo>
                  <a:cubicBezTo>
                    <a:pt x="259969" y="292862"/>
                    <a:pt x="305943" y="262001"/>
                    <a:pt x="305943" y="2157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6418700" y="2243160"/>
            <a:ext cx="643140" cy="633420"/>
            <a:chOff x="0" y="0"/>
            <a:chExt cx="857520" cy="84456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857504" cy="844550"/>
            </a:xfrm>
            <a:custGeom>
              <a:avLst/>
              <a:gdLst/>
              <a:ahLst/>
              <a:cxnLst/>
              <a:rect l="l" t="t" r="r" b="b"/>
              <a:pathLst>
                <a:path w="857504" h="844550">
                  <a:moveTo>
                    <a:pt x="857504" y="429895"/>
                  </a:moveTo>
                  <a:cubicBezTo>
                    <a:pt x="857504" y="660273"/>
                    <a:pt x="658495" y="844550"/>
                    <a:pt x="428752" y="844550"/>
                  </a:cubicBezTo>
                  <a:cubicBezTo>
                    <a:pt x="199009" y="844550"/>
                    <a:pt x="0" y="660273"/>
                    <a:pt x="0" y="429895"/>
                  </a:cubicBezTo>
                  <a:cubicBezTo>
                    <a:pt x="0" y="184277"/>
                    <a:pt x="183769" y="0"/>
                    <a:pt x="428752" y="0"/>
                  </a:cubicBezTo>
                  <a:cubicBezTo>
                    <a:pt x="658495" y="0"/>
                    <a:pt x="857504" y="184277"/>
                    <a:pt x="857504" y="42989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9553680" y="6474600"/>
            <a:ext cx="1352700" cy="1388340"/>
            <a:chOff x="0" y="0"/>
            <a:chExt cx="1803600" cy="185112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1803654" cy="1851152"/>
            </a:xfrm>
            <a:custGeom>
              <a:avLst/>
              <a:gdLst/>
              <a:ahLst/>
              <a:cxnLst/>
              <a:rect l="l" t="t" r="r" b="b"/>
              <a:pathLst>
                <a:path w="1803654" h="1851152">
                  <a:moveTo>
                    <a:pt x="13462" y="925576"/>
                  </a:moveTo>
                  <a:cubicBezTo>
                    <a:pt x="13462" y="667004"/>
                    <a:pt x="13462" y="408305"/>
                    <a:pt x="0" y="149733"/>
                  </a:cubicBezTo>
                  <a:cubicBezTo>
                    <a:pt x="0" y="40894"/>
                    <a:pt x="40386" y="0"/>
                    <a:pt x="148082" y="0"/>
                  </a:cubicBezTo>
                  <a:cubicBezTo>
                    <a:pt x="659511" y="13589"/>
                    <a:pt x="1157478" y="13589"/>
                    <a:pt x="1669034" y="0"/>
                  </a:cubicBezTo>
                  <a:cubicBezTo>
                    <a:pt x="1763268" y="0"/>
                    <a:pt x="1803654" y="40894"/>
                    <a:pt x="1803654" y="136144"/>
                  </a:cubicBezTo>
                  <a:cubicBezTo>
                    <a:pt x="1803654" y="667004"/>
                    <a:pt x="1803654" y="1184148"/>
                    <a:pt x="1803654" y="1715008"/>
                  </a:cubicBezTo>
                  <a:cubicBezTo>
                    <a:pt x="1803654" y="1810258"/>
                    <a:pt x="1763268" y="1851152"/>
                    <a:pt x="1669034" y="1851152"/>
                  </a:cubicBezTo>
                  <a:cubicBezTo>
                    <a:pt x="1157605" y="1837563"/>
                    <a:pt x="659511" y="1837563"/>
                    <a:pt x="148082" y="1851152"/>
                  </a:cubicBezTo>
                  <a:cubicBezTo>
                    <a:pt x="40386" y="1851152"/>
                    <a:pt x="0" y="1810258"/>
                    <a:pt x="0" y="1701419"/>
                  </a:cubicBezTo>
                  <a:cubicBezTo>
                    <a:pt x="13462" y="1442847"/>
                    <a:pt x="13462" y="1184148"/>
                    <a:pt x="13462" y="925576"/>
                  </a:cubicBezTo>
                  <a:close/>
                  <a:moveTo>
                    <a:pt x="1251712" y="939165"/>
                  </a:moveTo>
                  <a:cubicBezTo>
                    <a:pt x="1251712" y="843915"/>
                    <a:pt x="1251712" y="748665"/>
                    <a:pt x="1251712" y="653288"/>
                  </a:cubicBezTo>
                  <a:cubicBezTo>
                    <a:pt x="1251712" y="585216"/>
                    <a:pt x="1224788" y="558038"/>
                    <a:pt x="1170940" y="571627"/>
                  </a:cubicBezTo>
                  <a:cubicBezTo>
                    <a:pt x="995934" y="571627"/>
                    <a:pt x="820928" y="571627"/>
                    <a:pt x="632587" y="571627"/>
                  </a:cubicBezTo>
                  <a:cubicBezTo>
                    <a:pt x="578739" y="571627"/>
                    <a:pt x="551815" y="585216"/>
                    <a:pt x="551815" y="653288"/>
                  </a:cubicBezTo>
                  <a:cubicBezTo>
                    <a:pt x="551815" y="830199"/>
                    <a:pt x="551815" y="1020826"/>
                    <a:pt x="551815" y="1197737"/>
                  </a:cubicBezTo>
                  <a:cubicBezTo>
                    <a:pt x="551815" y="1224915"/>
                    <a:pt x="605663" y="1279398"/>
                    <a:pt x="632587" y="1279398"/>
                  </a:cubicBezTo>
                  <a:cubicBezTo>
                    <a:pt x="807593" y="1292987"/>
                    <a:pt x="996061" y="1279398"/>
                    <a:pt x="1184402" y="1279398"/>
                  </a:cubicBezTo>
                  <a:cubicBezTo>
                    <a:pt x="1238250" y="1279398"/>
                    <a:pt x="1251712" y="1252220"/>
                    <a:pt x="1251712" y="1197737"/>
                  </a:cubicBezTo>
                  <a:cubicBezTo>
                    <a:pt x="1251712" y="1116076"/>
                    <a:pt x="1251712" y="1020826"/>
                    <a:pt x="1251712" y="9391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5680520" y="5934060"/>
            <a:ext cx="1817100" cy="2081160"/>
            <a:chOff x="0" y="0"/>
            <a:chExt cx="2422800" cy="277488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423033" cy="2774442"/>
            </a:xfrm>
            <a:custGeom>
              <a:avLst/>
              <a:gdLst/>
              <a:ahLst/>
              <a:cxnLst/>
              <a:rect l="l" t="t" r="r" b="b"/>
              <a:pathLst>
                <a:path w="2423033" h="2774442">
                  <a:moveTo>
                    <a:pt x="444119" y="884174"/>
                  </a:moveTo>
                  <a:cubicBezTo>
                    <a:pt x="471043" y="666496"/>
                    <a:pt x="471043" y="666496"/>
                    <a:pt x="686435" y="639318"/>
                  </a:cubicBezTo>
                  <a:cubicBezTo>
                    <a:pt x="686435" y="516890"/>
                    <a:pt x="686435" y="394462"/>
                    <a:pt x="686435" y="272034"/>
                  </a:cubicBezTo>
                  <a:cubicBezTo>
                    <a:pt x="699897" y="244856"/>
                    <a:pt x="726821" y="203962"/>
                    <a:pt x="740283" y="176784"/>
                  </a:cubicBezTo>
                  <a:cubicBezTo>
                    <a:pt x="753745" y="203962"/>
                    <a:pt x="780669" y="231140"/>
                    <a:pt x="780669" y="272034"/>
                  </a:cubicBezTo>
                  <a:cubicBezTo>
                    <a:pt x="794131" y="394462"/>
                    <a:pt x="780669" y="503301"/>
                    <a:pt x="780669" y="639318"/>
                  </a:cubicBezTo>
                  <a:cubicBezTo>
                    <a:pt x="847979" y="639318"/>
                    <a:pt x="901827" y="639318"/>
                    <a:pt x="955675" y="639318"/>
                  </a:cubicBezTo>
                  <a:cubicBezTo>
                    <a:pt x="955675" y="516890"/>
                    <a:pt x="955675" y="394462"/>
                    <a:pt x="955675" y="272034"/>
                  </a:cubicBezTo>
                  <a:cubicBezTo>
                    <a:pt x="969137" y="244856"/>
                    <a:pt x="996061" y="203962"/>
                    <a:pt x="1009523" y="176784"/>
                  </a:cubicBezTo>
                  <a:cubicBezTo>
                    <a:pt x="1022985" y="203962"/>
                    <a:pt x="1063371" y="244856"/>
                    <a:pt x="1063371" y="285623"/>
                  </a:cubicBezTo>
                  <a:cubicBezTo>
                    <a:pt x="1063371" y="394462"/>
                    <a:pt x="1063371" y="516890"/>
                    <a:pt x="1063371" y="639318"/>
                  </a:cubicBezTo>
                  <a:cubicBezTo>
                    <a:pt x="1117219" y="639318"/>
                    <a:pt x="1171067" y="639318"/>
                    <a:pt x="1238377" y="639318"/>
                  </a:cubicBezTo>
                  <a:cubicBezTo>
                    <a:pt x="1238377" y="476123"/>
                    <a:pt x="1224915" y="299212"/>
                    <a:pt x="1238377" y="136017"/>
                  </a:cubicBezTo>
                  <a:cubicBezTo>
                    <a:pt x="1238377" y="95250"/>
                    <a:pt x="1265301" y="0"/>
                    <a:pt x="1278763" y="0"/>
                  </a:cubicBezTo>
                  <a:cubicBezTo>
                    <a:pt x="1372997" y="13589"/>
                    <a:pt x="1319149" y="95250"/>
                    <a:pt x="1332611" y="136017"/>
                  </a:cubicBezTo>
                  <a:cubicBezTo>
                    <a:pt x="1332611" y="299212"/>
                    <a:pt x="1332611" y="476123"/>
                    <a:pt x="1332611" y="639318"/>
                  </a:cubicBezTo>
                  <a:cubicBezTo>
                    <a:pt x="1386459" y="639318"/>
                    <a:pt x="1440307" y="639318"/>
                    <a:pt x="1507617" y="639318"/>
                  </a:cubicBezTo>
                  <a:cubicBezTo>
                    <a:pt x="1507617" y="530479"/>
                    <a:pt x="1494155" y="421640"/>
                    <a:pt x="1507617" y="312801"/>
                  </a:cubicBezTo>
                  <a:cubicBezTo>
                    <a:pt x="1507617" y="272034"/>
                    <a:pt x="1534541" y="244729"/>
                    <a:pt x="1548003" y="217551"/>
                  </a:cubicBezTo>
                  <a:cubicBezTo>
                    <a:pt x="1574927" y="244729"/>
                    <a:pt x="1601851" y="271907"/>
                    <a:pt x="1601851" y="312801"/>
                  </a:cubicBezTo>
                  <a:cubicBezTo>
                    <a:pt x="1615313" y="421640"/>
                    <a:pt x="1601851" y="530479"/>
                    <a:pt x="1601851" y="639318"/>
                  </a:cubicBezTo>
                  <a:cubicBezTo>
                    <a:pt x="1817243" y="666496"/>
                    <a:pt x="1817243" y="666496"/>
                    <a:pt x="1844167" y="884174"/>
                  </a:cubicBezTo>
                  <a:cubicBezTo>
                    <a:pt x="1965325" y="884174"/>
                    <a:pt x="2073021" y="884174"/>
                    <a:pt x="2194179" y="884174"/>
                  </a:cubicBezTo>
                  <a:cubicBezTo>
                    <a:pt x="2221103" y="884174"/>
                    <a:pt x="2248027" y="911352"/>
                    <a:pt x="2288413" y="938530"/>
                  </a:cubicBezTo>
                  <a:cubicBezTo>
                    <a:pt x="2248027" y="952119"/>
                    <a:pt x="2221103" y="979297"/>
                    <a:pt x="2180717" y="992886"/>
                  </a:cubicBezTo>
                  <a:cubicBezTo>
                    <a:pt x="2073021" y="992886"/>
                    <a:pt x="1965325" y="992886"/>
                    <a:pt x="1844167" y="992886"/>
                  </a:cubicBezTo>
                  <a:cubicBezTo>
                    <a:pt x="1844167" y="1047242"/>
                    <a:pt x="1844167" y="1101725"/>
                    <a:pt x="1844167" y="1156081"/>
                  </a:cubicBezTo>
                  <a:cubicBezTo>
                    <a:pt x="1978787" y="1156081"/>
                    <a:pt x="2099945" y="1156081"/>
                    <a:pt x="2234565" y="1156081"/>
                  </a:cubicBezTo>
                  <a:cubicBezTo>
                    <a:pt x="2261489" y="1156081"/>
                    <a:pt x="2301875" y="1156081"/>
                    <a:pt x="2328799" y="1156081"/>
                  </a:cubicBezTo>
                  <a:cubicBezTo>
                    <a:pt x="2369185" y="1169670"/>
                    <a:pt x="2396109" y="1196848"/>
                    <a:pt x="2423033" y="1210437"/>
                  </a:cubicBezTo>
                  <a:cubicBezTo>
                    <a:pt x="2396109" y="1237615"/>
                    <a:pt x="2369185" y="1251204"/>
                    <a:pt x="2328799" y="1264793"/>
                  </a:cubicBezTo>
                  <a:cubicBezTo>
                    <a:pt x="2180717" y="1264793"/>
                    <a:pt x="2019173" y="1264793"/>
                    <a:pt x="1844294" y="1264793"/>
                  </a:cubicBezTo>
                  <a:cubicBezTo>
                    <a:pt x="1844294" y="1319149"/>
                    <a:pt x="1844294" y="1373632"/>
                    <a:pt x="1844294" y="1441577"/>
                  </a:cubicBezTo>
                  <a:cubicBezTo>
                    <a:pt x="2005838" y="1441577"/>
                    <a:pt x="2153920" y="1427988"/>
                    <a:pt x="2315337" y="1441577"/>
                  </a:cubicBezTo>
                  <a:cubicBezTo>
                    <a:pt x="2342261" y="1441577"/>
                    <a:pt x="2382647" y="1468755"/>
                    <a:pt x="2423033" y="1482344"/>
                  </a:cubicBezTo>
                  <a:cubicBezTo>
                    <a:pt x="2382647" y="1495933"/>
                    <a:pt x="2342261" y="1536700"/>
                    <a:pt x="2301875" y="1536700"/>
                  </a:cubicBezTo>
                  <a:cubicBezTo>
                    <a:pt x="2153793" y="1536700"/>
                    <a:pt x="2005711" y="1536700"/>
                    <a:pt x="1844294" y="1536700"/>
                  </a:cubicBezTo>
                  <a:cubicBezTo>
                    <a:pt x="1844294" y="1591056"/>
                    <a:pt x="1844294" y="1645539"/>
                    <a:pt x="1844294" y="1713484"/>
                  </a:cubicBezTo>
                  <a:cubicBezTo>
                    <a:pt x="1965452" y="1713484"/>
                    <a:pt x="2100072" y="1699895"/>
                    <a:pt x="2221230" y="1713484"/>
                  </a:cubicBezTo>
                  <a:cubicBezTo>
                    <a:pt x="2261616" y="1713484"/>
                    <a:pt x="2288540" y="1740662"/>
                    <a:pt x="2328926" y="1754251"/>
                  </a:cubicBezTo>
                  <a:cubicBezTo>
                    <a:pt x="2288540" y="1767840"/>
                    <a:pt x="2261616" y="1808607"/>
                    <a:pt x="2221230" y="1808607"/>
                  </a:cubicBezTo>
                  <a:cubicBezTo>
                    <a:pt x="2100072" y="1808607"/>
                    <a:pt x="1978914" y="1808607"/>
                    <a:pt x="1857756" y="1808607"/>
                  </a:cubicBezTo>
                  <a:cubicBezTo>
                    <a:pt x="1803908" y="2039874"/>
                    <a:pt x="1803908" y="2039874"/>
                    <a:pt x="1601978" y="2053463"/>
                  </a:cubicBezTo>
                  <a:cubicBezTo>
                    <a:pt x="1601978" y="2148713"/>
                    <a:pt x="1601978" y="2257552"/>
                    <a:pt x="1601978" y="2352675"/>
                  </a:cubicBezTo>
                  <a:cubicBezTo>
                    <a:pt x="1601978" y="2393442"/>
                    <a:pt x="1615440" y="2420747"/>
                    <a:pt x="1601978" y="2461514"/>
                  </a:cubicBezTo>
                  <a:cubicBezTo>
                    <a:pt x="1588516" y="2475103"/>
                    <a:pt x="1561592" y="2502281"/>
                    <a:pt x="1548130" y="2515870"/>
                  </a:cubicBezTo>
                  <a:cubicBezTo>
                    <a:pt x="1534668" y="2502281"/>
                    <a:pt x="1507744" y="2475103"/>
                    <a:pt x="1507744" y="2461514"/>
                  </a:cubicBezTo>
                  <a:cubicBezTo>
                    <a:pt x="1507744" y="2325497"/>
                    <a:pt x="1507744" y="2189480"/>
                    <a:pt x="1507744" y="2053463"/>
                  </a:cubicBezTo>
                  <a:cubicBezTo>
                    <a:pt x="1440434" y="2053463"/>
                    <a:pt x="1400048" y="2053463"/>
                    <a:pt x="1332738" y="2053463"/>
                  </a:cubicBezTo>
                  <a:cubicBezTo>
                    <a:pt x="1332738" y="2203069"/>
                    <a:pt x="1332738" y="2352675"/>
                    <a:pt x="1332738" y="2488692"/>
                  </a:cubicBezTo>
                  <a:cubicBezTo>
                    <a:pt x="1332738" y="2529459"/>
                    <a:pt x="1332738" y="2556764"/>
                    <a:pt x="1332738" y="2583942"/>
                  </a:cubicBezTo>
                  <a:cubicBezTo>
                    <a:pt x="1319276" y="2611120"/>
                    <a:pt x="1305814" y="2624709"/>
                    <a:pt x="1292352" y="2652014"/>
                  </a:cubicBezTo>
                  <a:cubicBezTo>
                    <a:pt x="1265428" y="2624836"/>
                    <a:pt x="1238504" y="2597658"/>
                    <a:pt x="1238504" y="2583942"/>
                  </a:cubicBezTo>
                  <a:cubicBezTo>
                    <a:pt x="1225042" y="2447925"/>
                    <a:pt x="1238504" y="2325497"/>
                    <a:pt x="1238504" y="2189480"/>
                  </a:cubicBezTo>
                  <a:cubicBezTo>
                    <a:pt x="1238504" y="2148713"/>
                    <a:pt x="1238504" y="2107819"/>
                    <a:pt x="1238504" y="2053463"/>
                  </a:cubicBezTo>
                  <a:cubicBezTo>
                    <a:pt x="1171194" y="2053463"/>
                    <a:pt x="1130808" y="2053463"/>
                    <a:pt x="1063498" y="2053463"/>
                  </a:cubicBezTo>
                  <a:cubicBezTo>
                    <a:pt x="1063498" y="2230247"/>
                    <a:pt x="1063498" y="2407158"/>
                    <a:pt x="1063498" y="2583942"/>
                  </a:cubicBezTo>
                  <a:cubicBezTo>
                    <a:pt x="1063498" y="2611120"/>
                    <a:pt x="1063498" y="2652014"/>
                    <a:pt x="1063498" y="2679192"/>
                  </a:cubicBezTo>
                  <a:cubicBezTo>
                    <a:pt x="1050036" y="2706370"/>
                    <a:pt x="1023112" y="2747264"/>
                    <a:pt x="1009650" y="2774442"/>
                  </a:cubicBezTo>
                  <a:cubicBezTo>
                    <a:pt x="996188" y="2747264"/>
                    <a:pt x="955802" y="2706370"/>
                    <a:pt x="955802" y="2679192"/>
                  </a:cubicBezTo>
                  <a:cubicBezTo>
                    <a:pt x="955802" y="2515997"/>
                    <a:pt x="955802" y="2339086"/>
                    <a:pt x="955802" y="2175891"/>
                  </a:cubicBezTo>
                  <a:cubicBezTo>
                    <a:pt x="955802" y="2135124"/>
                    <a:pt x="955802" y="2094230"/>
                    <a:pt x="955802" y="2053463"/>
                  </a:cubicBezTo>
                  <a:cubicBezTo>
                    <a:pt x="901954" y="2053463"/>
                    <a:pt x="848106" y="2053463"/>
                    <a:pt x="780796" y="2053463"/>
                  </a:cubicBezTo>
                  <a:cubicBezTo>
                    <a:pt x="780796" y="2135124"/>
                    <a:pt x="794258" y="2216658"/>
                    <a:pt x="780796" y="2298319"/>
                  </a:cubicBezTo>
                  <a:cubicBezTo>
                    <a:pt x="780796" y="2352675"/>
                    <a:pt x="753872" y="2420747"/>
                    <a:pt x="740410" y="2475103"/>
                  </a:cubicBezTo>
                  <a:cubicBezTo>
                    <a:pt x="646176" y="2434336"/>
                    <a:pt x="700024" y="2352675"/>
                    <a:pt x="686562" y="2284730"/>
                  </a:cubicBezTo>
                  <a:cubicBezTo>
                    <a:pt x="686562" y="2216658"/>
                    <a:pt x="686562" y="2135124"/>
                    <a:pt x="686562" y="2067052"/>
                  </a:cubicBezTo>
                  <a:cubicBezTo>
                    <a:pt x="457708" y="2026285"/>
                    <a:pt x="471170" y="2053463"/>
                    <a:pt x="444246" y="1808607"/>
                  </a:cubicBezTo>
                  <a:cubicBezTo>
                    <a:pt x="336550" y="1808607"/>
                    <a:pt x="215392" y="1808607"/>
                    <a:pt x="107696" y="1808607"/>
                  </a:cubicBezTo>
                  <a:cubicBezTo>
                    <a:pt x="80772" y="1808607"/>
                    <a:pt x="53848" y="1781429"/>
                    <a:pt x="13462" y="1767840"/>
                  </a:cubicBezTo>
                  <a:cubicBezTo>
                    <a:pt x="40386" y="1740662"/>
                    <a:pt x="80772" y="1713484"/>
                    <a:pt x="107696" y="1713484"/>
                  </a:cubicBezTo>
                  <a:cubicBezTo>
                    <a:pt x="215392" y="1699895"/>
                    <a:pt x="336550" y="1713484"/>
                    <a:pt x="444246" y="1713484"/>
                  </a:cubicBezTo>
                  <a:cubicBezTo>
                    <a:pt x="444246" y="1645412"/>
                    <a:pt x="444246" y="1591056"/>
                    <a:pt x="444246" y="1536700"/>
                  </a:cubicBezTo>
                  <a:cubicBezTo>
                    <a:pt x="350012" y="1536700"/>
                    <a:pt x="255778" y="1536700"/>
                    <a:pt x="161544" y="1536700"/>
                  </a:cubicBezTo>
                  <a:cubicBezTo>
                    <a:pt x="134620" y="1536700"/>
                    <a:pt x="107696" y="1495933"/>
                    <a:pt x="80772" y="1482344"/>
                  </a:cubicBezTo>
                  <a:cubicBezTo>
                    <a:pt x="107696" y="1468755"/>
                    <a:pt x="134620" y="1441577"/>
                    <a:pt x="161544" y="1441577"/>
                  </a:cubicBezTo>
                  <a:cubicBezTo>
                    <a:pt x="255778" y="1427988"/>
                    <a:pt x="350012" y="1441577"/>
                    <a:pt x="444246" y="1441577"/>
                  </a:cubicBezTo>
                  <a:cubicBezTo>
                    <a:pt x="444246" y="1373505"/>
                    <a:pt x="444246" y="1319149"/>
                    <a:pt x="444246" y="1264793"/>
                  </a:cubicBezTo>
                  <a:cubicBezTo>
                    <a:pt x="350012" y="1264793"/>
                    <a:pt x="242316" y="1264793"/>
                    <a:pt x="148082" y="1264793"/>
                  </a:cubicBezTo>
                  <a:cubicBezTo>
                    <a:pt x="107696" y="1251204"/>
                    <a:pt x="67310" y="1224026"/>
                    <a:pt x="26924" y="1210437"/>
                  </a:cubicBezTo>
                  <a:cubicBezTo>
                    <a:pt x="67310" y="1196848"/>
                    <a:pt x="107696" y="1169670"/>
                    <a:pt x="148082" y="1156081"/>
                  </a:cubicBezTo>
                  <a:cubicBezTo>
                    <a:pt x="242316" y="1156081"/>
                    <a:pt x="350012" y="1156081"/>
                    <a:pt x="444246" y="1156081"/>
                  </a:cubicBezTo>
                  <a:cubicBezTo>
                    <a:pt x="444246" y="1101725"/>
                    <a:pt x="444246" y="1060831"/>
                    <a:pt x="444246" y="992886"/>
                  </a:cubicBezTo>
                  <a:cubicBezTo>
                    <a:pt x="336550" y="992886"/>
                    <a:pt x="215392" y="992886"/>
                    <a:pt x="94234" y="992886"/>
                  </a:cubicBezTo>
                  <a:cubicBezTo>
                    <a:pt x="67310" y="992886"/>
                    <a:pt x="26924" y="952119"/>
                    <a:pt x="0" y="938530"/>
                  </a:cubicBezTo>
                  <a:cubicBezTo>
                    <a:pt x="26924" y="924941"/>
                    <a:pt x="53848" y="884174"/>
                    <a:pt x="94234" y="884174"/>
                  </a:cubicBezTo>
                  <a:cubicBezTo>
                    <a:pt x="201930" y="884174"/>
                    <a:pt x="323088" y="884174"/>
                    <a:pt x="444246" y="884174"/>
                  </a:cubicBezTo>
                  <a:close/>
                  <a:moveTo>
                    <a:pt x="1144016" y="1904365"/>
                  </a:moveTo>
                  <a:cubicBezTo>
                    <a:pt x="1278636" y="1904365"/>
                    <a:pt x="1426718" y="1904365"/>
                    <a:pt x="1561338" y="1904365"/>
                  </a:cubicBezTo>
                  <a:cubicBezTo>
                    <a:pt x="1655572" y="1904365"/>
                    <a:pt x="1695958" y="1863598"/>
                    <a:pt x="1695958" y="1768348"/>
                  </a:cubicBezTo>
                  <a:cubicBezTo>
                    <a:pt x="1695958" y="1496314"/>
                    <a:pt x="1695958" y="1210691"/>
                    <a:pt x="1695958" y="938657"/>
                  </a:cubicBezTo>
                  <a:cubicBezTo>
                    <a:pt x="1695958" y="843407"/>
                    <a:pt x="1669034" y="789051"/>
                    <a:pt x="1561338" y="789051"/>
                  </a:cubicBezTo>
                  <a:cubicBezTo>
                    <a:pt x="1278636" y="802640"/>
                    <a:pt x="1009523" y="802640"/>
                    <a:pt x="726821" y="789051"/>
                  </a:cubicBezTo>
                  <a:cubicBezTo>
                    <a:pt x="632587" y="789051"/>
                    <a:pt x="592201" y="829818"/>
                    <a:pt x="592201" y="925068"/>
                  </a:cubicBezTo>
                  <a:cubicBezTo>
                    <a:pt x="592201" y="1210691"/>
                    <a:pt x="592201" y="1482725"/>
                    <a:pt x="592201" y="1768475"/>
                  </a:cubicBezTo>
                  <a:cubicBezTo>
                    <a:pt x="592201" y="1863725"/>
                    <a:pt x="632587" y="1904492"/>
                    <a:pt x="726821" y="1904492"/>
                  </a:cubicBezTo>
                  <a:cubicBezTo>
                    <a:pt x="874903" y="1904492"/>
                    <a:pt x="1009523" y="1904492"/>
                    <a:pt x="1144143" y="190449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1915640" y="6577200"/>
            <a:ext cx="857520" cy="866700"/>
            <a:chOff x="0" y="0"/>
            <a:chExt cx="1143360" cy="115560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1143254" cy="1155573"/>
            </a:xfrm>
            <a:custGeom>
              <a:avLst/>
              <a:gdLst/>
              <a:ahLst/>
              <a:cxnLst/>
              <a:rect l="l" t="t" r="r" b="b"/>
              <a:pathLst>
                <a:path w="1143254" h="1155573">
                  <a:moveTo>
                    <a:pt x="564896" y="0"/>
                  </a:moveTo>
                  <a:cubicBezTo>
                    <a:pt x="712851" y="0"/>
                    <a:pt x="860806" y="13589"/>
                    <a:pt x="1008761" y="0"/>
                  </a:cubicBezTo>
                  <a:cubicBezTo>
                    <a:pt x="1102868" y="0"/>
                    <a:pt x="1143254" y="40767"/>
                    <a:pt x="1143254" y="135890"/>
                  </a:cubicBezTo>
                  <a:cubicBezTo>
                    <a:pt x="1129792" y="434975"/>
                    <a:pt x="1143254" y="734060"/>
                    <a:pt x="1143254" y="1033145"/>
                  </a:cubicBezTo>
                  <a:cubicBezTo>
                    <a:pt x="1143254" y="1114679"/>
                    <a:pt x="1102868" y="1155446"/>
                    <a:pt x="1022223" y="1155446"/>
                  </a:cubicBezTo>
                  <a:cubicBezTo>
                    <a:pt x="712851" y="1155446"/>
                    <a:pt x="416941" y="1155446"/>
                    <a:pt x="121031" y="1155446"/>
                  </a:cubicBezTo>
                  <a:cubicBezTo>
                    <a:pt x="40386" y="1155573"/>
                    <a:pt x="0" y="1114806"/>
                    <a:pt x="0" y="1046861"/>
                  </a:cubicBezTo>
                  <a:cubicBezTo>
                    <a:pt x="0" y="734187"/>
                    <a:pt x="0" y="435102"/>
                    <a:pt x="0" y="122301"/>
                  </a:cubicBezTo>
                  <a:cubicBezTo>
                    <a:pt x="0" y="40767"/>
                    <a:pt x="40386" y="0"/>
                    <a:pt x="121031" y="0"/>
                  </a:cubicBezTo>
                  <a:cubicBezTo>
                    <a:pt x="268986" y="13589"/>
                    <a:pt x="416941" y="0"/>
                    <a:pt x="564896" y="0"/>
                  </a:cubicBezTo>
                  <a:close/>
                  <a:moveTo>
                    <a:pt x="901192" y="584581"/>
                  </a:moveTo>
                  <a:cubicBezTo>
                    <a:pt x="901192" y="503047"/>
                    <a:pt x="887730" y="421386"/>
                    <a:pt x="901192" y="353441"/>
                  </a:cubicBezTo>
                  <a:cubicBezTo>
                    <a:pt x="901192" y="285496"/>
                    <a:pt x="874268" y="244729"/>
                    <a:pt x="807085" y="244729"/>
                  </a:cubicBezTo>
                  <a:cubicBezTo>
                    <a:pt x="645668" y="258318"/>
                    <a:pt x="497713" y="258318"/>
                    <a:pt x="349758" y="244729"/>
                  </a:cubicBezTo>
                  <a:cubicBezTo>
                    <a:pt x="269113" y="244729"/>
                    <a:pt x="242189" y="285496"/>
                    <a:pt x="242189" y="353441"/>
                  </a:cubicBezTo>
                  <a:cubicBezTo>
                    <a:pt x="242189" y="503047"/>
                    <a:pt x="242189" y="652526"/>
                    <a:pt x="242189" y="802132"/>
                  </a:cubicBezTo>
                  <a:cubicBezTo>
                    <a:pt x="242189" y="883666"/>
                    <a:pt x="269113" y="910844"/>
                    <a:pt x="349758" y="910844"/>
                  </a:cubicBezTo>
                  <a:cubicBezTo>
                    <a:pt x="417068" y="910844"/>
                    <a:pt x="497713" y="910844"/>
                    <a:pt x="578485" y="910844"/>
                  </a:cubicBezTo>
                  <a:cubicBezTo>
                    <a:pt x="901319" y="910844"/>
                    <a:pt x="901319" y="910844"/>
                    <a:pt x="901319" y="5845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13782420" y="6260220"/>
            <a:ext cx="1585980" cy="1593000"/>
            <a:chOff x="0" y="0"/>
            <a:chExt cx="2114640" cy="212400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2114677" cy="2124075"/>
            </a:xfrm>
            <a:custGeom>
              <a:avLst/>
              <a:gdLst/>
              <a:ahLst/>
              <a:cxnLst/>
              <a:rect l="l" t="t" r="r" b="b"/>
              <a:pathLst>
                <a:path w="2114677" h="2124075">
                  <a:moveTo>
                    <a:pt x="767715" y="571881"/>
                  </a:moveTo>
                  <a:cubicBezTo>
                    <a:pt x="848487" y="571881"/>
                    <a:pt x="915924" y="571881"/>
                    <a:pt x="969772" y="558292"/>
                  </a:cubicBezTo>
                  <a:cubicBezTo>
                    <a:pt x="1010158" y="558292"/>
                    <a:pt x="1050544" y="531114"/>
                    <a:pt x="1064006" y="503809"/>
                  </a:cubicBezTo>
                  <a:cubicBezTo>
                    <a:pt x="1117854" y="381254"/>
                    <a:pt x="1171702" y="258699"/>
                    <a:pt x="1306449" y="190627"/>
                  </a:cubicBezTo>
                  <a:cubicBezTo>
                    <a:pt x="1333373" y="190627"/>
                    <a:pt x="1333373" y="136144"/>
                    <a:pt x="1360297" y="122555"/>
                  </a:cubicBezTo>
                  <a:cubicBezTo>
                    <a:pt x="1373759" y="108966"/>
                    <a:pt x="1414145" y="81661"/>
                    <a:pt x="1441069" y="95377"/>
                  </a:cubicBezTo>
                  <a:cubicBezTo>
                    <a:pt x="1454531" y="95377"/>
                    <a:pt x="1481455" y="136271"/>
                    <a:pt x="1481455" y="163449"/>
                  </a:cubicBezTo>
                  <a:cubicBezTo>
                    <a:pt x="1481455" y="177038"/>
                    <a:pt x="1441069" y="217932"/>
                    <a:pt x="1427607" y="217932"/>
                  </a:cubicBezTo>
                  <a:cubicBezTo>
                    <a:pt x="1225550" y="217932"/>
                    <a:pt x="1158240" y="367665"/>
                    <a:pt x="1104392" y="517525"/>
                  </a:cubicBezTo>
                  <a:cubicBezTo>
                    <a:pt x="1090930" y="531114"/>
                    <a:pt x="1090930" y="544703"/>
                    <a:pt x="1090930" y="544703"/>
                  </a:cubicBezTo>
                  <a:cubicBezTo>
                    <a:pt x="1266063" y="585597"/>
                    <a:pt x="1292987" y="585597"/>
                    <a:pt x="1387221" y="435737"/>
                  </a:cubicBezTo>
                  <a:cubicBezTo>
                    <a:pt x="1441069" y="340487"/>
                    <a:pt x="1521968" y="245110"/>
                    <a:pt x="1643126" y="217932"/>
                  </a:cubicBezTo>
                  <a:cubicBezTo>
                    <a:pt x="1670050" y="204343"/>
                    <a:pt x="1683512" y="163449"/>
                    <a:pt x="1710436" y="149860"/>
                  </a:cubicBezTo>
                  <a:cubicBezTo>
                    <a:pt x="1737360" y="122682"/>
                    <a:pt x="1777746" y="122682"/>
                    <a:pt x="1804670" y="122682"/>
                  </a:cubicBezTo>
                  <a:cubicBezTo>
                    <a:pt x="1818132" y="136271"/>
                    <a:pt x="1831594" y="177165"/>
                    <a:pt x="1831594" y="204343"/>
                  </a:cubicBezTo>
                  <a:cubicBezTo>
                    <a:pt x="1818132" y="217932"/>
                    <a:pt x="1777746" y="245237"/>
                    <a:pt x="1764284" y="245237"/>
                  </a:cubicBezTo>
                  <a:cubicBezTo>
                    <a:pt x="1616075" y="231648"/>
                    <a:pt x="1521841" y="299720"/>
                    <a:pt x="1454531" y="408559"/>
                  </a:cubicBezTo>
                  <a:cubicBezTo>
                    <a:pt x="1427607" y="449453"/>
                    <a:pt x="1387221" y="503809"/>
                    <a:pt x="1346835" y="558292"/>
                  </a:cubicBezTo>
                  <a:cubicBezTo>
                    <a:pt x="1481582" y="558292"/>
                    <a:pt x="1575816" y="571881"/>
                    <a:pt x="1548892" y="721614"/>
                  </a:cubicBezTo>
                  <a:cubicBezTo>
                    <a:pt x="1616202" y="735203"/>
                    <a:pt x="1670050" y="735203"/>
                    <a:pt x="1724025" y="762508"/>
                  </a:cubicBezTo>
                  <a:cubicBezTo>
                    <a:pt x="1791335" y="789686"/>
                    <a:pt x="1858772" y="830580"/>
                    <a:pt x="1926082" y="857758"/>
                  </a:cubicBezTo>
                  <a:cubicBezTo>
                    <a:pt x="1979930" y="884936"/>
                    <a:pt x="2020316" y="912241"/>
                    <a:pt x="2074291" y="939419"/>
                  </a:cubicBezTo>
                  <a:cubicBezTo>
                    <a:pt x="2087753" y="953008"/>
                    <a:pt x="2114677" y="980313"/>
                    <a:pt x="2114677" y="1007491"/>
                  </a:cubicBezTo>
                  <a:cubicBezTo>
                    <a:pt x="2114677" y="1021080"/>
                    <a:pt x="2087753" y="1061974"/>
                    <a:pt x="2060829" y="1061974"/>
                  </a:cubicBezTo>
                  <a:cubicBezTo>
                    <a:pt x="2047367" y="1061974"/>
                    <a:pt x="1993519" y="1048385"/>
                    <a:pt x="1993519" y="1034796"/>
                  </a:cubicBezTo>
                  <a:cubicBezTo>
                    <a:pt x="1939671" y="816991"/>
                    <a:pt x="1764538" y="803275"/>
                    <a:pt x="1602867" y="776097"/>
                  </a:cubicBezTo>
                  <a:cubicBezTo>
                    <a:pt x="1589405" y="776097"/>
                    <a:pt x="1575943" y="776097"/>
                    <a:pt x="1549019" y="776097"/>
                  </a:cubicBezTo>
                  <a:cubicBezTo>
                    <a:pt x="1549019" y="844169"/>
                    <a:pt x="1549019" y="925830"/>
                    <a:pt x="1549019" y="993902"/>
                  </a:cubicBezTo>
                  <a:cubicBezTo>
                    <a:pt x="1549019" y="1021080"/>
                    <a:pt x="1575943" y="1048385"/>
                    <a:pt x="1602867" y="1061974"/>
                  </a:cubicBezTo>
                  <a:cubicBezTo>
                    <a:pt x="1737614" y="1116457"/>
                    <a:pt x="1858772" y="1170940"/>
                    <a:pt x="1912620" y="1320673"/>
                  </a:cubicBezTo>
                  <a:cubicBezTo>
                    <a:pt x="1926082" y="1334262"/>
                    <a:pt x="1979930" y="1347851"/>
                    <a:pt x="1993392" y="1361567"/>
                  </a:cubicBezTo>
                  <a:cubicBezTo>
                    <a:pt x="2006854" y="1388745"/>
                    <a:pt x="2020316" y="1416050"/>
                    <a:pt x="2020316" y="1443228"/>
                  </a:cubicBezTo>
                  <a:cubicBezTo>
                    <a:pt x="2006854" y="1456817"/>
                    <a:pt x="1979930" y="1484122"/>
                    <a:pt x="1953006" y="1484122"/>
                  </a:cubicBezTo>
                  <a:cubicBezTo>
                    <a:pt x="1939544" y="1484122"/>
                    <a:pt x="1899158" y="1456944"/>
                    <a:pt x="1899158" y="1443228"/>
                  </a:cubicBezTo>
                  <a:cubicBezTo>
                    <a:pt x="1899158" y="1211707"/>
                    <a:pt x="1724025" y="1157351"/>
                    <a:pt x="1562481" y="1089279"/>
                  </a:cubicBezTo>
                  <a:cubicBezTo>
                    <a:pt x="1522094" y="1252601"/>
                    <a:pt x="1535556" y="1293495"/>
                    <a:pt x="1670177" y="1388872"/>
                  </a:cubicBezTo>
                  <a:cubicBezTo>
                    <a:pt x="1764411" y="1456944"/>
                    <a:pt x="1872234" y="1525016"/>
                    <a:pt x="1899158" y="1647571"/>
                  </a:cubicBezTo>
                  <a:cubicBezTo>
                    <a:pt x="1912619" y="1674749"/>
                    <a:pt x="1953006" y="1688465"/>
                    <a:pt x="1966468" y="1729232"/>
                  </a:cubicBezTo>
                  <a:cubicBezTo>
                    <a:pt x="1979930" y="1742821"/>
                    <a:pt x="1993392" y="1783715"/>
                    <a:pt x="1979930" y="1810893"/>
                  </a:cubicBezTo>
                  <a:cubicBezTo>
                    <a:pt x="1979930" y="1824482"/>
                    <a:pt x="1926081" y="1851787"/>
                    <a:pt x="1912619" y="1838071"/>
                  </a:cubicBezTo>
                  <a:cubicBezTo>
                    <a:pt x="1885696" y="1824482"/>
                    <a:pt x="1858771" y="1797177"/>
                    <a:pt x="1858771" y="1769999"/>
                  </a:cubicBezTo>
                  <a:cubicBezTo>
                    <a:pt x="1885695" y="1620266"/>
                    <a:pt x="1818386" y="1524889"/>
                    <a:pt x="1697100" y="1456817"/>
                  </a:cubicBezTo>
                  <a:cubicBezTo>
                    <a:pt x="1656715" y="1429639"/>
                    <a:pt x="1616328" y="1402334"/>
                    <a:pt x="1548892" y="1361567"/>
                  </a:cubicBezTo>
                  <a:cubicBezTo>
                    <a:pt x="1548892" y="1402461"/>
                    <a:pt x="1548892" y="1443228"/>
                    <a:pt x="1548892" y="1470533"/>
                  </a:cubicBezTo>
                  <a:cubicBezTo>
                    <a:pt x="1535430" y="1497711"/>
                    <a:pt x="1508506" y="1552194"/>
                    <a:pt x="1495044" y="1552194"/>
                  </a:cubicBezTo>
                  <a:cubicBezTo>
                    <a:pt x="1373886" y="1538605"/>
                    <a:pt x="1373886" y="1620266"/>
                    <a:pt x="1373886" y="1701927"/>
                  </a:cubicBezTo>
                  <a:cubicBezTo>
                    <a:pt x="1360424" y="1797177"/>
                    <a:pt x="1320038" y="1892554"/>
                    <a:pt x="1239139" y="1974215"/>
                  </a:cubicBezTo>
                  <a:cubicBezTo>
                    <a:pt x="1212214" y="1987804"/>
                    <a:pt x="1212214" y="2042287"/>
                    <a:pt x="1185291" y="2083181"/>
                  </a:cubicBezTo>
                  <a:cubicBezTo>
                    <a:pt x="1171829" y="2096770"/>
                    <a:pt x="1144905" y="2124075"/>
                    <a:pt x="1117981" y="2124075"/>
                  </a:cubicBezTo>
                  <a:cubicBezTo>
                    <a:pt x="1091056" y="2124075"/>
                    <a:pt x="1064133" y="2083181"/>
                    <a:pt x="1064133" y="2069592"/>
                  </a:cubicBezTo>
                  <a:cubicBezTo>
                    <a:pt x="1064133" y="2042414"/>
                    <a:pt x="1077594" y="2001520"/>
                    <a:pt x="1104519" y="2001520"/>
                  </a:cubicBezTo>
                  <a:cubicBezTo>
                    <a:pt x="1225677" y="1960626"/>
                    <a:pt x="1293114" y="1878965"/>
                    <a:pt x="1320038" y="1756410"/>
                  </a:cubicBezTo>
                  <a:cubicBezTo>
                    <a:pt x="1320038" y="1688338"/>
                    <a:pt x="1333500" y="1633855"/>
                    <a:pt x="1346962" y="1552194"/>
                  </a:cubicBezTo>
                  <a:cubicBezTo>
                    <a:pt x="1266190" y="1552194"/>
                    <a:pt x="1198753" y="1552194"/>
                    <a:pt x="1131443" y="1552194"/>
                  </a:cubicBezTo>
                  <a:cubicBezTo>
                    <a:pt x="1104519" y="1565783"/>
                    <a:pt x="1064133" y="1593088"/>
                    <a:pt x="1064133" y="1620266"/>
                  </a:cubicBezTo>
                  <a:cubicBezTo>
                    <a:pt x="1010285" y="1756410"/>
                    <a:pt x="942975" y="1865376"/>
                    <a:pt x="808228" y="1933448"/>
                  </a:cubicBezTo>
                  <a:cubicBezTo>
                    <a:pt x="781304" y="1947037"/>
                    <a:pt x="781304" y="1987931"/>
                    <a:pt x="754380" y="2001520"/>
                  </a:cubicBezTo>
                  <a:cubicBezTo>
                    <a:pt x="740918" y="2028698"/>
                    <a:pt x="700532" y="2042414"/>
                    <a:pt x="673608" y="2028698"/>
                  </a:cubicBezTo>
                  <a:cubicBezTo>
                    <a:pt x="660146" y="2028698"/>
                    <a:pt x="633222" y="1987804"/>
                    <a:pt x="633222" y="1960626"/>
                  </a:cubicBezTo>
                  <a:cubicBezTo>
                    <a:pt x="646684" y="1933448"/>
                    <a:pt x="673608" y="1906143"/>
                    <a:pt x="687069" y="1906143"/>
                  </a:cubicBezTo>
                  <a:cubicBezTo>
                    <a:pt x="916050" y="1906143"/>
                    <a:pt x="969899" y="1729105"/>
                    <a:pt x="1037208" y="1565783"/>
                  </a:cubicBezTo>
                  <a:cubicBezTo>
                    <a:pt x="889000" y="1538605"/>
                    <a:pt x="794765" y="1552194"/>
                    <a:pt x="727456" y="1688338"/>
                  </a:cubicBezTo>
                  <a:cubicBezTo>
                    <a:pt x="673608" y="1797304"/>
                    <a:pt x="592708" y="1878965"/>
                    <a:pt x="485012" y="1906143"/>
                  </a:cubicBezTo>
                  <a:cubicBezTo>
                    <a:pt x="444626" y="1919732"/>
                    <a:pt x="431164" y="1974215"/>
                    <a:pt x="404240" y="1987804"/>
                  </a:cubicBezTo>
                  <a:cubicBezTo>
                    <a:pt x="377317" y="2001393"/>
                    <a:pt x="336931" y="2014982"/>
                    <a:pt x="323468" y="2001393"/>
                  </a:cubicBezTo>
                  <a:cubicBezTo>
                    <a:pt x="296544" y="1987804"/>
                    <a:pt x="283082" y="1946910"/>
                    <a:pt x="283082" y="1933321"/>
                  </a:cubicBezTo>
                  <a:cubicBezTo>
                    <a:pt x="296544" y="1906143"/>
                    <a:pt x="323468" y="1878838"/>
                    <a:pt x="350392" y="1878838"/>
                  </a:cubicBezTo>
                  <a:cubicBezTo>
                    <a:pt x="552449" y="1919732"/>
                    <a:pt x="633221" y="1769872"/>
                    <a:pt x="727582" y="1620139"/>
                  </a:cubicBezTo>
                  <a:cubicBezTo>
                    <a:pt x="741044" y="1606550"/>
                    <a:pt x="741044" y="1579245"/>
                    <a:pt x="767968" y="1552067"/>
                  </a:cubicBezTo>
                  <a:cubicBezTo>
                    <a:pt x="646810" y="1565656"/>
                    <a:pt x="552450" y="1552067"/>
                    <a:pt x="565911" y="1402334"/>
                  </a:cubicBezTo>
                  <a:cubicBezTo>
                    <a:pt x="525525" y="1388745"/>
                    <a:pt x="471678" y="1375156"/>
                    <a:pt x="431164" y="1375156"/>
                  </a:cubicBezTo>
                  <a:cubicBezTo>
                    <a:pt x="336930" y="1361567"/>
                    <a:pt x="242569" y="1334262"/>
                    <a:pt x="161797" y="1252601"/>
                  </a:cubicBezTo>
                  <a:cubicBezTo>
                    <a:pt x="134873" y="1225423"/>
                    <a:pt x="94487" y="1211707"/>
                    <a:pt x="54101" y="1198118"/>
                  </a:cubicBezTo>
                  <a:cubicBezTo>
                    <a:pt x="26924" y="1170940"/>
                    <a:pt x="13462" y="1143635"/>
                    <a:pt x="0" y="1116457"/>
                  </a:cubicBezTo>
                  <a:cubicBezTo>
                    <a:pt x="0" y="1102868"/>
                    <a:pt x="40386" y="1061974"/>
                    <a:pt x="53848" y="1061974"/>
                  </a:cubicBezTo>
                  <a:cubicBezTo>
                    <a:pt x="80772" y="1061974"/>
                    <a:pt x="121158" y="1089152"/>
                    <a:pt x="134620" y="1102868"/>
                  </a:cubicBezTo>
                  <a:cubicBezTo>
                    <a:pt x="175006" y="1266190"/>
                    <a:pt x="296291" y="1320673"/>
                    <a:pt x="430911" y="1334389"/>
                  </a:cubicBezTo>
                  <a:cubicBezTo>
                    <a:pt x="471297" y="1334389"/>
                    <a:pt x="511683" y="1347978"/>
                    <a:pt x="565658" y="1361567"/>
                  </a:cubicBezTo>
                  <a:cubicBezTo>
                    <a:pt x="565658" y="1279906"/>
                    <a:pt x="565658" y="1211834"/>
                    <a:pt x="565658" y="1130046"/>
                  </a:cubicBezTo>
                  <a:cubicBezTo>
                    <a:pt x="565658" y="1102868"/>
                    <a:pt x="538734" y="1075563"/>
                    <a:pt x="511810" y="1061974"/>
                  </a:cubicBezTo>
                  <a:cubicBezTo>
                    <a:pt x="377063" y="1007491"/>
                    <a:pt x="255905" y="953008"/>
                    <a:pt x="202057" y="816864"/>
                  </a:cubicBezTo>
                  <a:cubicBezTo>
                    <a:pt x="188595" y="789686"/>
                    <a:pt x="148209" y="775970"/>
                    <a:pt x="121285" y="762381"/>
                  </a:cubicBezTo>
                  <a:cubicBezTo>
                    <a:pt x="107823" y="735203"/>
                    <a:pt x="94361" y="694309"/>
                    <a:pt x="94361" y="680720"/>
                  </a:cubicBezTo>
                  <a:cubicBezTo>
                    <a:pt x="107823" y="653542"/>
                    <a:pt x="148209" y="639826"/>
                    <a:pt x="175133" y="639826"/>
                  </a:cubicBezTo>
                  <a:cubicBezTo>
                    <a:pt x="188595" y="639826"/>
                    <a:pt x="228981" y="667004"/>
                    <a:pt x="228981" y="694309"/>
                  </a:cubicBezTo>
                  <a:cubicBezTo>
                    <a:pt x="215519" y="871347"/>
                    <a:pt x="336677" y="953008"/>
                    <a:pt x="484886" y="1007491"/>
                  </a:cubicBezTo>
                  <a:cubicBezTo>
                    <a:pt x="511810" y="1021080"/>
                    <a:pt x="525272" y="1021080"/>
                    <a:pt x="552196" y="1034669"/>
                  </a:cubicBezTo>
                  <a:cubicBezTo>
                    <a:pt x="592582" y="898525"/>
                    <a:pt x="579120" y="789559"/>
                    <a:pt x="431038" y="721487"/>
                  </a:cubicBezTo>
                  <a:cubicBezTo>
                    <a:pt x="323342" y="680593"/>
                    <a:pt x="255905" y="598932"/>
                    <a:pt x="215519" y="489966"/>
                  </a:cubicBezTo>
                  <a:cubicBezTo>
                    <a:pt x="215519" y="449072"/>
                    <a:pt x="161671" y="435483"/>
                    <a:pt x="148209" y="394716"/>
                  </a:cubicBezTo>
                  <a:cubicBezTo>
                    <a:pt x="134747" y="381127"/>
                    <a:pt x="121285" y="340233"/>
                    <a:pt x="134747" y="313055"/>
                  </a:cubicBezTo>
                  <a:cubicBezTo>
                    <a:pt x="148209" y="299466"/>
                    <a:pt x="188595" y="272161"/>
                    <a:pt x="202057" y="285877"/>
                  </a:cubicBezTo>
                  <a:cubicBezTo>
                    <a:pt x="228981" y="299466"/>
                    <a:pt x="255905" y="340360"/>
                    <a:pt x="255905" y="353949"/>
                  </a:cubicBezTo>
                  <a:cubicBezTo>
                    <a:pt x="228981" y="503682"/>
                    <a:pt x="296291" y="585470"/>
                    <a:pt x="404114" y="667131"/>
                  </a:cubicBezTo>
                  <a:cubicBezTo>
                    <a:pt x="457962" y="694309"/>
                    <a:pt x="511810" y="721614"/>
                    <a:pt x="565785" y="762381"/>
                  </a:cubicBezTo>
                  <a:cubicBezTo>
                    <a:pt x="552323" y="639826"/>
                    <a:pt x="579247" y="544576"/>
                    <a:pt x="727456" y="571754"/>
                  </a:cubicBezTo>
                  <a:cubicBezTo>
                    <a:pt x="740918" y="490093"/>
                    <a:pt x="740918" y="435610"/>
                    <a:pt x="767842" y="367538"/>
                  </a:cubicBezTo>
                  <a:cubicBezTo>
                    <a:pt x="781304" y="313055"/>
                    <a:pt x="808228" y="258572"/>
                    <a:pt x="835152" y="204216"/>
                  </a:cubicBezTo>
                  <a:cubicBezTo>
                    <a:pt x="862076" y="149860"/>
                    <a:pt x="902462" y="95250"/>
                    <a:pt x="929386" y="40894"/>
                  </a:cubicBezTo>
                  <a:cubicBezTo>
                    <a:pt x="942848" y="27178"/>
                    <a:pt x="983234" y="0"/>
                    <a:pt x="1010158" y="0"/>
                  </a:cubicBezTo>
                  <a:cubicBezTo>
                    <a:pt x="1023620" y="0"/>
                    <a:pt x="1050544" y="27178"/>
                    <a:pt x="1064006" y="54483"/>
                  </a:cubicBezTo>
                  <a:cubicBezTo>
                    <a:pt x="1064006" y="81661"/>
                    <a:pt x="1037082" y="122555"/>
                    <a:pt x="1023620" y="122555"/>
                  </a:cubicBezTo>
                  <a:cubicBezTo>
                    <a:pt x="794639" y="177038"/>
                    <a:pt x="808101" y="381254"/>
                    <a:pt x="767715" y="571881"/>
                  </a:cubicBezTo>
                  <a:close/>
                  <a:moveTo>
                    <a:pt x="646557" y="1061974"/>
                  </a:moveTo>
                  <a:cubicBezTo>
                    <a:pt x="646557" y="1170940"/>
                    <a:pt x="646557" y="1266190"/>
                    <a:pt x="646557" y="1375156"/>
                  </a:cubicBezTo>
                  <a:cubicBezTo>
                    <a:pt x="646557" y="1443228"/>
                    <a:pt x="673481" y="1470406"/>
                    <a:pt x="740791" y="1470406"/>
                  </a:cubicBezTo>
                  <a:cubicBezTo>
                    <a:pt x="956310" y="1470406"/>
                    <a:pt x="1158367" y="1470406"/>
                    <a:pt x="1373886" y="1470406"/>
                  </a:cubicBezTo>
                  <a:cubicBezTo>
                    <a:pt x="1441196" y="1470406"/>
                    <a:pt x="1468120" y="1443228"/>
                    <a:pt x="1468120" y="1375156"/>
                  </a:cubicBezTo>
                  <a:cubicBezTo>
                    <a:pt x="1468120" y="1170940"/>
                    <a:pt x="1468120" y="966724"/>
                    <a:pt x="1468120" y="748792"/>
                  </a:cubicBezTo>
                  <a:cubicBezTo>
                    <a:pt x="1468120" y="680720"/>
                    <a:pt x="1441196" y="653542"/>
                    <a:pt x="1373886" y="653542"/>
                  </a:cubicBezTo>
                  <a:cubicBezTo>
                    <a:pt x="1158367" y="653542"/>
                    <a:pt x="956310" y="653542"/>
                    <a:pt x="754253" y="653542"/>
                  </a:cubicBezTo>
                  <a:cubicBezTo>
                    <a:pt x="686943" y="653542"/>
                    <a:pt x="646557" y="680720"/>
                    <a:pt x="646557" y="748792"/>
                  </a:cubicBezTo>
                  <a:cubicBezTo>
                    <a:pt x="646557" y="857758"/>
                    <a:pt x="646557" y="953008"/>
                    <a:pt x="646557" y="10619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12803940" y="7219800"/>
            <a:ext cx="373680" cy="121500"/>
            <a:chOff x="0" y="0"/>
            <a:chExt cx="498240" cy="16200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107950"/>
                  </a:moveTo>
                  <a:cubicBezTo>
                    <a:pt x="336677" y="121539"/>
                    <a:pt x="175006" y="148463"/>
                    <a:pt x="0" y="162052"/>
                  </a:cubicBezTo>
                  <a:cubicBezTo>
                    <a:pt x="0" y="107950"/>
                    <a:pt x="0" y="67437"/>
                    <a:pt x="0" y="0"/>
                  </a:cubicBezTo>
                  <a:cubicBezTo>
                    <a:pt x="175006" y="27051"/>
                    <a:pt x="336677" y="40513"/>
                    <a:pt x="498221" y="53975"/>
                  </a:cubicBezTo>
                  <a:cubicBezTo>
                    <a:pt x="498221" y="81026"/>
                    <a:pt x="498221" y="94488"/>
                    <a:pt x="49822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12803940" y="7036740"/>
            <a:ext cx="373680" cy="133380"/>
            <a:chOff x="0" y="0"/>
            <a:chExt cx="498240" cy="17784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498221" cy="177800"/>
            </a:xfrm>
            <a:custGeom>
              <a:avLst/>
              <a:gdLst/>
              <a:ahLst/>
              <a:cxnLst/>
              <a:rect l="l" t="t" r="r" b="b"/>
              <a:pathLst>
                <a:path w="498221" h="177800">
                  <a:moveTo>
                    <a:pt x="0" y="0"/>
                  </a:moveTo>
                  <a:cubicBezTo>
                    <a:pt x="175006" y="27305"/>
                    <a:pt x="336677" y="41021"/>
                    <a:pt x="498221" y="68453"/>
                  </a:cubicBezTo>
                  <a:cubicBezTo>
                    <a:pt x="498221" y="82169"/>
                    <a:pt x="498221" y="95758"/>
                    <a:pt x="498221" y="109474"/>
                  </a:cubicBezTo>
                  <a:cubicBezTo>
                    <a:pt x="336677" y="123063"/>
                    <a:pt x="188468" y="177800"/>
                    <a:pt x="0" y="164211"/>
                  </a:cubicBezTo>
                  <a:cubicBezTo>
                    <a:pt x="0" y="109474"/>
                    <a:pt x="0" y="6845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2370860" y="7474680"/>
            <a:ext cx="118800" cy="378540"/>
            <a:chOff x="0" y="0"/>
            <a:chExt cx="158400" cy="50472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158369" cy="504698"/>
            </a:xfrm>
            <a:custGeom>
              <a:avLst/>
              <a:gdLst/>
              <a:ahLst/>
              <a:cxnLst/>
              <a:rect l="l" t="t" r="r" b="b"/>
              <a:pathLst>
                <a:path w="158369" h="504698">
                  <a:moveTo>
                    <a:pt x="26416" y="0"/>
                  </a:moveTo>
                  <a:cubicBezTo>
                    <a:pt x="66040" y="0"/>
                    <a:pt x="105537" y="0"/>
                    <a:pt x="158369" y="0"/>
                  </a:cubicBezTo>
                  <a:cubicBezTo>
                    <a:pt x="145161" y="177292"/>
                    <a:pt x="118745" y="340995"/>
                    <a:pt x="105537" y="504698"/>
                  </a:cubicBezTo>
                  <a:cubicBezTo>
                    <a:pt x="39624" y="463804"/>
                    <a:pt x="0" y="177292"/>
                    <a:pt x="2641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12803940" y="6679260"/>
            <a:ext cx="373680" cy="121500"/>
            <a:chOff x="0" y="0"/>
            <a:chExt cx="498240" cy="1620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107950"/>
                  </a:moveTo>
                  <a:cubicBezTo>
                    <a:pt x="336677" y="121539"/>
                    <a:pt x="175006" y="148463"/>
                    <a:pt x="0" y="162052"/>
                  </a:cubicBezTo>
                  <a:cubicBezTo>
                    <a:pt x="0" y="107950"/>
                    <a:pt x="0" y="67437"/>
                    <a:pt x="0" y="0"/>
                  </a:cubicBezTo>
                  <a:cubicBezTo>
                    <a:pt x="175006" y="27051"/>
                    <a:pt x="336677" y="40513"/>
                    <a:pt x="498221" y="53975"/>
                  </a:cubicBezTo>
                  <a:cubicBezTo>
                    <a:pt x="498221" y="81026"/>
                    <a:pt x="498221" y="94488"/>
                    <a:pt x="49822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12370860" y="6170040"/>
            <a:ext cx="118800" cy="376380"/>
            <a:chOff x="0" y="0"/>
            <a:chExt cx="158400" cy="50184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58369" cy="501777"/>
            </a:xfrm>
            <a:custGeom>
              <a:avLst/>
              <a:gdLst/>
              <a:ahLst/>
              <a:cxnLst/>
              <a:rect l="l" t="t" r="r" b="b"/>
              <a:pathLst>
                <a:path w="158369" h="501777">
                  <a:moveTo>
                    <a:pt x="105537" y="0"/>
                  </a:moveTo>
                  <a:cubicBezTo>
                    <a:pt x="118745" y="162814"/>
                    <a:pt x="145161" y="325501"/>
                    <a:pt x="158369" y="501777"/>
                  </a:cubicBezTo>
                  <a:cubicBezTo>
                    <a:pt x="105537" y="501777"/>
                    <a:pt x="65913" y="501777"/>
                    <a:pt x="0" y="501777"/>
                  </a:cubicBezTo>
                  <a:cubicBezTo>
                    <a:pt x="26416" y="325501"/>
                    <a:pt x="39624" y="162814"/>
                    <a:pt x="66040" y="0"/>
                  </a:cubicBezTo>
                  <a:cubicBezTo>
                    <a:pt x="79248" y="0"/>
                    <a:pt x="92456" y="0"/>
                    <a:pt x="10553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2551760" y="6170040"/>
            <a:ext cx="121500" cy="376380"/>
            <a:chOff x="0" y="0"/>
            <a:chExt cx="162000" cy="50184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62052" cy="501777"/>
            </a:xfrm>
            <a:custGeom>
              <a:avLst/>
              <a:gdLst/>
              <a:ahLst/>
              <a:cxnLst/>
              <a:rect l="l" t="t" r="r" b="b"/>
              <a:pathLst>
                <a:path w="162052" h="501777">
                  <a:moveTo>
                    <a:pt x="162052" y="501777"/>
                  </a:moveTo>
                  <a:cubicBezTo>
                    <a:pt x="108077" y="501777"/>
                    <a:pt x="67564" y="501777"/>
                    <a:pt x="0" y="501777"/>
                  </a:cubicBezTo>
                  <a:cubicBezTo>
                    <a:pt x="13462" y="325501"/>
                    <a:pt x="40513" y="162814"/>
                    <a:pt x="53975" y="0"/>
                  </a:cubicBezTo>
                  <a:cubicBezTo>
                    <a:pt x="67437" y="0"/>
                    <a:pt x="81026" y="0"/>
                    <a:pt x="94488" y="0"/>
                  </a:cubicBezTo>
                  <a:cubicBezTo>
                    <a:pt x="121539" y="162814"/>
                    <a:pt x="148463" y="325501"/>
                    <a:pt x="161925" y="5017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12803940" y="6862860"/>
            <a:ext cx="373680" cy="121500"/>
            <a:chOff x="0" y="0"/>
            <a:chExt cx="498240" cy="16200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107950"/>
                  </a:moveTo>
                  <a:cubicBezTo>
                    <a:pt x="336677" y="121539"/>
                    <a:pt x="175006" y="135001"/>
                    <a:pt x="0" y="162052"/>
                  </a:cubicBezTo>
                  <a:cubicBezTo>
                    <a:pt x="0" y="107950"/>
                    <a:pt x="0" y="67437"/>
                    <a:pt x="0" y="0"/>
                  </a:cubicBezTo>
                  <a:cubicBezTo>
                    <a:pt x="175006" y="13462"/>
                    <a:pt x="336677" y="40513"/>
                    <a:pt x="498221" y="53975"/>
                  </a:cubicBezTo>
                  <a:cubicBezTo>
                    <a:pt x="498221" y="67437"/>
                    <a:pt x="498221" y="94488"/>
                    <a:pt x="49822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12551760" y="7474680"/>
            <a:ext cx="121500" cy="378540"/>
            <a:chOff x="0" y="0"/>
            <a:chExt cx="162000" cy="50472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62052" cy="504698"/>
            </a:xfrm>
            <a:custGeom>
              <a:avLst/>
              <a:gdLst/>
              <a:ahLst/>
              <a:cxnLst/>
              <a:rect l="l" t="t" r="r" b="b"/>
              <a:pathLst>
                <a:path w="162052" h="504698">
                  <a:moveTo>
                    <a:pt x="0" y="0"/>
                  </a:moveTo>
                  <a:cubicBezTo>
                    <a:pt x="53975" y="0"/>
                    <a:pt x="94488" y="0"/>
                    <a:pt x="162052" y="0"/>
                  </a:cubicBezTo>
                  <a:cubicBezTo>
                    <a:pt x="135001" y="177292"/>
                    <a:pt x="121539" y="340995"/>
                    <a:pt x="94488" y="504698"/>
                  </a:cubicBezTo>
                  <a:cubicBezTo>
                    <a:pt x="81026" y="504698"/>
                    <a:pt x="67437" y="504698"/>
                    <a:pt x="53975" y="504698"/>
                  </a:cubicBezTo>
                  <a:cubicBezTo>
                    <a:pt x="40513" y="340995"/>
                    <a:pt x="13462" y="1772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11501460" y="7219800"/>
            <a:ext cx="373680" cy="121500"/>
            <a:chOff x="0" y="0"/>
            <a:chExt cx="498240" cy="16200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0"/>
                  </a:moveTo>
                  <a:cubicBezTo>
                    <a:pt x="498221" y="67437"/>
                    <a:pt x="498221" y="107950"/>
                    <a:pt x="498221" y="162052"/>
                  </a:cubicBezTo>
                  <a:cubicBezTo>
                    <a:pt x="336677" y="148463"/>
                    <a:pt x="175006" y="121539"/>
                    <a:pt x="0" y="107950"/>
                  </a:cubicBezTo>
                  <a:cubicBezTo>
                    <a:pt x="0" y="94488"/>
                    <a:pt x="0" y="81026"/>
                    <a:pt x="0" y="67437"/>
                  </a:cubicBezTo>
                  <a:cubicBezTo>
                    <a:pt x="161544" y="40513"/>
                    <a:pt x="323215" y="27051"/>
                    <a:pt x="49822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1511180" y="7036740"/>
            <a:ext cx="364500" cy="133380"/>
            <a:chOff x="0" y="0"/>
            <a:chExt cx="486000" cy="17784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486029" cy="177800"/>
            </a:xfrm>
            <a:custGeom>
              <a:avLst/>
              <a:gdLst/>
              <a:ahLst/>
              <a:cxnLst/>
              <a:rect l="l" t="t" r="r" b="b"/>
              <a:pathLst>
                <a:path w="486029" h="177800">
                  <a:moveTo>
                    <a:pt x="486029" y="0"/>
                  </a:moveTo>
                  <a:cubicBezTo>
                    <a:pt x="486029" y="68453"/>
                    <a:pt x="486029" y="109474"/>
                    <a:pt x="486029" y="177800"/>
                  </a:cubicBezTo>
                  <a:cubicBezTo>
                    <a:pt x="323977" y="150495"/>
                    <a:pt x="162052" y="136779"/>
                    <a:pt x="0" y="109474"/>
                  </a:cubicBezTo>
                  <a:cubicBezTo>
                    <a:pt x="0" y="95758"/>
                    <a:pt x="0" y="82042"/>
                    <a:pt x="0" y="68453"/>
                  </a:cubicBezTo>
                  <a:cubicBezTo>
                    <a:pt x="162052" y="41021"/>
                    <a:pt x="323977" y="27305"/>
                    <a:pt x="48602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11511180" y="6853140"/>
            <a:ext cx="364500" cy="131220"/>
            <a:chOff x="0" y="0"/>
            <a:chExt cx="486000" cy="17496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486029" cy="175006"/>
            </a:xfrm>
            <a:custGeom>
              <a:avLst/>
              <a:gdLst/>
              <a:ahLst/>
              <a:cxnLst/>
              <a:rect l="l" t="t" r="r" b="b"/>
              <a:pathLst>
                <a:path w="486029" h="175006">
                  <a:moveTo>
                    <a:pt x="486029" y="0"/>
                  </a:moveTo>
                  <a:cubicBezTo>
                    <a:pt x="486029" y="67310"/>
                    <a:pt x="486029" y="107696"/>
                    <a:pt x="486029" y="175006"/>
                  </a:cubicBezTo>
                  <a:cubicBezTo>
                    <a:pt x="323977" y="148082"/>
                    <a:pt x="162052" y="134620"/>
                    <a:pt x="0" y="121158"/>
                  </a:cubicBezTo>
                  <a:cubicBezTo>
                    <a:pt x="0" y="107696"/>
                    <a:pt x="0" y="94234"/>
                    <a:pt x="0" y="67310"/>
                  </a:cubicBezTo>
                  <a:cubicBezTo>
                    <a:pt x="162052" y="53848"/>
                    <a:pt x="310515" y="26924"/>
                    <a:pt x="48602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11511180" y="6679260"/>
            <a:ext cx="364500" cy="121500"/>
            <a:chOff x="0" y="0"/>
            <a:chExt cx="486000" cy="16200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486029" cy="162052"/>
            </a:xfrm>
            <a:custGeom>
              <a:avLst/>
              <a:gdLst/>
              <a:ahLst/>
              <a:cxnLst/>
              <a:rect l="l" t="t" r="r" b="b"/>
              <a:pathLst>
                <a:path w="486029" h="162052">
                  <a:moveTo>
                    <a:pt x="486029" y="27051"/>
                  </a:moveTo>
                  <a:cubicBezTo>
                    <a:pt x="486029" y="67564"/>
                    <a:pt x="486029" y="108077"/>
                    <a:pt x="486029" y="162052"/>
                  </a:cubicBezTo>
                  <a:cubicBezTo>
                    <a:pt x="323977" y="148463"/>
                    <a:pt x="162052" y="121539"/>
                    <a:pt x="0" y="107950"/>
                  </a:cubicBezTo>
                  <a:cubicBezTo>
                    <a:pt x="27051" y="40513"/>
                    <a:pt x="297053" y="0"/>
                    <a:pt x="486029" y="270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12025260" y="7484400"/>
            <a:ext cx="111780" cy="369360"/>
            <a:chOff x="0" y="0"/>
            <a:chExt cx="149040" cy="49248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49098" cy="492379"/>
            </a:xfrm>
            <a:custGeom>
              <a:avLst/>
              <a:gdLst/>
              <a:ahLst/>
              <a:cxnLst/>
              <a:rect l="l" t="t" r="r" b="b"/>
              <a:pathLst>
                <a:path w="149098" h="492379">
                  <a:moveTo>
                    <a:pt x="0" y="0"/>
                  </a:moveTo>
                  <a:cubicBezTo>
                    <a:pt x="54229" y="0"/>
                    <a:pt x="81280" y="0"/>
                    <a:pt x="149098" y="0"/>
                  </a:cubicBezTo>
                  <a:cubicBezTo>
                    <a:pt x="135509" y="150495"/>
                    <a:pt x="121920" y="300990"/>
                    <a:pt x="94869" y="465074"/>
                  </a:cubicBezTo>
                  <a:cubicBezTo>
                    <a:pt x="94869" y="478790"/>
                    <a:pt x="81280" y="492379"/>
                    <a:pt x="67818" y="492379"/>
                  </a:cubicBezTo>
                  <a:cubicBezTo>
                    <a:pt x="54356" y="492379"/>
                    <a:pt x="27178" y="478663"/>
                    <a:pt x="27178" y="465074"/>
                  </a:cubicBezTo>
                  <a:cubicBezTo>
                    <a:pt x="13589" y="314579"/>
                    <a:pt x="0" y="15049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12025260" y="6170040"/>
            <a:ext cx="111780" cy="376380"/>
            <a:chOff x="0" y="0"/>
            <a:chExt cx="149040" cy="50184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149098" cy="501777"/>
            </a:xfrm>
            <a:custGeom>
              <a:avLst/>
              <a:gdLst/>
              <a:ahLst/>
              <a:cxnLst/>
              <a:rect l="l" t="t" r="r" b="b"/>
              <a:pathLst>
                <a:path w="149098" h="501777">
                  <a:moveTo>
                    <a:pt x="149098" y="501777"/>
                  </a:moveTo>
                  <a:cubicBezTo>
                    <a:pt x="94869" y="501777"/>
                    <a:pt x="54229" y="501777"/>
                    <a:pt x="0" y="501777"/>
                  </a:cubicBezTo>
                  <a:cubicBezTo>
                    <a:pt x="0" y="434086"/>
                    <a:pt x="0" y="366268"/>
                    <a:pt x="0" y="298450"/>
                  </a:cubicBezTo>
                  <a:cubicBezTo>
                    <a:pt x="0" y="217043"/>
                    <a:pt x="13589" y="135636"/>
                    <a:pt x="27051" y="54229"/>
                  </a:cubicBezTo>
                  <a:cubicBezTo>
                    <a:pt x="27051" y="40640"/>
                    <a:pt x="54102" y="13589"/>
                    <a:pt x="67691" y="0"/>
                  </a:cubicBezTo>
                  <a:cubicBezTo>
                    <a:pt x="81280" y="13589"/>
                    <a:pt x="108331" y="27178"/>
                    <a:pt x="108331" y="54229"/>
                  </a:cubicBezTo>
                  <a:cubicBezTo>
                    <a:pt x="121920" y="189865"/>
                    <a:pt x="135382" y="339090"/>
                    <a:pt x="148971" y="5017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2196980" y="6170040"/>
            <a:ext cx="111780" cy="376380"/>
            <a:chOff x="0" y="0"/>
            <a:chExt cx="149040" cy="501840"/>
          </a:xfrm>
        </p:grpSpPr>
        <p:sp>
          <p:nvSpPr>
            <p:cNvPr id="170" name="Freeform 170"/>
            <p:cNvSpPr/>
            <p:nvPr/>
          </p:nvSpPr>
          <p:spPr>
            <a:xfrm>
              <a:off x="-127" y="0"/>
              <a:ext cx="149098" cy="501777"/>
            </a:xfrm>
            <a:custGeom>
              <a:avLst/>
              <a:gdLst/>
              <a:ahLst/>
              <a:cxnLst/>
              <a:rect l="l" t="t" r="r" b="b"/>
              <a:pathLst>
                <a:path w="149098" h="501777">
                  <a:moveTo>
                    <a:pt x="108458" y="0"/>
                  </a:moveTo>
                  <a:cubicBezTo>
                    <a:pt x="122047" y="162814"/>
                    <a:pt x="135509" y="325501"/>
                    <a:pt x="149098" y="501777"/>
                  </a:cubicBezTo>
                  <a:cubicBezTo>
                    <a:pt x="94869" y="501777"/>
                    <a:pt x="54229" y="501777"/>
                    <a:pt x="0" y="501777"/>
                  </a:cubicBezTo>
                  <a:cubicBezTo>
                    <a:pt x="13716" y="325501"/>
                    <a:pt x="40767" y="162814"/>
                    <a:pt x="54356" y="0"/>
                  </a:cubicBezTo>
                  <a:cubicBezTo>
                    <a:pt x="67818" y="0"/>
                    <a:pt x="81407" y="0"/>
                    <a:pt x="10845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2196980" y="7484400"/>
            <a:ext cx="111780" cy="369360"/>
            <a:chOff x="0" y="0"/>
            <a:chExt cx="149040" cy="49248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149098" cy="492506"/>
            </a:xfrm>
            <a:custGeom>
              <a:avLst/>
              <a:gdLst/>
              <a:ahLst/>
              <a:cxnLst/>
              <a:rect l="l" t="t" r="r" b="b"/>
              <a:pathLst>
                <a:path w="149098" h="492506">
                  <a:moveTo>
                    <a:pt x="54229" y="492506"/>
                  </a:moveTo>
                  <a:cubicBezTo>
                    <a:pt x="27051" y="328295"/>
                    <a:pt x="13589" y="164211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35509" y="164211"/>
                    <a:pt x="121920" y="328295"/>
                    <a:pt x="108331" y="492506"/>
                  </a:cubicBezTo>
                  <a:cubicBezTo>
                    <a:pt x="81280" y="492506"/>
                    <a:pt x="67691" y="492506"/>
                    <a:pt x="54102" y="4925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6347420" y="6751080"/>
            <a:ext cx="393120" cy="397440"/>
            <a:chOff x="0" y="0"/>
            <a:chExt cx="524160" cy="52992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4408820" y="6884460"/>
            <a:ext cx="342900" cy="345060"/>
            <a:chOff x="0" y="0"/>
            <a:chExt cx="457200" cy="46008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457200" cy="460121"/>
            </a:xfrm>
            <a:custGeom>
              <a:avLst/>
              <a:gdLst/>
              <a:ahLst/>
              <a:cxnLst/>
              <a:rect l="l" t="t" r="r" b="b"/>
              <a:pathLst>
                <a:path w="457200" h="460121">
                  <a:moveTo>
                    <a:pt x="457200" y="460121"/>
                  </a:moveTo>
                  <a:cubicBezTo>
                    <a:pt x="295783" y="460121"/>
                    <a:pt x="147955" y="460121"/>
                    <a:pt x="0" y="460121"/>
                  </a:cubicBezTo>
                  <a:cubicBezTo>
                    <a:pt x="0" y="311277"/>
                    <a:pt x="0" y="162433"/>
                    <a:pt x="0" y="0"/>
                  </a:cubicBezTo>
                  <a:cubicBezTo>
                    <a:pt x="134493" y="0"/>
                    <a:pt x="268986" y="0"/>
                    <a:pt x="403352" y="0"/>
                  </a:cubicBezTo>
                  <a:cubicBezTo>
                    <a:pt x="430276" y="0"/>
                    <a:pt x="457200" y="40640"/>
                    <a:pt x="457200" y="54102"/>
                  </a:cubicBezTo>
                  <a:cubicBezTo>
                    <a:pt x="457200" y="189357"/>
                    <a:pt x="457200" y="324739"/>
                    <a:pt x="457200" y="4599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1692080" y="8296020"/>
            <a:ext cx="1390500" cy="1416960"/>
            <a:chOff x="0" y="0"/>
            <a:chExt cx="1854000" cy="188928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854073" cy="1889379"/>
            </a:xfrm>
            <a:custGeom>
              <a:avLst/>
              <a:gdLst/>
              <a:ahLst/>
              <a:cxnLst/>
              <a:rect l="l" t="t" r="r" b="b"/>
              <a:pathLst>
                <a:path w="1854073" h="1889379">
                  <a:moveTo>
                    <a:pt x="1594993" y="1403096"/>
                  </a:moveTo>
                  <a:cubicBezTo>
                    <a:pt x="1567688" y="1597533"/>
                    <a:pt x="1554099" y="1597533"/>
                    <a:pt x="1390523" y="1611503"/>
                  </a:cubicBezTo>
                  <a:cubicBezTo>
                    <a:pt x="1390523" y="1680972"/>
                    <a:pt x="1390523" y="1736471"/>
                    <a:pt x="1390523" y="1805940"/>
                  </a:cubicBezTo>
                  <a:cubicBezTo>
                    <a:pt x="1390523" y="1833753"/>
                    <a:pt x="1349629" y="1847596"/>
                    <a:pt x="1322324" y="1875409"/>
                  </a:cubicBezTo>
                  <a:cubicBezTo>
                    <a:pt x="1308735" y="1847596"/>
                    <a:pt x="1267841" y="1833753"/>
                    <a:pt x="1267841" y="1805940"/>
                  </a:cubicBezTo>
                  <a:cubicBezTo>
                    <a:pt x="1254252" y="1750314"/>
                    <a:pt x="1267841" y="1680972"/>
                    <a:pt x="1267841" y="1611503"/>
                  </a:cubicBezTo>
                  <a:cubicBezTo>
                    <a:pt x="1213358" y="1611503"/>
                    <a:pt x="1172464" y="1611503"/>
                    <a:pt x="1131570" y="1611503"/>
                  </a:cubicBezTo>
                  <a:cubicBezTo>
                    <a:pt x="1131570" y="1680972"/>
                    <a:pt x="1131570" y="1736471"/>
                    <a:pt x="1131570" y="1805940"/>
                  </a:cubicBezTo>
                  <a:cubicBezTo>
                    <a:pt x="1117981" y="1833753"/>
                    <a:pt x="1090676" y="1847596"/>
                    <a:pt x="1077087" y="1875409"/>
                  </a:cubicBezTo>
                  <a:cubicBezTo>
                    <a:pt x="1049782" y="1847596"/>
                    <a:pt x="1008888" y="1833753"/>
                    <a:pt x="995299" y="1805940"/>
                  </a:cubicBezTo>
                  <a:cubicBezTo>
                    <a:pt x="995299" y="1736471"/>
                    <a:pt x="995299" y="1680972"/>
                    <a:pt x="995299" y="1611503"/>
                  </a:cubicBezTo>
                  <a:cubicBezTo>
                    <a:pt x="954405" y="1611503"/>
                    <a:pt x="913511" y="1611503"/>
                    <a:pt x="859028" y="1611503"/>
                  </a:cubicBezTo>
                  <a:cubicBezTo>
                    <a:pt x="859028" y="1680972"/>
                    <a:pt x="872617" y="1736471"/>
                    <a:pt x="859028" y="1805940"/>
                  </a:cubicBezTo>
                  <a:cubicBezTo>
                    <a:pt x="859028" y="1833753"/>
                    <a:pt x="818134" y="1847596"/>
                    <a:pt x="804545" y="1875409"/>
                  </a:cubicBezTo>
                  <a:cubicBezTo>
                    <a:pt x="777240" y="1847596"/>
                    <a:pt x="736346" y="1833753"/>
                    <a:pt x="736346" y="1805940"/>
                  </a:cubicBezTo>
                  <a:cubicBezTo>
                    <a:pt x="722757" y="1750314"/>
                    <a:pt x="736346" y="1680972"/>
                    <a:pt x="736346" y="1611503"/>
                  </a:cubicBezTo>
                  <a:cubicBezTo>
                    <a:pt x="695452" y="1611503"/>
                    <a:pt x="654558" y="1611503"/>
                    <a:pt x="600075" y="1611503"/>
                  </a:cubicBezTo>
                  <a:cubicBezTo>
                    <a:pt x="600075" y="1694815"/>
                    <a:pt x="600075" y="1778254"/>
                    <a:pt x="600075" y="1847723"/>
                  </a:cubicBezTo>
                  <a:cubicBezTo>
                    <a:pt x="490982" y="1889379"/>
                    <a:pt x="490982" y="1889379"/>
                    <a:pt x="463804" y="1611503"/>
                  </a:cubicBezTo>
                  <a:cubicBezTo>
                    <a:pt x="341122" y="1611503"/>
                    <a:pt x="259334" y="1569847"/>
                    <a:pt x="286639" y="1403096"/>
                  </a:cubicBezTo>
                  <a:cubicBezTo>
                    <a:pt x="245745" y="1403096"/>
                    <a:pt x="218440" y="1416939"/>
                    <a:pt x="191262" y="1403096"/>
                  </a:cubicBezTo>
                  <a:cubicBezTo>
                    <a:pt x="123063" y="1389253"/>
                    <a:pt x="27686" y="1458722"/>
                    <a:pt x="27686" y="1333627"/>
                  </a:cubicBezTo>
                  <a:cubicBezTo>
                    <a:pt x="27686" y="1208532"/>
                    <a:pt x="136779" y="1291971"/>
                    <a:pt x="191262" y="1278001"/>
                  </a:cubicBezTo>
                  <a:cubicBezTo>
                    <a:pt x="218567" y="1264158"/>
                    <a:pt x="245745" y="1264158"/>
                    <a:pt x="273050" y="1264158"/>
                  </a:cubicBezTo>
                  <a:cubicBezTo>
                    <a:pt x="273050" y="1222502"/>
                    <a:pt x="273050" y="1180846"/>
                    <a:pt x="273050" y="1139190"/>
                  </a:cubicBezTo>
                  <a:cubicBezTo>
                    <a:pt x="191262" y="1139190"/>
                    <a:pt x="123063" y="1139190"/>
                    <a:pt x="41275" y="1139190"/>
                  </a:cubicBezTo>
                  <a:cubicBezTo>
                    <a:pt x="0" y="1041908"/>
                    <a:pt x="13589" y="1000252"/>
                    <a:pt x="109093" y="1000252"/>
                  </a:cubicBezTo>
                  <a:cubicBezTo>
                    <a:pt x="163576" y="1000252"/>
                    <a:pt x="218186" y="1000252"/>
                    <a:pt x="272669" y="1000252"/>
                  </a:cubicBezTo>
                  <a:cubicBezTo>
                    <a:pt x="272669" y="958596"/>
                    <a:pt x="272669" y="916940"/>
                    <a:pt x="272669" y="861314"/>
                  </a:cubicBezTo>
                  <a:cubicBezTo>
                    <a:pt x="218186" y="861314"/>
                    <a:pt x="149987" y="875157"/>
                    <a:pt x="95504" y="861314"/>
                  </a:cubicBezTo>
                  <a:cubicBezTo>
                    <a:pt x="68199" y="861314"/>
                    <a:pt x="41021" y="819658"/>
                    <a:pt x="13716" y="805688"/>
                  </a:cubicBezTo>
                  <a:cubicBezTo>
                    <a:pt x="41021" y="777875"/>
                    <a:pt x="68199" y="750062"/>
                    <a:pt x="95504" y="736219"/>
                  </a:cubicBezTo>
                  <a:cubicBezTo>
                    <a:pt x="149987" y="722376"/>
                    <a:pt x="218186" y="736219"/>
                    <a:pt x="286385" y="736219"/>
                  </a:cubicBezTo>
                  <a:cubicBezTo>
                    <a:pt x="286385" y="694563"/>
                    <a:pt x="286385" y="652907"/>
                    <a:pt x="286385" y="597281"/>
                  </a:cubicBezTo>
                  <a:cubicBezTo>
                    <a:pt x="218186" y="597281"/>
                    <a:pt x="150114" y="597281"/>
                    <a:pt x="81915" y="597281"/>
                  </a:cubicBezTo>
                  <a:cubicBezTo>
                    <a:pt x="54610" y="597281"/>
                    <a:pt x="41021" y="555625"/>
                    <a:pt x="13716" y="527812"/>
                  </a:cubicBezTo>
                  <a:cubicBezTo>
                    <a:pt x="41021" y="513969"/>
                    <a:pt x="68199" y="472186"/>
                    <a:pt x="81915" y="472186"/>
                  </a:cubicBezTo>
                  <a:cubicBezTo>
                    <a:pt x="150114" y="458343"/>
                    <a:pt x="204597" y="472186"/>
                    <a:pt x="286385" y="472186"/>
                  </a:cubicBezTo>
                  <a:cubicBezTo>
                    <a:pt x="272796" y="333248"/>
                    <a:pt x="327279" y="263779"/>
                    <a:pt x="449961" y="277749"/>
                  </a:cubicBezTo>
                  <a:cubicBezTo>
                    <a:pt x="531622" y="194437"/>
                    <a:pt x="381762" y="13843"/>
                    <a:pt x="599821" y="0"/>
                  </a:cubicBezTo>
                  <a:cubicBezTo>
                    <a:pt x="599821" y="97282"/>
                    <a:pt x="599821" y="180594"/>
                    <a:pt x="599821" y="263906"/>
                  </a:cubicBezTo>
                  <a:cubicBezTo>
                    <a:pt x="640715" y="263906"/>
                    <a:pt x="681609" y="263906"/>
                    <a:pt x="736092" y="263906"/>
                  </a:cubicBezTo>
                  <a:cubicBezTo>
                    <a:pt x="736092" y="208280"/>
                    <a:pt x="722503" y="138938"/>
                    <a:pt x="736092" y="83312"/>
                  </a:cubicBezTo>
                  <a:cubicBezTo>
                    <a:pt x="749808" y="55626"/>
                    <a:pt x="776986" y="27813"/>
                    <a:pt x="804291" y="0"/>
                  </a:cubicBezTo>
                  <a:cubicBezTo>
                    <a:pt x="831596" y="27813"/>
                    <a:pt x="858774" y="55626"/>
                    <a:pt x="858774" y="83312"/>
                  </a:cubicBezTo>
                  <a:cubicBezTo>
                    <a:pt x="872363" y="138938"/>
                    <a:pt x="858774" y="208280"/>
                    <a:pt x="858774" y="277749"/>
                  </a:cubicBezTo>
                  <a:cubicBezTo>
                    <a:pt x="913257" y="277749"/>
                    <a:pt x="940562" y="277749"/>
                    <a:pt x="967867" y="277749"/>
                  </a:cubicBezTo>
                  <a:cubicBezTo>
                    <a:pt x="1049655" y="194437"/>
                    <a:pt x="899795" y="13843"/>
                    <a:pt x="1117854" y="0"/>
                  </a:cubicBezTo>
                  <a:cubicBezTo>
                    <a:pt x="1117854" y="97282"/>
                    <a:pt x="1117854" y="180594"/>
                    <a:pt x="1117854" y="277876"/>
                  </a:cubicBezTo>
                  <a:cubicBezTo>
                    <a:pt x="1172337" y="277876"/>
                    <a:pt x="1213231" y="277876"/>
                    <a:pt x="1267841" y="277876"/>
                  </a:cubicBezTo>
                  <a:cubicBezTo>
                    <a:pt x="1267841" y="208407"/>
                    <a:pt x="1254252" y="138938"/>
                    <a:pt x="1267841" y="83439"/>
                  </a:cubicBezTo>
                  <a:cubicBezTo>
                    <a:pt x="1267841" y="55626"/>
                    <a:pt x="1308735" y="27813"/>
                    <a:pt x="1322324" y="127"/>
                  </a:cubicBezTo>
                  <a:cubicBezTo>
                    <a:pt x="1349629" y="27940"/>
                    <a:pt x="1390523" y="55753"/>
                    <a:pt x="1390523" y="69596"/>
                  </a:cubicBezTo>
                  <a:cubicBezTo>
                    <a:pt x="1404112" y="139065"/>
                    <a:pt x="1390523" y="194564"/>
                    <a:pt x="1390523" y="278003"/>
                  </a:cubicBezTo>
                  <a:cubicBezTo>
                    <a:pt x="1526794" y="264160"/>
                    <a:pt x="1594993" y="319659"/>
                    <a:pt x="1581404" y="472440"/>
                  </a:cubicBezTo>
                  <a:cubicBezTo>
                    <a:pt x="1663192" y="472440"/>
                    <a:pt x="1717675" y="458597"/>
                    <a:pt x="1785874" y="472440"/>
                  </a:cubicBezTo>
                  <a:cubicBezTo>
                    <a:pt x="1813179" y="472440"/>
                    <a:pt x="1826768" y="514096"/>
                    <a:pt x="1854073" y="541909"/>
                  </a:cubicBezTo>
                  <a:cubicBezTo>
                    <a:pt x="1826768" y="555752"/>
                    <a:pt x="1813179" y="597535"/>
                    <a:pt x="1785874" y="597535"/>
                  </a:cubicBezTo>
                  <a:cubicBezTo>
                    <a:pt x="1717675" y="597535"/>
                    <a:pt x="1663192" y="597535"/>
                    <a:pt x="1594993" y="597535"/>
                  </a:cubicBezTo>
                  <a:cubicBezTo>
                    <a:pt x="1594993" y="653161"/>
                    <a:pt x="1594993" y="680847"/>
                    <a:pt x="1594993" y="736473"/>
                  </a:cubicBezTo>
                  <a:cubicBezTo>
                    <a:pt x="1649476" y="736473"/>
                    <a:pt x="1717675" y="722630"/>
                    <a:pt x="1772158" y="736473"/>
                  </a:cubicBezTo>
                  <a:cubicBezTo>
                    <a:pt x="1799463" y="750316"/>
                    <a:pt x="1826641" y="778129"/>
                    <a:pt x="1853946" y="805942"/>
                  </a:cubicBezTo>
                  <a:cubicBezTo>
                    <a:pt x="1826641" y="833755"/>
                    <a:pt x="1799463" y="861568"/>
                    <a:pt x="1772158" y="861568"/>
                  </a:cubicBezTo>
                  <a:cubicBezTo>
                    <a:pt x="1717675" y="875411"/>
                    <a:pt x="1663065" y="861568"/>
                    <a:pt x="1594993" y="861568"/>
                  </a:cubicBezTo>
                  <a:cubicBezTo>
                    <a:pt x="1594993" y="917194"/>
                    <a:pt x="1594993" y="958850"/>
                    <a:pt x="1594993" y="1000506"/>
                  </a:cubicBezTo>
                  <a:cubicBezTo>
                    <a:pt x="1649476" y="1000506"/>
                    <a:pt x="1704086" y="1000506"/>
                    <a:pt x="1758569" y="1000506"/>
                  </a:cubicBezTo>
                  <a:cubicBezTo>
                    <a:pt x="1799463" y="1014349"/>
                    <a:pt x="1826768" y="1042162"/>
                    <a:pt x="1853946" y="1069975"/>
                  </a:cubicBezTo>
                  <a:cubicBezTo>
                    <a:pt x="1826641" y="1083818"/>
                    <a:pt x="1799463" y="1125601"/>
                    <a:pt x="1758569" y="1125601"/>
                  </a:cubicBezTo>
                  <a:cubicBezTo>
                    <a:pt x="1717675" y="1139444"/>
                    <a:pt x="1649476" y="1139444"/>
                    <a:pt x="1594993" y="1139444"/>
                  </a:cubicBezTo>
                  <a:cubicBezTo>
                    <a:pt x="1594993" y="1181100"/>
                    <a:pt x="1581404" y="1222756"/>
                    <a:pt x="1581404" y="1264412"/>
                  </a:cubicBezTo>
                  <a:cubicBezTo>
                    <a:pt x="1649603" y="1264412"/>
                    <a:pt x="1717675" y="1264412"/>
                    <a:pt x="1772285" y="1278255"/>
                  </a:cubicBezTo>
                  <a:cubicBezTo>
                    <a:pt x="1799590" y="1278255"/>
                    <a:pt x="1826768" y="1319911"/>
                    <a:pt x="1854073" y="1333881"/>
                  </a:cubicBezTo>
                  <a:cubicBezTo>
                    <a:pt x="1826768" y="1361694"/>
                    <a:pt x="1799590" y="1389507"/>
                    <a:pt x="1772285" y="1403350"/>
                  </a:cubicBezTo>
                  <a:cubicBezTo>
                    <a:pt x="1717802" y="1403350"/>
                    <a:pt x="1649603" y="1403350"/>
                    <a:pt x="1595120" y="1403350"/>
                  </a:cubicBezTo>
                  <a:close/>
                  <a:moveTo>
                    <a:pt x="954278" y="944626"/>
                  </a:moveTo>
                  <a:cubicBezTo>
                    <a:pt x="954278" y="1027938"/>
                    <a:pt x="940689" y="1111377"/>
                    <a:pt x="954278" y="1194689"/>
                  </a:cubicBezTo>
                  <a:cubicBezTo>
                    <a:pt x="954278" y="1236345"/>
                    <a:pt x="995172" y="1291971"/>
                    <a:pt x="1022477" y="1305814"/>
                  </a:cubicBezTo>
                  <a:cubicBezTo>
                    <a:pt x="1049782" y="1319657"/>
                    <a:pt x="1117854" y="1305814"/>
                    <a:pt x="1145159" y="1278001"/>
                  </a:cubicBezTo>
                  <a:cubicBezTo>
                    <a:pt x="1240536" y="1236345"/>
                    <a:pt x="1308735" y="1180719"/>
                    <a:pt x="1349629" y="1069594"/>
                  </a:cubicBezTo>
                  <a:cubicBezTo>
                    <a:pt x="1390523" y="986282"/>
                    <a:pt x="1404112" y="930656"/>
                    <a:pt x="1336040" y="861187"/>
                  </a:cubicBezTo>
                  <a:cubicBezTo>
                    <a:pt x="1322451" y="847344"/>
                    <a:pt x="1322451" y="819531"/>
                    <a:pt x="1308735" y="805561"/>
                  </a:cubicBezTo>
                  <a:cubicBezTo>
                    <a:pt x="1281430" y="763905"/>
                    <a:pt x="1254252" y="722249"/>
                    <a:pt x="1226947" y="694436"/>
                  </a:cubicBezTo>
                  <a:cubicBezTo>
                    <a:pt x="1213358" y="666623"/>
                    <a:pt x="1199642" y="652780"/>
                    <a:pt x="1172464" y="638810"/>
                  </a:cubicBezTo>
                  <a:cubicBezTo>
                    <a:pt x="1131570" y="610997"/>
                    <a:pt x="1077087" y="569341"/>
                    <a:pt x="1036193" y="569341"/>
                  </a:cubicBezTo>
                  <a:cubicBezTo>
                    <a:pt x="1008888" y="583184"/>
                    <a:pt x="967994" y="652653"/>
                    <a:pt x="954405" y="694309"/>
                  </a:cubicBezTo>
                  <a:cubicBezTo>
                    <a:pt x="940816" y="777621"/>
                    <a:pt x="954405" y="861060"/>
                    <a:pt x="954405" y="944372"/>
                  </a:cubicBezTo>
                  <a:close/>
                  <a:moveTo>
                    <a:pt x="913384" y="958469"/>
                  </a:moveTo>
                  <a:cubicBezTo>
                    <a:pt x="913384" y="875157"/>
                    <a:pt x="913384" y="791718"/>
                    <a:pt x="899795" y="708406"/>
                  </a:cubicBezTo>
                  <a:cubicBezTo>
                    <a:pt x="899795" y="652780"/>
                    <a:pt x="858901" y="583438"/>
                    <a:pt x="831596" y="583438"/>
                  </a:cubicBezTo>
                  <a:cubicBezTo>
                    <a:pt x="790702" y="569595"/>
                    <a:pt x="736219" y="611251"/>
                    <a:pt x="681609" y="639064"/>
                  </a:cubicBezTo>
                  <a:cubicBezTo>
                    <a:pt x="668020" y="652907"/>
                    <a:pt x="654304" y="666877"/>
                    <a:pt x="640715" y="694690"/>
                  </a:cubicBezTo>
                  <a:cubicBezTo>
                    <a:pt x="586232" y="778002"/>
                    <a:pt x="518033" y="875284"/>
                    <a:pt x="477139" y="972566"/>
                  </a:cubicBezTo>
                  <a:cubicBezTo>
                    <a:pt x="463550" y="986409"/>
                    <a:pt x="490728" y="1028192"/>
                    <a:pt x="504444" y="1055878"/>
                  </a:cubicBezTo>
                  <a:cubicBezTo>
                    <a:pt x="518160" y="1083564"/>
                    <a:pt x="545338" y="1111504"/>
                    <a:pt x="545338" y="1139190"/>
                  </a:cubicBezTo>
                  <a:cubicBezTo>
                    <a:pt x="572643" y="1208659"/>
                    <a:pt x="736219" y="1319784"/>
                    <a:pt x="804291" y="1319784"/>
                  </a:cubicBezTo>
                  <a:cubicBezTo>
                    <a:pt x="872490" y="1305941"/>
                    <a:pt x="913384" y="1278128"/>
                    <a:pt x="913384" y="1194816"/>
                  </a:cubicBezTo>
                  <a:cubicBezTo>
                    <a:pt x="913384" y="1111504"/>
                    <a:pt x="913384" y="1028065"/>
                    <a:pt x="913384" y="958596"/>
                  </a:cubicBezTo>
                  <a:close/>
                  <a:moveTo>
                    <a:pt x="1540510" y="402844"/>
                  </a:moveTo>
                  <a:cubicBezTo>
                    <a:pt x="1540510" y="402844"/>
                    <a:pt x="1540510" y="402844"/>
                    <a:pt x="1526921" y="402844"/>
                  </a:cubicBezTo>
                  <a:cubicBezTo>
                    <a:pt x="1526921" y="764032"/>
                    <a:pt x="1526921" y="1125220"/>
                    <a:pt x="1526921" y="1472565"/>
                  </a:cubicBezTo>
                  <a:cubicBezTo>
                    <a:pt x="1540510" y="1472565"/>
                    <a:pt x="1540510" y="1472565"/>
                    <a:pt x="1540510" y="1472565"/>
                  </a:cubicBezTo>
                  <a:cubicBezTo>
                    <a:pt x="1540510" y="1125220"/>
                    <a:pt x="1540510" y="764032"/>
                    <a:pt x="1540510" y="402844"/>
                  </a:cubicBezTo>
                  <a:close/>
                  <a:moveTo>
                    <a:pt x="313563" y="1458595"/>
                  </a:moveTo>
                  <a:cubicBezTo>
                    <a:pt x="327152" y="1458595"/>
                    <a:pt x="327152" y="1458595"/>
                    <a:pt x="327152" y="1458595"/>
                  </a:cubicBezTo>
                  <a:cubicBezTo>
                    <a:pt x="327152" y="1111250"/>
                    <a:pt x="327152" y="764032"/>
                    <a:pt x="327152" y="430657"/>
                  </a:cubicBezTo>
                  <a:cubicBezTo>
                    <a:pt x="327152" y="430657"/>
                    <a:pt x="327152" y="430657"/>
                    <a:pt x="313563" y="430657"/>
                  </a:cubicBezTo>
                  <a:cubicBezTo>
                    <a:pt x="313563" y="764032"/>
                    <a:pt x="313563" y="1111377"/>
                    <a:pt x="313563" y="1458595"/>
                  </a:cubicBezTo>
                  <a:close/>
                  <a:moveTo>
                    <a:pt x="1390523" y="1569720"/>
                  </a:moveTo>
                  <a:cubicBezTo>
                    <a:pt x="1390523" y="1569720"/>
                    <a:pt x="1390523" y="1569720"/>
                    <a:pt x="1390523" y="1569720"/>
                  </a:cubicBezTo>
                  <a:cubicBezTo>
                    <a:pt x="1090549" y="1569720"/>
                    <a:pt x="777113" y="1569720"/>
                    <a:pt x="477139" y="1569720"/>
                  </a:cubicBezTo>
                  <a:cubicBezTo>
                    <a:pt x="477139" y="1569720"/>
                    <a:pt x="477139" y="1569720"/>
                    <a:pt x="477139" y="1569720"/>
                  </a:cubicBezTo>
                  <a:cubicBezTo>
                    <a:pt x="777113" y="1569720"/>
                    <a:pt x="1090549" y="1569720"/>
                    <a:pt x="1390523" y="15697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9663300" y="8620020"/>
            <a:ext cx="1166940" cy="676080"/>
            <a:chOff x="0" y="0"/>
            <a:chExt cx="1555920" cy="9014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1555877" cy="901573"/>
            </a:xfrm>
            <a:custGeom>
              <a:avLst/>
              <a:gdLst/>
              <a:ahLst/>
              <a:cxnLst/>
              <a:rect l="l" t="t" r="r" b="b"/>
              <a:pathLst>
                <a:path w="1555877" h="901573">
                  <a:moveTo>
                    <a:pt x="778002" y="901446"/>
                  </a:moveTo>
                  <a:cubicBezTo>
                    <a:pt x="559689" y="901446"/>
                    <a:pt x="341249" y="901446"/>
                    <a:pt x="122936" y="901446"/>
                  </a:cubicBezTo>
                  <a:cubicBezTo>
                    <a:pt x="40894" y="901446"/>
                    <a:pt x="0" y="873760"/>
                    <a:pt x="0" y="790448"/>
                  </a:cubicBezTo>
                  <a:cubicBezTo>
                    <a:pt x="13589" y="568579"/>
                    <a:pt x="13589" y="346710"/>
                    <a:pt x="0" y="124841"/>
                  </a:cubicBezTo>
                  <a:cubicBezTo>
                    <a:pt x="0" y="41656"/>
                    <a:pt x="40894" y="0"/>
                    <a:pt x="122809" y="0"/>
                  </a:cubicBezTo>
                  <a:cubicBezTo>
                    <a:pt x="559562" y="13843"/>
                    <a:pt x="996315" y="13843"/>
                    <a:pt x="1433068" y="0"/>
                  </a:cubicBezTo>
                  <a:cubicBezTo>
                    <a:pt x="1514983" y="0"/>
                    <a:pt x="1555877" y="41656"/>
                    <a:pt x="1555877" y="124841"/>
                  </a:cubicBezTo>
                  <a:cubicBezTo>
                    <a:pt x="1555877" y="346710"/>
                    <a:pt x="1555877" y="568579"/>
                    <a:pt x="1555877" y="790575"/>
                  </a:cubicBezTo>
                  <a:cubicBezTo>
                    <a:pt x="1555877" y="873760"/>
                    <a:pt x="1514983" y="901573"/>
                    <a:pt x="1433068" y="901573"/>
                  </a:cubicBezTo>
                  <a:cubicBezTo>
                    <a:pt x="1214755" y="901573"/>
                    <a:pt x="996315" y="901573"/>
                    <a:pt x="778002" y="9015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6237800" y="8524980"/>
            <a:ext cx="1219320" cy="1188000"/>
            <a:chOff x="0" y="0"/>
            <a:chExt cx="1625760" cy="158400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625727" cy="1584071"/>
            </a:xfrm>
            <a:custGeom>
              <a:avLst/>
              <a:gdLst/>
              <a:ahLst/>
              <a:cxnLst/>
              <a:rect l="l" t="t" r="r" b="b"/>
              <a:pathLst>
                <a:path w="1625727" h="1584071">
                  <a:moveTo>
                    <a:pt x="887984" y="1375537"/>
                  </a:moveTo>
                  <a:cubicBezTo>
                    <a:pt x="887984" y="1431163"/>
                    <a:pt x="887984" y="1486662"/>
                    <a:pt x="901700" y="1556131"/>
                  </a:cubicBezTo>
                  <a:cubicBezTo>
                    <a:pt x="833374" y="1556131"/>
                    <a:pt x="792353" y="1556131"/>
                    <a:pt x="737743" y="1556131"/>
                  </a:cubicBezTo>
                  <a:cubicBezTo>
                    <a:pt x="737743" y="1500505"/>
                    <a:pt x="737743" y="1458849"/>
                    <a:pt x="724027" y="1417193"/>
                  </a:cubicBezTo>
                  <a:cubicBezTo>
                    <a:pt x="710311" y="1417193"/>
                    <a:pt x="696722" y="1403350"/>
                    <a:pt x="696722" y="1403350"/>
                  </a:cubicBezTo>
                  <a:cubicBezTo>
                    <a:pt x="683006" y="1458976"/>
                    <a:pt x="669417" y="1500632"/>
                    <a:pt x="655701" y="1556131"/>
                  </a:cubicBezTo>
                  <a:cubicBezTo>
                    <a:pt x="614680" y="1556131"/>
                    <a:pt x="573786" y="1556131"/>
                    <a:pt x="519049" y="1556131"/>
                  </a:cubicBezTo>
                  <a:cubicBezTo>
                    <a:pt x="519049" y="1500505"/>
                    <a:pt x="505333" y="1458849"/>
                    <a:pt x="505333" y="1403350"/>
                  </a:cubicBezTo>
                  <a:cubicBezTo>
                    <a:pt x="437007" y="1375537"/>
                    <a:pt x="368681" y="1320038"/>
                    <a:pt x="300355" y="1306068"/>
                  </a:cubicBezTo>
                  <a:cubicBezTo>
                    <a:pt x="232029" y="1278255"/>
                    <a:pt x="150114" y="1292225"/>
                    <a:pt x="68072" y="1292225"/>
                  </a:cubicBezTo>
                  <a:cubicBezTo>
                    <a:pt x="68072" y="1222756"/>
                    <a:pt x="81788" y="1167130"/>
                    <a:pt x="95377" y="1069848"/>
                  </a:cubicBezTo>
                  <a:cubicBezTo>
                    <a:pt x="0" y="958723"/>
                    <a:pt x="27305" y="500253"/>
                    <a:pt x="122936" y="430784"/>
                  </a:cubicBezTo>
                  <a:cubicBezTo>
                    <a:pt x="95631" y="361315"/>
                    <a:pt x="81915" y="305689"/>
                    <a:pt x="41021" y="236220"/>
                  </a:cubicBezTo>
                  <a:cubicBezTo>
                    <a:pt x="150368" y="222377"/>
                    <a:pt x="232283" y="180594"/>
                    <a:pt x="245999" y="291846"/>
                  </a:cubicBezTo>
                  <a:cubicBezTo>
                    <a:pt x="300609" y="264033"/>
                    <a:pt x="355346" y="222377"/>
                    <a:pt x="423545" y="208534"/>
                  </a:cubicBezTo>
                  <a:cubicBezTo>
                    <a:pt x="546481" y="194691"/>
                    <a:pt x="519176" y="97409"/>
                    <a:pt x="519176" y="13970"/>
                  </a:cubicBezTo>
                  <a:cubicBezTo>
                    <a:pt x="573786" y="13843"/>
                    <a:pt x="614807" y="0"/>
                    <a:pt x="683133" y="0"/>
                  </a:cubicBezTo>
                  <a:cubicBezTo>
                    <a:pt x="683133" y="55626"/>
                    <a:pt x="683133" y="97282"/>
                    <a:pt x="696849" y="152781"/>
                  </a:cubicBezTo>
                  <a:cubicBezTo>
                    <a:pt x="724154" y="166624"/>
                    <a:pt x="751459" y="166624"/>
                    <a:pt x="792480" y="180594"/>
                  </a:cubicBezTo>
                  <a:cubicBezTo>
                    <a:pt x="806196" y="124968"/>
                    <a:pt x="806196" y="69469"/>
                    <a:pt x="806196" y="13843"/>
                  </a:cubicBezTo>
                  <a:cubicBezTo>
                    <a:pt x="860806" y="13843"/>
                    <a:pt x="915543" y="13843"/>
                    <a:pt x="956437" y="13843"/>
                  </a:cubicBezTo>
                  <a:cubicBezTo>
                    <a:pt x="956437" y="69469"/>
                    <a:pt x="956437" y="111125"/>
                    <a:pt x="956437" y="166624"/>
                  </a:cubicBezTo>
                  <a:cubicBezTo>
                    <a:pt x="915416" y="166624"/>
                    <a:pt x="888111" y="166624"/>
                    <a:pt x="847090" y="180467"/>
                  </a:cubicBezTo>
                  <a:cubicBezTo>
                    <a:pt x="915416" y="222123"/>
                    <a:pt x="997331" y="263779"/>
                    <a:pt x="1052068" y="305562"/>
                  </a:cubicBezTo>
                  <a:cubicBezTo>
                    <a:pt x="1256919" y="486283"/>
                    <a:pt x="1311529" y="708660"/>
                    <a:pt x="1243203" y="958723"/>
                  </a:cubicBezTo>
                  <a:cubicBezTo>
                    <a:pt x="1215898" y="1069848"/>
                    <a:pt x="1229487" y="1139317"/>
                    <a:pt x="1325118" y="1194943"/>
                  </a:cubicBezTo>
                  <a:cubicBezTo>
                    <a:pt x="1393444" y="1236599"/>
                    <a:pt x="1461770" y="1292225"/>
                    <a:pt x="1530096" y="1333881"/>
                  </a:cubicBezTo>
                  <a:cubicBezTo>
                    <a:pt x="1612011" y="1389507"/>
                    <a:pt x="1625727" y="1458976"/>
                    <a:pt x="1571117" y="1528445"/>
                  </a:cubicBezTo>
                  <a:cubicBezTo>
                    <a:pt x="1516507" y="1584071"/>
                    <a:pt x="1448181" y="1584071"/>
                    <a:pt x="1393571" y="1542288"/>
                  </a:cubicBezTo>
                  <a:cubicBezTo>
                    <a:pt x="1338961" y="1500505"/>
                    <a:pt x="1284224" y="1458976"/>
                    <a:pt x="1243330" y="1417193"/>
                  </a:cubicBezTo>
                  <a:cubicBezTo>
                    <a:pt x="1133983" y="1292098"/>
                    <a:pt x="1011047" y="1250442"/>
                    <a:pt x="888111" y="1375537"/>
                  </a:cubicBezTo>
                  <a:close/>
                  <a:moveTo>
                    <a:pt x="655828" y="1264412"/>
                  </a:moveTo>
                  <a:cubicBezTo>
                    <a:pt x="915416" y="1264412"/>
                    <a:pt x="1133983" y="1056005"/>
                    <a:pt x="1133983" y="791972"/>
                  </a:cubicBezTo>
                  <a:cubicBezTo>
                    <a:pt x="1133983" y="527939"/>
                    <a:pt x="915289" y="305689"/>
                    <a:pt x="655828" y="305689"/>
                  </a:cubicBezTo>
                  <a:cubicBezTo>
                    <a:pt x="396367" y="305689"/>
                    <a:pt x="191262" y="514096"/>
                    <a:pt x="191262" y="778129"/>
                  </a:cubicBezTo>
                  <a:cubicBezTo>
                    <a:pt x="177546" y="1042162"/>
                    <a:pt x="396240" y="1250569"/>
                    <a:pt x="655828" y="126441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14373180" y="8724780"/>
            <a:ext cx="574020" cy="592920"/>
            <a:chOff x="0" y="0"/>
            <a:chExt cx="765360" cy="79056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765302" cy="790575"/>
            </a:xfrm>
            <a:custGeom>
              <a:avLst/>
              <a:gdLst/>
              <a:ahLst/>
              <a:cxnLst/>
              <a:rect l="l" t="t" r="r" b="b"/>
              <a:pathLst>
                <a:path w="765302" h="790575">
                  <a:moveTo>
                    <a:pt x="0" y="0"/>
                  </a:moveTo>
                  <a:cubicBezTo>
                    <a:pt x="259715" y="0"/>
                    <a:pt x="505714" y="0"/>
                    <a:pt x="765302" y="0"/>
                  </a:cubicBezTo>
                  <a:cubicBezTo>
                    <a:pt x="765302" y="263525"/>
                    <a:pt x="765302" y="527050"/>
                    <a:pt x="765302" y="790575"/>
                  </a:cubicBezTo>
                  <a:cubicBezTo>
                    <a:pt x="505587" y="790575"/>
                    <a:pt x="245999" y="790575"/>
                    <a:pt x="0" y="790575"/>
                  </a:cubicBezTo>
                  <a:cubicBezTo>
                    <a:pt x="0" y="527050"/>
                    <a:pt x="0" y="26352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10606140" y="9349020"/>
            <a:ext cx="111780" cy="354780"/>
            <a:chOff x="0" y="0"/>
            <a:chExt cx="149040" cy="47304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3589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21920" y="167005"/>
                    <a:pt x="108331" y="320040"/>
                    <a:pt x="94869" y="473075"/>
                  </a:cubicBezTo>
                  <a:cubicBezTo>
                    <a:pt x="27051" y="431292"/>
                    <a:pt x="0" y="236474"/>
                    <a:pt x="1358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10441980" y="9349020"/>
            <a:ext cx="111780" cy="354780"/>
            <a:chOff x="0" y="0"/>
            <a:chExt cx="149040" cy="47304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3589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21920" y="167005"/>
                    <a:pt x="108331" y="320040"/>
                    <a:pt x="94869" y="473075"/>
                  </a:cubicBezTo>
                  <a:cubicBezTo>
                    <a:pt x="27051" y="431292"/>
                    <a:pt x="0" y="222631"/>
                    <a:pt x="1358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9948960" y="9349020"/>
            <a:ext cx="102600" cy="354780"/>
            <a:chOff x="0" y="0"/>
            <a:chExt cx="136800" cy="47304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0" y="0"/>
                  </a:moveTo>
                  <a:cubicBezTo>
                    <a:pt x="54737" y="0"/>
                    <a:pt x="82042" y="0"/>
                    <a:pt x="136779" y="0"/>
                  </a:cubicBezTo>
                  <a:cubicBezTo>
                    <a:pt x="123063" y="167005"/>
                    <a:pt x="109474" y="320040"/>
                    <a:pt x="95758" y="473075"/>
                  </a:cubicBezTo>
                  <a:cubicBezTo>
                    <a:pt x="82042" y="473075"/>
                    <a:pt x="68453" y="473075"/>
                    <a:pt x="54737" y="473075"/>
                  </a:cubicBezTo>
                  <a:cubicBezTo>
                    <a:pt x="27305" y="320040"/>
                    <a:pt x="13716" y="16700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10113120" y="9349020"/>
            <a:ext cx="114480" cy="354780"/>
            <a:chOff x="0" y="0"/>
            <a:chExt cx="152640" cy="47304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152654" cy="473075"/>
            </a:xfrm>
            <a:custGeom>
              <a:avLst/>
              <a:gdLst/>
              <a:ahLst/>
              <a:cxnLst/>
              <a:rect l="l" t="t" r="r" b="b"/>
              <a:pathLst>
                <a:path w="152654" h="473075">
                  <a:moveTo>
                    <a:pt x="55499" y="473075"/>
                  </a:moveTo>
                  <a:cubicBezTo>
                    <a:pt x="27813" y="320040"/>
                    <a:pt x="13843" y="167005"/>
                    <a:pt x="0" y="0"/>
                  </a:cubicBezTo>
                  <a:cubicBezTo>
                    <a:pt x="55499" y="0"/>
                    <a:pt x="97155" y="0"/>
                    <a:pt x="152654" y="0"/>
                  </a:cubicBezTo>
                  <a:cubicBezTo>
                    <a:pt x="124841" y="167005"/>
                    <a:pt x="110998" y="320040"/>
                    <a:pt x="97155" y="473075"/>
                  </a:cubicBezTo>
                  <a:cubicBezTo>
                    <a:pt x="83312" y="473075"/>
                    <a:pt x="69342" y="473075"/>
                    <a:pt x="55499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10277280" y="9349020"/>
            <a:ext cx="111780" cy="354780"/>
            <a:chOff x="0" y="0"/>
            <a:chExt cx="149040" cy="47304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0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35509" y="167005"/>
                    <a:pt x="108458" y="320040"/>
                    <a:pt x="94869" y="473075"/>
                  </a:cubicBezTo>
                  <a:cubicBezTo>
                    <a:pt x="81280" y="473075"/>
                    <a:pt x="67818" y="473075"/>
                    <a:pt x="54229" y="473075"/>
                  </a:cubicBezTo>
                  <a:cubicBezTo>
                    <a:pt x="40640" y="320040"/>
                    <a:pt x="13589" y="16700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9786960" y="8212860"/>
            <a:ext cx="102600" cy="354780"/>
            <a:chOff x="0" y="0"/>
            <a:chExt cx="136800" cy="47304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95758" y="13970"/>
                  </a:moveTo>
                  <a:cubicBezTo>
                    <a:pt x="109474" y="167005"/>
                    <a:pt x="123063" y="320040"/>
                    <a:pt x="136779" y="473075"/>
                  </a:cubicBezTo>
                  <a:cubicBezTo>
                    <a:pt x="82042" y="473075"/>
                    <a:pt x="54737" y="473075"/>
                    <a:pt x="0" y="473075"/>
                  </a:cubicBezTo>
                  <a:cubicBezTo>
                    <a:pt x="13716" y="320040"/>
                    <a:pt x="27305" y="167005"/>
                    <a:pt x="54737" y="0"/>
                  </a:cubicBezTo>
                  <a:cubicBezTo>
                    <a:pt x="68453" y="13970"/>
                    <a:pt x="82042" y="13970"/>
                    <a:pt x="95758" y="139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9948960" y="8212860"/>
            <a:ext cx="102600" cy="354780"/>
            <a:chOff x="0" y="0"/>
            <a:chExt cx="136800" cy="47304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95758" y="0"/>
                  </a:moveTo>
                  <a:cubicBezTo>
                    <a:pt x="109474" y="153035"/>
                    <a:pt x="123063" y="306070"/>
                    <a:pt x="136779" y="473075"/>
                  </a:cubicBezTo>
                  <a:cubicBezTo>
                    <a:pt x="95758" y="473075"/>
                    <a:pt x="54737" y="473075"/>
                    <a:pt x="0" y="473075"/>
                  </a:cubicBezTo>
                  <a:cubicBezTo>
                    <a:pt x="13716" y="320040"/>
                    <a:pt x="27305" y="167005"/>
                    <a:pt x="54737" y="13970"/>
                  </a:cubicBezTo>
                  <a:cubicBezTo>
                    <a:pt x="68453" y="13970"/>
                    <a:pt x="82042" y="13970"/>
                    <a:pt x="9575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10113120" y="8224740"/>
            <a:ext cx="114480" cy="342900"/>
            <a:chOff x="0" y="0"/>
            <a:chExt cx="152640" cy="45720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152654" cy="457200"/>
            </a:xfrm>
            <a:custGeom>
              <a:avLst/>
              <a:gdLst/>
              <a:ahLst/>
              <a:cxnLst/>
              <a:rect l="l" t="t" r="r" b="b"/>
              <a:pathLst>
                <a:path w="152654" h="457200">
                  <a:moveTo>
                    <a:pt x="138811" y="457200"/>
                  </a:moveTo>
                  <a:cubicBezTo>
                    <a:pt x="97155" y="457200"/>
                    <a:pt x="55499" y="457200"/>
                    <a:pt x="0" y="457200"/>
                  </a:cubicBezTo>
                  <a:cubicBezTo>
                    <a:pt x="13843" y="304800"/>
                    <a:pt x="27813" y="152400"/>
                    <a:pt x="55499" y="0"/>
                  </a:cubicBezTo>
                  <a:cubicBezTo>
                    <a:pt x="124841" y="27686"/>
                    <a:pt x="152654" y="207772"/>
                    <a:pt x="138811" y="4572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10277280" y="8212860"/>
            <a:ext cx="111780" cy="354780"/>
            <a:chOff x="0" y="0"/>
            <a:chExt cx="149040" cy="47304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94869" y="0"/>
                  </a:moveTo>
                  <a:cubicBezTo>
                    <a:pt x="108458" y="153035"/>
                    <a:pt x="135509" y="306070"/>
                    <a:pt x="149098" y="473075"/>
                  </a:cubicBezTo>
                  <a:cubicBezTo>
                    <a:pt x="94869" y="473075"/>
                    <a:pt x="54229" y="473075"/>
                    <a:pt x="0" y="473075"/>
                  </a:cubicBezTo>
                  <a:cubicBezTo>
                    <a:pt x="13589" y="389509"/>
                    <a:pt x="13589" y="320040"/>
                    <a:pt x="27051" y="236474"/>
                  </a:cubicBezTo>
                  <a:cubicBezTo>
                    <a:pt x="27051" y="167005"/>
                    <a:pt x="40640" y="83439"/>
                    <a:pt x="54229" y="13970"/>
                  </a:cubicBezTo>
                  <a:cubicBezTo>
                    <a:pt x="67818" y="13970"/>
                    <a:pt x="81280" y="13970"/>
                    <a:pt x="9486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10441980" y="8212860"/>
            <a:ext cx="111780" cy="354780"/>
            <a:chOff x="0" y="0"/>
            <a:chExt cx="149040" cy="47304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49098" y="473075"/>
                  </a:moveTo>
                  <a:cubicBezTo>
                    <a:pt x="94869" y="473075"/>
                    <a:pt x="54229" y="473075"/>
                    <a:pt x="0" y="473075"/>
                  </a:cubicBezTo>
                  <a:cubicBezTo>
                    <a:pt x="13589" y="320040"/>
                    <a:pt x="27051" y="167005"/>
                    <a:pt x="40640" y="0"/>
                  </a:cubicBezTo>
                  <a:cubicBezTo>
                    <a:pt x="54229" y="13970"/>
                    <a:pt x="67691" y="13970"/>
                    <a:pt x="94869" y="13970"/>
                  </a:cubicBezTo>
                  <a:cubicBezTo>
                    <a:pt x="108331" y="167005"/>
                    <a:pt x="121920" y="306070"/>
                    <a:pt x="149098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9786960" y="9349020"/>
            <a:ext cx="102600" cy="354780"/>
            <a:chOff x="0" y="0"/>
            <a:chExt cx="136800" cy="47304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54737" y="473075"/>
                  </a:moveTo>
                  <a:cubicBezTo>
                    <a:pt x="27305" y="320040"/>
                    <a:pt x="13716" y="167005"/>
                    <a:pt x="0" y="0"/>
                  </a:cubicBezTo>
                  <a:cubicBezTo>
                    <a:pt x="54737" y="0"/>
                    <a:pt x="82042" y="0"/>
                    <a:pt x="136779" y="0"/>
                  </a:cubicBezTo>
                  <a:cubicBezTo>
                    <a:pt x="123063" y="167005"/>
                    <a:pt x="109474" y="320040"/>
                    <a:pt x="95758" y="473075"/>
                  </a:cubicBezTo>
                  <a:cubicBezTo>
                    <a:pt x="82042" y="473075"/>
                    <a:pt x="68453" y="473075"/>
                    <a:pt x="54737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10606140" y="8212860"/>
            <a:ext cx="111780" cy="354780"/>
            <a:chOff x="0" y="0"/>
            <a:chExt cx="149040" cy="47304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49098" y="473075"/>
                  </a:moveTo>
                  <a:cubicBezTo>
                    <a:pt x="94869" y="473075"/>
                    <a:pt x="54229" y="473075"/>
                    <a:pt x="0" y="473075"/>
                  </a:cubicBezTo>
                  <a:cubicBezTo>
                    <a:pt x="13589" y="320040"/>
                    <a:pt x="27051" y="167005"/>
                    <a:pt x="40640" y="0"/>
                  </a:cubicBezTo>
                  <a:cubicBezTo>
                    <a:pt x="67691" y="0"/>
                    <a:pt x="81280" y="13970"/>
                    <a:pt x="94869" y="13970"/>
                  </a:cubicBezTo>
                  <a:cubicBezTo>
                    <a:pt x="108331" y="167005"/>
                    <a:pt x="121920" y="320040"/>
                    <a:pt x="149098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13975740" y="8641620"/>
            <a:ext cx="307260" cy="71280"/>
            <a:chOff x="0" y="0"/>
            <a:chExt cx="409680" cy="9504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409702" cy="94996"/>
            </a:xfrm>
            <a:custGeom>
              <a:avLst/>
              <a:gdLst/>
              <a:ahLst/>
              <a:cxnLst/>
              <a:rect l="l" t="t" r="r" b="b"/>
              <a:pathLst>
                <a:path w="409702" h="94996">
                  <a:moveTo>
                    <a:pt x="409702" y="0"/>
                  </a:moveTo>
                  <a:cubicBezTo>
                    <a:pt x="409702" y="27178"/>
                    <a:pt x="409702" y="67945"/>
                    <a:pt x="409702" y="94996"/>
                  </a:cubicBezTo>
                  <a:cubicBezTo>
                    <a:pt x="273177" y="94996"/>
                    <a:pt x="150241" y="94996"/>
                    <a:pt x="27305" y="94996"/>
                  </a:cubicBezTo>
                  <a:cubicBezTo>
                    <a:pt x="0" y="40767"/>
                    <a:pt x="0" y="0"/>
                    <a:pt x="95631" y="0"/>
                  </a:cubicBezTo>
                  <a:cubicBezTo>
                    <a:pt x="191262" y="0"/>
                    <a:pt x="300482" y="0"/>
                    <a:pt x="40970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14783040" y="8327340"/>
            <a:ext cx="71280" cy="324000"/>
            <a:chOff x="0" y="0"/>
            <a:chExt cx="95040" cy="43200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94996" cy="432054"/>
            </a:xfrm>
            <a:custGeom>
              <a:avLst/>
              <a:gdLst/>
              <a:ahLst/>
              <a:cxnLst/>
              <a:rect l="l" t="t" r="r" b="b"/>
              <a:pathLst>
                <a:path w="94996" h="432054">
                  <a:moveTo>
                    <a:pt x="94996" y="27813"/>
                  </a:moveTo>
                  <a:cubicBezTo>
                    <a:pt x="94996" y="153289"/>
                    <a:pt x="94996" y="278638"/>
                    <a:pt x="94996" y="404114"/>
                  </a:cubicBezTo>
                  <a:cubicBezTo>
                    <a:pt x="40767" y="418084"/>
                    <a:pt x="0" y="432054"/>
                    <a:pt x="0" y="334391"/>
                  </a:cubicBezTo>
                  <a:cubicBezTo>
                    <a:pt x="0" y="250825"/>
                    <a:pt x="0" y="167259"/>
                    <a:pt x="0" y="97536"/>
                  </a:cubicBezTo>
                  <a:cubicBezTo>
                    <a:pt x="0" y="13970"/>
                    <a:pt x="27178" y="0"/>
                    <a:pt x="94996" y="2781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14618340" y="8339220"/>
            <a:ext cx="73980" cy="302400"/>
            <a:chOff x="0" y="0"/>
            <a:chExt cx="98640" cy="40320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98679" cy="403225"/>
            </a:xfrm>
            <a:custGeom>
              <a:avLst/>
              <a:gdLst/>
              <a:ahLst/>
              <a:cxnLst/>
              <a:rect l="l" t="t" r="r" b="b"/>
              <a:pathLst>
                <a:path w="98679" h="403225">
                  <a:moveTo>
                    <a:pt x="0" y="403225"/>
                  </a:moveTo>
                  <a:cubicBezTo>
                    <a:pt x="0" y="278130"/>
                    <a:pt x="0" y="180721"/>
                    <a:pt x="0" y="83439"/>
                  </a:cubicBezTo>
                  <a:cubicBezTo>
                    <a:pt x="0" y="0"/>
                    <a:pt x="0" y="0"/>
                    <a:pt x="98679" y="0"/>
                  </a:cubicBezTo>
                  <a:cubicBezTo>
                    <a:pt x="98679" y="125095"/>
                    <a:pt x="98679" y="250317"/>
                    <a:pt x="98679" y="389255"/>
                  </a:cubicBezTo>
                  <a:cubicBezTo>
                    <a:pt x="70485" y="389255"/>
                    <a:pt x="42291" y="403098"/>
                    <a:pt x="0" y="403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14444460" y="8327340"/>
            <a:ext cx="83160" cy="324000"/>
            <a:chOff x="0" y="0"/>
            <a:chExt cx="110880" cy="43200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110871" cy="432054"/>
            </a:xfrm>
            <a:custGeom>
              <a:avLst/>
              <a:gdLst/>
              <a:ahLst/>
              <a:cxnLst/>
              <a:rect l="l" t="t" r="r" b="b"/>
              <a:pathLst>
                <a:path w="110871" h="432054">
                  <a:moveTo>
                    <a:pt x="110871" y="404114"/>
                  </a:moveTo>
                  <a:cubicBezTo>
                    <a:pt x="27686" y="432054"/>
                    <a:pt x="0" y="418084"/>
                    <a:pt x="0" y="334391"/>
                  </a:cubicBezTo>
                  <a:cubicBezTo>
                    <a:pt x="13843" y="250825"/>
                    <a:pt x="13843" y="167259"/>
                    <a:pt x="0" y="83566"/>
                  </a:cubicBezTo>
                  <a:cubicBezTo>
                    <a:pt x="0" y="13970"/>
                    <a:pt x="41529" y="0"/>
                    <a:pt x="110871" y="27813"/>
                  </a:cubicBezTo>
                  <a:cubicBezTo>
                    <a:pt x="110871" y="153289"/>
                    <a:pt x="110871" y="278638"/>
                    <a:pt x="110871" y="40411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14283000" y="8327340"/>
            <a:ext cx="71280" cy="314280"/>
            <a:chOff x="0" y="0"/>
            <a:chExt cx="95040" cy="41904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94996" cy="419100"/>
            </a:xfrm>
            <a:custGeom>
              <a:avLst/>
              <a:gdLst/>
              <a:ahLst/>
              <a:cxnLst/>
              <a:rect l="l" t="t" r="r" b="b"/>
              <a:pathLst>
                <a:path w="94996" h="419100">
                  <a:moveTo>
                    <a:pt x="0" y="419100"/>
                  </a:moveTo>
                  <a:cubicBezTo>
                    <a:pt x="0" y="307340"/>
                    <a:pt x="0" y="195580"/>
                    <a:pt x="0" y="97790"/>
                  </a:cubicBezTo>
                  <a:cubicBezTo>
                    <a:pt x="0" y="13970"/>
                    <a:pt x="27178" y="0"/>
                    <a:pt x="94996" y="27940"/>
                  </a:cubicBezTo>
                  <a:cubicBezTo>
                    <a:pt x="94996" y="153670"/>
                    <a:pt x="94996" y="279400"/>
                    <a:pt x="94996" y="405130"/>
                  </a:cubicBezTo>
                  <a:cubicBezTo>
                    <a:pt x="67945" y="419100"/>
                    <a:pt x="27178" y="419100"/>
                    <a:pt x="0" y="419100"/>
                  </a:cubicBezTo>
                  <a:cubicBezTo>
                    <a:pt x="0" y="419100"/>
                    <a:pt x="0" y="419100"/>
                    <a:pt x="0" y="4191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13975740" y="8808480"/>
            <a:ext cx="316440" cy="83160"/>
            <a:chOff x="0" y="0"/>
            <a:chExt cx="421920" cy="11088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421894" cy="110871"/>
            </a:xfrm>
            <a:custGeom>
              <a:avLst/>
              <a:gdLst/>
              <a:ahLst/>
              <a:cxnLst/>
              <a:rect l="l" t="t" r="r" b="b"/>
              <a:pathLst>
                <a:path w="421894" h="110871">
                  <a:moveTo>
                    <a:pt x="394716" y="110871"/>
                  </a:moveTo>
                  <a:cubicBezTo>
                    <a:pt x="272161" y="110871"/>
                    <a:pt x="149733" y="110871"/>
                    <a:pt x="27178" y="110871"/>
                  </a:cubicBezTo>
                  <a:cubicBezTo>
                    <a:pt x="0" y="41529"/>
                    <a:pt x="13589" y="0"/>
                    <a:pt x="81661" y="0"/>
                  </a:cubicBezTo>
                  <a:cubicBezTo>
                    <a:pt x="163322" y="13843"/>
                    <a:pt x="244983" y="13843"/>
                    <a:pt x="326644" y="0"/>
                  </a:cubicBezTo>
                  <a:cubicBezTo>
                    <a:pt x="394716" y="0"/>
                    <a:pt x="421894" y="27686"/>
                    <a:pt x="394716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13975740" y="8974800"/>
            <a:ext cx="316440" cy="83160"/>
            <a:chOff x="0" y="0"/>
            <a:chExt cx="421920" cy="11088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421894" cy="110871"/>
            </a:xfrm>
            <a:custGeom>
              <a:avLst/>
              <a:gdLst/>
              <a:ahLst/>
              <a:cxnLst/>
              <a:rect l="l" t="t" r="r" b="b"/>
              <a:pathLst>
                <a:path w="421894" h="110871">
                  <a:moveTo>
                    <a:pt x="394716" y="110871"/>
                  </a:moveTo>
                  <a:cubicBezTo>
                    <a:pt x="272161" y="110871"/>
                    <a:pt x="149733" y="110871"/>
                    <a:pt x="27178" y="110871"/>
                  </a:cubicBezTo>
                  <a:cubicBezTo>
                    <a:pt x="0" y="41529"/>
                    <a:pt x="13589" y="0"/>
                    <a:pt x="81661" y="13843"/>
                  </a:cubicBezTo>
                  <a:cubicBezTo>
                    <a:pt x="163322" y="13843"/>
                    <a:pt x="244983" y="13843"/>
                    <a:pt x="326644" y="13843"/>
                  </a:cubicBezTo>
                  <a:cubicBezTo>
                    <a:pt x="408305" y="0"/>
                    <a:pt x="421894" y="41529"/>
                    <a:pt x="394716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13975740" y="9151380"/>
            <a:ext cx="316440" cy="73980"/>
            <a:chOff x="0" y="0"/>
            <a:chExt cx="421920" cy="98640"/>
          </a:xfrm>
        </p:grpSpPr>
        <p:sp>
          <p:nvSpPr>
            <p:cNvPr id="224" name="Freeform 224"/>
            <p:cNvSpPr/>
            <p:nvPr/>
          </p:nvSpPr>
          <p:spPr>
            <a:xfrm>
              <a:off x="0" y="0"/>
              <a:ext cx="421894" cy="98679"/>
            </a:xfrm>
            <a:custGeom>
              <a:avLst/>
              <a:gdLst/>
              <a:ahLst/>
              <a:cxnLst/>
              <a:rect l="l" t="t" r="r" b="b"/>
              <a:pathLst>
                <a:path w="421894" h="98679">
                  <a:moveTo>
                    <a:pt x="27178" y="98679"/>
                  </a:moveTo>
                  <a:cubicBezTo>
                    <a:pt x="0" y="42291"/>
                    <a:pt x="13589" y="0"/>
                    <a:pt x="81661" y="0"/>
                  </a:cubicBezTo>
                  <a:cubicBezTo>
                    <a:pt x="163322" y="0"/>
                    <a:pt x="244983" y="0"/>
                    <a:pt x="326644" y="0"/>
                  </a:cubicBezTo>
                  <a:cubicBezTo>
                    <a:pt x="394716" y="0"/>
                    <a:pt x="421894" y="28194"/>
                    <a:pt x="394716" y="98679"/>
                  </a:cubicBezTo>
                  <a:cubicBezTo>
                    <a:pt x="272161" y="98679"/>
                    <a:pt x="149733" y="98679"/>
                    <a:pt x="27178" y="986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15028200" y="8641620"/>
            <a:ext cx="309420" cy="83160"/>
            <a:chOff x="0" y="0"/>
            <a:chExt cx="412560" cy="11088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412623" cy="110871"/>
            </a:xfrm>
            <a:custGeom>
              <a:avLst/>
              <a:gdLst/>
              <a:ahLst/>
              <a:cxnLst/>
              <a:rect l="l" t="t" r="r" b="b"/>
              <a:pathLst>
                <a:path w="412623" h="110871">
                  <a:moveTo>
                    <a:pt x="385064" y="110871"/>
                  </a:moveTo>
                  <a:cubicBezTo>
                    <a:pt x="261239" y="110871"/>
                    <a:pt x="137541" y="110871"/>
                    <a:pt x="13716" y="110871"/>
                  </a:cubicBezTo>
                  <a:cubicBezTo>
                    <a:pt x="0" y="41529"/>
                    <a:pt x="13716" y="0"/>
                    <a:pt x="82550" y="0"/>
                  </a:cubicBezTo>
                  <a:cubicBezTo>
                    <a:pt x="165100" y="0"/>
                    <a:pt x="247523" y="0"/>
                    <a:pt x="316357" y="0"/>
                  </a:cubicBezTo>
                  <a:cubicBezTo>
                    <a:pt x="398907" y="0"/>
                    <a:pt x="412623" y="27686"/>
                    <a:pt x="385064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15028200" y="8808480"/>
            <a:ext cx="297540" cy="83160"/>
            <a:chOff x="0" y="0"/>
            <a:chExt cx="396720" cy="11088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396748" cy="110871"/>
            </a:xfrm>
            <a:custGeom>
              <a:avLst/>
              <a:gdLst/>
              <a:ahLst/>
              <a:cxnLst/>
              <a:rect l="l" t="t" r="r" b="b"/>
              <a:pathLst>
                <a:path w="396748" h="110871">
                  <a:moveTo>
                    <a:pt x="396748" y="0"/>
                  </a:moveTo>
                  <a:cubicBezTo>
                    <a:pt x="396748" y="41529"/>
                    <a:pt x="396748" y="69342"/>
                    <a:pt x="396748" y="110871"/>
                  </a:cubicBezTo>
                  <a:cubicBezTo>
                    <a:pt x="273685" y="110871"/>
                    <a:pt x="150495" y="110871"/>
                    <a:pt x="13716" y="110871"/>
                  </a:cubicBezTo>
                  <a:cubicBezTo>
                    <a:pt x="0" y="41529"/>
                    <a:pt x="0" y="0"/>
                    <a:pt x="82042" y="0"/>
                  </a:cubicBezTo>
                  <a:cubicBezTo>
                    <a:pt x="177800" y="13843"/>
                    <a:pt x="273558" y="0"/>
                    <a:pt x="39674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14783040" y="9401400"/>
            <a:ext cx="71280" cy="302400"/>
            <a:chOff x="0" y="0"/>
            <a:chExt cx="95040" cy="40320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94996" cy="403225"/>
            </a:xfrm>
            <a:custGeom>
              <a:avLst/>
              <a:gdLst/>
              <a:ahLst/>
              <a:cxnLst/>
              <a:rect l="l" t="t" r="r" b="b"/>
              <a:pathLst>
                <a:path w="94996" h="403225">
                  <a:moveTo>
                    <a:pt x="94996" y="403225"/>
                  </a:moveTo>
                  <a:cubicBezTo>
                    <a:pt x="67818" y="403225"/>
                    <a:pt x="40640" y="403225"/>
                    <a:pt x="0" y="403225"/>
                  </a:cubicBezTo>
                  <a:cubicBezTo>
                    <a:pt x="0" y="291973"/>
                    <a:pt x="0" y="194691"/>
                    <a:pt x="0" y="83439"/>
                  </a:cubicBezTo>
                  <a:cubicBezTo>
                    <a:pt x="0" y="0"/>
                    <a:pt x="27178" y="0"/>
                    <a:pt x="94996" y="13843"/>
                  </a:cubicBezTo>
                  <a:cubicBezTo>
                    <a:pt x="94996" y="138938"/>
                    <a:pt x="94996" y="264160"/>
                    <a:pt x="94996" y="403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15028200" y="9317700"/>
            <a:ext cx="297540" cy="83160"/>
            <a:chOff x="0" y="0"/>
            <a:chExt cx="396720" cy="110880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396748" cy="110871"/>
            </a:xfrm>
            <a:custGeom>
              <a:avLst/>
              <a:gdLst/>
              <a:ahLst/>
              <a:cxnLst/>
              <a:rect l="l" t="t" r="r" b="b"/>
              <a:pathLst>
                <a:path w="396748" h="110871">
                  <a:moveTo>
                    <a:pt x="396748" y="0"/>
                  </a:moveTo>
                  <a:cubicBezTo>
                    <a:pt x="396748" y="41529"/>
                    <a:pt x="396748" y="69342"/>
                    <a:pt x="396748" y="110871"/>
                  </a:cubicBezTo>
                  <a:cubicBezTo>
                    <a:pt x="287274" y="110871"/>
                    <a:pt x="177927" y="110871"/>
                    <a:pt x="68453" y="110871"/>
                  </a:cubicBezTo>
                  <a:cubicBezTo>
                    <a:pt x="54737" y="110871"/>
                    <a:pt x="27305" y="69342"/>
                    <a:pt x="0" y="55499"/>
                  </a:cubicBezTo>
                  <a:cubicBezTo>
                    <a:pt x="27305" y="41529"/>
                    <a:pt x="54737" y="13843"/>
                    <a:pt x="68453" y="13843"/>
                  </a:cubicBezTo>
                  <a:cubicBezTo>
                    <a:pt x="177800" y="0"/>
                    <a:pt x="273558" y="0"/>
                    <a:pt x="39674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14947200" y="8327340"/>
            <a:ext cx="81000" cy="314280"/>
            <a:chOff x="0" y="0"/>
            <a:chExt cx="108000" cy="41904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107950" cy="419100"/>
            </a:xfrm>
            <a:custGeom>
              <a:avLst/>
              <a:gdLst/>
              <a:ahLst/>
              <a:cxnLst/>
              <a:rect l="l" t="t" r="r" b="b"/>
              <a:pathLst>
                <a:path w="107950" h="419100">
                  <a:moveTo>
                    <a:pt x="107950" y="27940"/>
                  </a:moveTo>
                  <a:cubicBezTo>
                    <a:pt x="107950" y="153670"/>
                    <a:pt x="107950" y="279400"/>
                    <a:pt x="107950" y="405130"/>
                  </a:cubicBezTo>
                  <a:cubicBezTo>
                    <a:pt x="67437" y="405130"/>
                    <a:pt x="40513" y="405130"/>
                    <a:pt x="0" y="419100"/>
                  </a:cubicBezTo>
                  <a:cubicBezTo>
                    <a:pt x="0" y="293370"/>
                    <a:pt x="0" y="195580"/>
                    <a:pt x="0" y="83820"/>
                  </a:cubicBezTo>
                  <a:cubicBezTo>
                    <a:pt x="0" y="13970"/>
                    <a:pt x="40513" y="0"/>
                    <a:pt x="107950" y="279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14609160" y="9401400"/>
            <a:ext cx="83160" cy="302400"/>
            <a:chOff x="0" y="0"/>
            <a:chExt cx="110880" cy="403200"/>
          </a:xfrm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110871" cy="403225"/>
            </a:xfrm>
            <a:custGeom>
              <a:avLst/>
              <a:gdLst/>
              <a:ahLst/>
              <a:cxnLst/>
              <a:rect l="l" t="t" r="r" b="b"/>
              <a:pathLst>
                <a:path w="110871" h="403225">
                  <a:moveTo>
                    <a:pt x="110871" y="403225"/>
                  </a:moveTo>
                  <a:cubicBezTo>
                    <a:pt x="69342" y="403225"/>
                    <a:pt x="41529" y="403225"/>
                    <a:pt x="13843" y="403225"/>
                  </a:cubicBezTo>
                  <a:cubicBezTo>
                    <a:pt x="13843" y="278130"/>
                    <a:pt x="0" y="180721"/>
                    <a:pt x="13843" y="69596"/>
                  </a:cubicBezTo>
                  <a:cubicBezTo>
                    <a:pt x="13843" y="41656"/>
                    <a:pt x="55499" y="13843"/>
                    <a:pt x="83185" y="0"/>
                  </a:cubicBezTo>
                  <a:cubicBezTo>
                    <a:pt x="83185" y="0"/>
                    <a:pt x="97028" y="13843"/>
                    <a:pt x="110871" y="13843"/>
                  </a:cubicBezTo>
                  <a:cubicBezTo>
                    <a:pt x="110871" y="138938"/>
                    <a:pt x="110871" y="264160"/>
                    <a:pt x="110871" y="403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15028200" y="8974800"/>
            <a:ext cx="309420" cy="83160"/>
            <a:chOff x="0" y="0"/>
            <a:chExt cx="412560" cy="110880"/>
          </a:xfrm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412623" cy="110871"/>
            </a:xfrm>
            <a:custGeom>
              <a:avLst/>
              <a:gdLst/>
              <a:ahLst/>
              <a:cxnLst/>
              <a:rect l="l" t="t" r="r" b="b"/>
              <a:pathLst>
                <a:path w="412623" h="110871">
                  <a:moveTo>
                    <a:pt x="13716" y="110871"/>
                  </a:moveTo>
                  <a:cubicBezTo>
                    <a:pt x="0" y="41529"/>
                    <a:pt x="13716" y="0"/>
                    <a:pt x="82550" y="13843"/>
                  </a:cubicBezTo>
                  <a:cubicBezTo>
                    <a:pt x="165100" y="13843"/>
                    <a:pt x="247523" y="13843"/>
                    <a:pt x="316357" y="13843"/>
                  </a:cubicBezTo>
                  <a:cubicBezTo>
                    <a:pt x="385064" y="0"/>
                    <a:pt x="412623" y="41529"/>
                    <a:pt x="398780" y="110871"/>
                  </a:cubicBezTo>
                  <a:cubicBezTo>
                    <a:pt x="274955" y="110871"/>
                    <a:pt x="151257" y="110871"/>
                    <a:pt x="13716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15028200" y="9151380"/>
            <a:ext cx="309420" cy="73980"/>
            <a:chOff x="0" y="0"/>
            <a:chExt cx="412560" cy="9864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412623" cy="98679"/>
            </a:xfrm>
            <a:custGeom>
              <a:avLst/>
              <a:gdLst/>
              <a:ahLst/>
              <a:cxnLst/>
              <a:rect l="l" t="t" r="r" b="b"/>
              <a:pathLst>
                <a:path w="412623" h="98679">
                  <a:moveTo>
                    <a:pt x="13716" y="98679"/>
                  </a:moveTo>
                  <a:cubicBezTo>
                    <a:pt x="0" y="28194"/>
                    <a:pt x="13716" y="0"/>
                    <a:pt x="82550" y="0"/>
                  </a:cubicBezTo>
                  <a:cubicBezTo>
                    <a:pt x="165100" y="0"/>
                    <a:pt x="247523" y="0"/>
                    <a:pt x="316357" y="0"/>
                  </a:cubicBezTo>
                  <a:cubicBezTo>
                    <a:pt x="385191" y="0"/>
                    <a:pt x="412623" y="28194"/>
                    <a:pt x="398907" y="98679"/>
                  </a:cubicBezTo>
                  <a:cubicBezTo>
                    <a:pt x="275082" y="98679"/>
                    <a:pt x="151384" y="98679"/>
                    <a:pt x="13843" y="986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14292180" y="9410580"/>
            <a:ext cx="62100" cy="292680"/>
            <a:chOff x="0" y="0"/>
            <a:chExt cx="82800" cy="390240"/>
          </a:xfrm>
        </p:grpSpPr>
        <p:sp>
          <p:nvSpPr>
            <p:cNvPr id="242" name="Freeform 242"/>
            <p:cNvSpPr/>
            <p:nvPr/>
          </p:nvSpPr>
          <p:spPr>
            <a:xfrm>
              <a:off x="0" y="0"/>
              <a:ext cx="82804" cy="390271"/>
            </a:xfrm>
            <a:custGeom>
              <a:avLst/>
              <a:gdLst/>
              <a:ahLst/>
              <a:cxnLst/>
              <a:rect l="l" t="t" r="r" b="b"/>
              <a:pathLst>
                <a:path w="82804" h="390271">
                  <a:moveTo>
                    <a:pt x="0" y="0"/>
                  </a:moveTo>
                  <a:cubicBezTo>
                    <a:pt x="27559" y="0"/>
                    <a:pt x="55245" y="0"/>
                    <a:pt x="82804" y="0"/>
                  </a:cubicBezTo>
                  <a:cubicBezTo>
                    <a:pt x="82804" y="125476"/>
                    <a:pt x="82804" y="250825"/>
                    <a:pt x="82804" y="390271"/>
                  </a:cubicBezTo>
                  <a:cubicBezTo>
                    <a:pt x="55245" y="390271"/>
                    <a:pt x="27559" y="390271"/>
                    <a:pt x="0" y="390271"/>
                  </a:cubicBezTo>
                  <a:cubicBezTo>
                    <a:pt x="0" y="264795"/>
                    <a:pt x="0" y="13931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13975740" y="9317700"/>
            <a:ext cx="316440" cy="73980"/>
            <a:chOff x="0" y="0"/>
            <a:chExt cx="421920" cy="9864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421894" cy="98679"/>
            </a:xfrm>
            <a:custGeom>
              <a:avLst/>
              <a:gdLst/>
              <a:ahLst/>
              <a:cxnLst/>
              <a:rect l="l" t="t" r="r" b="b"/>
              <a:pathLst>
                <a:path w="421894" h="98679">
                  <a:moveTo>
                    <a:pt x="394716" y="98679"/>
                  </a:moveTo>
                  <a:cubicBezTo>
                    <a:pt x="272161" y="98679"/>
                    <a:pt x="149733" y="98679"/>
                    <a:pt x="27178" y="98679"/>
                  </a:cubicBezTo>
                  <a:cubicBezTo>
                    <a:pt x="0" y="42291"/>
                    <a:pt x="13589" y="0"/>
                    <a:pt x="81661" y="0"/>
                  </a:cubicBezTo>
                  <a:cubicBezTo>
                    <a:pt x="163322" y="14097"/>
                    <a:pt x="244983" y="14097"/>
                    <a:pt x="326644" y="0"/>
                  </a:cubicBezTo>
                  <a:cubicBezTo>
                    <a:pt x="408305" y="0"/>
                    <a:pt x="421894" y="28194"/>
                    <a:pt x="394716" y="986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14444460" y="9401400"/>
            <a:ext cx="83160" cy="312120"/>
            <a:chOff x="0" y="0"/>
            <a:chExt cx="110880" cy="416160"/>
          </a:xfrm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10871" cy="416179"/>
            </a:xfrm>
            <a:custGeom>
              <a:avLst/>
              <a:gdLst/>
              <a:ahLst/>
              <a:cxnLst/>
              <a:rect l="l" t="t" r="r" b="b"/>
              <a:pathLst>
                <a:path w="110871" h="416179">
                  <a:moveTo>
                    <a:pt x="110871" y="13843"/>
                  </a:moveTo>
                  <a:cubicBezTo>
                    <a:pt x="110871" y="138684"/>
                    <a:pt x="110871" y="263525"/>
                    <a:pt x="110871" y="388366"/>
                  </a:cubicBezTo>
                  <a:cubicBezTo>
                    <a:pt x="41529" y="416179"/>
                    <a:pt x="0" y="416179"/>
                    <a:pt x="0" y="319024"/>
                  </a:cubicBezTo>
                  <a:cubicBezTo>
                    <a:pt x="13843" y="249682"/>
                    <a:pt x="13843" y="166497"/>
                    <a:pt x="0" y="97155"/>
                  </a:cubicBezTo>
                  <a:cubicBezTo>
                    <a:pt x="0" y="13843"/>
                    <a:pt x="27686" y="0"/>
                    <a:pt x="110871" y="1384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14947200" y="9401400"/>
            <a:ext cx="81000" cy="302400"/>
            <a:chOff x="0" y="0"/>
            <a:chExt cx="108000" cy="40320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07950" cy="403098"/>
            </a:xfrm>
            <a:custGeom>
              <a:avLst/>
              <a:gdLst/>
              <a:ahLst/>
              <a:cxnLst/>
              <a:rect l="l" t="t" r="r" b="b"/>
              <a:pathLst>
                <a:path w="107950" h="403098">
                  <a:moveTo>
                    <a:pt x="107950" y="13843"/>
                  </a:moveTo>
                  <a:cubicBezTo>
                    <a:pt x="107950" y="152908"/>
                    <a:pt x="107950" y="264160"/>
                    <a:pt x="107950" y="403098"/>
                  </a:cubicBezTo>
                  <a:cubicBezTo>
                    <a:pt x="67437" y="403098"/>
                    <a:pt x="40513" y="403098"/>
                    <a:pt x="0" y="403098"/>
                  </a:cubicBezTo>
                  <a:cubicBezTo>
                    <a:pt x="0" y="291973"/>
                    <a:pt x="0" y="180721"/>
                    <a:pt x="0" y="83439"/>
                  </a:cubicBezTo>
                  <a:cubicBezTo>
                    <a:pt x="0" y="0"/>
                    <a:pt x="40513" y="0"/>
                    <a:pt x="107950" y="1384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16452180" y="9558540"/>
            <a:ext cx="143100" cy="133380"/>
            <a:chOff x="0" y="0"/>
            <a:chExt cx="190800" cy="177840"/>
          </a:xfrm>
        </p:grpSpPr>
        <p:sp>
          <p:nvSpPr>
            <p:cNvPr id="250" name="Freeform 250"/>
            <p:cNvSpPr/>
            <p:nvPr/>
          </p:nvSpPr>
          <p:spPr>
            <a:xfrm>
              <a:off x="0" y="0"/>
              <a:ext cx="190754" cy="177800"/>
            </a:xfrm>
            <a:custGeom>
              <a:avLst/>
              <a:gdLst/>
              <a:ahLst/>
              <a:cxnLst/>
              <a:rect l="l" t="t" r="r" b="b"/>
              <a:pathLst>
                <a:path w="190754" h="177800">
                  <a:moveTo>
                    <a:pt x="13589" y="27305"/>
                  </a:moveTo>
                  <a:cubicBezTo>
                    <a:pt x="177165" y="0"/>
                    <a:pt x="190754" y="13716"/>
                    <a:pt x="163576" y="177800"/>
                  </a:cubicBezTo>
                  <a:cubicBezTo>
                    <a:pt x="136271" y="177800"/>
                    <a:pt x="109093" y="177800"/>
                    <a:pt x="81788" y="177800"/>
                  </a:cubicBezTo>
                  <a:cubicBezTo>
                    <a:pt x="68199" y="177800"/>
                    <a:pt x="40894" y="177800"/>
                    <a:pt x="13589" y="177800"/>
                  </a:cubicBezTo>
                  <a:cubicBezTo>
                    <a:pt x="13589" y="150495"/>
                    <a:pt x="13589" y="123063"/>
                    <a:pt x="0" y="95758"/>
                  </a:cubicBezTo>
                  <a:cubicBezTo>
                    <a:pt x="0" y="82042"/>
                    <a:pt x="13589" y="54737"/>
                    <a:pt x="13589" y="2730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16464060" y="8536860"/>
            <a:ext cx="111780" cy="114480"/>
            <a:chOff x="0" y="0"/>
            <a:chExt cx="149040" cy="15264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0"/>
                  </a:moveTo>
                  <a:cubicBezTo>
                    <a:pt x="149098" y="55499"/>
                    <a:pt x="149098" y="97155"/>
                    <a:pt x="149098" y="152654"/>
                  </a:cubicBez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15961320" y="9370080"/>
            <a:ext cx="111780" cy="123660"/>
            <a:chOff x="0" y="0"/>
            <a:chExt cx="149040" cy="164880"/>
          </a:xfrm>
        </p:grpSpPr>
        <p:sp>
          <p:nvSpPr>
            <p:cNvPr id="254" name="Freeform 254"/>
            <p:cNvSpPr/>
            <p:nvPr/>
          </p:nvSpPr>
          <p:spPr>
            <a:xfrm>
              <a:off x="0" y="0"/>
              <a:ext cx="149098" cy="164846"/>
            </a:xfrm>
            <a:custGeom>
              <a:avLst/>
              <a:gdLst/>
              <a:ahLst/>
              <a:cxnLst/>
              <a:rect l="l" t="t" r="r" b="b"/>
              <a:pathLst>
                <a:path w="149098" h="164846">
                  <a:moveTo>
                    <a:pt x="0" y="164846"/>
                  </a:moveTo>
                  <a:cubicBezTo>
                    <a:pt x="0" y="109982"/>
                    <a:pt x="0" y="68707"/>
                    <a:pt x="0" y="0"/>
                  </a:cubicBezTo>
                  <a:cubicBezTo>
                    <a:pt x="40640" y="0"/>
                    <a:pt x="94869" y="0"/>
                    <a:pt x="149098" y="0"/>
                  </a:cubicBezTo>
                  <a:cubicBezTo>
                    <a:pt x="149098" y="54991"/>
                    <a:pt x="149098" y="109982"/>
                    <a:pt x="149098" y="164846"/>
                  </a:cubicBezTo>
                  <a:cubicBezTo>
                    <a:pt x="94869" y="164846"/>
                    <a:pt x="54229" y="164846"/>
                    <a:pt x="0" y="164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16126020" y="9370080"/>
            <a:ext cx="111780" cy="123660"/>
            <a:chOff x="0" y="0"/>
            <a:chExt cx="149040" cy="164880"/>
          </a:xfrm>
        </p:grpSpPr>
        <p:sp>
          <p:nvSpPr>
            <p:cNvPr id="256" name="Freeform 256"/>
            <p:cNvSpPr/>
            <p:nvPr/>
          </p:nvSpPr>
          <p:spPr>
            <a:xfrm>
              <a:off x="0" y="0"/>
              <a:ext cx="149098" cy="164846"/>
            </a:xfrm>
            <a:custGeom>
              <a:avLst/>
              <a:gdLst/>
              <a:ahLst/>
              <a:cxnLst/>
              <a:rect l="l" t="t" r="r" b="b"/>
              <a:pathLst>
                <a:path w="149098" h="164846">
                  <a:moveTo>
                    <a:pt x="0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49098" y="54991"/>
                    <a:pt x="149098" y="109982"/>
                    <a:pt x="149098" y="164846"/>
                  </a:cubicBezTo>
                  <a:cubicBezTo>
                    <a:pt x="94869" y="164846"/>
                    <a:pt x="54229" y="164846"/>
                    <a:pt x="0" y="164846"/>
                  </a:cubicBezTo>
                  <a:cubicBezTo>
                    <a:pt x="0" y="109982"/>
                    <a:pt x="0" y="54991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15961320" y="8691300"/>
            <a:ext cx="111780" cy="126360"/>
            <a:chOff x="0" y="0"/>
            <a:chExt cx="149040" cy="168480"/>
          </a:xfrm>
        </p:grpSpPr>
        <p:sp>
          <p:nvSpPr>
            <p:cNvPr id="258" name="Freeform 258"/>
            <p:cNvSpPr/>
            <p:nvPr/>
          </p:nvSpPr>
          <p:spPr>
            <a:xfrm>
              <a:off x="0" y="0"/>
              <a:ext cx="149098" cy="168529"/>
            </a:xfrm>
            <a:custGeom>
              <a:avLst/>
              <a:gdLst/>
              <a:ahLst/>
              <a:cxnLst/>
              <a:rect l="l" t="t" r="r" b="b"/>
              <a:pathLst>
                <a:path w="149098" h="168529">
                  <a:moveTo>
                    <a:pt x="0" y="168529"/>
                  </a:moveTo>
                  <a:cubicBezTo>
                    <a:pt x="0" y="112268"/>
                    <a:pt x="0" y="56134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49098" y="56134"/>
                    <a:pt x="149098" y="112268"/>
                    <a:pt x="149098" y="168529"/>
                  </a:cubicBezTo>
                  <a:cubicBezTo>
                    <a:pt x="94869" y="168529"/>
                    <a:pt x="54229" y="168529"/>
                    <a:pt x="0" y="16852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15961320" y="9577440"/>
            <a:ext cx="111780" cy="114480"/>
            <a:chOff x="0" y="0"/>
            <a:chExt cx="149040" cy="15264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0" y="152654"/>
                  </a:moveTo>
                  <a:cubicBezTo>
                    <a:pt x="0" y="97155"/>
                    <a:pt x="0" y="55499"/>
                    <a:pt x="0" y="0"/>
                  </a:cubicBezTo>
                  <a:cubicBezTo>
                    <a:pt x="40640" y="0"/>
                    <a:pt x="94869" y="0"/>
                    <a:pt x="149098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ubicBezTo>
                    <a:pt x="94869" y="152654"/>
                    <a:pt x="54229" y="152654"/>
                    <a:pt x="0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16126020" y="9577440"/>
            <a:ext cx="111780" cy="114480"/>
            <a:chOff x="0" y="0"/>
            <a:chExt cx="149040" cy="15264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152654"/>
                  </a:move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16126020" y="8691300"/>
            <a:ext cx="111780" cy="126360"/>
            <a:chOff x="0" y="0"/>
            <a:chExt cx="149040" cy="168480"/>
          </a:xfrm>
        </p:grpSpPr>
        <p:sp>
          <p:nvSpPr>
            <p:cNvPr id="264" name="Freeform 264"/>
            <p:cNvSpPr/>
            <p:nvPr/>
          </p:nvSpPr>
          <p:spPr>
            <a:xfrm>
              <a:off x="0" y="0"/>
              <a:ext cx="149098" cy="168529"/>
            </a:xfrm>
            <a:custGeom>
              <a:avLst/>
              <a:gdLst/>
              <a:ahLst/>
              <a:cxnLst/>
              <a:rect l="l" t="t" r="r" b="b"/>
              <a:pathLst>
                <a:path w="149098" h="168529">
                  <a:moveTo>
                    <a:pt x="0" y="168529"/>
                  </a:moveTo>
                  <a:cubicBezTo>
                    <a:pt x="0" y="112268"/>
                    <a:pt x="0" y="56134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49098" y="56134"/>
                    <a:pt x="149098" y="112268"/>
                    <a:pt x="149098" y="168529"/>
                  </a:cubicBezTo>
                  <a:cubicBezTo>
                    <a:pt x="108458" y="168529"/>
                    <a:pt x="54229" y="168529"/>
                    <a:pt x="0" y="16852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16299900" y="9577440"/>
            <a:ext cx="111780" cy="114480"/>
            <a:chOff x="0" y="0"/>
            <a:chExt cx="149040" cy="152640"/>
          </a:xfrm>
        </p:grpSpPr>
        <p:sp>
          <p:nvSpPr>
            <p:cNvPr id="266" name="Freeform 266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0" y="0"/>
                  </a:moveTo>
                  <a:cubicBezTo>
                    <a:pt x="40640" y="0"/>
                    <a:pt x="81280" y="0"/>
                    <a:pt x="135509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15961320" y="9212940"/>
            <a:ext cx="111780" cy="114480"/>
            <a:chOff x="0" y="0"/>
            <a:chExt cx="149040" cy="152640"/>
          </a:xfrm>
        </p:grpSpPr>
        <p:sp>
          <p:nvSpPr>
            <p:cNvPr id="268" name="Freeform 268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152654"/>
                  </a:move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40640" y="0"/>
                    <a:pt x="94869" y="0"/>
                    <a:pt x="149098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16135200" y="8536860"/>
            <a:ext cx="102600" cy="114480"/>
            <a:chOff x="0" y="0"/>
            <a:chExt cx="136800" cy="152640"/>
          </a:xfrm>
        </p:grpSpPr>
        <p:sp>
          <p:nvSpPr>
            <p:cNvPr id="270" name="Freeform 270"/>
            <p:cNvSpPr/>
            <p:nvPr/>
          </p:nvSpPr>
          <p:spPr>
            <a:xfrm>
              <a:off x="0" y="0"/>
              <a:ext cx="136779" cy="152654"/>
            </a:xfrm>
            <a:custGeom>
              <a:avLst/>
              <a:gdLst/>
              <a:ahLst/>
              <a:cxnLst/>
              <a:rect l="l" t="t" r="r" b="b"/>
              <a:pathLst>
                <a:path w="136779" h="152654">
                  <a:moveTo>
                    <a:pt x="136779" y="152654"/>
                  </a:moveTo>
                  <a:cubicBezTo>
                    <a:pt x="82042" y="152654"/>
                    <a:pt x="41021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41021" y="0"/>
                    <a:pt x="82042" y="0"/>
                    <a:pt x="136779" y="0"/>
                  </a:cubicBezTo>
                  <a:cubicBezTo>
                    <a:pt x="136779" y="41656"/>
                    <a:pt x="136779" y="97155"/>
                    <a:pt x="136779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15961320" y="8858160"/>
            <a:ext cx="111780" cy="116640"/>
            <a:chOff x="0" y="0"/>
            <a:chExt cx="149040" cy="155520"/>
          </a:xfrm>
        </p:grpSpPr>
        <p:sp>
          <p:nvSpPr>
            <p:cNvPr id="272" name="Freeform 272"/>
            <p:cNvSpPr/>
            <p:nvPr/>
          </p:nvSpPr>
          <p:spPr>
            <a:xfrm>
              <a:off x="0" y="0"/>
              <a:ext cx="149098" cy="155575"/>
            </a:xfrm>
            <a:custGeom>
              <a:avLst/>
              <a:gdLst/>
              <a:ahLst/>
              <a:cxnLst/>
              <a:rect l="l" t="t" r="r" b="b"/>
              <a:pathLst>
                <a:path w="149098" h="155575">
                  <a:moveTo>
                    <a:pt x="149098" y="0"/>
                  </a:moveTo>
                  <a:cubicBezTo>
                    <a:pt x="149098" y="56515"/>
                    <a:pt x="149098" y="113157"/>
                    <a:pt x="149098" y="155575"/>
                  </a:cubicBezTo>
                  <a:cubicBezTo>
                    <a:pt x="94869" y="155575"/>
                    <a:pt x="54229" y="155575"/>
                    <a:pt x="0" y="155575"/>
                  </a:cubicBezTo>
                  <a:cubicBezTo>
                    <a:pt x="0" y="113157"/>
                    <a:pt x="0" y="56515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12837420" y="8598960"/>
            <a:ext cx="9720" cy="802440"/>
            <a:chOff x="0" y="0"/>
            <a:chExt cx="12960" cy="106992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12954" cy="1069975"/>
            </a:xfrm>
            <a:custGeom>
              <a:avLst/>
              <a:gdLst/>
              <a:ahLst/>
              <a:cxnLst/>
              <a:rect l="l" t="t" r="r" b="b"/>
              <a:pathLst>
                <a:path w="12954" h="1069975">
                  <a:moveTo>
                    <a:pt x="12954" y="0"/>
                  </a:moveTo>
                  <a:cubicBezTo>
                    <a:pt x="12954" y="361315"/>
                    <a:pt x="12954" y="722503"/>
                    <a:pt x="12954" y="1069975"/>
                  </a:cubicBezTo>
                  <a:cubicBezTo>
                    <a:pt x="12954" y="1069975"/>
                    <a:pt x="12954" y="1069975"/>
                    <a:pt x="0" y="1069975"/>
                  </a:cubicBezTo>
                  <a:cubicBezTo>
                    <a:pt x="0" y="722503"/>
                    <a:pt x="0" y="361315"/>
                    <a:pt x="0" y="0"/>
                  </a:cubicBezTo>
                  <a:cubicBezTo>
                    <a:pt x="12954" y="0"/>
                    <a:pt x="12954" y="0"/>
                    <a:pt x="1295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11925360" y="8620020"/>
            <a:ext cx="11880" cy="771660"/>
            <a:chOff x="0" y="0"/>
            <a:chExt cx="15840" cy="102888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15875" cy="1028827"/>
            </a:xfrm>
            <a:custGeom>
              <a:avLst/>
              <a:gdLst/>
              <a:ahLst/>
              <a:cxnLst/>
              <a:rect l="l" t="t" r="r" b="b"/>
              <a:pathLst>
                <a:path w="15875" h="1028827">
                  <a:moveTo>
                    <a:pt x="0" y="1028827"/>
                  </a:moveTo>
                  <a:cubicBezTo>
                    <a:pt x="0" y="681228"/>
                    <a:pt x="0" y="333629"/>
                    <a:pt x="0" y="0"/>
                  </a:cubicBezTo>
                  <a:cubicBezTo>
                    <a:pt x="15875" y="0"/>
                    <a:pt x="15875" y="0"/>
                    <a:pt x="15875" y="0"/>
                  </a:cubicBezTo>
                  <a:cubicBezTo>
                    <a:pt x="15875" y="333629"/>
                    <a:pt x="15875" y="681228"/>
                    <a:pt x="15875" y="1028827"/>
                  </a:cubicBezTo>
                  <a:cubicBezTo>
                    <a:pt x="15875" y="1028827"/>
                    <a:pt x="15875" y="1028827"/>
                    <a:pt x="0" y="10288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16575840" y="8932140"/>
            <a:ext cx="307260" cy="342900"/>
            <a:chOff x="0" y="0"/>
            <a:chExt cx="409680" cy="45720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409702" cy="457200"/>
            </a:xfrm>
            <a:custGeom>
              <a:avLst/>
              <a:gdLst/>
              <a:ahLst/>
              <a:cxnLst/>
              <a:rect l="l" t="t" r="r" b="b"/>
              <a:pathLst>
                <a:path w="409702" h="457200">
                  <a:moveTo>
                    <a:pt x="218440" y="0"/>
                  </a:moveTo>
                  <a:cubicBezTo>
                    <a:pt x="232156" y="55372"/>
                    <a:pt x="259461" y="69215"/>
                    <a:pt x="259461" y="97028"/>
                  </a:cubicBezTo>
                  <a:cubicBezTo>
                    <a:pt x="259461" y="166243"/>
                    <a:pt x="273177" y="194056"/>
                    <a:pt x="341376" y="194056"/>
                  </a:cubicBezTo>
                  <a:cubicBezTo>
                    <a:pt x="368681" y="194056"/>
                    <a:pt x="395986" y="221742"/>
                    <a:pt x="409702" y="249428"/>
                  </a:cubicBezTo>
                  <a:cubicBezTo>
                    <a:pt x="395986" y="263271"/>
                    <a:pt x="368681" y="304800"/>
                    <a:pt x="341376" y="304800"/>
                  </a:cubicBezTo>
                  <a:cubicBezTo>
                    <a:pt x="273050" y="304800"/>
                    <a:pt x="259461" y="332486"/>
                    <a:pt x="259461" y="387985"/>
                  </a:cubicBezTo>
                  <a:cubicBezTo>
                    <a:pt x="259461" y="415671"/>
                    <a:pt x="218440" y="443357"/>
                    <a:pt x="204851" y="457200"/>
                  </a:cubicBezTo>
                  <a:cubicBezTo>
                    <a:pt x="191135" y="443357"/>
                    <a:pt x="150241" y="415671"/>
                    <a:pt x="150241" y="387985"/>
                  </a:cubicBezTo>
                  <a:cubicBezTo>
                    <a:pt x="150241" y="318770"/>
                    <a:pt x="122936" y="304800"/>
                    <a:pt x="68326" y="304800"/>
                  </a:cubicBezTo>
                  <a:cubicBezTo>
                    <a:pt x="41021" y="304800"/>
                    <a:pt x="13716" y="263271"/>
                    <a:pt x="0" y="249428"/>
                  </a:cubicBezTo>
                  <a:cubicBezTo>
                    <a:pt x="13716" y="221742"/>
                    <a:pt x="41021" y="194056"/>
                    <a:pt x="54610" y="194056"/>
                  </a:cubicBezTo>
                  <a:cubicBezTo>
                    <a:pt x="122936" y="194056"/>
                    <a:pt x="150241" y="166370"/>
                    <a:pt x="150241" y="97028"/>
                  </a:cubicBezTo>
                  <a:cubicBezTo>
                    <a:pt x="150241" y="69342"/>
                    <a:pt x="177546" y="55499"/>
                    <a:pt x="21856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78" name="Text Placeholder 1">
            <a:extLst>
              <a:ext uri="{FF2B5EF4-FFF2-40B4-BE49-F238E27FC236}">
                <a16:creationId xmlns:a16="http://schemas.microsoft.com/office/drawing/2014/main" id="{60D78DA7-BCFD-73B4-3B7E-23ED92F18C1C}"/>
              </a:ext>
            </a:extLst>
          </p:cNvPr>
          <p:cNvSpPr txBox="1">
            <a:spLocks/>
          </p:cNvSpPr>
          <p:nvPr/>
        </p:nvSpPr>
        <p:spPr>
          <a:xfrm>
            <a:off x="1721089" y="932595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grpSp>
        <p:nvGrpSpPr>
          <p:cNvPr id="79" name="Group 31">
            <a:extLst>
              <a:ext uri="{FF2B5EF4-FFF2-40B4-BE49-F238E27FC236}">
                <a16:creationId xmlns:a16="http://schemas.microsoft.com/office/drawing/2014/main" id="{881EF758-255F-4383-4519-8C398181AC69}"/>
              </a:ext>
            </a:extLst>
          </p:cNvPr>
          <p:cNvGrpSpPr>
            <a:grpSpLocks noChangeAspect="1"/>
          </p:cNvGrpSpPr>
          <p:nvPr/>
        </p:nvGrpSpPr>
        <p:grpSpPr>
          <a:xfrm>
            <a:off x="6244509" y="2273179"/>
            <a:ext cx="784620" cy="786780"/>
            <a:chOff x="0" y="0"/>
            <a:chExt cx="1046160" cy="1049040"/>
          </a:xfrm>
        </p:grpSpPr>
        <p:sp>
          <p:nvSpPr>
            <p:cNvPr id="80" name="Freeform 32">
              <a:extLst>
                <a:ext uri="{FF2B5EF4-FFF2-40B4-BE49-F238E27FC236}">
                  <a16:creationId xmlns:a16="http://schemas.microsoft.com/office/drawing/2014/main" id="{8B942A59-39D7-1631-5168-29AC753D5B91}"/>
                </a:ext>
              </a:extLst>
            </p:cNvPr>
            <p:cNvSpPr/>
            <p:nvPr/>
          </p:nvSpPr>
          <p:spPr>
            <a:xfrm>
              <a:off x="0" y="0"/>
              <a:ext cx="1046099" cy="1049020"/>
            </a:xfrm>
            <a:custGeom>
              <a:avLst/>
              <a:gdLst/>
              <a:ahLst/>
              <a:cxnLst/>
              <a:rect l="l" t="t" r="r" b="b"/>
              <a:pathLst>
                <a:path w="1046099" h="1049020">
                  <a:moveTo>
                    <a:pt x="411734" y="646430"/>
                  </a:moveTo>
                  <a:lnTo>
                    <a:pt x="524637" y="720852"/>
                  </a:lnTo>
                  <a:lnTo>
                    <a:pt x="635635" y="647700"/>
                  </a:lnTo>
                  <a:lnTo>
                    <a:pt x="1046099" y="1049020"/>
                  </a:lnTo>
                  <a:lnTo>
                    <a:pt x="0" y="1049020"/>
                  </a:lnTo>
                  <a:close/>
                  <a:moveTo>
                    <a:pt x="344551" y="475742"/>
                  </a:moveTo>
                  <a:lnTo>
                    <a:pt x="344551" y="510540"/>
                  </a:lnTo>
                  <a:lnTo>
                    <a:pt x="704850" y="510540"/>
                  </a:lnTo>
                  <a:lnTo>
                    <a:pt x="704850" y="475742"/>
                  </a:lnTo>
                  <a:close/>
                  <a:moveTo>
                    <a:pt x="344551" y="409067"/>
                  </a:moveTo>
                  <a:lnTo>
                    <a:pt x="344551" y="443992"/>
                  </a:lnTo>
                  <a:lnTo>
                    <a:pt x="704850" y="443992"/>
                  </a:lnTo>
                  <a:lnTo>
                    <a:pt x="704850" y="409067"/>
                  </a:lnTo>
                  <a:close/>
                  <a:moveTo>
                    <a:pt x="1046099" y="378460"/>
                  </a:moveTo>
                  <a:lnTo>
                    <a:pt x="1046099" y="1014476"/>
                  </a:lnTo>
                  <a:lnTo>
                    <a:pt x="654304" y="635508"/>
                  </a:lnTo>
                  <a:lnTo>
                    <a:pt x="984758" y="417830"/>
                  </a:lnTo>
                  <a:close/>
                  <a:moveTo>
                    <a:pt x="0" y="378460"/>
                  </a:moveTo>
                  <a:lnTo>
                    <a:pt x="194691" y="503555"/>
                  </a:lnTo>
                  <a:lnTo>
                    <a:pt x="393319" y="634365"/>
                  </a:lnTo>
                  <a:lnTo>
                    <a:pt x="0" y="1014476"/>
                  </a:lnTo>
                  <a:close/>
                  <a:moveTo>
                    <a:pt x="344551" y="342519"/>
                  </a:moveTo>
                  <a:lnTo>
                    <a:pt x="344551" y="377444"/>
                  </a:lnTo>
                  <a:lnTo>
                    <a:pt x="704850" y="377444"/>
                  </a:lnTo>
                  <a:lnTo>
                    <a:pt x="704850" y="342392"/>
                  </a:lnTo>
                  <a:close/>
                  <a:moveTo>
                    <a:pt x="280543" y="263525"/>
                  </a:moveTo>
                  <a:lnTo>
                    <a:pt x="768858" y="263525"/>
                  </a:lnTo>
                  <a:lnTo>
                    <a:pt x="768858" y="524129"/>
                  </a:lnTo>
                  <a:lnTo>
                    <a:pt x="538607" y="675767"/>
                  </a:lnTo>
                  <a:lnTo>
                    <a:pt x="524764" y="684911"/>
                  </a:lnTo>
                  <a:lnTo>
                    <a:pt x="280543" y="524129"/>
                  </a:lnTo>
                  <a:close/>
                  <a:moveTo>
                    <a:pt x="524764" y="0"/>
                  </a:moveTo>
                  <a:lnTo>
                    <a:pt x="1044575" y="342392"/>
                  </a:lnTo>
                  <a:lnTo>
                    <a:pt x="803783" y="501142"/>
                  </a:lnTo>
                  <a:lnTo>
                    <a:pt x="803783" y="228600"/>
                  </a:lnTo>
                  <a:lnTo>
                    <a:pt x="245745" y="228600"/>
                  </a:lnTo>
                  <a:lnTo>
                    <a:pt x="245745" y="501142"/>
                  </a:lnTo>
                  <a:lnTo>
                    <a:pt x="4826" y="342392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1" name="Group 33">
            <a:extLst>
              <a:ext uri="{FF2B5EF4-FFF2-40B4-BE49-F238E27FC236}">
                <a16:creationId xmlns:a16="http://schemas.microsoft.com/office/drawing/2014/main" id="{D1F3A6F3-E9ED-939C-19E9-BC0196EA3EAC}"/>
              </a:ext>
            </a:extLst>
          </p:cNvPr>
          <p:cNvGrpSpPr>
            <a:grpSpLocks noChangeAspect="1"/>
          </p:cNvGrpSpPr>
          <p:nvPr/>
        </p:nvGrpSpPr>
        <p:grpSpPr>
          <a:xfrm>
            <a:off x="4986309" y="2379019"/>
            <a:ext cx="784620" cy="575640"/>
            <a:chOff x="0" y="0"/>
            <a:chExt cx="1046160" cy="767520"/>
          </a:xfrm>
        </p:grpSpPr>
        <p:sp>
          <p:nvSpPr>
            <p:cNvPr id="82" name="Freeform 34">
              <a:extLst>
                <a:ext uri="{FF2B5EF4-FFF2-40B4-BE49-F238E27FC236}">
                  <a16:creationId xmlns:a16="http://schemas.microsoft.com/office/drawing/2014/main" id="{64DB6255-6D0A-EBC9-20DE-A1E92EA52633}"/>
                </a:ext>
              </a:extLst>
            </p:cNvPr>
            <p:cNvSpPr/>
            <p:nvPr/>
          </p:nvSpPr>
          <p:spPr>
            <a:xfrm>
              <a:off x="0" y="0"/>
              <a:ext cx="1046099" cy="767461"/>
            </a:xfrm>
            <a:custGeom>
              <a:avLst/>
              <a:gdLst/>
              <a:ahLst/>
              <a:cxnLst/>
              <a:rect l="l" t="t" r="r" b="b"/>
              <a:pathLst>
                <a:path w="1046099" h="767461">
                  <a:moveTo>
                    <a:pt x="637540" y="445643"/>
                  </a:moveTo>
                  <a:lnTo>
                    <a:pt x="1046099" y="767461"/>
                  </a:lnTo>
                  <a:lnTo>
                    <a:pt x="0" y="767461"/>
                  </a:lnTo>
                  <a:lnTo>
                    <a:pt x="410083" y="451993"/>
                  </a:lnTo>
                  <a:lnTo>
                    <a:pt x="520065" y="563880"/>
                  </a:lnTo>
                  <a:close/>
                  <a:moveTo>
                    <a:pt x="1046099" y="41021"/>
                  </a:moveTo>
                  <a:lnTo>
                    <a:pt x="1046099" y="729742"/>
                  </a:lnTo>
                  <a:lnTo>
                    <a:pt x="656209" y="431038"/>
                  </a:lnTo>
                  <a:close/>
                  <a:moveTo>
                    <a:pt x="0" y="37973"/>
                  </a:moveTo>
                  <a:lnTo>
                    <a:pt x="389890" y="427990"/>
                  </a:lnTo>
                  <a:lnTo>
                    <a:pt x="0" y="726694"/>
                  </a:lnTo>
                  <a:close/>
                  <a:moveTo>
                    <a:pt x="0" y="0"/>
                  </a:moveTo>
                  <a:lnTo>
                    <a:pt x="1046099" y="0"/>
                  </a:lnTo>
                  <a:lnTo>
                    <a:pt x="520065" y="523494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3" name="Group 35">
            <a:extLst>
              <a:ext uri="{FF2B5EF4-FFF2-40B4-BE49-F238E27FC236}">
                <a16:creationId xmlns:a16="http://schemas.microsoft.com/office/drawing/2014/main" id="{0C1C5637-3CDF-7805-8AD9-B9626F63E5B7}"/>
              </a:ext>
            </a:extLst>
          </p:cNvPr>
          <p:cNvGrpSpPr>
            <a:grpSpLocks noChangeAspect="1"/>
          </p:cNvGrpSpPr>
          <p:nvPr/>
        </p:nvGrpSpPr>
        <p:grpSpPr>
          <a:xfrm>
            <a:off x="6247749" y="6815119"/>
            <a:ext cx="469800" cy="1061640"/>
            <a:chOff x="0" y="0"/>
            <a:chExt cx="626400" cy="1415520"/>
          </a:xfrm>
        </p:grpSpPr>
        <p:sp>
          <p:nvSpPr>
            <p:cNvPr id="84" name="Freeform 36">
              <a:extLst>
                <a:ext uri="{FF2B5EF4-FFF2-40B4-BE49-F238E27FC236}">
                  <a16:creationId xmlns:a16="http://schemas.microsoft.com/office/drawing/2014/main" id="{70A671EB-0A16-5F24-1428-67263F254E3A}"/>
                </a:ext>
              </a:extLst>
            </p:cNvPr>
            <p:cNvSpPr/>
            <p:nvPr/>
          </p:nvSpPr>
          <p:spPr>
            <a:xfrm>
              <a:off x="0" y="0"/>
              <a:ext cx="626491" cy="1415542"/>
            </a:xfrm>
            <a:custGeom>
              <a:avLst/>
              <a:gdLst/>
              <a:ahLst/>
              <a:cxnLst/>
              <a:rect l="l" t="t" r="r" b="b"/>
              <a:pathLst>
                <a:path w="626491" h="1415542">
                  <a:moveTo>
                    <a:pt x="534289" y="1061466"/>
                  </a:moveTo>
                  <a:lnTo>
                    <a:pt x="92075" y="1061466"/>
                  </a:lnTo>
                  <a:lnTo>
                    <a:pt x="0" y="1415542"/>
                  </a:lnTo>
                  <a:lnTo>
                    <a:pt x="626364" y="1415542"/>
                  </a:lnTo>
                  <a:lnTo>
                    <a:pt x="534289" y="1061466"/>
                  </a:lnTo>
                  <a:close/>
                  <a:moveTo>
                    <a:pt x="351282" y="0"/>
                  </a:moveTo>
                  <a:cubicBezTo>
                    <a:pt x="351282" y="195834"/>
                    <a:pt x="341630" y="354711"/>
                    <a:pt x="341630" y="550545"/>
                  </a:cubicBezTo>
                  <a:cubicBezTo>
                    <a:pt x="373888" y="561467"/>
                    <a:pt x="396875" y="591185"/>
                    <a:pt x="396875" y="625856"/>
                  </a:cubicBezTo>
                  <a:cubicBezTo>
                    <a:pt x="396875" y="670306"/>
                    <a:pt x="359410" y="706374"/>
                    <a:pt x="313182" y="706374"/>
                  </a:cubicBezTo>
                  <a:cubicBezTo>
                    <a:pt x="266954" y="706374"/>
                    <a:pt x="229489" y="670306"/>
                    <a:pt x="229489" y="625856"/>
                  </a:cubicBezTo>
                  <a:cubicBezTo>
                    <a:pt x="229489" y="591058"/>
                    <a:pt x="252476" y="561467"/>
                    <a:pt x="284734" y="550545"/>
                  </a:cubicBezTo>
                  <a:lnTo>
                    <a:pt x="275082" y="4572"/>
                  </a:lnTo>
                  <a:lnTo>
                    <a:pt x="1397" y="666750"/>
                  </a:lnTo>
                  <a:lnTo>
                    <a:pt x="0" y="666750"/>
                  </a:lnTo>
                  <a:lnTo>
                    <a:pt x="889" y="667766"/>
                  </a:lnTo>
                  <a:lnTo>
                    <a:pt x="0" y="670052"/>
                  </a:lnTo>
                  <a:lnTo>
                    <a:pt x="2921" y="670052"/>
                  </a:lnTo>
                  <a:cubicBezTo>
                    <a:pt x="127508" y="803275"/>
                    <a:pt x="148971" y="907796"/>
                    <a:pt x="127127" y="1024890"/>
                  </a:cubicBezTo>
                  <a:lnTo>
                    <a:pt x="508000" y="1020826"/>
                  </a:lnTo>
                  <a:cubicBezTo>
                    <a:pt x="481838" y="886968"/>
                    <a:pt x="503301" y="819531"/>
                    <a:pt x="623824" y="670179"/>
                  </a:cubicBezTo>
                  <a:lnTo>
                    <a:pt x="626491" y="670179"/>
                  </a:lnTo>
                  <a:lnTo>
                    <a:pt x="625602" y="667893"/>
                  </a:lnTo>
                  <a:cubicBezTo>
                    <a:pt x="625856" y="667512"/>
                    <a:pt x="626237" y="667131"/>
                    <a:pt x="626491" y="666750"/>
                  </a:cubicBezTo>
                  <a:lnTo>
                    <a:pt x="625094" y="666750"/>
                  </a:lnTo>
                  <a:cubicBezTo>
                    <a:pt x="530606" y="432181"/>
                    <a:pt x="445770" y="234569"/>
                    <a:pt x="35128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5" name="Group 37">
            <a:extLst>
              <a:ext uri="{FF2B5EF4-FFF2-40B4-BE49-F238E27FC236}">
                <a16:creationId xmlns:a16="http://schemas.microsoft.com/office/drawing/2014/main" id="{3E01C169-F5BF-D33A-969B-04B97A24E4BC}"/>
              </a:ext>
            </a:extLst>
          </p:cNvPr>
          <p:cNvGrpSpPr>
            <a:grpSpLocks noChangeAspect="1"/>
          </p:cNvGrpSpPr>
          <p:nvPr/>
        </p:nvGrpSpPr>
        <p:grpSpPr>
          <a:xfrm rot="-2700000">
            <a:off x="11454429" y="5516419"/>
            <a:ext cx="338580" cy="753840"/>
            <a:chOff x="0" y="0"/>
            <a:chExt cx="451440" cy="1005120"/>
          </a:xfrm>
        </p:grpSpPr>
        <p:sp>
          <p:nvSpPr>
            <p:cNvPr id="86" name="Freeform 38">
              <a:extLst>
                <a:ext uri="{FF2B5EF4-FFF2-40B4-BE49-F238E27FC236}">
                  <a16:creationId xmlns:a16="http://schemas.microsoft.com/office/drawing/2014/main" id="{FDAFB9C1-A02D-E9B7-D27B-BE9AD5FD91BB}"/>
                </a:ext>
              </a:extLst>
            </p:cNvPr>
            <p:cNvSpPr/>
            <p:nvPr/>
          </p:nvSpPr>
          <p:spPr>
            <a:xfrm>
              <a:off x="-80264" y="-110871"/>
              <a:ext cx="451358" cy="1005078"/>
            </a:xfrm>
            <a:custGeom>
              <a:avLst/>
              <a:gdLst/>
              <a:ahLst/>
              <a:cxnLst/>
              <a:rect l="l" t="t" r="r" b="b"/>
              <a:pathLst>
                <a:path w="451358" h="1005078">
                  <a:moveTo>
                    <a:pt x="274447" y="928116"/>
                  </a:moveTo>
                  <a:lnTo>
                    <a:pt x="274447" y="966597"/>
                  </a:lnTo>
                  <a:cubicBezTo>
                    <a:pt x="274447" y="987806"/>
                    <a:pt x="262001" y="1005078"/>
                    <a:pt x="246507" y="1005078"/>
                  </a:cubicBezTo>
                  <a:lnTo>
                    <a:pt x="204724" y="1005078"/>
                  </a:lnTo>
                  <a:cubicBezTo>
                    <a:pt x="189357" y="1005078"/>
                    <a:pt x="176784" y="987806"/>
                    <a:pt x="176784" y="966597"/>
                  </a:cubicBezTo>
                  <a:cubicBezTo>
                    <a:pt x="176784" y="953770"/>
                    <a:pt x="176784" y="940943"/>
                    <a:pt x="176784" y="928116"/>
                  </a:cubicBezTo>
                  <a:close/>
                  <a:moveTo>
                    <a:pt x="313055" y="151130"/>
                  </a:moveTo>
                  <a:cubicBezTo>
                    <a:pt x="347726" y="187071"/>
                    <a:pt x="368935" y="242443"/>
                    <a:pt x="370967" y="302133"/>
                  </a:cubicBezTo>
                  <a:cubicBezTo>
                    <a:pt x="372999" y="361823"/>
                    <a:pt x="355600" y="419735"/>
                    <a:pt x="323596" y="459994"/>
                  </a:cubicBezTo>
                  <a:lnTo>
                    <a:pt x="305435" y="432435"/>
                  </a:lnTo>
                  <a:cubicBezTo>
                    <a:pt x="331470" y="399669"/>
                    <a:pt x="345694" y="352552"/>
                    <a:pt x="344043" y="303911"/>
                  </a:cubicBezTo>
                  <a:cubicBezTo>
                    <a:pt x="342392" y="255270"/>
                    <a:pt x="325120" y="210185"/>
                    <a:pt x="296926" y="180975"/>
                  </a:cubicBezTo>
                  <a:close/>
                  <a:moveTo>
                    <a:pt x="338328" y="156210"/>
                  </a:moveTo>
                  <a:cubicBezTo>
                    <a:pt x="276225" y="70358"/>
                    <a:pt x="175387" y="70358"/>
                    <a:pt x="113157" y="156210"/>
                  </a:cubicBezTo>
                  <a:cubicBezTo>
                    <a:pt x="50927" y="242062"/>
                    <a:pt x="51054" y="381127"/>
                    <a:pt x="113157" y="466979"/>
                  </a:cubicBezTo>
                  <a:cubicBezTo>
                    <a:pt x="175260" y="552831"/>
                    <a:pt x="276098" y="552831"/>
                    <a:pt x="338328" y="466979"/>
                  </a:cubicBezTo>
                  <a:cubicBezTo>
                    <a:pt x="400558" y="381127"/>
                    <a:pt x="400431" y="242062"/>
                    <a:pt x="338328" y="156210"/>
                  </a:cubicBezTo>
                  <a:close/>
                  <a:moveTo>
                    <a:pt x="371094" y="110871"/>
                  </a:moveTo>
                  <a:cubicBezTo>
                    <a:pt x="451358" y="221742"/>
                    <a:pt x="451358" y="401447"/>
                    <a:pt x="371094" y="512318"/>
                  </a:cubicBezTo>
                  <a:cubicBezTo>
                    <a:pt x="343662" y="550164"/>
                    <a:pt x="310388" y="575056"/>
                    <a:pt x="274447" y="582295"/>
                  </a:cubicBezTo>
                  <a:lnTo>
                    <a:pt x="274447" y="913892"/>
                  </a:lnTo>
                  <a:lnTo>
                    <a:pt x="176911" y="913892"/>
                  </a:lnTo>
                  <a:lnTo>
                    <a:pt x="176911" y="582295"/>
                  </a:lnTo>
                  <a:cubicBezTo>
                    <a:pt x="140970" y="575056"/>
                    <a:pt x="107696" y="550164"/>
                    <a:pt x="80264" y="512318"/>
                  </a:cubicBezTo>
                  <a:cubicBezTo>
                    <a:pt x="0" y="401447"/>
                    <a:pt x="0" y="221742"/>
                    <a:pt x="80264" y="110871"/>
                  </a:cubicBezTo>
                  <a:cubicBezTo>
                    <a:pt x="160528" y="0"/>
                    <a:pt x="290830" y="0"/>
                    <a:pt x="371094" y="11087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7" name="Group 39">
            <a:extLst>
              <a:ext uri="{FF2B5EF4-FFF2-40B4-BE49-F238E27FC236}">
                <a16:creationId xmlns:a16="http://schemas.microsoft.com/office/drawing/2014/main" id="{4061DF64-617A-52E5-0152-6F5EC02DDFCD}"/>
              </a:ext>
            </a:extLst>
          </p:cNvPr>
          <p:cNvGrpSpPr>
            <a:grpSpLocks noChangeAspect="1"/>
          </p:cNvGrpSpPr>
          <p:nvPr/>
        </p:nvGrpSpPr>
        <p:grpSpPr>
          <a:xfrm>
            <a:off x="4977129" y="6997639"/>
            <a:ext cx="696600" cy="696600"/>
            <a:chOff x="0" y="0"/>
            <a:chExt cx="928800" cy="928800"/>
          </a:xfrm>
        </p:grpSpPr>
        <p:sp>
          <p:nvSpPr>
            <p:cNvPr id="88" name="Freeform 40">
              <a:extLst>
                <a:ext uri="{FF2B5EF4-FFF2-40B4-BE49-F238E27FC236}">
                  <a16:creationId xmlns:a16="http://schemas.microsoft.com/office/drawing/2014/main" id="{6CC69BA4-FE34-E34C-7CB1-D896F8D813E4}"/>
                </a:ext>
              </a:extLst>
            </p:cNvPr>
            <p:cNvSpPr/>
            <p:nvPr/>
          </p:nvSpPr>
          <p:spPr>
            <a:xfrm>
              <a:off x="17399" y="0"/>
              <a:ext cx="928751" cy="928751"/>
            </a:xfrm>
            <a:custGeom>
              <a:avLst/>
              <a:gdLst/>
              <a:ahLst/>
              <a:cxnLst/>
              <a:rect l="l" t="t" r="r" b="b"/>
              <a:pathLst>
                <a:path w="928751" h="928751">
                  <a:moveTo>
                    <a:pt x="464312" y="300355"/>
                  </a:moveTo>
                  <a:cubicBezTo>
                    <a:pt x="481965" y="300355"/>
                    <a:pt x="496316" y="315341"/>
                    <a:pt x="496316" y="333756"/>
                  </a:cubicBezTo>
                  <a:lnTo>
                    <a:pt x="496316" y="467741"/>
                  </a:lnTo>
                  <a:lnTo>
                    <a:pt x="626491" y="467741"/>
                  </a:lnTo>
                  <a:cubicBezTo>
                    <a:pt x="644144" y="467741"/>
                    <a:pt x="658495" y="482727"/>
                    <a:pt x="658495" y="501142"/>
                  </a:cubicBezTo>
                  <a:cubicBezTo>
                    <a:pt x="658495" y="519557"/>
                    <a:pt x="644144" y="534670"/>
                    <a:pt x="626491" y="534670"/>
                  </a:cubicBezTo>
                  <a:lnTo>
                    <a:pt x="466217" y="534670"/>
                  </a:lnTo>
                  <a:lnTo>
                    <a:pt x="464820" y="534416"/>
                  </a:lnTo>
                  <a:cubicBezTo>
                    <a:pt x="464693" y="534543"/>
                    <a:pt x="464566" y="534543"/>
                    <a:pt x="464439" y="534543"/>
                  </a:cubicBezTo>
                  <a:cubicBezTo>
                    <a:pt x="446786" y="534543"/>
                    <a:pt x="432435" y="519557"/>
                    <a:pt x="432435" y="501142"/>
                  </a:cubicBezTo>
                  <a:lnTo>
                    <a:pt x="432435" y="333756"/>
                  </a:lnTo>
                  <a:cubicBezTo>
                    <a:pt x="432435" y="315341"/>
                    <a:pt x="446786" y="300355"/>
                    <a:pt x="464439" y="300355"/>
                  </a:cubicBezTo>
                  <a:close/>
                  <a:moveTo>
                    <a:pt x="464312" y="180975"/>
                  </a:moveTo>
                  <a:cubicBezTo>
                    <a:pt x="302895" y="180975"/>
                    <a:pt x="172085" y="317500"/>
                    <a:pt x="172085" y="486029"/>
                  </a:cubicBezTo>
                  <a:cubicBezTo>
                    <a:pt x="172085" y="654558"/>
                    <a:pt x="302895" y="791083"/>
                    <a:pt x="464439" y="791083"/>
                  </a:cubicBezTo>
                  <a:cubicBezTo>
                    <a:pt x="625983" y="791083"/>
                    <a:pt x="756666" y="654431"/>
                    <a:pt x="756666" y="486029"/>
                  </a:cubicBezTo>
                  <a:cubicBezTo>
                    <a:pt x="756666" y="317627"/>
                    <a:pt x="625856" y="180975"/>
                    <a:pt x="464312" y="180975"/>
                  </a:cubicBezTo>
                  <a:close/>
                  <a:moveTo>
                    <a:pt x="464312" y="122174"/>
                  </a:moveTo>
                  <a:cubicBezTo>
                    <a:pt x="656844" y="122174"/>
                    <a:pt x="812927" y="285115"/>
                    <a:pt x="812927" y="486029"/>
                  </a:cubicBezTo>
                  <a:cubicBezTo>
                    <a:pt x="812927" y="612521"/>
                    <a:pt x="751078" y="724027"/>
                    <a:pt x="657098" y="789051"/>
                  </a:cubicBezTo>
                  <a:lnTo>
                    <a:pt x="731266" y="928751"/>
                  </a:lnTo>
                  <a:lnTo>
                    <a:pt x="659892" y="928751"/>
                  </a:lnTo>
                  <a:lnTo>
                    <a:pt x="602234" y="820039"/>
                  </a:lnTo>
                  <a:cubicBezTo>
                    <a:pt x="559943" y="839216"/>
                    <a:pt x="513334" y="849757"/>
                    <a:pt x="464312" y="849757"/>
                  </a:cubicBezTo>
                  <a:cubicBezTo>
                    <a:pt x="415290" y="849757"/>
                    <a:pt x="368681" y="839216"/>
                    <a:pt x="326390" y="820039"/>
                  </a:cubicBezTo>
                  <a:lnTo>
                    <a:pt x="268732" y="928751"/>
                  </a:lnTo>
                  <a:lnTo>
                    <a:pt x="197358" y="928751"/>
                  </a:lnTo>
                  <a:lnTo>
                    <a:pt x="271526" y="789051"/>
                  </a:lnTo>
                  <a:cubicBezTo>
                    <a:pt x="177673" y="723900"/>
                    <a:pt x="115824" y="612521"/>
                    <a:pt x="115824" y="486029"/>
                  </a:cubicBezTo>
                  <a:cubicBezTo>
                    <a:pt x="115824" y="285115"/>
                    <a:pt x="271907" y="122174"/>
                    <a:pt x="464439" y="122174"/>
                  </a:cubicBezTo>
                  <a:close/>
                  <a:moveTo>
                    <a:pt x="194564" y="35433"/>
                  </a:moveTo>
                  <a:cubicBezTo>
                    <a:pt x="240157" y="34671"/>
                    <a:pt x="285877" y="51943"/>
                    <a:pt x="321437" y="87249"/>
                  </a:cubicBezTo>
                  <a:lnTo>
                    <a:pt x="68453" y="354584"/>
                  </a:lnTo>
                  <a:cubicBezTo>
                    <a:pt x="0" y="281178"/>
                    <a:pt x="381" y="164084"/>
                    <a:pt x="69342" y="91313"/>
                  </a:cubicBezTo>
                  <a:cubicBezTo>
                    <a:pt x="103886" y="54864"/>
                    <a:pt x="149098" y="36195"/>
                    <a:pt x="194691" y="35433"/>
                  </a:cubicBezTo>
                  <a:close/>
                  <a:moveTo>
                    <a:pt x="734060" y="35433"/>
                  </a:moveTo>
                  <a:cubicBezTo>
                    <a:pt x="779653" y="36195"/>
                    <a:pt x="824865" y="54864"/>
                    <a:pt x="859409" y="91313"/>
                  </a:cubicBezTo>
                  <a:cubicBezTo>
                    <a:pt x="928370" y="164211"/>
                    <a:pt x="928751" y="281178"/>
                    <a:pt x="860171" y="354584"/>
                  </a:cubicBezTo>
                  <a:lnTo>
                    <a:pt x="607187" y="87249"/>
                  </a:lnTo>
                  <a:cubicBezTo>
                    <a:pt x="642747" y="51943"/>
                    <a:pt x="688594" y="34798"/>
                    <a:pt x="734060" y="35433"/>
                  </a:cubicBezTo>
                  <a:close/>
                  <a:moveTo>
                    <a:pt x="436372" y="0"/>
                  </a:moveTo>
                  <a:lnTo>
                    <a:pt x="492252" y="0"/>
                  </a:lnTo>
                  <a:cubicBezTo>
                    <a:pt x="514223" y="0"/>
                    <a:pt x="532130" y="18669"/>
                    <a:pt x="532130" y="41656"/>
                  </a:cubicBezTo>
                  <a:lnTo>
                    <a:pt x="532130" y="83312"/>
                  </a:lnTo>
                  <a:lnTo>
                    <a:pt x="396494" y="83312"/>
                  </a:lnTo>
                  <a:lnTo>
                    <a:pt x="396494" y="41656"/>
                  </a:lnTo>
                  <a:cubicBezTo>
                    <a:pt x="396494" y="18669"/>
                    <a:pt x="414401" y="0"/>
                    <a:pt x="4363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9" name="Group 41">
            <a:extLst>
              <a:ext uri="{FF2B5EF4-FFF2-40B4-BE49-F238E27FC236}">
                <a16:creationId xmlns:a16="http://schemas.microsoft.com/office/drawing/2014/main" id="{3FECACF6-E514-9A59-3C72-612FAB4CDB62}"/>
              </a:ext>
            </a:extLst>
          </p:cNvPr>
          <p:cNvGrpSpPr>
            <a:grpSpLocks noChangeAspect="1"/>
          </p:cNvGrpSpPr>
          <p:nvPr/>
        </p:nvGrpSpPr>
        <p:grpSpPr>
          <a:xfrm>
            <a:off x="8694489" y="5498599"/>
            <a:ext cx="691200" cy="679860"/>
            <a:chOff x="0" y="0"/>
            <a:chExt cx="921600" cy="906480"/>
          </a:xfrm>
        </p:grpSpPr>
        <p:sp>
          <p:nvSpPr>
            <p:cNvPr id="90" name="Freeform 42">
              <a:extLst>
                <a:ext uri="{FF2B5EF4-FFF2-40B4-BE49-F238E27FC236}">
                  <a16:creationId xmlns:a16="http://schemas.microsoft.com/office/drawing/2014/main" id="{6B3E4740-322A-F691-9DC4-E4B680C40D5B}"/>
                </a:ext>
              </a:extLst>
            </p:cNvPr>
            <p:cNvSpPr/>
            <p:nvPr/>
          </p:nvSpPr>
          <p:spPr>
            <a:xfrm>
              <a:off x="-35941" y="-127"/>
              <a:ext cx="921512" cy="906526"/>
            </a:xfrm>
            <a:custGeom>
              <a:avLst/>
              <a:gdLst/>
              <a:ahLst/>
              <a:cxnLst/>
              <a:rect l="l" t="t" r="r" b="b"/>
              <a:pathLst>
                <a:path w="921512" h="906526">
                  <a:moveTo>
                    <a:pt x="299212" y="653669"/>
                  </a:moveTo>
                  <a:cubicBezTo>
                    <a:pt x="257810" y="653669"/>
                    <a:pt x="224155" y="690372"/>
                    <a:pt x="224155" y="735584"/>
                  </a:cubicBezTo>
                  <a:cubicBezTo>
                    <a:pt x="224155" y="780796"/>
                    <a:pt x="257810" y="817499"/>
                    <a:pt x="299212" y="817499"/>
                  </a:cubicBezTo>
                  <a:cubicBezTo>
                    <a:pt x="340614" y="817499"/>
                    <a:pt x="374269" y="780796"/>
                    <a:pt x="374269" y="735584"/>
                  </a:cubicBezTo>
                  <a:cubicBezTo>
                    <a:pt x="374269" y="690372"/>
                    <a:pt x="340614" y="653669"/>
                    <a:pt x="299212" y="653669"/>
                  </a:cubicBezTo>
                  <a:close/>
                  <a:moveTo>
                    <a:pt x="160782" y="479552"/>
                  </a:moveTo>
                  <a:cubicBezTo>
                    <a:pt x="119380" y="479552"/>
                    <a:pt x="85725" y="516255"/>
                    <a:pt x="85725" y="561467"/>
                  </a:cubicBezTo>
                  <a:cubicBezTo>
                    <a:pt x="85725" y="606679"/>
                    <a:pt x="119380" y="643382"/>
                    <a:pt x="160782" y="643382"/>
                  </a:cubicBezTo>
                  <a:cubicBezTo>
                    <a:pt x="202184" y="643382"/>
                    <a:pt x="235839" y="606679"/>
                    <a:pt x="235839" y="561467"/>
                  </a:cubicBezTo>
                  <a:cubicBezTo>
                    <a:pt x="235839" y="516255"/>
                    <a:pt x="202184" y="479552"/>
                    <a:pt x="160782" y="479552"/>
                  </a:cubicBezTo>
                  <a:close/>
                  <a:moveTo>
                    <a:pt x="753491" y="315722"/>
                  </a:moveTo>
                  <a:cubicBezTo>
                    <a:pt x="712089" y="315722"/>
                    <a:pt x="678434" y="352425"/>
                    <a:pt x="678434" y="397637"/>
                  </a:cubicBezTo>
                  <a:cubicBezTo>
                    <a:pt x="678434" y="442849"/>
                    <a:pt x="712089" y="479552"/>
                    <a:pt x="753491" y="479552"/>
                  </a:cubicBezTo>
                  <a:cubicBezTo>
                    <a:pt x="794893" y="479552"/>
                    <a:pt x="828548" y="442849"/>
                    <a:pt x="828548" y="397637"/>
                  </a:cubicBezTo>
                  <a:cubicBezTo>
                    <a:pt x="828548" y="352425"/>
                    <a:pt x="794893" y="315722"/>
                    <a:pt x="753491" y="315722"/>
                  </a:cubicBezTo>
                  <a:close/>
                  <a:moveTo>
                    <a:pt x="174117" y="250063"/>
                  </a:moveTo>
                  <a:cubicBezTo>
                    <a:pt x="132715" y="250063"/>
                    <a:pt x="99060" y="286766"/>
                    <a:pt x="99060" y="331978"/>
                  </a:cubicBezTo>
                  <a:cubicBezTo>
                    <a:pt x="99060" y="377190"/>
                    <a:pt x="132715" y="413893"/>
                    <a:pt x="174117" y="413893"/>
                  </a:cubicBezTo>
                  <a:cubicBezTo>
                    <a:pt x="215519" y="413893"/>
                    <a:pt x="249174" y="377190"/>
                    <a:pt x="249174" y="331978"/>
                  </a:cubicBezTo>
                  <a:cubicBezTo>
                    <a:pt x="249174" y="286766"/>
                    <a:pt x="215519" y="250063"/>
                    <a:pt x="174117" y="250063"/>
                  </a:cubicBezTo>
                  <a:close/>
                  <a:moveTo>
                    <a:pt x="337566" y="91186"/>
                  </a:moveTo>
                  <a:cubicBezTo>
                    <a:pt x="296164" y="91186"/>
                    <a:pt x="262509" y="127889"/>
                    <a:pt x="262509" y="173101"/>
                  </a:cubicBezTo>
                  <a:cubicBezTo>
                    <a:pt x="262509" y="218313"/>
                    <a:pt x="296164" y="255016"/>
                    <a:pt x="337566" y="255016"/>
                  </a:cubicBezTo>
                  <a:cubicBezTo>
                    <a:pt x="378968" y="255016"/>
                    <a:pt x="412623" y="218313"/>
                    <a:pt x="412623" y="173101"/>
                  </a:cubicBezTo>
                  <a:cubicBezTo>
                    <a:pt x="412623" y="127889"/>
                    <a:pt x="378968" y="91186"/>
                    <a:pt x="337566" y="91186"/>
                  </a:cubicBezTo>
                  <a:close/>
                  <a:moveTo>
                    <a:pt x="545465" y="50419"/>
                  </a:moveTo>
                  <a:cubicBezTo>
                    <a:pt x="504063" y="50419"/>
                    <a:pt x="470408" y="87122"/>
                    <a:pt x="470408" y="132334"/>
                  </a:cubicBezTo>
                  <a:cubicBezTo>
                    <a:pt x="470408" y="177546"/>
                    <a:pt x="504063" y="214249"/>
                    <a:pt x="545465" y="214249"/>
                  </a:cubicBezTo>
                  <a:cubicBezTo>
                    <a:pt x="586867" y="214249"/>
                    <a:pt x="620522" y="177546"/>
                    <a:pt x="620522" y="132334"/>
                  </a:cubicBezTo>
                  <a:cubicBezTo>
                    <a:pt x="620522" y="87122"/>
                    <a:pt x="586867" y="50419"/>
                    <a:pt x="545465" y="50419"/>
                  </a:cubicBezTo>
                  <a:close/>
                  <a:moveTo>
                    <a:pt x="490728" y="254"/>
                  </a:moveTo>
                  <a:cubicBezTo>
                    <a:pt x="507619" y="0"/>
                    <a:pt x="525145" y="381"/>
                    <a:pt x="543179" y="1524"/>
                  </a:cubicBezTo>
                  <a:cubicBezTo>
                    <a:pt x="685800" y="15240"/>
                    <a:pt x="808101" y="117221"/>
                    <a:pt x="852170" y="267970"/>
                  </a:cubicBezTo>
                  <a:cubicBezTo>
                    <a:pt x="921512" y="602869"/>
                    <a:pt x="772287" y="571881"/>
                    <a:pt x="686562" y="529590"/>
                  </a:cubicBezTo>
                  <a:cubicBezTo>
                    <a:pt x="446278" y="474599"/>
                    <a:pt x="743331" y="906526"/>
                    <a:pt x="299212" y="896239"/>
                  </a:cubicBezTo>
                  <a:cubicBezTo>
                    <a:pt x="32131" y="867664"/>
                    <a:pt x="0" y="531114"/>
                    <a:pt x="64135" y="311912"/>
                  </a:cubicBezTo>
                  <a:cubicBezTo>
                    <a:pt x="108204" y="161417"/>
                    <a:pt x="236982" y="4445"/>
                    <a:pt x="490728" y="254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1" name="Group 43">
            <a:extLst>
              <a:ext uri="{FF2B5EF4-FFF2-40B4-BE49-F238E27FC236}">
                <a16:creationId xmlns:a16="http://schemas.microsoft.com/office/drawing/2014/main" id="{90A1F35D-6F08-5450-B492-36E46F8BA359}"/>
              </a:ext>
            </a:extLst>
          </p:cNvPr>
          <p:cNvGrpSpPr>
            <a:grpSpLocks noChangeAspect="1"/>
          </p:cNvGrpSpPr>
          <p:nvPr/>
        </p:nvGrpSpPr>
        <p:grpSpPr>
          <a:xfrm>
            <a:off x="13672209" y="5435959"/>
            <a:ext cx="696600" cy="694440"/>
            <a:chOff x="0" y="0"/>
            <a:chExt cx="928800" cy="925920"/>
          </a:xfrm>
        </p:grpSpPr>
        <p:sp>
          <p:nvSpPr>
            <p:cNvPr id="92" name="Freeform 44">
              <a:extLst>
                <a:ext uri="{FF2B5EF4-FFF2-40B4-BE49-F238E27FC236}">
                  <a16:creationId xmlns:a16="http://schemas.microsoft.com/office/drawing/2014/main" id="{A717DF58-5CE3-AB3C-09FE-EA263CC2D007}"/>
                </a:ext>
              </a:extLst>
            </p:cNvPr>
            <p:cNvSpPr/>
            <p:nvPr/>
          </p:nvSpPr>
          <p:spPr>
            <a:xfrm>
              <a:off x="0" y="0"/>
              <a:ext cx="928624" cy="925957"/>
            </a:xfrm>
            <a:custGeom>
              <a:avLst/>
              <a:gdLst/>
              <a:ahLst/>
              <a:cxnLst/>
              <a:rect l="l" t="t" r="r" b="b"/>
              <a:pathLst>
                <a:path w="928624" h="925957">
                  <a:moveTo>
                    <a:pt x="206375" y="773303"/>
                  </a:moveTo>
                  <a:cubicBezTo>
                    <a:pt x="194945" y="773303"/>
                    <a:pt x="185674" y="782574"/>
                    <a:pt x="185674" y="793877"/>
                  </a:cubicBezTo>
                  <a:cubicBezTo>
                    <a:pt x="185674" y="805180"/>
                    <a:pt x="194945" y="814451"/>
                    <a:pt x="206375" y="814451"/>
                  </a:cubicBezTo>
                  <a:lnTo>
                    <a:pt x="722376" y="814451"/>
                  </a:lnTo>
                  <a:cubicBezTo>
                    <a:pt x="733806" y="814451"/>
                    <a:pt x="743077" y="805180"/>
                    <a:pt x="743077" y="793877"/>
                  </a:cubicBezTo>
                  <a:cubicBezTo>
                    <a:pt x="743077" y="782574"/>
                    <a:pt x="733806" y="773303"/>
                    <a:pt x="722376" y="773303"/>
                  </a:cubicBezTo>
                  <a:close/>
                  <a:moveTo>
                    <a:pt x="206375" y="678307"/>
                  </a:moveTo>
                  <a:cubicBezTo>
                    <a:pt x="194945" y="678307"/>
                    <a:pt x="185674" y="687578"/>
                    <a:pt x="185674" y="698881"/>
                  </a:cubicBezTo>
                  <a:cubicBezTo>
                    <a:pt x="185674" y="710184"/>
                    <a:pt x="194945" y="719455"/>
                    <a:pt x="206375" y="719455"/>
                  </a:cubicBezTo>
                  <a:lnTo>
                    <a:pt x="722376" y="719455"/>
                  </a:lnTo>
                  <a:cubicBezTo>
                    <a:pt x="733806" y="719455"/>
                    <a:pt x="743077" y="710184"/>
                    <a:pt x="743077" y="698881"/>
                  </a:cubicBezTo>
                  <a:cubicBezTo>
                    <a:pt x="743077" y="687578"/>
                    <a:pt x="733806" y="678307"/>
                    <a:pt x="722376" y="678307"/>
                  </a:cubicBezTo>
                  <a:close/>
                  <a:moveTo>
                    <a:pt x="206375" y="583311"/>
                  </a:moveTo>
                  <a:cubicBezTo>
                    <a:pt x="194945" y="583311"/>
                    <a:pt x="185674" y="592582"/>
                    <a:pt x="185674" y="603885"/>
                  </a:cubicBezTo>
                  <a:cubicBezTo>
                    <a:pt x="185674" y="615188"/>
                    <a:pt x="194945" y="624459"/>
                    <a:pt x="206375" y="624459"/>
                  </a:cubicBezTo>
                  <a:lnTo>
                    <a:pt x="722376" y="624459"/>
                  </a:lnTo>
                  <a:cubicBezTo>
                    <a:pt x="733806" y="624459"/>
                    <a:pt x="743077" y="615188"/>
                    <a:pt x="743077" y="603885"/>
                  </a:cubicBezTo>
                  <a:cubicBezTo>
                    <a:pt x="743077" y="592582"/>
                    <a:pt x="733806" y="583311"/>
                    <a:pt x="722376" y="583311"/>
                  </a:cubicBezTo>
                  <a:close/>
                  <a:moveTo>
                    <a:pt x="206375" y="488315"/>
                  </a:moveTo>
                  <a:cubicBezTo>
                    <a:pt x="194945" y="488315"/>
                    <a:pt x="185674" y="497586"/>
                    <a:pt x="185674" y="508889"/>
                  </a:cubicBezTo>
                  <a:cubicBezTo>
                    <a:pt x="185674" y="520192"/>
                    <a:pt x="194945" y="529463"/>
                    <a:pt x="206375" y="529463"/>
                  </a:cubicBezTo>
                  <a:lnTo>
                    <a:pt x="722376" y="529463"/>
                  </a:lnTo>
                  <a:cubicBezTo>
                    <a:pt x="733806" y="529463"/>
                    <a:pt x="743077" y="520192"/>
                    <a:pt x="743077" y="508889"/>
                  </a:cubicBezTo>
                  <a:cubicBezTo>
                    <a:pt x="743077" y="497586"/>
                    <a:pt x="733806" y="488315"/>
                    <a:pt x="722376" y="488315"/>
                  </a:cubicBezTo>
                  <a:close/>
                  <a:moveTo>
                    <a:pt x="206375" y="393319"/>
                  </a:moveTo>
                  <a:cubicBezTo>
                    <a:pt x="194945" y="393319"/>
                    <a:pt x="185674" y="402590"/>
                    <a:pt x="185674" y="413893"/>
                  </a:cubicBezTo>
                  <a:cubicBezTo>
                    <a:pt x="185674" y="425196"/>
                    <a:pt x="194945" y="434467"/>
                    <a:pt x="206375" y="434467"/>
                  </a:cubicBezTo>
                  <a:lnTo>
                    <a:pt x="722376" y="434467"/>
                  </a:lnTo>
                  <a:cubicBezTo>
                    <a:pt x="733806" y="434467"/>
                    <a:pt x="743077" y="425196"/>
                    <a:pt x="743077" y="413893"/>
                  </a:cubicBezTo>
                  <a:cubicBezTo>
                    <a:pt x="743077" y="402590"/>
                    <a:pt x="733806" y="393319"/>
                    <a:pt x="722376" y="393319"/>
                  </a:cubicBezTo>
                  <a:close/>
                  <a:moveTo>
                    <a:pt x="206375" y="298323"/>
                  </a:moveTo>
                  <a:cubicBezTo>
                    <a:pt x="194945" y="298323"/>
                    <a:pt x="185674" y="307594"/>
                    <a:pt x="185674" y="318897"/>
                  </a:cubicBezTo>
                  <a:cubicBezTo>
                    <a:pt x="185674" y="330200"/>
                    <a:pt x="194945" y="339471"/>
                    <a:pt x="206375" y="339471"/>
                  </a:cubicBezTo>
                  <a:lnTo>
                    <a:pt x="722376" y="339471"/>
                  </a:lnTo>
                  <a:cubicBezTo>
                    <a:pt x="733806" y="339471"/>
                    <a:pt x="743077" y="330200"/>
                    <a:pt x="743077" y="318897"/>
                  </a:cubicBezTo>
                  <a:cubicBezTo>
                    <a:pt x="743077" y="307594"/>
                    <a:pt x="733806" y="298323"/>
                    <a:pt x="722376" y="298323"/>
                  </a:cubicBezTo>
                  <a:close/>
                  <a:moveTo>
                    <a:pt x="0" y="87757"/>
                  </a:moveTo>
                  <a:lnTo>
                    <a:pt x="52197" y="87757"/>
                  </a:lnTo>
                  <a:lnTo>
                    <a:pt x="52197" y="134747"/>
                  </a:lnTo>
                  <a:cubicBezTo>
                    <a:pt x="52197" y="171831"/>
                    <a:pt x="82169" y="201803"/>
                    <a:pt x="119253" y="201803"/>
                  </a:cubicBezTo>
                  <a:cubicBezTo>
                    <a:pt x="156337" y="201803"/>
                    <a:pt x="186309" y="171831"/>
                    <a:pt x="186309" y="134747"/>
                  </a:cubicBezTo>
                  <a:lnTo>
                    <a:pt x="186309" y="87757"/>
                  </a:lnTo>
                  <a:lnTo>
                    <a:pt x="229997" y="87757"/>
                  </a:lnTo>
                  <a:lnTo>
                    <a:pt x="229997" y="134747"/>
                  </a:lnTo>
                  <a:cubicBezTo>
                    <a:pt x="229997" y="171831"/>
                    <a:pt x="259969" y="201803"/>
                    <a:pt x="297053" y="201803"/>
                  </a:cubicBezTo>
                  <a:cubicBezTo>
                    <a:pt x="334137" y="201803"/>
                    <a:pt x="364109" y="171831"/>
                    <a:pt x="364109" y="134747"/>
                  </a:cubicBezTo>
                  <a:lnTo>
                    <a:pt x="364109" y="87757"/>
                  </a:lnTo>
                  <a:lnTo>
                    <a:pt x="407797" y="87757"/>
                  </a:lnTo>
                  <a:lnTo>
                    <a:pt x="407797" y="134747"/>
                  </a:lnTo>
                  <a:cubicBezTo>
                    <a:pt x="407797" y="171831"/>
                    <a:pt x="437769" y="201803"/>
                    <a:pt x="474853" y="201803"/>
                  </a:cubicBezTo>
                  <a:cubicBezTo>
                    <a:pt x="511937" y="201803"/>
                    <a:pt x="541909" y="171831"/>
                    <a:pt x="541909" y="134747"/>
                  </a:cubicBezTo>
                  <a:lnTo>
                    <a:pt x="541909" y="87757"/>
                  </a:lnTo>
                  <a:lnTo>
                    <a:pt x="585597" y="87757"/>
                  </a:lnTo>
                  <a:lnTo>
                    <a:pt x="585597" y="134747"/>
                  </a:lnTo>
                  <a:cubicBezTo>
                    <a:pt x="585597" y="171831"/>
                    <a:pt x="615569" y="201803"/>
                    <a:pt x="652653" y="201803"/>
                  </a:cubicBezTo>
                  <a:cubicBezTo>
                    <a:pt x="689737" y="201803"/>
                    <a:pt x="719709" y="171831"/>
                    <a:pt x="719709" y="134747"/>
                  </a:cubicBezTo>
                  <a:lnTo>
                    <a:pt x="719709" y="87757"/>
                  </a:lnTo>
                  <a:lnTo>
                    <a:pt x="763397" y="87757"/>
                  </a:lnTo>
                  <a:lnTo>
                    <a:pt x="763397" y="134747"/>
                  </a:lnTo>
                  <a:cubicBezTo>
                    <a:pt x="763397" y="171831"/>
                    <a:pt x="793369" y="201803"/>
                    <a:pt x="830453" y="201803"/>
                  </a:cubicBezTo>
                  <a:cubicBezTo>
                    <a:pt x="867537" y="201803"/>
                    <a:pt x="897509" y="171831"/>
                    <a:pt x="897509" y="134747"/>
                  </a:cubicBezTo>
                  <a:lnTo>
                    <a:pt x="897509" y="87757"/>
                  </a:lnTo>
                  <a:lnTo>
                    <a:pt x="928624" y="87757"/>
                  </a:lnTo>
                  <a:lnTo>
                    <a:pt x="928624" y="925957"/>
                  </a:lnTo>
                  <a:lnTo>
                    <a:pt x="0" y="925957"/>
                  </a:lnTo>
                  <a:close/>
                  <a:moveTo>
                    <a:pt x="119253" y="0"/>
                  </a:moveTo>
                  <a:cubicBezTo>
                    <a:pt x="139192" y="0"/>
                    <a:pt x="155321" y="16129"/>
                    <a:pt x="155321" y="36068"/>
                  </a:cubicBezTo>
                  <a:lnTo>
                    <a:pt x="155321" y="139192"/>
                  </a:lnTo>
                  <a:cubicBezTo>
                    <a:pt x="155321" y="159131"/>
                    <a:pt x="139192" y="175260"/>
                    <a:pt x="119253" y="175260"/>
                  </a:cubicBezTo>
                  <a:cubicBezTo>
                    <a:pt x="99314" y="175260"/>
                    <a:pt x="83185" y="159131"/>
                    <a:pt x="83185" y="139192"/>
                  </a:cubicBezTo>
                  <a:lnTo>
                    <a:pt x="83185" y="36068"/>
                  </a:lnTo>
                  <a:cubicBezTo>
                    <a:pt x="83058" y="16129"/>
                    <a:pt x="99314" y="0"/>
                    <a:pt x="119253" y="0"/>
                  </a:cubicBezTo>
                  <a:close/>
                  <a:moveTo>
                    <a:pt x="297053" y="0"/>
                  </a:moveTo>
                  <a:cubicBezTo>
                    <a:pt x="316992" y="0"/>
                    <a:pt x="333121" y="16129"/>
                    <a:pt x="333121" y="36068"/>
                  </a:cubicBezTo>
                  <a:lnTo>
                    <a:pt x="333121" y="139192"/>
                  </a:lnTo>
                  <a:cubicBezTo>
                    <a:pt x="333121" y="159131"/>
                    <a:pt x="316992" y="175260"/>
                    <a:pt x="297053" y="175260"/>
                  </a:cubicBezTo>
                  <a:cubicBezTo>
                    <a:pt x="277114" y="175260"/>
                    <a:pt x="260985" y="159131"/>
                    <a:pt x="260985" y="139192"/>
                  </a:cubicBezTo>
                  <a:lnTo>
                    <a:pt x="260985" y="36068"/>
                  </a:lnTo>
                  <a:cubicBezTo>
                    <a:pt x="260985" y="16129"/>
                    <a:pt x="277114" y="0"/>
                    <a:pt x="297053" y="0"/>
                  </a:cubicBezTo>
                  <a:close/>
                  <a:moveTo>
                    <a:pt x="474853" y="0"/>
                  </a:moveTo>
                  <a:cubicBezTo>
                    <a:pt x="494792" y="0"/>
                    <a:pt x="510921" y="16129"/>
                    <a:pt x="510921" y="36068"/>
                  </a:cubicBezTo>
                  <a:lnTo>
                    <a:pt x="510921" y="139192"/>
                  </a:lnTo>
                  <a:cubicBezTo>
                    <a:pt x="510921" y="159131"/>
                    <a:pt x="494792" y="175260"/>
                    <a:pt x="474853" y="175260"/>
                  </a:cubicBezTo>
                  <a:cubicBezTo>
                    <a:pt x="454914" y="175260"/>
                    <a:pt x="438785" y="159131"/>
                    <a:pt x="438785" y="139192"/>
                  </a:cubicBezTo>
                  <a:lnTo>
                    <a:pt x="438785" y="36068"/>
                  </a:lnTo>
                  <a:cubicBezTo>
                    <a:pt x="438785" y="16129"/>
                    <a:pt x="455041" y="0"/>
                    <a:pt x="474980" y="0"/>
                  </a:cubicBezTo>
                  <a:close/>
                  <a:moveTo>
                    <a:pt x="652653" y="0"/>
                  </a:moveTo>
                  <a:cubicBezTo>
                    <a:pt x="672592" y="0"/>
                    <a:pt x="688721" y="16129"/>
                    <a:pt x="688721" y="36068"/>
                  </a:cubicBezTo>
                  <a:lnTo>
                    <a:pt x="688721" y="139192"/>
                  </a:lnTo>
                  <a:cubicBezTo>
                    <a:pt x="688721" y="159131"/>
                    <a:pt x="672592" y="175260"/>
                    <a:pt x="652653" y="175260"/>
                  </a:cubicBezTo>
                  <a:cubicBezTo>
                    <a:pt x="632714" y="175260"/>
                    <a:pt x="616585" y="159131"/>
                    <a:pt x="616585" y="139192"/>
                  </a:cubicBezTo>
                  <a:lnTo>
                    <a:pt x="616585" y="36068"/>
                  </a:lnTo>
                  <a:cubicBezTo>
                    <a:pt x="616712" y="16129"/>
                    <a:pt x="632841" y="0"/>
                    <a:pt x="652780" y="0"/>
                  </a:cubicBezTo>
                  <a:close/>
                  <a:moveTo>
                    <a:pt x="830453" y="0"/>
                  </a:moveTo>
                  <a:cubicBezTo>
                    <a:pt x="850392" y="0"/>
                    <a:pt x="866521" y="16129"/>
                    <a:pt x="866521" y="36068"/>
                  </a:cubicBezTo>
                  <a:lnTo>
                    <a:pt x="866521" y="139192"/>
                  </a:lnTo>
                  <a:cubicBezTo>
                    <a:pt x="866521" y="159131"/>
                    <a:pt x="850392" y="175260"/>
                    <a:pt x="830453" y="175260"/>
                  </a:cubicBezTo>
                  <a:cubicBezTo>
                    <a:pt x="810514" y="175260"/>
                    <a:pt x="794385" y="159131"/>
                    <a:pt x="794385" y="139192"/>
                  </a:cubicBezTo>
                  <a:lnTo>
                    <a:pt x="794385" y="36068"/>
                  </a:lnTo>
                  <a:cubicBezTo>
                    <a:pt x="794512" y="16129"/>
                    <a:pt x="810641" y="0"/>
                    <a:pt x="83058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3" name="Group 45">
            <a:extLst>
              <a:ext uri="{FF2B5EF4-FFF2-40B4-BE49-F238E27FC236}">
                <a16:creationId xmlns:a16="http://schemas.microsoft.com/office/drawing/2014/main" id="{9C184363-7BE9-5D5D-23DE-152C74A3452B}"/>
              </a:ext>
            </a:extLst>
          </p:cNvPr>
          <p:cNvGrpSpPr>
            <a:grpSpLocks noChangeAspect="1"/>
          </p:cNvGrpSpPr>
          <p:nvPr/>
        </p:nvGrpSpPr>
        <p:grpSpPr>
          <a:xfrm>
            <a:off x="7502709" y="2313139"/>
            <a:ext cx="707400" cy="707400"/>
            <a:chOff x="0" y="0"/>
            <a:chExt cx="943200" cy="943200"/>
          </a:xfrm>
        </p:grpSpPr>
        <p:sp>
          <p:nvSpPr>
            <p:cNvPr id="94" name="Freeform 46">
              <a:extLst>
                <a:ext uri="{FF2B5EF4-FFF2-40B4-BE49-F238E27FC236}">
                  <a16:creationId xmlns:a16="http://schemas.microsoft.com/office/drawing/2014/main" id="{6B9D2354-E98B-63B8-1C35-5674155DC11D}"/>
                </a:ext>
              </a:extLst>
            </p:cNvPr>
            <p:cNvSpPr/>
            <p:nvPr/>
          </p:nvSpPr>
          <p:spPr>
            <a:xfrm>
              <a:off x="0" y="0"/>
              <a:ext cx="943229" cy="943229"/>
            </a:xfrm>
            <a:custGeom>
              <a:avLst/>
              <a:gdLst/>
              <a:ahLst/>
              <a:cxnLst/>
              <a:rect l="l" t="t" r="r" b="b"/>
              <a:pathLst>
                <a:path w="943229" h="943229">
                  <a:moveTo>
                    <a:pt x="116967" y="598424"/>
                  </a:moveTo>
                  <a:lnTo>
                    <a:pt x="253238" y="598424"/>
                  </a:lnTo>
                  <a:lnTo>
                    <a:pt x="253238" y="849884"/>
                  </a:lnTo>
                  <a:lnTo>
                    <a:pt x="116967" y="849884"/>
                  </a:lnTo>
                  <a:close/>
                  <a:moveTo>
                    <a:pt x="326644" y="493649"/>
                  </a:moveTo>
                  <a:lnTo>
                    <a:pt x="462915" y="493649"/>
                  </a:lnTo>
                  <a:lnTo>
                    <a:pt x="462915" y="849884"/>
                  </a:lnTo>
                  <a:lnTo>
                    <a:pt x="326644" y="849884"/>
                  </a:lnTo>
                  <a:close/>
                  <a:moveTo>
                    <a:pt x="536321" y="388874"/>
                  </a:moveTo>
                  <a:lnTo>
                    <a:pt x="672465" y="388874"/>
                  </a:lnTo>
                  <a:lnTo>
                    <a:pt x="672465" y="849884"/>
                  </a:lnTo>
                  <a:lnTo>
                    <a:pt x="536194" y="849884"/>
                  </a:lnTo>
                  <a:close/>
                  <a:moveTo>
                    <a:pt x="745998" y="284099"/>
                  </a:moveTo>
                  <a:lnTo>
                    <a:pt x="882142" y="284099"/>
                  </a:lnTo>
                  <a:lnTo>
                    <a:pt x="882142" y="849884"/>
                  </a:lnTo>
                  <a:lnTo>
                    <a:pt x="745871" y="849884"/>
                  </a:lnTo>
                  <a:close/>
                  <a:moveTo>
                    <a:pt x="675894" y="65405"/>
                  </a:moveTo>
                  <a:lnTo>
                    <a:pt x="838581" y="72009"/>
                  </a:lnTo>
                  <a:lnTo>
                    <a:pt x="763016" y="216154"/>
                  </a:lnTo>
                  <a:lnTo>
                    <a:pt x="741299" y="178435"/>
                  </a:lnTo>
                  <a:lnTo>
                    <a:pt x="157607" y="515366"/>
                  </a:lnTo>
                  <a:lnTo>
                    <a:pt x="114173" y="440055"/>
                  </a:lnTo>
                  <a:lnTo>
                    <a:pt x="697738" y="103124"/>
                  </a:lnTo>
                  <a:close/>
                  <a:moveTo>
                    <a:pt x="0" y="0"/>
                  </a:moveTo>
                  <a:lnTo>
                    <a:pt x="52451" y="0"/>
                  </a:lnTo>
                  <a:lnTo>
                    <a:pt x="52451" y="890778"/>
                  </a:lnTo>
                  <a:lnTo>
                    <a:pt x="943229" y="890778"/>
                  </a:lnTo>
                  <a:lnTo>
                    <a:pt x="943229" y="943229"/>
                  </a:lnTo>
                  <a:lnTo>
                    <a:pt x="52451" y="943229"/>
                  </a:lnTo>
                  <a:lnTo>
                    <a:pt x="52451" y="943229"/>
                  </a:lnTo>
                  <a:lnTo>
                    <a:pt x="0" y="943229"/>
                  </a:lnTo>
                  <a:lnTo>
                    <a:pt x="0" y="943229"/>
                  </a:lnTo>
                  <a:lnTo>
                    <a:pt x="0" y="890778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5" name="Group 47">
            <a:extLst>
              <a:ext uri="{FF2B5EF4-FFF2-40B4-BE49-F238E27FC236}">
                <a16:creationId xmlns:a16="http://schemas.microsoft.com/office/drawing/2014/main" id="{9521C1D6-C682-4C7E-AF8A-CCF1B506DDD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8682609" y="2313139"/>
            <a:ext cx="708480" cy="707400"/>
            <a:chOff x="0" y="0"/>
            <a:chExt cx="944640" cy="943200"/>
          </a:xfrm>
        </p:grpSpPr>
        <p:sp>
          <p:nvSpPr>
            <p:cNvPr id="96" name="Freeform 48">
              <a:extLst>
                <a:ext uri="{FF2B5EF4-FFF2-40B4-BE49-F238E27FC236}">
                  <a16:creationId xmlns:a16="http://schemas.microsoft.com/office/drawing/2014/main" id="{E5E9A472-8294-C0B8-A1C5-341264EC5366}"/>
                </a:ext>
              </a:extLst>
            </p:cNvPr>
            <p:cNvSpPr/>
            <p:nvPr/>
          </p:nvSpPr>
          <p:spPr>
            <a:xfrm>
              <a:off x="0" y="0"/>
              <a:ext cx="944626" cy="943229"/>
            </a:xfrm>
            <a:custGeom>
              <a:avLst/>
              <a:gdLst/>
              <a:ahLst/>
              <a:cxnLst/>
              <a:rect l="l" t="t" r="r" b="b"/>
              <a:pathLst>
                <a:path w="944626" h="943229">
                  <a:moveTo>
                    <a:pt x="598551" y="197358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358"/>
                  </a:lnTo>
                  <a:close/>
                  <a:moveTo>
                    <a:pt x="493649" y="406908"/>
                  </a:moveTo>
                  <a:lnTo>
                    <a:pt x="493649" y="270764"/>
                  </a:lnTo>
                  <a:lnTo>
                    <a:pt x="850011" y="270764"/>
                  </a:lnTo>
                  <a:lnTo>
                    <a:pt x="850011" y="406908"/>
                  </a:lnTo>
                  <a:close/>
                  <a:moveTo>
                    <a:pt x="388874" y="616585"/>
                  </a:moveTo>
                  <a:lnTo>
                    <a:pt x="388874" y="480314"/>
                  </a:lnTo>
                  <a:lnTo>
                    <a:pt x="850011" y="480314"/>
                  </a:lnTo>
                  <a:lnTo>
                    <a:pt x="850011" y="616585"/>
                  </a:lnTo>
                  <a:close/>
                  <a:moveTo>
                    <a:pt x="283972" y="826262"/>
                  </a:moveTo>
                  <a:lnTo>
                    <a:pt x="283972" y="689991"/>
                  </a:lnTo>
                  <a:lnTo>
                    <a:pt x="850011" y="689991"/>
                  </a:lnTo>
                  <a:lnTo>
                    <a:pt x="850011" y="826262"/>
                  </a:lnTo>
                  <a:close/>
                  <a:moveTo>
                    <a:pt x="3175" y="771779"/>
                  </a:moveTo>
                  <a:lnTo>
                    <a:pt x="340106" y="188214"/>
                  </a:lnTo>
                  <a:lnTo>
                    <a:pt x="302387" y="166497"/>
                  </a:lnTo>
                  <a:lnTo>
                    <a:pt x="446659" y="90805"/>
                  </a:lnTo>
                  <a:lnTo>
                    <a:pt x="453263" y="253492"/>
                  </a:lnTo>
                  <a:lnTo>
                    <a:pt x="415544" y="231775"/>
                  </a:lnTo>
                  <a:lnTo>
                    <a:pt x="78486" y="815213"/>
                  </a:lnTo>
                  <a:close/>
                  <a:moveTo>
                    <a:pt x="0" y="943229"/>
                  </a:moveTo>
                  <a:lnTo>
                    <a:pt x="0" y="890778"/>
                  </a:lnTo>
                  <a:lnTo>
                    <a:pt x="892175" y="890778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3229"/>
                  </a:lnTo>
                  <a:lnTo>
                    <a:pt x="943356" y="943229"/>
                  </a:lnTo>
                  <a:lnTo>
                    <a:pt x="892175" y="943229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7" name="Group 49">
            <a:extLst>
              <a:ext uri="{FF2B5EF4-FFF2-40B4-BE49-F238E27FC236}">
                <a16:creationId xmlns:a16="http://schemas.microsoft.com/office/drawing/2014/main" id="{3639DB7D-D7AF-57DB-EECB-ED6D62A381F1}"/>
              </a:ext>
            </a:extLst>
          </p:cNvPr>
          <p:cNvGrpSpPr>
            <a:grpSpLocks noChangeAspect="1"/>
          </p:cNvGrpSpPr>
          <p:nvPr/>
        </p:nvGrpSpPr>
        <p:grpSpPr>
          <a:xfrm>
            <a:off x="7291029" y="6963619"/>
            <a:ext cx="769500" cy="765720"/>
            <a:chOff x="0" y="0"/>
            <a:chExt cx="1026000" cy="1020960"/>
          </a:xfrm>
        </p:grpSpPr>
        <p:sp>
          <p:nvSpPr>
            <p:cNvPr id="98" name="Freeform 50">
              <a:extLst>
                <a:ext uri="{FF2B5EF4-FFF2-40B4-BE49-F238E27FC236}">
                  <a16:creationId xmlns:a16="http://schemas.microsoft.com/office/drawing/2014/main" id="{FF7DEBA6-4B3F-75A0-D3A3-6E93968E9A33}"/>
                </a:ext>
              </a:extLst>
            </p:cNvPr>
            <p:cNvSpPr/>
            <p:nvPr/>
          </p:nvSpPr>
          <p:spPr>
            <a:xfrm>
              <a:off x="-35306" y="-254"/>
              <a:ext cx="1025906" cy="1021080"/>
            </a:xfrm>
            <a:custGeom>
              <a:avLst/>
              <a:gdLst/>
              <a:ahLst/>
              <a:cxnLst/>
              <a:rect l="l" t="t" r="r" b="b"/>
              <a:pathLst>
                <a:path w="1025906" h="1021080">
                  <a:moveTo>
                    <a:pt x="141224" y="212090"/>
                  </a:moveTo>
                  <a:lnTo>
                    <a:pt x="501904" y="511175"/>
                  </a:lnTo>
                  <a:lnTo>
                    <a:pt x="106553" y="761365"/>
                  </a:lnTo>
                  <a:cubicBezTo>
                    <a:pt x="0" y="589788"/>
                    <a:pt x="14097" y="368681"/>
                    <a:pt x="141224" y="212090"/>
                  </a:cubicBezTo>
                  <a:close/>
                  <a:moveTo>
                    <a:pt x="625221" y="80137"/>
                  </a:moveTo>
                  <a:cubicBezTo>
                    <a:pt x="829310" y="109728"/>
                    <a:pt x="986790" y="276352"/>
                    <a:pt x="1006348" y="483616"/>
                  </a:cubicBezTo>
                  <a:cubicBezTo>
                    <a:pt x="1025906" y="690880"/>
                    <a:pt x="902716" y="884682"/>
                    <a:pt x="708025" y="952881"/>
                  </a:cubicBezTo>
                  <a:cubicBezTo>
                    <a:pt x="513334" y="1021080"/>
                    <a:pt x="297688" y="945642"/>
                    <a:pt x="186182" y="770636"/>
                  </a:cubicBezTo>
                  <a:lnTo>
                    <a:pt x="561848" y="526669"/>
                  </a:lnTo>
                  <a:close/>
                  <a:moveTo>
                    <a:pt x="518922" y="254"/>
                  </a:moveTo>
                  <a:cubicBezTo>
                    <a:pt x="537210" y="0"/>
                    <a:pt x="555625" y="762"/>
                    <a:pt x="574040" y="2667"/>
                  </a:cubicBezTo>
                  <a:lnTo>
                    <a:pt x="526415" y="471551"/>
                  </a:lnTo>
                  <a:lnTo>
                    <a:pt x="181102" y="154559"/>
                  </a:lnTo>
                  <a:cubicBezTo>
                    <a:pt x="268351" y="57658"/>
                    <a:pt x="390906" y="2413"/>
                    <a:pt x="518922" y="254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9" name="Group 51">
            <a:extLst>
              <a:ext uri="{FF2B5EF4-FFF2-40B4-BE49-F238E27FC236}">
                <a16:creationId xmlns:a16="http://schemas.microsoft.com/office/drawing/2014/main" id="{5A299D05-E83B-956E-EF47-A592491871F6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9864129" y="2240779"/>
            <a:ext cx="851040" cy="851580"/>
            <a:chOff x="0" y="0"/>
            <a:chExt cx="1134720" cy="1135440"/>
          </a:xfrm>
        </p:grpSpPr>
        <p:sp>
          <p:nvSpPr>
            <p:cNvPr id="100" name="Freeform 52">
              <a:extLst>
                <a:ext uri="{FF2B5EF4-FFF2-40B4-BE49-F238E27FC236}">
                  <a16:creationId xmlns:a16="http://schemas.microsoft.com/office/drawing/2014/main" id="{9CA5E416-EC2F-0877-53FF-13371BDA0D8E}"/>
                </a:ext>
              </a:extLst>
            </p:cNvPr>
            <p:cNvSpPr/>
            <p:nvPr/>
          </p:nvSpPr>
          <p:spPr>
            <a:xfrm>
              <a:off x="0" y="0"/>
              <a:ext cx="1134745" cy="1135507"/>
            </a:xfrm>
            <a:custGeom>
              <a:avLst/>
              <a:gdLst/>
              <a:ahLst/>
              <a:cxnLst/>
              <a:rect l="l" t="t" r="r" b="b"/>
              <a:pathLst>
                <a:path w="1134745" h="1135507">
                  <a:moveTo>
                    <a:pt x="272161" y="834898"/>
                  </a:moveTo>
                  <a:cubicBezTo>
                    <a:pt x="201930" y="803783"/>
                    <a:pt x="137287" y="760476"/>
                    <a:pt x="81915" y="705866"/>
                  </a:cubicBezTo>
                  <a:cubicBezTo>
                    <a:pt x="105791" y="792099"/>
                    <a:pt x="152400" y="868934"/>
                    <a:pt x="215138" y="929259"/>
                  </a:cubicBezTo>
                  <a:cubicBezTo>
                    <a:pt x="237871" y="899541"/>
                    <a:pt x="256667" y="867918"/>
                    <a:pt x="272161" y="834898"/>
                  </a:cubicBezTo>
                  <a:close/>
                  <a:moveTo>
                    <a:pt x="279146" y="307340"/>
                  </a:moveTo>
                  <a:cubicBezTo>
                    <a:pt x="262763" y="271018"/>
                    <a:pt x="242697" y="235966"/>
                    <a:pt x="217932" y="203454"/>
                  </a:cubicBezTo>
                  <a:cubicBezTo>
                    <a:pt x="149352" y="268605"/>
                    <a:pt x="99568" y="353060"/>
                    <a:pt x="76835" y="448183"/>
                  </a:cubicBezTo>
                  <a:cubicBezTo>
                    <a:pt x="135001" y="388366"/>
                    <a:pt x="203835" y="340868"/>
                    <a:pt x="279146" y="307467"/>
                  </a:cubicBezTo>
                  <a:close/>
                  <a:moveTo>
                    <a:pt x="333375" y="596011"/>
                  </a:moveTo>
                  <a:lnTo>
                    <a:pt x="80899" y="596011"/>
                  </a:lnTo>
                  <a:cubicBezTo>
                    <a:pt x="140081" y="670687"/>
                    <a:pt x="215773" y="728853"/>
                    <a:pt x="300736" y="766953"/>
                  </a:cubicBezTo>
                  <a:cubicBezTo>
                    <a:pt x="319786" y="711454"/>
                    <a:pt x="330835" y="653923"/>
                    <a:pt x="333248" y="596011"/>
                  </a:cubicBezTo>
                  <a:close/>
                  <a:moveTo>
                    <a:pt x="333502" y="531876"/>
                  </a:moveTo>
                  <a:cubicBezTo>
                    <a:pt x="330962" y="479298"/>
                    <a:pt x="321564" y="427101"/>
                    <a:pt x="305308" y="376555"/>
                  </a:cubicBezTo>
                  <a:cubicBezTo>
                    <a:pt x="226949" y="412115"/>
                    <a:pt x="156718" y="464820"/>
                    <a:pt x="100330" y="531876"/>
                  </a:cubicBezTo>
                  <a:close/>
                  <a:moveTo>
                    <a:pt x="523621" y="895858"/>
                  </a:moveTo>
                  <a:cubicBezTo>
                    <a:pt x="457073" y="893318"/>
                    <a:pt x="392049" y="880618"/>
                    <a:pt x="330454" y="858901"/>
                  </a:cubicBezTo>
                  <a:cubicBezTo>
                    <a:pt x="312420" y="897890"/>
                    <a:pt x="290068" y="935482"/>
                    <a:pt x="263017" y="970407"/>
                  </a:cubicBezTo>
                  <a:cubicBezTo>
                    <a:pt x="336550" y="1026414"/>
                    <a:pt x="426085" y="1062355"/>
                    <a:pt x="523621" y="1070483"/>
                  </a:cubicBezTo>
                  <a:close/>
                  <a:moveTo>
                    <a:pt x="523621" y="595884"/>
                  </a:moveTo>
                  <a:lnTo>
                    <a:pt x="396240" y="595884"/>
                  </a:lnTo>
                  <a:cubicBezTo>
                    <a:pt x="393827" y="661797"/>
                    <a:pt x="381254" y="727329"/>
                    <a:pt x="359156" y="790321"/>
                  </a:cubicBezTo>
                  <a:cubicBezTo>
                    <a:pt x="411734" y="808609"/>
                    <a:pt x="466979" y="819404"/>
                    <a:pt x="523621" y="821944"/>
                  </a:cubicBezTo>
                  <a:close/>
                  <a:moveTo>
                    <a:pt x="523621" y="320167"/>
                  </a:moveTo>
                  <a:cubicBezTo>
                    <a:pt x="468503" y="323342"/>
                    <a:pt x="414782" y="334391"/>
                    <a:pt x="363728" y="352552"/>
                  </a:cubicBezTo>
                  <a:cubicBezTo>
                    <a:pt x="382778" y="410845"/>
                    <a:pt x="393827" y="471170"/>
                    <a:pt x="396240" y="531749"/>
                  </a:cubicBezTo>
                  <a:lnTo>
                    <a:pt x="523621" y="531749"/>
                  </a:lnTo>
                  <a:close/>
                  <a:moveTo>
                    <a:pt x="523621" y="64770"/>
                  </a:moveTo>
                  <a:cubicBezTo>
                    <a:pt x="427482" y="72771"/>
                    <a:pt x="338963" y="107823"/>
                    <a:pt x="266065" y="162560"/>
                  </a:cubicBezTo>
                  <a:cubicBezTo>
                    <a:pt x="295148" y="200279"/>
                    <a:pt x="318643" y="241173"/>
                    <a:pt x="337566" y="283464"/>
                  </a:cubicBezTo>
                  <a:cubicBezTo>
                    <a:pt x="396875" y="262128"/>
                    <a:pt x="459486" y="249301"/>
                    <a:pt x="523621" y="246253"/>
                  </a:cubicBezTo>
                  <a:close/>
                  <a:moveTo>
                    <a:pt x="765937" y="353441"/>
                  </a:moveTo>
                  <a:cubicBezTo>
                    <a:pt x="709168" y="333248"/>
                    <a:pt x="649224" y="321564"/>
                    <a:pt x="587756" y="319659"/>
                  </a:cubicBezTo>
                  <a:lnTo>
                    <a:pt x="587756" y="531876"/>
                  </a:lnTo>
                  <a:lnTo>
                    <a:pt x="735076" y="531876"/>
                  </a:lnTo>
                  <a:cubicBezTo>
                    <a:pt x="736981" y="471551"/>
                    <a:pt x="747395" y="411480"/>
                    <a:pt x="765810" y="353441"/>
                  </a:cubicBezTo>
                  <a:close/>
                  <a:moveTo>
                    <a:pt x="772668" y="783336"/>
                  </a:moveTo>
                  <a:cubicBezTo>
                    <a:pt x="751205" y="722630"/>
                    <a:pt x="738759" y="659511"/>
                    <a:pt x="735838" y="596011"/>
                  </a:cubicBezTo>
                  <a:lnTo>
                    <a:pt x="587629" y="596011"/>
                  </a:lnTo>
                  <a:lnTo>
                    <a:pt x="587629" y="821944"/>
                  </a:lnTo>
                  <a:cubicBezTo>
                    <a:pt x="651637" y="819150"/>
                    <a:pt x="713867" y="805815"/>
                    <a:pt x="772541" y="783463"/>
                  </a:cubicBezTo>
                  <a:close/>
                  <a:moveTo>
                    <a:pt x="862965" y="159131"/>
                  </a:moveTo>
                  <a:cubicBezTo>
                    <a:pt x="785241" y="102362"/>
                    <a:pt x="690372" y="67691"/>
                    <a:pt x="587629" y="63754"/>
                  </a:cubicBezTo>
                  <a:lnTo>
                    <a:pt x="587629" y="245745"/>
                  </a:lnTo>
                  <a:cubicBezTo>
                    <a:pt x="657860" y="247650"/>
                    <a:pt x="726567" y="260985"/>
                    <a:pt x="791337" y="284099"/>
                  </a:cubicBezTo>
                  <a:cubicBezTo>
                    <a:pt x="810387" y="240665"/>
                    <a:pt x="834136" y="198755"/>
                    <a:pt x="862838" y="159258"/>
                  </a:cubicBezTo>
                  <a:close/>
                  <a:moveTo>
                    <a:pt x="871855" y="969645"/>
                  </a:moveTo>
                  <a:cubicBezTo>
                    <a:pt x="842899" y="932815"/>
                    <a:pt x="819277" y="893191"/>
                    <a:pt x="800227" y="851789"/>
                  </a:cubicBezTo>
                  <a:cubicBezTo>
                    <a:pt x="733044" y="877697"/>
                    <a:pt x="661289" y="892937"/>
                    <a:pt x="587756" y="895731"/>
                  </a:cubicBezTo>
                  <a:lnTo>
                    <a:pt x="587756" y="1071753"/>
                  </a:lnTo>
                  <a:cubicBezTo>
                    <a:pt x="694436" y="1067689"/>
                    <a:pt x="792607" y="1030478"/>
                    <a:pt x="871855" y="969645"/>
                  </a:cubicBezTo>
                  <a:close/>
                  <a:moveTo>
                    <a:pt x="1025525" y="531876"/>
                  </a:moveTo>
                  <a:cubicBezTo>
                    <a:pt x="970026" y="465709"/>
                    <a:pt x="901065" y="413639"/>
                    <a:pt x="824230" y="377825"/>
                  </a:cubicBezTo>
                  <a:cubicBezTo>
                    <a:pt x="808736" y="428117"/>
                    <a:pt x="799973" y="479933"/>
                    <a:pt x="797941" y="531876"/>
                  </a:cubicBezTo>
                  <a:close/>
                  <a:moveTo>
                    <a:pt x="1029716" y="596011"/>
                  </a:moveTo>
                  <a:lnTo>
                    <a:pt x="798576" y="596011"/>
                  </a:lnTo>
                  <a:cubicBezTo>
                    <a:pt x="801370" y="650875"/>
                    <a:pt x="812038" y="705358"/>
                    <a:pt x="829945" y="757809"/>
                  </a:cubicBezTo>
                  <a:cubicBezTo>
                    <a:pt x="906780" y="719455"/>
                    <a:pt x="975360" y="664845"/>
                    <a:pt x="1029716" y="596011"/>
                  </a:cubicBezTo>
                  <a:close/>
                  <a:moveTo>
                    <a:pt x="1059053" y="457581"/>
                  </a:moveTo>
                  <a:cubicBezTo>
                    <a:pt x="1037336" y="356997"/>
                    <a:pt x="985012" y="267716"/>
                    <a:pt x="912368" y="199898"/>
                  </a:cubicBezTo>
                  <a:cubicBezTo>
                    <a:pt x="886714" y="233807"/>
                    <a:pt x="866013" y="270510"/>
                    <a:pt x="849376" y="308356"/>
                  </a:cubicBezTo>
                  <a:cubicBezTo>
                    <a:pt x="927735" y="343789"/>
                    <a:pt x="998982" y="394208"/>
                    <a:pt x="1059053" y="457454"/>
                  </a:cubicBezTo>
                  <a:close/>
                  <a:moveTo>
                    <a:pt x="1059434" y="675894"/>
                  </a:moveTo>
                  <a:cubicBezTo>
                    <a:pt x="1001776" y="738759"/>
                    <a:pt x="933196" y="789686"/>
                    <a:pt x="857504" y="826389"/>
                  </a:cubicBezTo>
                  <a:cubicBezTo>
                    <a:pt x="874141" y="862330"/>
                    <a:pt x="894715" y="896874"/>
                    <a:pt x="919734" y="928878"/>
                  </a:cubicBezTo>
                  <a:cubicBezTo>
                    <a:pt x="988949" y="861441"/>
                    <a:pt x="1038733" y="774065"/>
                    <a:pt x="1059434" y="675894"/>
                  </a:cubicBezTo>
                  <a:close/>
                  <a:moveTo>
                    <a:pt x="1134618" y="567817"/>
                  </a:moveTo>
                  <a:cubicBezTo>
                    <a:pt x="1134618" y="881380"/>
                    <a:pt x="880491" y="1135507"/>
                    <a:pt x="566928" y="1135507"/>
                  </a:cubicBezTo>
                  <a:cubicBezTo>
                    <a:pt x="262890" y="1135380"/>
                    <a:pt x="14732" y="896366"/>
                    <a:pt x="635" y="596011"/>
                  </a:cubicBezTo>
                  <a:lnTo>
                    <a:pt x="0" y="596011"/>
                  </a:lnTo>
                  <a:lnTo>
                    <a:pt x="0" y="531876"/>
                  </a:lnTo>
                  <a:lnTo>
                    <a:pt x="1016" y="531876"/>
                  </a:lnTo>
                  <a:cubicBezTo>
                    <a:pt x="18034" y="249428"/>
                    <a:pt x="242062" y="22987"/>
                    <a:pt x="523621" y="2159"/>
                  </a:cubicBezTo>
                  <a:lnTo>
                    <a:pt x="523621" y="0"/>
                  </a:lnTo>
                  <a:lnTo>
                    <a:pt x="567055" y="0"/>
                  </a:lnTo>
                  <a:lnTo>
                    <a:pt x="587756" y="0"/>
                  </a:lnTo>
                  <a:lnTo>
                    <a:pt x="587756" y="1016"/>
                  </a:lnTo>
                  <a:cubicBezTo>
                    <a:pt x="891667" y="11303"/>
                    <a:pt x="1134745" y="261112"/>
                    <a:pt x="1134745" y="56769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1" name="Group 53">
            <a:extLst>
              <a:ext uri="{FF2B5EF4-FFF2-40B4-BE49-F238E27FC236}">
                <a16:creationId xmlns:a16="http://schemas.microsoft.com/office/drawing/2014/main" id="{8E5B8AFA-2795-AC98-91A6-BDBD1DF6C66E}"/>
              </a:ext>
            </a:extLst>
          </p:cNvPr>
          <p:cNvGrpSpPr>
            <a:grpSpLocks noChangeAspect="1"/>
          </p:cNvGrpSpPr>
          <p:nvPr/>
        </p:nvGrpSpPr>
        <p:grpSpPr>
          <a:xfrm>
            <a:off x="11189289" y="2171119"/>
            <a:ext cx="710100" cy="990360"/>
            <a:chOff x="0" y="0"/>
            <a:chExt cx="946800" cy="1320480"/>
          </a:xfrm>
        </p:grpSpPr>
        <p:sp>
          <p:nvSpPr>
            <p:cNvPr id="102" name="Freeform 54">
              <a:extLst>
                <a:ext uri="{FF2B5EF4-FFF2-40B4-BE49-F238E27FC236}">
                  <a16:creationId xmlns:a16="http://schemas.microsoft.com/office/drawing/2014/main" id="{BC98C293-46A2-67E8-1AA4-DB9685B34A5B}"/>
                </a:ext>
              </a:extLst>
            </p:cNvPr>
            <p:cNvSpPr/>
            <p:nvPr/>
          </p:nvSpPr>
          <p:spPr>
            <a:xfrm>
              <a:off x="-43561" y="0"/>
              <a:ext cx="946785" cy="1320546"/>
            </a:xfrm>
            <a:custGeom>
              <a:avLst/>
              <a:gdLst/>
              <a:ahLst/>
              <a:cxnLst/>
              <a:rect l="l" t="t" r="r" b="b"/>
              <a:pathLst>
                <a:path w="946785" h="1320546">
                  <a:moveTo>
                    <a:pt x="470408" y="793496"/>
                  </a:moveTo>
                  <a:cubicBezTo>
                    <a:pt x="429641" y="826897"/>
                    <a:pt x="383921" y="852170"/>
                    <a:pt x="334899" y="867410"/>
                  </a:cubicBezTo>
                  <a:cubicBezTo>
                    <a:pt x="391668" y="884047"/>
                    <a:pt x="450469" y="882523"/>
                    <a:pt x="505206" y="864743"/>
                  </a:cubicBezTo>
                  <a:cubicBezTo>
                    <a:pt x="495808" y="839343"/>
                    <a:pt x="483997" y="815594"/>
                    <a:pt x="470281" y="793496"/>
                  </a:cubicBezTo>
                  <a:close/>
                  <a:moveTo>
                    <a:pt x="354838" y="666242"/>
                  </a:moveTo>
                  <a:lnTo>
                    <a:pt x="306070" y="761492"/>
                  </a:lnTo>
                  <a:lnTo>
                    <a:pt x="272415" y="827532"/>
                  </a:lnTo>
                  <a:cubicBezTo>
                    <a:pt x="334137" y="817245"/>
                    <a:pt x="391795" y="790321"/>
                    <a:pt x="441198" y="750189"/>
                  </a:cubicBezTo>
                  <a:cubicBezTo>
                    <a:pt x="416052" y="717550"/>
                    <a:pt x="386969" y="689229"/>
                    <a:pt x="354838" y="666242"/>
                  </a:cubicBezTo>
                  <a:close/>
                  <a:moveTo>
                    <a:pt x="587248" y="655320"/>
                  </a:moveTo>
                  <a:cubicBezTo>
                    <a:pt x="564007" y="696976"/>
                    <a:pt x="535559" y="733806"/>
                    <a:pt x="503047" y="765048"/>
                  </a:cubicBezTo>
                  <a:cubicBezTo>
                    <a:pt x="519303" y="790956"/>
                    <a:pt x="533273" y="819150"/>
                    <a:pt x="544195" y="849376"/>
                  </a:cubicBezTo>
                  <a:cubicBezTo>
                    <a:pt x="600075" y="823087"/>
                    <a:pt x="649732" y="779018"/>
                    <a:pt x="686308" y="719709"/>
                  </a:cubicBezTo>
                  <a:close/>
                  <a:moveTo>
                    <a:pt x="221107" y="603250"/>
                  </a:moveTo>
                  <a:cubicBezTo>
                    <a:pt x="215646" y="666496"/>
                    <a:pt x="222504" y="730758"/>
                    <a:pt x="242189" y="791591"/>
                  </a:cubicBezTo>
                  <a:lnTo>
                    <a:pt x="318516" y="642620"/>
                  </a:lnTo>
                  <a:cubicBezTo>
                    <a:pt x="287909" y="624840"/>
                    <a:pt x="255143" y="611632"/>
                    <a:pt x="221107" y="603250"/>
                  </a:cubicBezTo>
                  <a:close/>
                  <a:moveTo>
                    <a:pt x="134112" y="592328"/>
                  </a:moveTo>
                  <a:cubicBezTo>
                    <a:pt x="120904" y="592455"/>
                    <a:pt x="107696" y="593344"/>
                    <a:pt x="94361" y="595249"/>
                  </a:cubicBezTo>
                  <a:cubicBezTo>
                    <a:pt x="108839" y="663067"/>
                    <a:pt x="140462" y="726186"/>
                    <a:pt x="186944" y="775716"/>
                  </a:cubicBezTo>
                  <a:cubicBezTo>
                    <a:pt x="172085" y="716534"/>
                    <a:pt x="167640" y="655066"/>
                    <a:pt x="173355" y="594487"/>
                  </a:cubicBezTo>
                  <a:cubicBezTo>
                    <a:pt x="160401" y="592963"/>
                    <a:pt x="147320" y="592201"/>
                    <a:pt x="134112" y="592328"/>
                  </a:cubicBezTo>
                  <a:close/>
                  <a:moveTo>
                    <a:pt x="417195" y="544703"/>
                  </a:moveTo>
                  <a:lnTo>
                    <a:pt x="375539" y="626110"/>
                  </a:lnTo>
                  <a:cubicBezTo>
                    <a:pt x="412115" y="652018"/>
                    <a:pt x="445135" y="684276"/>
                    <a:pt x="473710" y="721614"/>
                  </a:cubicBezTo>
                  <a:cubicBezTo>
                    <a:pt x="501269" y="694817"/>
                    <a:pt x="525526" y="663448"/>
                    <a:pt x="545465" y="628142"/>
                  </a:cubicBezTo>
                  <a:close/>
                  <a:moveTo>
                    <a:pt x="743204" y="459994"/>
                  </a:moveTo>
                  <a:cubicBezTo>
                    <a:pt x="712851" y="464820"/>
                    <a:pt x="682625" y="465455"/>
                    <a:pt x="652907" y="462280"/>
                  </a:cubicBezTo>
                  <a:cubicBezTo>
                    <a:pt x="645541" y="514858"/>
                    <a:pt x="630809" y="566166"/>
                    <a:pt x="608330" y="614299"/>
                  </a:cubicBezTo>
                  <a:lnTo>
                    <a:pt x="708152" y="679196"/>
                  </a:lnTo>
                  <a:cubicBezTo>
                    <a:pt x="740791" y="609600"/>
                    <a:pt x="751840" y="533146"/>
                    <a:pt x="743331" y="459994"/>
                  </a:cubicBezTo>
                  <a:close/>
                  <a:moveTo>
                    <a:pt x="260731" y="442849"/>
                  </a:moveTo>
                  <a:cubicBezTo>
                    <a:pt x="244475" y="479171"/>
                    <a:pt x="233172" y="517652"/>
                    <a:pt x="226822" y="557022"/>
                  </a:cubicBezTo>
                  <a:cubicBezTo>
                    <a:pt x="266192" y="566293"/>
                    <a:pt x="303911" y="581533"/>
                    <a:pt x="339090" y="602361"/>
                  </a:cubicBezTo>
                  <a:lnTo>
                    <a:pt x="380746" y="520954"/>
                  </a:lnTo>
                  <a:close/>
                  <a:moveTo>
                    <a:pt x="486664" y="409067"/>
                  </a:moveTo>
                  <a:lnTo>
                    <a:pt x="438150" y="503682"/>
                  </a:lnTo>
                  <a:lnTo>
                    <a:pt x="566293" y="586994"/>
                  </a:lnTo>
                  <a:cubicBezTo>
                    <a:pt x="585724" y="545084"/>
                    <a:pt x="598551" y="500380"/>
                    <a:pt x="605028" y="454660"/>
                  </a:cubicBezTo>
                  <a:cubicBezTo>
                    <a:pt x="563499" y="446024"/>
                    <a:pt x="523748" y="430657"/>
                    <a:pt x="486664" y="409067"/>
                  </a:cubicBezTo>
                  <a:close/>
                  <a:moveTo>
                    <a:pt x="115951" y="348615"/>
                  </a:moveTo>
                  <a:cubicBezTo>
                    <a:pt x="89027" y="413131"/>
                    <a:pt x="79883" y="482600"/>
                    <a:pt x="86995" y="549402"/>
                  </a:cubicBezTo>
                  <a:cubicBezTo>
                    <a:pt x="117983" y="544703"/>
                    <a:pt x="148717" y="544830"/>
                    <a:pt x="178943" y="548259"/>
                  </a:cubicBezTo>
                  <a:cubicBezTo>
                    <a:pt x="186182" y="502539"/>
                    <a:pt x="199517" y="457708"/>
                    <a:pt x="218694" y="415544"/>
                  </a:cubicBezTo>
                  <a:close/>
                  <a:moveTo>
                    <a:pt x="359029" y="300228"/>
                  </a:moveTo>
                  <a:cubicBezTo>
                    <a:pt x="328930" y="329057"/>
                    <a:pt x="302641" y="363093"/>
                    <a:pt x="281432" y="401701"/>
                  </a:cubicBezTo>
                  <a:lnTo>
                    <a:pt x="401828" y="480060"/>
                  </a:lnTo>
                  <a:lnTo>
                    <a:pt x="450088" y="385826"/>
                  </a:lnTo>
                  <a:cubicBezTo>
                    <a:pt x="416560" y="362331"/>
                    <a:pt x="385826" y="333502"/>
                    <a:pt x="358902" y="300355"/>
                  </a:cubicBezTo>
                  <a:close/>
                  <a:moveTo>
                    <a:pt x="637921" y="231648"/>
                  </a:moveTo>
                  <a:cubicBezTo>
                    <a:pt x="654685" y="291719"/>
                    <a:pt x="661162" y="354330"/>
                    <a:pt x="657098" y="416179"/>
                  </a:cubicBezTo>
                  <a:cubicBezTo>
                    <a:pt x="682879" y="418846"/>
                    <a:pt x="709168" y="418465"/>
                    <a:pt x="735584" y="414274"/>
                  </a:cubicBezTo>
                  <a:cubicBezTo>
                    <a:pt x="719963" y="345186"/>
                    <a:pt x="686689" y="281051"/>
                    <a:pt x="637794" y="231648"/>
                  </a:cubicBezTo>
                  <a:close/>
                  <a:moveTo>
                    <a:pt x="582930" y="221234"/>
                  </a:moveTo>
                  <a:lnTo>
                    <a:pt x="507238" y="368935"/>
                  </a:lnTo>
                  <a:cubicBezTo>
                    <a:pt x="539242" y="387350"/>
                    <a:pt x="573659" y="400685"/>
                    <a:pt x="609346" y="408559"/>
                  </a:cubicBezTo>
                  <a:cubicBezTo>
                    <a:pt x="612775" y="345313"/>
                    <a:pt x="604266" y="281305"/>
                    <a:pt x="582930" y="221234"/>
                  </a:cubicBezTo>
                  <a:close/>
                  <a:moveTo>
                    <a:pt x="545211" y="200152"/>
                  </a:moveTo>
                  <a:cubicBezTo>
                    <a:pt x="489458" y="211201"/>
                    <a:pt x="437388" y="236093"/>
                    <a:pt x="391922" y="271907"/>
                  </a:cubicBezTo>
                  <a:cubicBezTo>
                    <a:pt x="415417" y="300355"/>
                    <a:pt x="441833" y="325120"/>
                    <a:pt x="470662" y="345567"/>
                  </a:cubicBezTo>
                  <a:close/>
                  <a:moveTo>
                    <a:pt x="280543" y="166624"/>
                  </a:moveTo>
                  <a:cubicBezTo>
                    <a:pt x="222885" y="195326"/>
                    <a:pt x="172085" y="243078"/>
                    <a:pt x="136271" y="307340"/>
                  </a:cubicBezTo>
                  <a:lnTo>
                    <a:pt x="239522" y="374523"/>
                  </a:lnTo>
                  <a:cubicBezTo>
                    <a:pt x="263652" y="330327"/>
                    <a:pt x="293624" y="291338"/>
                    <a:pt x="327914" y="258445"/>
                  </a:cubicBezTo>
                  <a:cubicBezTo>
                    <a:pt x="309499" y="230251"/>
                    <a:pt x="293497" y="199644"/>
                    <a:pt x="280543" y="166751"/>
                  </a:cubicBezTo>
                  <a:close/>
                  <a:moveTo>
                    <a:pt x="416179" y="133858"/>
                  </a:moveTo>
                  <a:cubicBezTo>
                    <a:pt x="383413" y="133731"/>
                    <a:pt x="350901" y="139192"/>
                    <a:pt x="319786" y="149987"/>
                  </a:cubicBezTo>
                  <a:cubicBezTo>
                    <a:pt x="330581" y="178943"/>
                    <a:pt x="344678" y="205613"/>
                    <a:pt x="360680" y="230251"/>
                  </a:cubicBezTo>
                  <a:cubicBezTo>
                    <a:pt x="406400" y="193167"/>
                    <a:pt x="458343" y="166243"/>
                    <a:pt x="513969" y="151257"/>
                  </a:cubicBezTo>
                  <a:cubicBezTo>
                    <a:pt x="481838" y="139573"/>
                    <a:pt x="448945" y="133985"/>
                    <a:pt x="416179" y="133858"/>
                  </a:cubicBezTo>
                  <a:close/>
                  <a:moveTo>
                    <a:pt x="637413" y="111125"/>
                  </a:moveTo>
                  <a:lnTo>
                    <a:pt x="615569" y="154051"/>
                  </a:lnTo>
                  <a:cubicBezTo>
                    <a:pt x="782320" y="273558"/>
                    <a:pt x="837184" y="521081"/>
                    <a:pt x="737362" y="715899"/>
                  </a:cubicBezTo>
                  <a:cubicBezTo>
                    <a:pt x="637794" y="910082"/>
                    <a:pt x="421132" y="980567"/>
                    <a:pt x="246253" y="878840"/>
                  </a:cubicBezTo>
                  <a:lnTo>
                    <a:pt x="222377" y="925576"/>
                  </a:lnTo>
                  <a:cubicBezTo>
                    <a:pt x="416433" y="1037971"/>
                    <a:pt x="656844" y="962025"/>
                    <a:pt x="770255" y="748411"/>
                  </a:cubicBezTo>
                  <a:cubicBezTo>
                    <a:pt x="886333" y="529844"/>
                    <a:pt x="826897" y="247650"/>
                    <a:pt x="637413" y="110998"/>
                  </a:cubicBezTo>
                  <a:close/>
                  <a:moveTo>
                    <a:pt x="655955" y="0"/>
                  </a:moveTo>
                  <a:cubicBezTo>
                    <a:pt x="672592" y="0"/>
                    <a:pt x="686054" y="15240"/>
                    <a:pt x="686054" y="33909"/>
                  </a:cubicBezTo>
                  <a:cubicBezTo>
                    <a:pt x="686054" y="46609"/>
                    <a:pt x="679831" y="57785"/>
                    <a:pt x="670306" y="63119"/>
                  </a:cubicBezTo>
                  <a:cubicBezTo>
                    <a:pt x="881253" y="218313"/>
                    <a:pt x="946785" y="534543"/>
                    <a:pt x="816483" y="779780"/>
                  </a:cubicBezTo>
                  <a:cubicBezTo>
                    <a:pt x="734949" y="933323"/>
                    <a:pt x="595249" y="1023874"/>
                    <a:pt x="447929" y="1036193"/>
                  </a:cubicBezTo>
                  <a:lnTo>
                    <a:pt x="447929" y="1202182"/>
                  </a:lnTo>
                  <a:cubicBezTo>
                    <a:pt x="454406" y="1201928"/>
                    <a:pt x="460883" y="1202436"/>
                    <a:pt x="467360" y="1203071"/>
                  </a:cubicBezTo>
                  <a:cubicBezTo>
                    <a:pt x="598805" y="1214755"/>
                    <a:pt x="687832" y="1265047"/>
                    <a:pt x="673608" y="1319911"/>
                  </a:cubicBezTo>
                  <a:lnTo>
                    <a:pt x="149987" y="1320546"/>
                  </a:lnTo>
                  <a:cubicBezTo>
                    <a:pt x="135001" y="1265555"/>
                    <a:pt x="223901" y="1214755"/>
                    <a:pt x="355854" y="1203071"/>
                  </a:cubicBezTo>
                  <a:lnTo>
                    <a:pt x="375539" y="1202182"/>
                  </a:lnTo>
                  <a:lnTo>
                    <a:pt x="375539" y="1036320"/>
                  </a:lnTo>
                  <a:cubicBezTo>
                    <a:pt x="315214" y="1031367"/>
                    <a:pt x="255016" y="1012825"/>
                    <a:pt x="198247" y="980059"/>
                  </a:cubicBezTo>
                  <a:cubicBezTo>
                    <a:pt x="198501" y="980440"/>
                    <a:pt x="198501" y="980821"/>
                    <a:pt x="198501" y="981202"/>
                  </a:cubicBezTo>
                  <a:cubicBezTo>
                    <a:pt x="198501" y="999871"/>
                    <a:pt x="185039" y="1015111"/>
                    <a:pt x="168402" y="1015111"/>
                  </a:cubicBezTo>
                  <a:cubicBezTo>
                    <a:pt x="151765" y="1015111"/>
                    <a:pt x="138303" y="999871"/>
                    <a:pt x="138303" y="981202"/>
                  </a:cubicBezTo>
                  <a:cubicBezTo>
                    <a:pt x="138303" y="962533"/>
                    <a:pt x="151765" y="947293"/>
                    <a:pt x="168402" y="947293"/>
                  </a:cubicBezTo>
                  <a:lnTo>
                    <a:pt x="169545" y="947547"/>
                  </a:lnTo>
                  <a:lnTo>
                    <a:pt x="214630" y="859155"/>
                  </a:lnTo>
                  <a:lnTo>
                    <a:pt x="209296" y="855726"/>
                  </a:lnTo>
                  <a:lnTo>
                    <a:pt x="209677" y="855091"/>
                  </a:lnTo>
                  <a:cubicBezTo>
                    <a:pt x="54991" y="739902"/>
                    <a:pt x="0" y="513080"/>
                    <a:pt x="80391" y="325501"/>
                  </a:cubicBezTo>
                  <a:lnTo>
                    <a:pt x="79121" y="324739"/>
                  </a:lnTo>
                  <a:lnTo>
                    <a:pt x="93345" y="296926"/>
                  </a:lnTo>
                  <a:lnTo>
                    <a:pt x="100076" y="283718"/>
                  </a:lnTo>
                  <a:lnTo>
                    <a:pt x="100711" y="284099"/>
                  </a:lnTo>
                  <a:cubicBezTo>
                    <a:pt x="202692" y="99695"/>
                    <a:pt x="413385" y="34671"/>
                    <a:pt x="584327" y="133858"/>
                  </a:cubicBezTo>
                  <a:lnTo>
                    <a:pt x="628015" y="48006"/>
                  </a:lnTo>
                  <a:lnTo>
                    <a:pt x="629285" y="48895"/>
                  </a:lnTo>
                  <a:cubicBezTo>
                    <a:pt x="626999" y="44450"/>
                    <a:pt x="625856" y="39370"/>
                    <a:pt x="625856" y="33909"/>
                  </a:cubicBezTo>
                  <a:cubicBezTo>
                    <a:pt x="625856" y="15240"/>
                    <a:pt x="639318" y="0"/>
                    <a:pt x="65595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3" name="Group 55">
            <a:extLst>
              <a:ext uri="{FF2B5EF4-FFF2-40B4-BE49-F238E27FC236}">
                <a16:creationId xmlns:a16="http://schemas.microsoft.com/office/drawing/2014/main" id="{68AD0702-2019-BD8B-E301-6CE06D513F59}"/>
              </a:ext>
            </a:extLst>
          </p:cNvPr>
          <p:cNvGrpSpPr>
            <a:grpSpLocks noChangeAspect="1"/>
          </p:cNvGrpSpPr>
          <p:nvPr/>
        </p:nvGrpSpPr>
        <p:grpSpPr>
          <a:xfrm>
            <a:off x="8635089" y="6936079"/>
            <a:ext cx="578880" cy="819720"/>
            <a:chOff x="0" y="0"/>
            <a:chExt cx="771840" cy="1092960"/>
          </a:xfrm>
        </p:grpSpPr>
        <p:sp>
          <p:nvSpPr>
            <p:cNvPr id="104" name="Freeform 56">
              <a:extLst>
                <a:ext uri="{FF2B5EF4-FFF2-40B4-BE49-F238E27FC236}">
                  <a16:creationId xmlns:a16="http://schemas.microsoft.com/office/drawing/2014/main" id="{1078EFD5-5963-83A4-B330-202C69E9EAE4}"/>
                </a:ext>
              </a:extLst>
            </p:cNvPr>
            <p:cNvSpPr/>
            <p:nvPr/>
          </p:nvSpPr>
          <p:spPr>
            <a:xfrm>
              <a:off x="0" y="0"/>
              <a:ext cx="771779" cy="1092962"/>
            </a:xfrm>
            <a:custGeom>
              <a:avLst/>
              <a:gdLst/>
              <a:ahLst/>
              <a:cxnLst/>
              <a:rect l="l" t="t" r="r" b="b"/>
              <a:pathLst>
                <a:path w="771779" h="1092962">
                  <a:moveTo>
                    <a:pt x="531749" y="5715"/>
                  </a:moveTo>
                  <a:lnTo>
                    <a:pt x="768096" y="5715"/>
                  </a:ln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6042"/>
                  </a:lnTo>
                  <a:lnTo>
                    <a:pt x="768096" y="336042"/>
                  </a:lnTo>
                  <a:lnTo>
                    <a:pt x="768096" y="1092962"/>
                  </a:lnTo>
                  <a:lnTo>
                    <a:pt x="0" y="1092962"/>
                  </a:lnTo>
                  <a:close/>
                  <a:moveTo>
                    <a:pt x="484505" y="0"/>
                  </a:moveTo>
                  <a:lnTo>
                    <a:pt x="771779" y="299847"/>
                  </a:lnTo>
                  <a:lnTo>
                    <a:pt x="484505" y="299847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5" name="Group 57">
            <a:extLst>
              <a:ext uri="{FF2B5EF4-FFF2-40B4-BE49-F238E27FC236}">
                <a16:creationId xmlns:a16="http://schemas.microsoft.com/office/drawing/2014/main" id="{4DAB5054-33EC-5A65-9FAD-B484E72F197C}"/>
              </a:ext>
            </a:extLst>
          </p:cNvPr>
          <p:cNvGrpSpPr>
            <a:grpSpLocks noChangeAspect="1"/>
          </p:cNvGrpSpPr>
          <p:nvPr/>
        </p:nvGrpSpPr>
        <p:grpSpPr>
          <a:xfrm rot="-900000">
            <a:off x="6282849" y="5485639"/>
            <a:ext cx="822960" cy="705240"/>
            <a:chOff x="0" y="0"/>
            <a:chExt cx="1097280" cy="940320"/>
          </a:xfrm>
        </p:grpSpPr>
        <p:sp>
          <p:nvSpPr>
            <p:cNvPr id="106" name="Freeform 58">
              <a:extLst>
                <a:ext uri="{FF2B5EF4-FFF2-40B4-BE49-F238E27FC236}">
                  <a16:creationId xmlns:a16="http://schemas.microsoft.com/office/drawing/2014/main" id="{94213228-2524-F833-69E1-4365A8C14B16}"/>
                </a:ext>
              </a:extLst>
            </p:cNvPr>
            <p:cNvSpPr/>
            <p:nvPr/>
          </p:nvSpPr>
          <p:spPr>
            <a:xfrm>
              <a:off x="0" y="0"/>
              <a:ext cx="1097280" cy="940435"/>
            </a:xfrm>
            <a:custGeom>
              <a:avLst/>
              <a:gdLst/>
              <a:ahLst/>
              <a:cxnLst/>
              <a:rect l="l" t="t" r="r" b="b"/>
              <a:pathLst>
                <a:path w="1097280" h="940435">
                  <a:moveTo>
                    <a:pt x="1097280" y="3302"/>
                  </a:moveTo>
                  <a:lnTo>
                    <a:pt x="1091311" y="26289"/>
                  </a:lnTo>
                  <a:lnTo>
                    <a:pt x="1093216" y="26797"/>
                  </a:lnTo>
                  <a:lnTo>
                    <a:pt x="881761" y="816356"/>
                  </a:lnTo>
                  <a:lnTo>
                    <a:pt x="878332" y="815467"/>
                  </a:lnTo>
                  <a:cubicBezTo>
                    <a:pt x="874395" y="885063"/>
                    <a:pt x="804672" y="940435"/>
                    <a:pt x="719582" y="940435"/>
                  </a:cubicBezTo>
                  <a:cubicBezTo>
                    <a:pt x="631444" y="940435"/>
                    <a:pt x="559943" y="881253"/>
                    <a:pt x="559943" y="808228"/>
                  </a:cubicBezTo>
                  <a:cubicBezTo>
                    <a:pt x="559943" y="735203"/>
                    <a:pt x="631444" y="676021"/>
                    <a:pt x="719582" y="676021"/>
                  </a:cubicBezTo>
                  <a:cubicBezTo>
                    <a:pt x="766318" y="676021"/>
                    <a:pt x="808355" y="692658"/>
                    <a:pt x="837311" y="719582"/>
                  </a:cubicBezTo>
                  <a:lnTo>
                    <a:pt x="978281" y="192405"/>
                  </a:lnTo>
                  <a:lnTo>
                    <a:pt x="485394" y="192405"/>
                  </a:lnTo>
                  <a:lnTo>
                    <a:pt x="320675" y="807085"/>
                  </a:lnTo>
                  <a:lnTo>
                    <a:pt x="318389" y="806450"/>
                  </a:lnTo>
                  <a:cubicBezTo>
                    <a:pt x="313817" y="875538"/>
                    <a:pt x="244475" y="930275"/>
                    <a:pt x="159766" y="930275"/>
                  </a:cubicBezTo>
                  <a:cubicBezTo>
                    <a:pt x="71501" y="930148"/>
                    <a:pt x="0" y="870966"/>
                    <a:pt x="0" y="797941"/>
                  </a:cubicBezTo>
                  <a:cubicBezTo>
                    <a:pt x="0" y="724916"/>
                    <a:pt x="71501" y="665734"/>
                    <a:pt x="159639" y="665734"/>
                  </a:cubicBezTo>
                  <a:cubicBezTo>
                    <a:pt x="205994" y="665734"/>
                    <a:pt x="247650" y="682117"/>
                    <a:pt x="276606" y="708533"/>
                  </a:cubicBezTo>
                  <a:lnTo>
                    <a:pt x="466344" y="0"/>
                  </a:lnTo>
                  <a:lnTo>
                    <a:pt x="478790" y="3302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7" name="Group 59">
            <a:extLst>
              <a:ext uri="{FF2B5EF4-FFF2-40B4-BE49-F238E27FC236}">
                <a16:creationId xmlns:a16="http://schemas.microsoft.com/office/drawing/2014/main" id="{C66AAFEB-DDC5-6A6C-E786-2378F8BC49AB}"/>
              </a:ext>
            </a:extLst>
          </p:cNvPr>
          <p:cNvGrpSpPr>
            <a:grpSpLocks noChangeAspect="1"/>
          </p:cNvGrpSpPr>
          <p:nvPr/>
        </p:nvGrpSpPr>
        <p:grpSpPr>
          <a:xfrm>
            <a:off x="3678429" y="5352799"/>
            <a:ext cx="791100" cy="740340"/>
            <a:chOff x="0" y="0"/>
            <a:chExt cx="1054800" cy="987120"/>
          </a:xfrm>
        </p:grpSpPr>
        <p:sp>
          <p:nvSpPr>
            <p:cNvPr id="108" name="Freeform 60">
              <a:extLst>
                <a:ext uri="{FF2B5EF4-FFF2-40B4-BE49-F238E27FC236}">
                  <a16:creationId xmlns:a16="http://schemas.microsoft.com/office/drawing/2014/main" id="{90FEF93F-92A5-8A16-08ED-CE5DDB316499}"/>
                </a:ext>
              </a:extLst>
            </p:cNvPr>
            <p:cNvSpPr/>
            <p:nvPr/>
          </p:nvSpPr>
          <p:spPr>
            <a:xfrm>
              <a:off x="0" y="-254"/>
              <a:ext cx="1054862" cy="987044"/>
            </a:xfrm>
            <a:custGeom>
              <a:avLst/>
              <a:gdLst/>
              <a:ahLst/>
              <a:cxnLst/>
              <a:rect l="l" t="t" r="r" b="b"/>
              <a:pathLst>
                <a:path w="1054862" h="987044">
                  <a:moveTo>
                    <a:pt x="513334" y="904240"/>
                  </a:moveTo>
                  <a:cubicBezTo>
                    <a:pt x="513334" y="904494"/>
                    <a:pt x="541528" y="908939"/>
                    <a:pt x="541528" y="904240"/>
                  </a:cubicBezTo>
                  <a:lnTo>
                    <a:pt x="541528" y="903605"/>
                  </a:lnTo>
                  <a:cubicBezTo>
                    <a:pt x="711327" y="847979"/>
                    <a:pt x="795782" y="813816"/>
                    <a:pt x="973836" y="881888"/>
                  </a:cubicBezTo>
                  <a:lnTo>
                    <a:pt x="976884" y="171704"/>
                  </a:lnTo>
                  <a:lnTo>
                    <a:pt x="929513" y="171704"/>
                  </a:lnTo>
                  <a:cubicBezTo>
                    <a:pt x="930148" y="382651"/>
                    <a:pt x="930910" y="593598"/>
                    <a:pt x="931545" y="804545"/>
                  </a:cubicBezTo>
                  <a:cubicBezTo>
                    <a:pt x="808609" y="754380"/>
                    <a:pt x="668147" y="794004"/>
                    <a:pt x="541528" y="899922"/>
                  </a:cubicBezTo>
                  <a:lnTo>
                    <a:pt x="541528" y="171704"/>
                  </a:lnTo>
                  <a:lnTo>
                    <a:pt x="541528" y="140335"/>
                  </a:lnTo>
                  <a:lnTo>
                    <a:pt x="541528" y="131064"/>
                  </a:lnTo>
                  <a:cubicBezTo>
                    <a:pt x="617347" y="48895"/>
                    <a:pt x="688848" y="889"/>
                    <a:pt x="783336" y="254"/>
                  </a:cubicBezTo>
                  <a:cubicBezTo>
                    <a:pt x="826262" y="0"/>
                    <a:pt x="874014" y="9398"/>
                    <a:pt x="929005" y="29845"/>
                  </a:cubicBezTo>
                  <a:cubicBezTo>
                    <a:pt x="929132" y="66675"/>
                    <a:pt x="929259" y="103505"/>
                    <a:pt x="929386" y="140208"/>
                  </a:cubicBezTo>
                  <a:lnTo>
                    <a:pt x="1016000" y="139700"/>
                  </a:lnTo>
                  <a:lnTo>
                    <a:pt x="1016000" y="240538"/>
                  </a:lnTo>
                  <a:lnTo>
                    <a:pt x="1054862" y="240538"/>
                  </a:lnTo>
                  <a:lnTo>
                    <a:pt x="1054862" y="987044"/>
                  </a:lnTo>
                  <a:lnTo>
                    <a:pt x="0" y="987044"/>
                  </a:lnTo>
                  <a:lnTo>
                    <a:pt x="0" y="240538"/>
                  </a:lnTo>
                  <a:lnTo>
                    <a:pt x="33401" y="240538"/>
                  </a:lnTo>
                  <a:lnTo>
                    <a:pt x="33401" y="139700"/>
                  </a:lnTo>
                  <a:lnTo>
                    <a:pt x="125476" y="140335"/>
                  </a:lnTo>
                  <a:cubicBezTo>
                    <a:pt x="125603" y="103505"/>
                    <a:pt x="125730" y="66675"/>
                    <a:pt x="125857" y="29972"/>
                  </a:cubicBezTo>
                  <a:cubicBezTo>
                    <a:pt x="180848" y="9398"/>
                    <a:pt x="228600" y="0"/>
                    <a:pt x="271526" y="254"/>
                  </a:cubicBezTo>
                  <a:cubicBezTo>
                    <a:pt x="366014" y="889"/>
                    <a:pt x="437388" y="48895"/>
                    <a:pt x="513334" y="131064"/>
                  </a:cubicBezTo>
                  <a:lnTo>
                    <a:pt x="513334" y="140335"/>
                  </a:lnTo>
                  <a:lnTo>
                    <a:pt x="513334" y="171704"/>
                  </a:lnTo>
                  <a:lnTo>
                    <a:pt x="513334" y="900049"/>
                  </a:lnTo>
                  <a:cubicBezTo>
                    <a:pt x="386588" y="794004"/>
                    <a:pt x="246126" y="754507"/>
                    <a:pt x="123317" y="804545"/>
                  </a:cubicBezTo>
                  <a:lnTo>
                    <a:pt x="125349" y="171704"/>
                  </a:lnTo>
                  <a:lnTo>
                    <a:pt x="77851" y="171704"/>
                  </a:lnTo>
                  <a:lnTo>
                    <a:pt x="74803" y="875665"/>
                  </a:lnTo>
                  <a:cubicBezTo>
                    <a:pt x="251841" y="802640"/>
                    <a:pt x="352171" y="854583"/>
                    <a:pt x="513334" y="903605"/>
                  </a:cubicBezTo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9" name="Group 61">
            <a:extLst>
              <a:ext uri="{FF2B5EF4-FFF2-40B4-BE49-F238E27FC236}">
                <a16:creationId xmlns:a16="http://schemas.microsoft.com/office/drawing/2014/main" id="{EA9A9E54-541B-267C-8CFB-A49E990AB085}"/>
              </a:ext>
            </a:extLst>
          </p:cNvPr>
          <p:cNvGrpSpPr>
            <a:grpSpLocks noChangeAspect="1"/>
          </p:cNvGrpSpPr>
          <p:nvPr/>
        </p:nvGrpSpPr>
        <p:grpSpPr>
          <a:xfrm>
            <a:off x="3640629" y="6954979"/>
            <a:ext cx="762480" cy="762480"/>
            <a:chOff x="0" y="0"/>
            <a:chExt cx="1016640" cy="1016640"/>
          </a:xfrm>
        </p:grpSpPr>
        <p:sp>
          <p:nvSpPr>
            <p:cNvPr id="110" name="Freeform 62">
              <a:extLst>
                <a:ext uri="{FF2B5EF4-FFF2-40B4-BE49-F238E27FC236}">
                  <a16:creationId xmlns:a16="http://schemas.microsoft.com/office/drawing/2014/main" id="{B933705D-EACD-2111-FC4A-6A9FE7FE0199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" name="Group 63">
            <a:extLst>
              <a:ext uri="{FF2B5EF4-FFF2-40B4-BE49-F238E27FC236}">
                <a16:creationId xmlns:a16="http://schemas.microsoft.com/office/drawing/2014/main" id="{F4048943-609D-2AF1-F520-F26694A460CE}"/>
              </a:ext>
            </a:extLst>
          </p:cNvPr>
          <p:cNvGrpSpPr>
            <a:grpSpLocks noChangeAspect="1"/>
          </p:cNvGrpSpPr>
          <p:nvPr/>
        </p:nvGrpSpPr>
        <p:grpSpPr>
          <a:xfrm rot="-2794199">
            <a:off x="12266049" y="2343919"/>
            <a:ext cx="827820" cy="819180"/>
            <a:chOff x="0" y="0"/>
            <a:chExt cx="1103760" cy="1092240"/>
          </a:xfrm>
        </p:grpSpPr>
        <p:sp>
          <p:nvSpPr>
            <p:cNvPr id="112" name="Freeform 64">
              <a:extLst>
                <a:ext uri="{FF2B5EF4-FFF2-40B4-BE49-F238E27FC236}">
                  <a16:creationId xmlns:a16="http://schemas.microsoft.com/office/drawing/2014/main" id="{F452492B-9862-2270-1DDF-67CDEDB0FA03}"/>
                </a:ext>
              </a:extLst>
            </p:cNvPr>
            <p:cNvSpPr/>
            <p:nvPr/>
          </p:nvSpPr>
          <p:spPr>
            <a:xfrm>
              <a:off x="-5715" y="-5588"/>
              <a:ext cx="1103757" cy="1091946"/>
            </a:xfrm>
            <a:custGeom>
              <a:avLst/>
              <a:gdLst/>
              <a:ahLst/>
              <a:cxnLst/>
              <a:rect l="l" t="t" r="r" b="b"/>
              <a:pathLst>
                <a:path w="1103757" h="1091946">
                  <a:moveTo>
                    <a:pt x="436626" y="680974"/>
                  </a:moveTo>
                  <a:cubicBezTo>
                    <a:pt x="471805" y="719836"/>
                    <a:pt x="495935" y="764540"/>
                    <a:pt x="518287" y="820293"/>
                  </a:cubicBezTo>
                  <a:cubicBezTo>
                    <a:pt x="498094" y="863092"/>
                    <a:pt x="461391" y="896493"/>
                    <a:pt x="416179" y="911098"/>
                  </a:cubicBezTo>
                  <a:lnTo>
                    <a:pt x="192024" y="674370"/>
                  </a:lnTo>
                  <a:cubicBezTo>
                    <a:pt x="209169" y="630047"/>
                    <a:pt x="244475" y="595249"/>
                    <a:pt x="288290" y="577469"/>
                  </a:cubicBezTo>
                  <a:cubicBezTo>
                    <a:pt x="354965" y="609346"/>
                    <a:pt x="401320" y="642239"/>
                    <a:pt x="436626" y="680974"/>
                  </a:cubicBezTo>
                  <a:close/>
                  <a:moveTo>
                    <a:pt x="633476" y="246634"/>
                  </a:moveTo>
                  <a:lnTo>
                    <a:pt x="855218" y="480949"/>
                  </a:lnTo>
                  <a:cubicBezTo>
                    <a:pt x="836422" y="488442"/>
                    <a:pt x="815848" y="491617"/>
                    <a:pt x="794512" y="491109"/>
                  </a:cubicBezTo>
                  <a:lnTo>
                    <a:pt x="615061" y="486156"/>
                  </a:lnTo>
                  <a:lnTo>
                    <a:pt x="620014" y="306705"/>
                  </a:lnTo>
                  <a:cubicBezTo>
                    <a:pt x="620649" y="285369"/>
                    <a:pt x="624840" y="264922"/>
                    <a:pt x="633476" y="246634"/>
                  </a:cubicBezTo>
                  <a:close/>
                  <a:moveTo>
                    <a:pt x="669417" y="137795"/>
                  </a:moveTo>
                  <a:cubicBezTo>
                    <a:pt x="605790" y="174244"/>
                    <a:pt x="562991" y="242951"/>
                    <a:pt x="562483" y="321691"/>
                  </a:cubicBezTo>
                  <a:lnTo>
                    <a:pt x="561340" y="506349"/>
                  </a:lnTo>
                  <a:lnTo>
                    <a:pt x="508000" y="559054"/>
                  </a:lnTo>
                  <a:lnTo>
                    <a:pt x="323342" y="557911"/>
                  </a:lnTo>
                  <a:cubicBezTo>
                    <a:pt x="249936" y="557403"/>
                    <a:pt x="184785" y="593852"/>
                    <a:pt x="147447" y="650875"/>
                  </a:cubicBezTo>
                  <a:lnTo>
                    <a:pt x="434975" y="954786"/>
                  </a:lnTo>
                  <a:cubicBezTo>
                    <a:pt x="496316" y="918464"/>
                    <a:pt x="536829" y="851408"/>
                    <a:pt x="537337" y="774700"/>
                  </a:cubicBezTo>
                  <a:lnTo>
                    <a:pt x="538480" y="590042"/>
                  </a:lnTo>
                  <a:lnTo>
                    <a:pt x="591820" y="537337"/>
                  </a:lnTo>
                  <a:lnTo>
                    <a:pt x="776478" y="538480"/>
                  </a:lnTo>
                  <a:cubicBezTo>
                    <a:pt x="852043" y="538988"/>
                    <a:pt x="918718" y="500507"/>
                    <a:pt x="956818" y="441325"/>
                  </a:cubicBezTo>
                  <a:close/>
                  <a:moveTo>
                    <a:pt x="708660" y="22352"/>
                  </a:moveTo>
                  <a:lnTo>
                    <a:pt x="1083310" y="418084"/>
                  </a:lnTo>
                  <a:cubicBezTo>
                    <a:pt x="1103757" y="439674"/>
                    <a:pt x="1102868" y="473837"/>
                    <a:pt x="1081278" y="494284"/>
                  </a:cubicBezTo>
                  <a:cubicBezTo>
                    <a:pt x="1059688" y="514731"/>
                    <a:pt x="1025525" y="513842"/>
                    <a:pt x="1004951" y="492252"/>
                  </a:cubicBezTo>
                  <a:lnTo>
                    <a:pt x="999363" y="486410"/>
                  </a:lnTo>
                  <a:cubicBezTo>
                    <a:pt x="949706" y="555625"/>
                    <a:pt x="867918" y="599948"/>
                    <a:pt x="776097" y="599440"/>
                  </a:cubicBezTo>
                  <a:lnTo>
                    <a:pt x="598297" y="598297"/>
                  </a:lnTo>
                  <a:lnTo>
                    <a:pt x="598297" y="773303"/>
                  </a:lnTo>
                  <a:cubicBezTo>
                    <a:pt x="598297" y="868172"/>
                    <a:pt x="550418" y="951992"/>
                    <a:pt x="477012" y="1000887"/>
                  </a:cubicBezTo>
                  <a:cubicBezTo>
                    <a:pt x="493776" y="1021969"/>
                    <a:pt x="491363" y="1052576"/>
                    <a:pt x="471424" y="1071499"/>
                  </a:cubicBezTo>
                  <a:cubicBezTo>
                    <a:pt x="449834" y="1091946"/>
                    <a:pt x="415671" y="1091057"/>
                    <a:pt x="395097" y="1069467"/>
                  </a:cubicBezTo>
                  <a:lnTo>
                    <a:pt x="20447" y="673862"/>
                  </a:lnTo>
                  <a:cubicBezTo>
                    <a:pt x="0" y="652272"/>
                    <a:pt x="889" y="618109"/>
                    <a:pt x="22479" y="597662"/>
                  </a:cubicBezTo>
                  <a:cubicBezTo>
                    <a:pt x="44069" y="577215"/>
                    <a:pt x="78232" y="578104"/>
                    <a:pt x="98806" y="599694"/>
                  </a:cubicBezTo>
                  <a:lnTo>
                    <a:pt x="104394" y="605536"/>
                  </a:lnTo>
                  <a:cubicBezTo>
                    <a:pt x="153670" y="539115"/>
                    <a:pt x="232918" y="497078"/>
                    <a:pt x="321945" y="497078"/>
                  </a:cubicBezTo>
                  <a:lnTo>
                    <a:pt x="500380" y="497078"/>
                  </a:lnTo>
                  <a:lnTo>
                    <a:pt x="501523" y="321437"/>
                  </a:lnTo>
                  <a:cubicBezTo>
                    <a:pt x="502158" y="225044"/>
                    <a:pt x="552069" y="140462"/>
                    <a:pt x="627634" y="92456"/>
                  </a:cubicBezTo>
                  <a:cubicBezTo>
                    <a:pt x="609981" y="71247"/>
                    <a:pt x="611886" y="39751"/>
                    <a:pt x="632333" y="20447"/>
                  </a:cubicBezTo>
                  <a:cubicBezTo>
                    <a:pt x="653923" y="0"/>
                    <a:pt x="688086" y="889"/>
                    <a:pt x="708660" y="22479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" name="Group 65">
            <a:extLst>
              <a:ext uri="{FF2B5EF4-FFF2-40B4-BE49-F238E27FC236}">
                <a16:creationId xmlns:a16="http://schemas.microsoft.com/office/drawing/2014/main" id="{21425ACE-5A60-27CA-1861-F823CC28A72B}"/>
              </a:ext>
            </a:extLst>
          </p:cNvPr>
          <p:cNvGrpSpPr>
            <a:grpSpLocks noChangeAspect="1"/>
          </p:cNvGrpSpPr>
          <p:nvPr/>
        </p:nvGrpSpPr>
        <p:grpSpPr>
          <a:xfrm>
            <a:off x="13475649" y="2343919"/>
            <a:ext cx="817020" cy="820800"/>
            <a:chOff x="0" y="0"/>
            <a:chExt cx="1089360" cy="1094400"/>
          </a:xfrm>
        </p:grpSpPr>
        <p:sp>
          <p:nvSpPr>
            <p:cNvPr id="114" name="Freeform 66">
              <a:extLst>
                <a:ext uri="{FF2B5EF4-FFF2-40B4-BE49-F238E27FC236}">
                  <a16:creationId xmlns:a16="http://schemas.microsoft.com/office/drawing/2014/main" id="{B81032E9-EF9A-4272-5442-CFD2EB047BFD}"/>
                </a:ext>
              </a:extLst>
            </p:cNvPr>
            <p:cNvSpPr/>
            <p:nvPr/>
          </p:nvSpPr>
          <p:spPr>
            <a:xfrm>
              <a:off x="0" y="0"/>
              <a:ext cx="1089279" cy="1094359"/>
            </a:xfrm>
            <a:custGeom>
              <a:avLst/>
              <a:gdLst/>
              <a:ahLst/>
              <a:cxnLst/>
              <a:rect l="l" t="t" r="r" b="b"/>
              <a:pathLst>
                <a:path w="1089279" h="1094359">
                  <a:moveTo>
                    <a:pt x="865759" y="378206"/>
                  </a:moveTo>
                  <a:lnTo>
                    <a:pt x="828421" y="643763"/>
                  </a:lnTo>
                  <a:lnTo>
                    <a:pt x="890270" y="643763"/>
                  </a:lnTo>
                  <a:lnTo>
                    <a:pt x="970407" y="378206"/>
                  </a:lnTo>
                  <a:close/>
                  <a:moveTo>
                    <a:pt x="665226" y="378206"/>
                  </a:moveTo>
                  <a:lnTo>
                    <a:pt x="665226" y="643763"/>
                  </a:lnTo>
                  <a:lnTo>
                    <a:pt x="730885" y="643763"/>
                  </a:lnTo>
                  <a:lnTo>
                    <a:pt x="768223" y="378206"/>
                  </a:lnTo>
                  <a:close/>
                  <a:moveTo>
                    <a:pt x="457581" y="378206"/>
                  </a:moveTo>
                  <a:lnTo>
                    <a:pt x="512445" y="643763"/>
                  </a:lnTo>
                  <a:lnTo>
                    <a:pt x="568706" y="643763"/>
                  </a:lnTo>
                  <a:lnTo>
                    <a:pt x="568706" y="378206"/>
                  </a:lnTo>
                  <a:close/>
                  <a:moveTo>
                    <a:pt x="271272" y="378206"/>
                  </a:moveTo>
                  <a:lnTo>
                    <a:pt x="342011" y="643763"/>
                  </a:lnTo>
                  <a:lnTo>
                    <a:pt x="413766" y="643763"/>
                  </a:lnTo>
                  <a:lnTo>
                    <a:pt x="359029" y="378206"/>
                  </a:lnTo>
                  <a:close/>
                  <a:moveTo>
                    <a:pt x="170434" y="0"/>
                  </a:moveTo>
                  <a:lnTo>
                    <a:pt x="245364" y="281178"/>
                  </a:lnTo>
                  <a:lnTo>
                    <a:pt x="1032637" y="281178"/>
                  </a:lnTo>
                  <a:lnTo>
                    <a:pt x="1032637" y="285496"/>
                  </a:lnTo>
                  <a:cubicBezTo>
                    <a:pt x="1037717" y="281686"/>
                    <a:pt x="1043051" y="282321"/>
                    <a:pt x="1048385" y="283972"/>
                  </a:cubicBezTo>
                  <a:lnTo>
                    <a:pt x="1050163" y="284480"/>
                  </a:lnTo>
                  <a:cubicBezTo>
                    <a:pt x="1075182" y="292100"/>
                    <a:pt x="1089279" y="318643"/>
                    <a:pt x="1081659" y="343789"/>
                  </a:cubicBezTo>
                  <a:lnTo>
                    <a:pt x="971423" y="709168"/>
                  </a:lnTo>
                  <a:cubicBezTo>
                    <a:pt x="966343" y="726059"/>
                    <a:pt x="952754" y="737997"/>
                    <a:pt x="936117" y="738505"/>
                  </a:cubicBezTo>
                  <a:lnTo>
                    <a:pt x="936117" y="740664"/>
                  </a:lnTo>
                  <a:lnTo>
                    <a:pt x="913892" y="740664"/>
                  </a:lnTo>
                  <a:cubicBezTo>
                    <a:pt x="913257" y="741045"/>
                    <a:pt x="912876" y="740918"/>
                    <a:pt x="912495" y="740791"/>
                  </a:cubicBezTo>
                  <a:lnTo>
                    <a:pt x="911987" y="740664"/>
                  </a:lnTo>
                  <a:lnTo>
                    <a:pt x="367919" y="740664"/>
                  </a:lnTo>
                  <a:lnTo>
                    <a:pt x="390398" y="825119"/>
                  </a:lnTo>
                  <a:lnTo>
                    <a:pt x="935736" y="825119"/>
                  </a:lnTo>
                  <a:lnTo>
                    <a:pt x="935736" y="922147"/>
                  </a:lnTo>
                  <a:lnTo>
                    <a:pt x="928116" y="922147"/>
                  </a:lnTo>
                  <a:cubicBezTo>
                    <a:pt x="960501" y="932307"/>
                    <a:pt x="980440" y="963549"/>
                    <a:pt x="980440" y="999490"/>
                  </a:cubicBezTo>
                  <a:cubicBezTo>
                    <a:pt x="980440" y="1051814"/>
                    <a:pt x="938149" y="1094359"/>
                    <a:pt x="886079" y="1094359"/>
                  </a:cubicBezTo>
                  <a:cubicBezTo>
                    <a:pt x="834009" y="1094359"/>
                    <a:pt x="791718" y="1051941"/>
                    <a:pt x="791718" y="999490"/>
                  </a:cubicBezTo>
                  <a:cubicBezTo>
                    <a:pt x="791718" y="963676"/>
                    <a:pt x="811530" y="932434"/>
                    <a:pt x="844042" y="922147"/>
                  </a:cubicBezTo>
                  <a:lnTo>
                    <a:pt x="416306" y="922147"/>
                  </a:lnTo>
                  <a:lnTo>
                    <a:pt x="417957" y="928116"/>
                  </a:lnTo>
                  <a:cubicBezTo>
                    <a:pt x="441960" y="942594"/>
                    <a:pt x="455803" y="969391"/>
                    <a:pt x="455803" y="999490"/>
                  </a:cubicBezTo>
                  <a:cubicBezTo>
                    <a:pt x="455803" y="1051814"/>
                    <a:pt x="413512" y="1094359"/>
                    <a:pt x="361442" y="1094359"/>
                  </a:cubicBezTo>
                  <a:cubicBezTo>
                    <a:pt x="309372" y="1094359"/>
                    <a:pt x="267081" y="1051941"/>
                    <a:pt x="267081" y="999490"/>
                  </a:cubicBezTo>
                  <a:cubicBezTo>
                    <a:pt x="267081" y="964692"/>
                    <a:pt x="285623" y="934339"/>
                    <a:pt x="316611" y="923290"/>
                  </a:cubicBezTo>
                  <a:lnTo>
                    <a:pt x="97790" y="102235"/>
                  </a:lnTo>
                  <a:lnTo>
                    <a:pt x="0" y="102235"/>
                  </a:lnTo>
                  <a:lnTo>
                    <a:pt x="0" y="5207"/>
                  </a:lnTo>
                  <a:lnTo>
                    <a:pt x="151130" y="5207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" name="Group 67">
            <a:extLst>
              <a:ext uri="{FF2B5EF4-FFF2-40B4-BE49-F238E27FC236}">
                <a16:creationId xmlns:a16="http://schemas.microsoft.com/office/drawing/2014/main" id="{8097BAEB-BA42-B18C-8E06-3A4ED8B0294F}"/>
              </a:ext>
            </a:extLst>
          </p:cNvPr>
          <p:cNvGrpSpPr>
            <a:grpSpLocks noChangeAspect="1"/>
          </p:cNvGrpSpPr>
          <p:nvPr/>
        </p:nvGrpSpPr>
        <p:grpSpPr>
          <a:xfrm>
            <a:off x="11121789" y="6902059"/>
            <a:ext cx="717120" cy="853740"/>
            <a:chOff x="0" y="0"/>
            <a:chExt cx="956160" cy="1138320"/>
          </a:xfrm>
        </p:grpSpPr>
        <p:sp>
          <p:nvSpPr>
            <p:cNvPr id="116" name="Freeform 68">
              <a:extLst>
                <a:ext uri="{FF2B5EF4-FFF2-40B4-BE49-F238E27FC236}">
                  <a16:creationId xmlns:a16="http://schemas.microsoft.com/office/drawing/2014/main" id="{F3C167D6-2397-72C5-6B91-0324B833F4E9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702564" y="914654"/>
                  </a:moveTo>
                  <a:lnTo>
                    <a:pt x="702564" y="974217"/>
                  </a:lnTo>
                  <a:lnTo>
                    <a:pt x="888492" y="974217"/>
                  </a:lnTo>
                  <a:lnTo>
                    <a:pt x="888492" y="914654"/>
                  </a:lnTo>
                  <a:close/>
                  <a:moveTo>
                    <a:pt x="795528" y="783717"/>
                  </a:moveTo>
                  <a:cubicBezTo>
                    <a:pt x="884301" y="783717"/>
                    <a:pt x="956183" y="855599"/>
                    <a:pt x="956183" y="944372"/>
                  </a:cubicBezTo>
                  <a:cubicBezTo>
                    <a:pt x="956183" y="1033145"/>
                    <a:pt x="884174" y="1105027"/>
                    <a:pt x="795528" y="1105027"/>
                  </a:cubicBezTo>
                  <a:cubicBezTo>
                    <a:pt x="706882" y="1105027"/>
                    <a:pt x="634873" y="1033145"/>
                    <a:pt x="634873" y="944372"/>
                  </a:cubicBezTo>
                  <a:cubicBezTo>
                    <a:pt x="634873" y="855599"/>
                    <a:pt x="706755" y="783717"/>
                    <a:pt x="795528" y="783717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" name="Group 69">
            <a:extLst>
              <a:ext uri="{FF2B5EF4-FFF2-40B4-BE49-F238E27FC236}">
                <a16:creationId xmlns:a16="http://schemas.microsoft.com/office/drawing/2014/main" id="{5441C63D-5B5C-4157-CE64-4F6F6BC6EA3D}"/>
              </a:ext>
            </a:extLst>
          </p:cNvPr>
          <p:cNvGrpSpPr>
            <a:grpSpLocks noChangeAspect="1"/>
          </p:cNvGrpSpPr>
          <p:nvPr/>
        </p:nvGrpSpPr>
        <p:grpSpPr>
          <a:xfrm>
            <a:off x="9809049" y="6902059"/>
            <a:ext cx="717120" cy="853740"/>
            <a:chOff x="0" y="0"/>
            <a:chExt cx="956160" cy="1138320"/>
          </a:xfrm>
        </p:grpSpPr>
        <p:sp>
          <p:nvSpPr>
            <p:cNvPr id="118" name="Freeform 70">
              <a:extLst>
                <a:ext uri="{FF2B5EF4-FFF2-40B4-BE49-F238E27FC236}">
                  <a16:creationId xmlns:a16="http://schemas.microsoft.com/office/drawing/2014/main" id="{66E85CD3-266D-2A4C-5943-D67CC5797DB4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765810" y="854329"/>
                  </a:moveTo>
                  <a:lnTo>
                    <a:pt x="765810" y="917575"/>
                  </a:lnTo>
                  <a:lnTo>
                    <a:pt x="702564" y="917575"/>
                  </a:lnTo>
                  <a:lnTo>
                    <a:pt x="702564" y="977138"/>
                  </a:lnTo>
                  <a:lnTo>
                    <a:pt x="765810" y="977138"/>
                  </a:lnTo>
                  <a:lnTo>
                    <a:pt x="765810" y="1040384"/>
                  </a:lnTo>
                  <a:lnTo>
                    <a:pt x="825373" y="1040384"/>
                  </a:lnTo>
                  <a:lnTo>
                    <a:pt x="825373" y="977011"/>
                  </a:lnTo>
                  <a:lnTo>
                    <a:pt x="888619" y="977011"/>
                  </a:lnTo>
                  <a:lnTo>
                    <a:pt x="888619" y="917448"/>
                  </a:lnTo>
                  <a:lnTo>
                    <a:pt x="825246" y="917448"/>
                  </a:lnTo>
                  <a:lnTo>
                    <a:pt x="825246" y="854329"/>
                  </a:lnTo>
                  <a:close/>
                  <a:moveTo>
                    <a:pt x="795528" y="786638"/>
                  </a:moveTo>
                  <a:cubicBezTo>
                    <a:pt x="884301" y="786638"/>
                    <a:pt x="956183" y="858520"/>
                    <a:pt x="956183" y="947293"/>
                  </a:cubicBezTo>
                  <a:cubicBezTo>
                    <a:pt x="956183" y="1036066"/>
                    <a:pt x="884174" y="1107821"/>
                    <a:pt x="795528" y="1107821"/>
                  </a:cubicBezTo>
                  <a:cubicBezTo>
                    <a:pt x="706882" y="1107821"/>
                    <a:pt x="634873" y="1035939"/>
                    <a:pt x="634873" y="947293"/>
                  </a:cubicBezTo>
                  <a:cubicBezTo>
                    <a:pt x="634873" y="858647"/>
                    <a:pt x="706755" y="786638"/>
                    <a:pt x="795528" y="786638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" name="Group 71">
            <a:extLst>
              <a:ext uri="{FF2B5EF4-FFF2-40B4-BE49-F238E27FC236}">
                <a16:creationId xmlns:a16="http://schemas.microsoft.com/office/drawing/2014/main" id="{01EBC049-8717-232A-539E-AFC99F025439}"/>
              </a:ext>
            </a:extLst>
          </p:cNvPr>
          <p:cNvGrpSpPr>
            <a:grpSpLocks noChangeAspect="1"/>
          </p:cNvGrpSpPr>
          <p:nvPr/>
        </p:nvGrpSpPr>
        <p:grpSpPr>
          <a:xfrm>
            <a:off x="12433989" y="6902059"/>
            <a:ext cx="717120" cy="853740"/>
            <a:chOff x="0" y="0"/>
            <a:chExt cx="956160" cy="1138320"/>
          </a:xfrm>
        </p:grpSpPr>
        <p:sp>
          <p:nvSpPr>
            <p:cNvPr id="120" name="Freeform 72">
              <a:extLst>
                <a:ext uri="{FF2B5EF4-FFF2-40B4-BE49-F238E27FC236}">
                  <a16:creationId xmlns:a16="http://schemas.microsoft.com/office/drawing/2014/main" id="{DE80FAE0-B6B4-A5E1-43AF-57ADD1577016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750824" y="860425"/>
                  </a:moveTo>
                  <a:lnTo>
                    <a:pt x="708660" y="902589"/>
                  </a:lnTo>
                  <a:lnTo>
                    <a:pt x="753364" y="947293"/>
                  </a:lnTo>
                  <a:lnTo>
                    <a:pt x="708660" y="991997"/>
                  </a:lnTo>
                  <a:lnTo>
                    <a:pt x="750697" y="1034034"/>
                  </a:lnTo>
                  <a:lnTo>
                    <a:pt x="795401" y="989330"/>
                  </a:lnTo>
                  <a:lnTo>
                    <a:pt x="840105" y="1034034"/>
                  </a:lnTo>
                  <a:lnTo>
                    <a:pt x="882142" y="991997"/>
                  </a:lnTo>
                  <a:lnTo>
                    <a:pt x="837438" y="947293"/>
                  </a:lnTo>
                  <a:lnTo>
                    <a:pt x="882142" y="902589"/>
                  </a:lnTo>
                  <a:lnTo>
                    <a:pt x="840105" y="860552"/>
                  </a:lnTo>
                  <a:lnTo>
                    <a:pt x="795401" y="905256"/>
                  </a:lnTo>
                  <a:close/>
                  <a:moveTo>
                    <a:pt x="795528" y="786511"/>
                  </a:moveTo>
                  <a:cubicBezTo>
                    <a:pt x="884301" y="786511"/>
                    <a:pt x="956183" y="858393"/>
                    <a:pt x="956183" y="947166"/>
                  </a:cubicBezTo>
                  <a:cubicBezTo>
                    <a:pt x="956183" y="1035939"/>
                    <a:pt x="884174" y="1107821"/>
                    <a:pt x="795528" y="1107821"/>
                  </a:cubicBezTo>
                  <a:cubicBezTo>
                    <a:pt x="706882" y="1107821"/>
                    <a:pt x="634873" y="1035939"/>
                    <a:pt x="634873" y="947293"/>
                  </a:cubicBezTo>
                  <a:cubicBezTo>
                    <a:pt x="634873" y="858647"/>
                    <a:pt x="706755" y="786638"/>
                    <a:pt x="795528" y="786638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" name="Group 73">
            <a:extLst>
              <a:ext uri="{FF2B5EF4-FFF2-40B4-BE49-F238E27FC236}">
                <a16:creationId xmlns:a16="http://schemas.microsoft.com/office/drawing/2014/main" id="{A640975B-D122-88EC-4118-633150FF0FBE}"/>
              </a:ext>
            </a:extLst>
          </p:cNvPr>
          <p:cNvGrpSpPr>
            <a:grpSpLocks noChangeAspect="1"/>
          </p:cNvGrpSpPr>
          <p:nvPr/>
        </p:nvGrpSpPr>
        <p:grpSpPr>
          <a:xfrm>
            <a:off x="13746729" y="6902059"/>
            <a:ext cx="717120" cy="853740"/>
            <a:chOff x="0" y="0"/>
            <a:chExt cx="956160" cy="1138320"/>
          </a:xfrm>
        </p:grpSpPr>
        <p:sp>
          <p:nvSpPr>
            <p:cNvPr id="122" name="Freeform 74">
              <a:extLst>
                <a:ext uri="{FF2B5EF4-FFF2-40B4-BE49-F238E27FC236}">
                  <a16:creationId xmlns:a16="http://schemas.microsoft.com/office/drawing/2014/main" id="{7B75B71F-7C70-3DC6-6F95-4FC968B72755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885444" y="867664"/>
                  </a:moveTo>
                  <a:lnTo>
                    <a:pt x="773684" y="979424"/>
                  </a:lnTo>
                  <a:lnTo>
                    <a:pt x="703834" y="909574"/>
                  </a:lnTo>
                  <a:lnTo>
                    <a:pt x="668274" y="945134"/>
                  </a:lnTo>
                  <a:lnTo>
                    <a:pt x="774446" y="1051306"/>
                  </a:lnTo>
                  <a:lnTo>
                    <a:pt x="810006" y="1015746"/>
                  </a:lnTo>
                  <a:lnTo>
                    <a:pt x="809244" y="1014984"/>
                  </a:lnTo>
                  <a:lnTo>
                    <a:pt x="921004" y="903224"/>
                  </a:lnTo>
                  <a:close/>
                  <a:moveTo>
                    <a:pt x="795528" y="786638"/>
                  </a:moveTo>
                  <a:cubicBezTo>
                    <a:pt x="884301" y="786638"/>
                    <a:pt x="956183" y="858520"/>
                    <a:pt x="956183" y="947293"/>
                  </a:cubicBezTo>
                  <a:cubicBezTo>
                    <a:pt x="956183" y="1036066"/>
                    <a:pt x="884174" y="1107821"/>
                    <a:pt x="795528" y="1107821"/>
                  </a:cubicBezTo>
                  <a:cubicBezTo>
                    <a:pt x="706882" y="1107821"/>
                    <a:pt x="634873" y="1035939"/>
                    <a:pt x="634873" y="947293"/>
                  </a:cubicBezTo>
                  <a:cubicBezTo>
                    <a:pt x="634873" y="858647"/>
                    <a:pt x="706755" y="786638"/>
                    <a:pt x="795528" y="786638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" name="Group 75">
            <a:extLst>
              <a:ext uri="{FF2B5EF4-FFF2-40B4-BE49-F238E27FC236}">
                <a16:creationId xmlns:a16="http://schemas.microsoft.com/office/drawing/2014/main" id="{08404468-28C7-560D-E872-C84CC447B6D8}"/>
              </a:ext>
            </a:extLst>
          </p:cNvPr>
          <p:cNvGrpSpPr>
            <a:grpSpLocks noChangeAspect="1"/>
          </p:cNvGrpSpPr>
          <p:nvPr/>
        </p:nvGrpSpPr>
        <p:grpSpPr>
          <a:xfrm>
            <a:off x="3603369" y="2253199"/>
            <a:ext cx="906120" cy="924480"/>
            <a:chOff x="0" y="0"/>
            <a:chExt cx="1208160" cy="1232640"/>
          </a:xfrm>
        </p:grpSpPr>
        <p:sp>
          <p:nvSpPr>
            <p:cNvPr id="124" name="Freeform 76">
              <a:extLst>
                <a:ext uri="{FF2B5EF4-FFF2-40B4-BE49-F238E27FC236}">
                  <a16:creationId xmlns:a16="http://schemas.microsoft.com/office/drawing/2014/main" id="{BF3959CB-6635-CC19-1350-289F296D8181}"/>
                </a:ext>
              </a:extLst>
            </p:cNvPr>
            <p:cNvSpPr/>
            <p:nvPr/>
          </p:nvSpPr>
          <p:spPr>
            <a:xfrm>
              <a:off x="127" y="127"/>
              <a:ext cx="1208151" cy="1232662"/>
            </a:xfrm>
            <a:custGeom>
              <a:avLst/>
              <a:gdLst/>
              <a:ahLst/>
              <a:cxnLst/>
              <a:rect l="l" t="t" r="r" b="b"/>
              <a:pathLst>
                <a:path w="1208151" h="1232662">
                  <a:moveTo>
                    <a:pt x="605663" y="0"/>
                  </a:moveTo>
                  <a:cubicBezTo>
                    <a:pt x="495554" y="0"/>
                    <a:pt x="406781" y="88773"/>
                    <a:pt x="403733" y="204978"/>
                  </a:cubicBezTo>
                  <a:cubicBezTo>
                    <a:pt x="403733" y="299720"/>
                    <a:pt x="471043" y="382397"/>
                    <a:pt x="562864" y="397637"/>
                  </a:cubicBezTo>
                  <a:lnTo>
                    <a:pt x="562864" y="513842"/>
                  </a:lnTo>
                  <a:cubicBezTo>
                    <a:pt x="471043" y="532130"/>
                    <a:pt x="403733" y="614680"/>
                    <a:pt x="403733" y="709549"/>
                  </a:cubicBezTo>
                  <a:cubicBezTo>
                    <a:pt x="403733" y="743204"/>
                    <a:pt x="409829" y="773811"/>
                    <a:pt x="425196" y="801243"/>
                  </a:cubicBezTo>
                  <a:lnTo>
                    <a:pt x="330327" y="877697"/>
                  </a:lnTo>
                  <a:cubicBezTo>
                    <a:pt x="296672" y="847090"/>
                    <a:pt x="250825" y="831723"/>
                    <a:pt x="204978" y="831723"/>
                  </a:cubicBezTo>
                  <a:cubicBezTo>
                    <a:pt x="91694" y="835025"/>
                    <a:pt x="0" y="923671"/>
                    <a:pt x="0" y="1033907"/>
                  </a:cubicBezTo>
                  <a:cubicBezTo>
                    <a:pt x="0" y="1144143"/>
                    <a:pt x="91694" y="1232662"/>
                    <a:pt x="204978" y="1232662"/>
                  </a:cubicBezTo>
                  <a:cubicBezTo>
                    <a:pt x="315087" y="1232662"/>
                    <a:pt x="400685" y="1140968"/>
                    <a:pt x="406781" y="1033907"/>
                  </a:cubicBezTo>
                  <a:cubicBezTo>
                    <a:pt x="406781" y="1000252"/>
                    <a:pt x="397510" y="969645"/>
                    <a:pt x="382270" y="942086"/>
                  </a:cubicBezTo>
                  <a:lnTo>
                    <a:pt x="480187" y="865632"/>
                  </a:lnTo>
                  <a:cubicBezTo>
                    <a:pt x="513842" y="896239"/>
                    <a:pt x="559689" y="911479"/>
                    <a:pt x="605663" y="911479"/>
                  </a:cubicBezTo>
                  <a:cubicBezTo>
                    <a:pt x="654558" y="911479"/>
                    <a:pt x="697357" y="893191"/>
                    <a:pt x="731012" y="865632"/>
                  </a:cubicBezTo>
                  <a:lnTo>
                    <a:pt x="825881" y="942086"/>
                  </a:lnTo>
                  <a:cubicBezTo>
                    <a:pt x="810641" y="969645"/>
                    <a:pt x="804545" y="1000252"/>
                    <a:pt x="804545" y="1033907"/>
                  </a:cubicBezTo>
                  <a:cubicBezTo>
                    <a:pt x="804545" y="1144016"/>
                    <a:pt x="896239" y="1232662"/>
                    <a:pt x="1006348" y="1232662"/>
                  </a:cubicBezTo>
                  <a:cubicBezTo>
                    <a:pt x="1116457" y="1232662"/>
                    <a:pt x="1205103" y="1140841"/>
                    <a:pt x="1208151" y="1033907"/>
                  </a:cubicBezTo>
                  <a:cubicBezTo>
                    <a:pt x="1208151" y="923671"/>
                    <a:pt x="1122553" y="835025"/>
                    <a:pt x="1006348" y="831977"/>
                  </a:cubicBezTo>
                  <a:cubicBezTo>
                    <a:pt x="957453" y="831977"/>
                    <a:pt x="914654" y="850265"/>
                    <a:pt x="880872" y="877951"/>
                  </a:cubicBezTo>
                  <a:lnTo>
                    <a:pt x="786003" y="801370"/>
                  </a:lnTo>
                  <a:cubicBezTo>
                    <a:pt x="801370" y="773938"/>
                    <a:pt x="807466" y="743331"/>
                    <a:pt x="807466" y="709676"/>
                  </a:cubicBezTo>
                  <a:cubicBezTo>
                    <a:pt x="807466" y="614807"/>
                    <a:pt x="740156" y="529209"/>
                    <a:pt x="648462" y="513969"/>
                  </a:cubicBezTo>
                  <a:lnTo>
                    <a:pt x="648462" y="397637"/>
                  </a:lnTo>
                  <a:cubicBezTo>
                    <a:pt x="740156" y="379349"/>
                    <a:pt x="807466" y="299720"/>
                    <a:pt x="807466" y="204978"/>
                  </a:cubicBezTo>
                  <a:cubicBezTo>
                    <a:pt x="807466" y="91694"/>
                    <a:pt x="718693" y="6096"/>
                    <a:pt x="60566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" name="Group 77">
            <a:extLst>
              <a:ext uri="{FF2B5EF4-FFF2-40B4-BE49-F238E27FC236}">
                <a16:creationId xmlns:a16="http://schemas.microsoft.com/office/drawing/2014/main" id="{AC5354D4-B4AB-6A36-BF6E-0731D30008EC}"/>
              </a:ext>
            </a:extLst>
          </p:cNvPr>
          <p:cNvGrpSpPr>
            <a:grpSpLocks noChangeAspect="1"/>
          </p:cNvGrpSpPr>
          <p:nvPr/>
        </p:nvGrpSpPr>
        <p:grpSpPr>
          <a:xfrm>
            <a:off x="11458209" y="8166739"/>
            <a:ext cx="275940" cy="328320"/>
            <a:chOff x="0" y="0"/>
            <a:chExt cx="367920" cy="437760"/>
          </a:xfrm>
        </p:grpSpPr>
        <p:sp>
          <p:nvSpPr>
            <p:cNvPr id="126" name="Freeform 78">
              <a:extLst>
                <a:ext uri="{FF2B5EF4-FFF2-40B4-BE49-F238E27FC236}">
                  <a16:creationId xmlns:a16="http://schemas.microsoft.com/office/drawing/2014/main" id="{2F0815A1-B738-BECE-C3AC-F9A11E369D22}"/>
                </a:ext>
              </a:extLst>
            </p:cNvPr>
            <p:cNvSpPr/>
            <p:nvPr/>
          </p:nvSpPr>
          <p:spPr>
            <a:xfrm>
              <a:off x="0" y="0"/>
              <a:ext cx="367919" cy="437769"/>
            </a:xfrm>
            <a:custGeom>
              <a:avLst/>
              <a:gdLst/>
              <a:ahLst/>
              <a:cxnLst/>
              <a:rect l="l" t="t" r="r" b="b"/>
              <a:pathLst>
                <a:path w="367919" h="437769">
                  <a:moveTo>
                    <a:pt x="0" y="0"/>
                  </a:moveTo>
                  <a:lnTo>
                    <a:pt x="0" y="225806"/>
                  </a:lnTo>
                  <a:cubicBezTo>
                    <a:pt x="41783" y="239776"/>
                    <a:pt x="75311" y="281559"/>
                    <a:pt x="75311" y="331851"/>
                  </a:cubicBezTo>
                  <a:lnTo>
                    <a:pt x="75311" y="437769"/>
                  </a:lnTo>
                  <a:lnTo>
                    <a:pt x="367919" y="437769"/>
                  </a:lnTo>
                  <a:lnTo>
                    <a:pt x="367919" y="326263"/>
                  </a:lnTo>
                  <a:cubicBezTo>
                    <a:pt x="367919" y="145034"/>
                    <a:pt x="220218" y="0"/>
                    <a:pt x="389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" name="Group 79">
            <a:extLst>
              <a:ext uri="{FF2B5EF4-FFF2-40B4-BE49-F238E27FC236}">
                <a16:creationId xmlns:a16="http://schemas.microsoft.com/office/drawing/2014/main" id="{8EDF2802-3B8B-4ECE-17D9-6B0757487291}"/>
              </a:ext>
            </a:extLst>
          </p:cNvPr>
          <p:cNvGrpSpPr>
            <a:grpSpLocks noChangeAspect="1"/>
          </p:cNvGrpSpPr>
          <p:nvPr/>
        </p:nvGrpSpPr>
        <p:grpSpPr>
          <a:xfrm>
            <a:off x="11404209" y="8380039"/>
            <a:ext cx="58320" cy="167400"/>
            <a:chOff x="0" y="0"/>
            <a:chExt cx="77760" cy="223200"/>
          </a:xfrm>
        </p:grpSpPr>
        <p:sp>
          <p:nvSpPr>
            <p:cNvPr id="128" name="Freeform 80">
              <a:extLst>
                <a:ext uri="{FF2B5EF4-FFF2-40B4-BE49-F238E27FC236}">
                  <a16:creationId xmlns:a16="http://schemas.microsoft.com/office/drawing/2014/main" id="{8EEB30A9-321D-2D36-25BF-A0AD5BCF2E5E}"/>
                </a:ext>
              </a:extLst>
            </p:cNvPr>
            <p:cNvSpPr/>
            <p:nvPr/>
          </p:nvSpPr>
          <p:spPr>
            <a:xfrm>
              <a:off x="127" y="127"/>
              <a:ext cx="77724" cy="223139"/>
            </a:xfrm>
            <a:custGeom>
              <a:avLst/>
              <a:gdLst/>
              <a:ahLst/>
              <a:cxnLst/>
              <a:rect l="l" t="t" r="r" b="b"/>
              <a:pathLst>
                <a:path w="77724" h="223139">
                  <a:moveTo>
                    <a:pt x="41656" y="0"/>
                  </a:moveTo>
                  <a:cubicBezTo>
                    <a:pt x="22225" y="0"/>
                    <a:pt x="8255" y="19558"/>
                    <a:pt x="8255" y="38989"/>
                  </a:cubicBezTo>
                  <a:lnTo>
                    <a:pt x="8255" y="186944"/>
                  </a:lnTo>
                  <a:cubicBezTo>
                    <a:pt x="0" y="206375"/>
                    <a:pt x="16637" y="223139"/>
                    <a:pt x="38862" y="223139"/>
                  </a:cubicBezTo>
                  <a:cubicBezTo>
                    <a:pt x="58293" y="223139"/>
                    <a:pt x="72136" y="206375"/>
                    <a:pt x="77724" y="186944"/>
                  </a:cubicBezTo>
                  <a:lnTo>
                    <a:pt x="77724" y="38989"/>
                  </a:lnTo>
                  <a:cubicBezTo>
                    <a:pt x="77724" y="19558"/>
                    <a:pt x="58293" y="5588"/>
                    <a:pt x="416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" name="Group 81">
            <a:extLst>
              <a:ext uri="{FF2B5EF4-FFF2-40B4-BE49-F238E27FC236}">
                <a16:creationId xmlns:a16="http://schemas.microsoft.com/office/drawing/2014/main" id="{B12F1585-3360-1EB4-C930-26AC4AD98DE8}"/>
              </a:ext>
            </a:extLst>
          </p:cNvPr>
          <p:cNvGrpSpPr>
            <a:grpSpLocks noChangeAspect="1"/>
          </p:cNvGrpSpPr>
          <p:nvPr/>
        </p:nvGrpSpPr>
        <p:grpSpPr>
          <a:xfrm>
            <a:off x="11130429" y="8164579"/>
            <a:ext cx="273780" cy="326160"/>
            <a:chOff x="0" y="0"/>
            <a:chExt cx="365040" cy="434880"/>
          </a:xfrm>
        </p:grpSpPr>
        <p:sp>
          <p:nvSpPr>
            <p:cNvPr id="130" name="Freeform 82">
              <a:extLst>
                <a:ext uri="{FF2B5EF4-FFF2-40B4-BE49-F238E27FC236}">
                  <a16:creationId xmlns:a16="http://schemas.microsoft.com/office/drawing/2014/main" id="{813D1AD9-E63A-012E-245F-79A058377992}"/>
                </a:ext>
              </a:extLst>
            </p:cNvPr>
            <p:cNvSpPr/>
            <p:nvPr/>
          </p:nvSpPr>
          <p:spPr>
            <a:xfrm>
              <a:off x="127" y="127"/>
              <a:ext cx="364998" cy="434848"/>
            </a:xfrm>
            <a:custGeom>
              <a:avLst/>
              <a:gdLst/>
              <a:ahLst/>
              <a:cxnLst/>
              <a:rect l="l" t="t" r="r" b="b"/>
              <a:pathLst>
                <a:path w="364998" h="434848">
                  <a:moveTo>
                    <a:pt x="326009" y="0"/>
                  </a:moveTo>
                  <a:cubicBezTo>
                    <a:pt x="147701" y="0"/>
                    <a:pt x="0" y="144907"/>
                    <a:pt x="0" y="326136"/>
                  </a:cubicBezTo>
                  <a:lnTo>
                    <a:pt x="0" y="434848"/>
                  </a:lnTo>
                  <a:lnTo>
                    <a:pt x="292608" y="434848"/>
                  </a:lnTo>
                  <a:lnTo>
                    <a:pt x="292608" y="326136"/>
                  </a:lnTo>
                  <a:cubicBezTo>
                    <a:pt x="292608" y="278765"/>
                    <a:pt x="323215" y="239649"/>
                    <a:pt x="364998" y="223012"/>
                  </a:cubicBezTo>
                  <a:lnTo>
                    <a:pt x="36499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" name="Group 83">
            <a:extLst>
              <a:ext uri="{FF2B5EF4-FFF2-40B4-BE49-F238E27FC236}">
                <a16:creationId xmlns:a16="http://schemas.microsoft.com/office/drawing/2014/main" id="{6068CDFB-5AEB-313F-07CE-6210B0534733}"/>
              </a:ext>
            </a:extLst>
          </p:cNvPr>
          <p:cNvGrpSpPr>
            <a:grpSpLocks noChangeAspect="1"/>
          </p:cNvGrpSpPr>
          <p:nvPr/>
        </p:nvGrpSpPr>
        <p:grpSpPr>
          <a:xfrm>
            <a:off x="11128269" y="8551219"/>
            <a:ext cx="606420" cy="453600"/>
            <a:chOff x="0" y="0"/>
            <a:chExt cx="808560" cy="604800"/>
          </a:xfrm>
        </p:grpSpPr>
        <p:sp>
          <p:nvSpPr>
            <p:cNvPr id="132" name="Freeform 84">
              <a:extLst>
                <a:ext uri="{FF2B5EF4-FFF2-40B4-BE49-F238E27FC236}">
                  <a16:creationId xmlns:a16="http://schemas.microsoft.com/office/drawing/2014/main" id="{2CC605A3-DB39-CC40-63AD-E1C1D9F3F88B}"/>
                </a:ext>
              </a:extLst>
            </p:cNvPr>
            <p:cNvSpPr/>
            <p:nvPr/>
          </p:nvSpPr>
          <p:spPr>
            <a:xfrm>
              <a:off x="0" y="0"/>
              <a:ext cx="808609" cy="604774"/>
            </a:xfrm>
            <a:custGeom>
              <a:avLst/>
              <a:gdLst/>
              <a:ahLst/>
              <a:cxnLst/>
              <a:rect l="l" t="t" r="r" b="b"/>
              <a:pathLst>
                <a:path w="808609" h="604774">
                  <a:moveTo>
                    <a:pt x="0" y="0"/>
                  </a:moveTo>
                  <a:lnTo>
                    <a:pt x="0" y="278765"/>
                  </a:lnTo>
                  <a:cubicBezTo>
                    <a:pt x="0" y="459867"/>
                    <a:pt x="145034" y="604774"/>
                    <a:pt x="326136" y="604774"/>
                  </a:cubicBezTo>
                  <a:lnTo>
                    <a:pt x="473964" y="604774"/>
                  </a:lnTo>
                  <a:cubicBezTo>
                    <a:pt x="660781" y="604774"/>
                    <a:pt x="808609" y="459867"/>
                    <a:pt x="808609" y="278765"/>
                  </a:cubicBezTo>
                  <a:lnTo>
                    <a:pt x="808609" y="0"/>
                  </a:lnTo>
                  <a:lnTo>
                    <a:pt x="507365" y="0"/>
                  </a:lnTo>
                  <a:cubicBezTo>
                    <a:pt x="493522" y="41783"/>
                    <a:pt x="451612" y="72390"/>
                    <a:pt x="404241" y="72390"/>
                  </a:cubicBezTo>
                  <a:cubicBezTo>
                    <a:pt x="354076" y="72390"/>
                    <a:pt x="315087" y="41783"/>
                    <a:pt x="2983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" name="Group 85">
            <a:extLst>
              <a:ext uri="{FF2B5EF4-FFF2-40B4-BE49-F238E27FC236}">
                <a16:creationId xmlns:a16="http://schemas.microsoft.com/office/drawing/2014/main" id="{45D1D496-752D-D2E0-56B9-BAB15CB883F0}"/>
              </a:ext>
            </a:extLst>
          </p:cNvPr>
          <p:cNvGrpSpPr>
            <a:grpSpLocks noChangeAspect="1"/>
          </p:cNvGrpSpPr>
          <p:nvPr/>
        </p:nvGrpSpPr>
        <p:grpSpPr>
          <a:xfrm>
            <a:off x="3547209" y="3636139"/>
            <a:ext cx="772740" cy="770040"/>
            <a:chOff x="0" y="0"/>
            <a:chExt cx="1030320" cy="1026720"/>
          </a:xfrm>
        </p:grpSpPr>
        <p:sp>
          <p:nvSpPr>
            <p:cNvPr id="134" name="Freeform 86">
              <a:extLst>
                <a:ext uri="{FF2B5EF4-FFF2-40B4-BE49-F238E27FC236}">
                  <a16:creationId xmlns:a16="http://schemas.microsoft.com/office/drawing/2014/main" id="{63B75AEA-32B1-EB59-4CCA-D95F0B2DC292}"/>
                </a:ext>
              </a:extLst>
            </p:cNvPr>
            <p:cNvSpPr/>
            <p:nvPr/>
          </p:nvSpPr>
          <p:spPr>
            <a:xfrm>
              <a:off x="0" y="0"/>
              <a:ext cx="1030351" cy="1026668"/>
            </a:xfrm>
            <a:custGeom>
              <a:avLst/>
              <a:gdLst/>
              <a:ahLst/>
              <a:cxnLst/>
              <a:rect l="l" t="t" r="r" b="b"/>
              <a:pathLst>
                <a:path w="1030351" h="1026668">
                  <a:moveTo>
                    <a:pt x="516763" y="385953"/>
                  </a:moveTo>
                  <a:cubicBezTo>
                    <a:pt x="586867" y="385953"/>
                    <a:pt x="644398" y="440055"/>
                    <a:pt x="644398" y="513461"/>
                  </a:cubicBezTo>
                  <a:cubicBezTo>
                    <a:pt x="644398" y="583565"/>
                    <a:pt x="586994" y="640969"/>
                    <a:pt x="516763" y="640969"/>
                  </a:cubicBezTo>
                  <a:cubicBezTo>
                    <a:pt x="443357" y="640969"/>
                    <a:pt x="389128" y="583565"/>
                    <a:pt x="389128" y="513461"/>
                  </a:cubicBezTo>
                  <a:cubicBezTo>
                    <a:pt x="389128" y="446405"/>
                    <a:pt x="446532" y="385953"/>
                    <a:pt x="516763" y="385953"/>
                  </a:cubicBezTo>
                  <a:close/>
                  <a:moveTo>
                    <a:pt x="516763" y="0"/>
                  </a:moveTo>
                  <a:cubicBezTo>
                    <a:pt x="232918" y="0"/>
                    <a:pt x="0" y="229616"/>
                    <a:pt x="0" y="513461"/>
                  </a:cubicBezTo>
                  <a:cubicBezTo>
                    <a:pt x="6350" y="800354"/>
                    <a:pt x="232918" y="1026668"/>
                    <a:pt x="516763" y="1026668"/>
                  </a:cubicBezTo>
                  <a:cubicBezTo>
                    <a:pt x="797560" y="1026668"/>
                    <a:pt x="1030351" y="797179"/>
                    <a:pt x="1030351" y="513334"/>
                  </a:cubicBezTo>
                  <a:cubicBezTo>
                    <a:pt x="1030351" y="229489"/>
                    <a:pt x="797560" y="0"/>
                    <a:pt x="51676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" name="Group 87">
            <a:extLst>
              <a:ext uri="{FF2B5EF4-FFF2-40B4-BE49-F238E27FC236}">
                <a16:creationId xmlns:a16="http://schemas.microsoft.com/office/drawing/2014/main" id="{24FCC42E-7C99-C0C0-27A3-9CE411B6CF57}"/>
              </a:ext>
            </a:extLst>
          </p:cNvPr>
          <p:cNvGrpSpPr>
            <a:grpSpLocks noChangeAspect="1"/>
          </p:cNvGrpSpPr>
          <p:nvPr/>
        </p:nvGrpSpPr>
        <p:grpSpPr>
          <a:xfrm>
            <a:off x="3676269" y="4023319"/>
            <a:ext cx="837000" cy="574560"/>
            <a:chOff x="0" y="0"/>
            <a:chExt cx="1116000" cy="766080"/>
          </a:xfrm>
        </p:grpSpPr>
        <p:sp>
          <p:nvSpPr>
            <p:cNvPr id="136" name="Freeform 88">
              <a:extLst>
                <a:ext uri="{FF2B5EF4-FFF2-40B4-BE49-F238E27FC236}">
                  <a16:creationId xmlns:a16="http://schemas.microsoft.com/office/drawing/2014/main" id="{C659E97E-4428-0C0B-C335-DFB1A7E8A405}"/>
                </a:ext>
              </a:extLst>
            </p:cNvPr>
            <p:cNvSpPr/>
            <p:nvPr/>
          </p:nvSpPr>
          <p:spPr>
            <a:xfrm>
              <a:off x="127" y="0"/>
              <a:ext cx="1115949" cy="766191"/>
            </a:xfrm>
            <a:custGeom>
              <a:avLst/>
              <a:gdLst/>
              <a:ahLst/>
              <a:cxnLst/>
              <a:rect l="l" t="t" r="r" b="b"/>
              <a:pathLst>
                <a:path w="1115949" h="766191">
                  <a:moveTo>
                    <a:pt x="989203" y="0"/>
                  </a:moveTo>
                  <a:cubicBezTo>
                    <a:pt x="914908" y="0"/>
                    <a:pt x="854583" y="55499"/>
                    <a:pt x="854583" y="128143"/>
                  </a:cubicBezTo>
                  <a:cubicBezTo>
                    <a:pt x="854583" y="182372"/>
                    <a:pt x="889635" y="233426"/>
                    <a:pt x="940689" y="249428"/>
                  </a:cubicBezTo>
                  <a:lnTo>
                    <a:pt x="940689" y="300482"/>
                  </a:lnTo>
                  <a:cubicBezTo>
                    <a:pt x="940689" y="447167"/>
                    <a:pt x="829056" y="571627"/>
                    <a:pt x="685546" y="590804"/>
                  </a:cubicBezTo>
                  <a:lnTo>
                    <a:pt x="685546" y="488569"/>
                  </a:lnTo>
                  <a:cubicBezTo>
                    <a:pt x="589915" y="555625"/>
                    <a:pt x="471932" y="593852"/>
                    <a:pt x="344297" y="593852"/>
                  </a:cubicBezTo>
                  <a:cubicBezTo>
                    <a:pt x="216662" y="593852"/>
                    <a:pt x="98806" y="555625"/>
                    <a:pt x="0" y="488569"/>
                  </a:cubicBezTo>
                  <a:lnTo>
                    <a:pt x="0" y="638556"/>
                  </a:lnTo>
                  <a:cubicBezTo>
                    <a:pt x="0" y="711962"/>
                    <a:pt x="57404" y="766191"/>
                    <a:pt x="127508" y="766191"/>
                  </a:cubicBezTo>
                  <a:lnTo>
                    <a:pt x="545211" y="766191"/>
                  </a:lnTo>
                  <a:cubicBezTo>
                    <a:pt x="602615" y="766191"/>
                    <a:pt x="653669" y="731139"/>
                    <a:pt x="669544" y="680085"/>
                  </a:cubicBezTo>
                  <a:cubicBezTo>
                    <a:pt x="870331" y="657733"/>
                    <a:pt x="1020318" y="498221"/>
                    <a:pt x="1023493" y="294132"/>
                  </a:cubicBezTo>
                  <a:lnTo>
                    <a:pt x="1023493" y="242951"/>
                  </a:lnTo>
                  <a:cubicBezTo>
                    <a:pt x="1077595" y="223774"/>
                    <a:pt x="1115949" y="172720"/>
                    <a:pt x="1112774" y="112141"/>
                  </a:cubicBezTo>
                  <a:cubicBezTo>
                    <a:pt x="1109599" y="57912"/>
                    <a:pt x="1061847" y="10160"/>
                    <a:pt x="1001141" y="508"/>
                  </a:cubicBezTo>
                  <a:cubicBezTo>
                    <a:pt x="997204" y="254"/>
                    <a:pt x="993140" y="0"/>
                    <a:pt x="9892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" name="Group 89">
            <a:extLst>
              <a:ext uri="{FF2B5EF4-FFF2-40B4-BE49-F238E27FC236}">
                <a16:creationId xmlns:a16="http://schemas.microsoft.com/office/drawing/2014/main" id="{44EEB53A-9706-6A23-53CA-E4554F4FCCA0}"/>
              </a:ext>
            </a:extLst>
          </p:cNvPr>
          <p:cNvGrpSpPr>
            <a:grpSpLocks noChangeAspect="1"/>
          </p:cNvGrpSpPr>
          <p:nvPr/>
        </p:nvGrpSpPr>
        <p:grpSpPr>
          <a:xfrm>
            <a:off x="3864189" y="8463199"/>
            <a:ext cx="555120" cy="549180"/>
            <a:chOff x="0" y="0"/>
            <a:chExt cx="740160" cy="732240"/>
          </a:xfrm>
        </p:grpSpPr>
        <p:sp>
          <p:nvSpPr>
            <p:cNvPr id="138" name="Freeform 90">
              <a:extLst>
                <a:ext uri="{FF2B5EF4-FFF2-40B4-BE49-F238E27FC236}">
                  <a16:creationId xmlns:a16="http://schemas.microsoft.com/office/drawing/2014/main" id="{1343E81C-8183-5917-72CD-F473398CE648}"/>
                </a:ext>
              </a:extLst>
            </p:cNvPr>
            <p:cNvSpPr/>
            <p:nvPr/>
          </p:nvSpPr>
          <p:spPr>
            <a:xfrm>
              <a:off x="0" y="127"/>
              <a:ext cx="740156" cy="732155"/>
            </a:xfrm>
            <a:custGeom>
              <a:avLst/>
              <a:gdLst/>
              <a:ahLst/>
              <a:cxnLst/>
              <a:rect l="l" t="t" r="r" b="b"/>
              <a:pathLst>
                <a:path w="740156" h="732155">
                  <a:moveTo>
                    <a:pt x="456311" y="0"/>
                  </a:moveTo>
                  <a:cubicBezTo>
                    <a:pt x="433197" y="0"/>
                    <a:pt x="410591" y="9652"/>
                    <a:pt x="393065" y="28321"/>
                  </a:cubicBezTo>
                  <a:lnTo>
                    <a:pt x="0" y="421259"/>
                  </a:lnTo>
                  <a:lnTo>
                    <a:pt x="311023" y="732155"/>
                  </a:lnTo>
                  <a:lnTo>
                    <a:pt x="704088" y="339344"/>
                  </a:lnTo>
                  <a:cubicBezTo>
                    <a:pt x="740156" y="303149"/>
                    <a:pt x="740156" y="245364"/>
                    <a:pt x="704088" y="209169"/>
                  </a:cubicBezTo>
                  <a:lnTo>
                    <a:pt x="525526" y="33020"/>
                  </a:lnTo>
                  <a:cubicBezTo>
                    <a:pt x="505714" y="10795"/>
                    <a:pt x="480822" y="0"/>
                    <a:pt x="45631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" name="Group 91">
            <a:extLst>
              <a:ext uri="{FF2B5EF4-FFF2-40B4-BE49-F238E27FC236}">
                <a16:creationId xmlns:a16="http://schemas.microsoft.com/office/drawing/2014/main" id="{9E4D1195-5536-99C4-6BD9-13C5ABDE3343}"/>
              </a:ext>
            </a:extLst>
          </p:cNvPr>
          <p:cNvGrpSpPr>
            <a:grpSpLocks noChangeAspect="1"/>
          </p:cNvGrpSpPr>
          <p:nvPr/>
        </p:nvGrpSpPr>
        <p:grpSpPr>
          <a:xfrm>
            <a:off x="3790209" y="8808259"/>
            <a:ext cx="273240" cy="273240"/>
            <a:chOff x="0" y="0"/>
            <a:chExt cx="364320" cy="364320"/>
          </a:xfrm>
        </p:grpSpPr>
        <p:sp>
          <p:nvSpPr>
            <p:cNvPr id="140" name="Freeform 92">
              <a:extLst>
                <a:ext uri="{FF2B5EF4-FFF2-40B4-BE49-F238E27FC236}">
                  <a16:creationId xmlns:a16="http://schemas.microsoft.com/office/drawing/2014/main" id="{C42D688A-3AAB-D1B3-0C28-0FA9F8013B93}"/>
                </a:ext>
              </a:extLst>
            </p:cNvPr>
            <p:cNvSpPr/>
            <p:nvPr/>
          </p:nvSpPr>
          <p:spPr>
            <a:xfrm>
              <a:off x="127" y="127"/>
              <a:ext cx="364236" cy="364236"/>
            </a:xfrm>
            <a:custGeom>
              <a:avLst/>
              <a:gdLst/>
              <a:ahLst/>
              <a:cxnLst/>
              <a:rect l="l" t="t" r="r" b="b"/>
              <a:pathLst>
                <a:path w="364236" h="364236">
                  <a:moveTo>
                    <a:pt x="55372" y="0"/>
                  </a:moveTo>
                  <a:lnTo>
                    <a:pt x="36068" y="21590"/>
                  </a:lnTo>
                  <a:cubicBezTo>
                    <a:pt x="19304" y="38608"/>
                    <a:pt x="7112" y="62611"/>
                    <a:pt x="7112" y="91567"/>
                  </a:cubicBezTo>
                  <a:cubicBezTo>
                    <a:pt x="7112" y="110871"/>
                    <a:pt x="14351" y="135001"/>
                    <a:pt x="33655" y="151892"/>
                  </a:cubicBezTo>
                  <a:cubicBezTo>
                    <a:pt x="48133" y="161544"/>
                    <a:pt x="45720" y="188087"/>
                    <a:pt x="33655" y="200152"/>
                  </a:cubicBezTo>
                  <a:lnTo>
                    <a:pt x="0" y="231521"/>
                  </a:lnTo>
                  <a:lnTo>
                    <a:pt x="132588" y="364236"/>
                  </a:lnTo>
                  <a:lnTo>
                    <a:pt x="166370" y="332867"/>
                  </a:lnTo>
                  <a:cubicBezTo>
                    <a:pt x="172466" y="326898"/>
                    <a:pt x="180848" y="323850"/>
                    <a:pt x="189611" y="323850"/>
                  </a:cubicBezTo>
                  <a:cubicBezTo>
                    <a:pt x="198374" y="323850"/>
                    <a:pt x="207391" y="326898"/>
                    <a:pt x="214630" y="332867"/>
                  </a:cubicBezTo>
                  <a:cubicBezTo>
                    <a:pt x="231521" y="349758"/>
                    <a:pt x="255651" y="359410"/>
                    <a:pt x="279781" y="359410"/>
                  </a:cubicBezTo>
                  <a:cubicBezTo>
                    <a:pt x="303911" y="359410"/>
                    <a:pt x="325628" y="349758"/>
                    <a:pt x="344932" y="332867"/>
                  </a:cubicBezTo>
                  <a:lnTo>
                    <a:pt x="364236" y="311150"/>
                  </a:lnTo>
                  <a:lnTo>
                    <a:pt x="5537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" name="Group 93">
            <a:extLst>
              <a:ext uri="{FF2B5EF4-FFF2-40B4-BE49-F238E27FC236}">
                <a16:creationId xmlns:a16="http://schemas.microsoft.com/office/drawing/2014/main" id="{DEB3982B-4D9C-3B17-5174-5D76EA53BABB}"/>
              </a:ext>
            </a:extLst>
          </p:cNvPr>
          <p:cNvGrpSpPr>
            <a:grpSpLocks noChangeAspect="1"/>
          </p:cNvGrpSpPr>
          <p:nvPr/>
        </p:nvGrpSpPr>
        <p:grpSpPr>
          <a:xfrm>
            <a:off x="3676269" y="9021559"/>
            <a:ext cx="179280" cy="104760"/>
            <a:chOff x="0" y="0"/>
            <a:chExt cx="239040" cy="139680"/>
          </a:xfrm>
        </p:grpSpPr>
        <p:sp>
          <p:nvSpPr>
            <p:cNvPr id="142" name="Freeform 94">
              <a:extLst>
                <a:ext uri="{FF2B5EF4-FFF2-40B4-BE49-F238E27FC236}">
                  <a16:creationId xmlns:a16="http://schemas.microsoft.com/office/drawing/2014/main" id="{ADD76172-D255-0A3A-0047-09E7A4E79E53}"/>
                </a:ext>
              </a:extLst>
            </p:cNvPr>
            <p:cNvSpPr/>
            <p:nvPr/>
          </p:nvSpPr>
          <p:spPr>
            <a:xfrm>
              <a:off x="127" y="0"/>
              <a:ext cx="238887" cy="139700"/>
            </a:xfrm>
            <a:custGeom>
              <a:avLst/>
              <a:gdLst/>
              <a:ahLst/>
              <a:cxnLst/>
              <a:rect l="l" t="t" r="r" b="b"/>
              <a:pathLst>
                <a:path w="238887" h="139700">
                  <a:moveTo>
                    <a:pt x="110998" y="0"/>
                  </a:moveTo>
                  <a:lnTo>
                    <a:pt x="19304" y="89154"/>
                  </a:lnTo>
                  <a:cubicBezTo>
                    <a:pt x="0" y="103505"/>
                    <a:pt x="14478" y="139700"/>
                    <a:pt x="40894" y="139700"/>
                  </a:cubicBezTo>
                  <a:lnTo>
                    <a:pt x="212344" y="139700"/>
                  </a:lnTo>
                  <a:cubicBezTo>
                    <a:pt x="224409" y="139700"/>
                    <a:pt x="231648" y="134874"/>
                    <a:pt x="238887" y="127635"/>
                  </a:cubicBezTo>
                  <a:lnTo>
                    <a:pt x="11099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" name="Group 95">
            <a:extLst>
              <a:ext uri="{FF2B5EF4-FFF2-40B4-BE49-F238E27FC236}">
                <a16:creationId xmlns:a16="http://schemas.microsoft.com/office/drawing/2014/main" id="{7DB893F5-B75D-BFF1-52A1-A55494DA9073}"/>
              </a:ext>
            </a:extLst>
          </p:cNvPr>
          <p:cNvGrpSpPr>
            <a:grpSpLocks noChangeAspect="1"/>
          </p:cNvGrpSpPr>
          <p:nvPr/>
        </p:nvGrpSpPr>
        <p:grpSpPr>
          <a:xfrm>
            <a:off x="9957009" y="8287699"/>
            <a:ext cx="244080" cy="241920"/>
            <a:chOff x="0" y="0"/>
            <a:chExt cx="325440" cy="322560"/>
          </a:xfrm>
        </p:grpSpPr>
        <p:sp>
          <p:nvSpPr>
            <p:cNvPr id="144" name="Freeform 96">
              <a:extLst>
                <a:ext uri="{FF2B5EF4-FFF2-40B4-BE49-F238E27FC236}">
                  <a16:creationId xmlns:a16="http://schemas.microsoft.com/office/drawing/2014/main" id="{5BF84CB3-CE73-DE2B-2B21-5884529050D6}"/>
                </a:ext>
              </a:extLst>
            </p:cNvPr>
            <p:cNvSpPr/>
            <p:nvPr/>
          </p:nvSpPr>
          <p:spPr>
            <a:xfrm>
              <a:off x="127" y="127"/>
              <a:ext cx="325374" cy="322453"/>
            </a:xfrm>
            <a:custGeom>
              <a:avLst/>
              <a:gdLst/>
              <a:ahLst/>
              <a:cxnLst/>
              <a:rect l="l" t="t" r="r" b="b"/>
              <a:pathLst>
                <a:path w="325374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4018"/>
                  </a:lnTo>
                  <a:lnTo>
                    <a:pt x="178308" y="322453"/>
                  </a:lnTo>
                  <a:lnTo>
                    <a:pt x="313309" y="187452"/>
                  </a:lnTo>
                  <a:cubicBezTo>
                    <a:pt x="325374" y="175387"/>
                    <a:pt x="325374" y="153670"/>
                    <a:pt x="313309" y="141605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5" name="Group 97">
            <a:extLst>
              <a:ext uri="{FF2B5EF4-FFF2-40B4-BE49-F238E27FC236}">
                <a16:creationId xmlns:a16="http://schemas.microsoft.com/office/drawing/2014/main" id="{43644455-C06C-D9E7-4CB5-054B5085C252}"/>
              </a:ext>
            </a:extLst>
          </p:cNvPr>
          <p:cNvGrpSpPr>
            <a:grpSpLocks noChangeAspect="1"/>
          </p:cNvGrpSpPr>
          <p:nvPr/>
        </p:nvGrpSpPr>
        <p:grpSpPr>
          <a:xfrm>
            <a:off x="10224309" y="8553379"/>
            <a:ext cx="245700" cy="241920"/>
            <a:chOff x="0" y="0"/>
            <a:chExt cx="327600" cy="322560"/>
          </a:xfrm>
        </p:grpSpPr>
        <p:sp>
          <p:nvSpPr>
            <p:cNvPr id="146" name="Freeform 98">
              <a:extLst>
                <a:ext uri="{FF2B5EF4-FFF2-40B4-BE49-F238E27FC236}">
                  <a16:creationId xmlns:a16="http://schemas.microsoft.com/office/drawing/2014/main" id="{5F64B0E9-14DC-ADB0-4820-C3B58DC5719E}"/>
                </a:ext>
              </a:extLst>
            </p:cNvPr>
            <p:cNvSpPr/>
            <p:nvPr/>
          </p:nvSpPr>
          <p:spPr>
            <a:xfrm>
              <a:off x="0" y="127"/>
              <a:ext cx="327660" cy="322453"/>
            </a:xfrm>
            <a:custGeom>
              <a:avLst/>
              <a:gdLst/>
              <a:ahLst/>
              <a:cxnLst/>
              <a:rect l="l" t="t" r="r" b="b"/>
              <a:pathLst>
                <a:path w="327660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6431"/>
                  </a:lnTo>
                  <a:lnTo>
                    <a:pt x="175895" y="322453"/>
                  </a:lnTo>
                  <a:lnTo>
                    <a:pt x="315595" y="189738"/>
                  </a:lnTo>
                  <a:cubicBezTo>
                    <a:pt x="327660" y="177673"/>
                    <a:pt x="327660" y="158369"/>
                    <a:pt x="315595" y="146304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7" name="Group 99">
            <a:extLst>
              <a:ext uri="{FF2B5EF4-FFF2-40B4-BE49-F238E27FC236}">
                <a16:creationId xmlns:a16="http://schemas.microsoft.com/office/drawing/2014/main" id="{D2A43F5F-A5CE-CE27-560A-4460E7CC1EB1}"/>
              </a:ext>
            </a:extLst>
          </p:cNvPr>
          <p:cNvGrpSpPr>
            <a:grpSpLocks noChangeAspect="1"/>
          </p:cNvGrpSpPr>
          <p:nvPr/>
        </p:nvGrpSpPr>
        <p:grpSpPr>
          <a:xfrm>
            <a:off x="9725349" y="8431879"/>
            <a:ext cx="602100" cy="584280"/>
            <a:chOff x="0" y="0"/>
            <a:chExt cx="802800" cy="779040"/>
          </a:xfrm>
        </p:grpSpPr>
        <p:sp>
          <p:nvSpPr>
            <p:cNvPr id="148" name="Freeform 100">
              <a:extLst>
                <a:ext uri="{FF2B5EF4-FFF2-40B4-BE49-F238E27FC236}">
                  <a16:creationId xmlns:a16="http://schemas.microsoft.com/office/drawing/2014/main" id="{B376A502-33B5-A1B8-2087-AD569836877F}"/>
                </a:ext>
              </a:extLst>
            </p:cNvPr>
            <p:cNvSpPr/>
            <p:nvPr/>
          </p:nvSpPr>
          <p:spPr>
            <a:xfrm>
              <a:off x="0" y="0"/>
              <a:ext cx="802767" cy="779018"/>
            </a:xfrm>
            <a:custGeom>
              <a:avLst/>
              <a:gdLst/>
              <a:ahLst/>
              <a:cxnLst/>
              <a:rect l="l" t="t" r="r" b="b"/>
              <a:pathLst>
                <a:path w="802767" h="779018">
                  <a:moveTo>
                    <a:pt x="267589" y="0"/>
                  </a:moveTo>
                  <a:lnTo>
                    <a:pt x="135001" y="132588"/>
                  </a:lnTo>
                  <a:cubicBezTo>
                    <a:pt x="89281" y="178435"/>
                    <a:pt x="55499" y="236220"/>
                    <a:pt x="38608" y="291592"/>
                  </a:cubicBezTo>
                  <a:cubicBezTo>
                    <a:pt x="0" y="421640"/>
                    <a:pt x="31369" y="566166"/>
                    <a:pt x="135001" y="669798"/>
                  </a:cubicBezTo>
                  <a:cubicBezTo>
                    <a:pt x="204089" y="738759"/>
                    <a:pt x="299847" y="779018"/>
                    <a:pt x="403479" y="779018"/>
                  </a:cubicBezTo>
                  <a:cubicBezTo>
                    <a:pt x="411988" y="779018"/>
                    <a:pt x="420497" y="778764"/>
                    <a:pt x="429133" y="778129"/>
                  </a:cubicBezTo>
                  <a:cubicBezTo>
                    <a:pt x="511048" y="770890"/>
                    <a:pt x="602742" y="734822"/>
                    <a:pt x="670179" y="669798"/>
                  </a:cubicBezTo>
                  <a:lnTo>
                    <a:pt x="802767" y="537337"/>
                  </a:lnTo>
                  <a:lnTo>
                    <a:pt x="626745" y="359029"/>
                  </a:lnTo>
                  <a:lnTo>
                    <a:pt x="489458" y="489077"/>
                  </a:lnTo>
                  <a:cubicBezTo>
                    <a:pt x="465074" y="513461"/>
                    <a:pt x="431927" y="526034"/>
                    <a:pt x="399034" y="526034"/>
                  </a:cubicBezTo>
                  <a:cubicBezTo>
                    <a:pt x="366903" y="526034"/>
                    <a:pt x="334772" y="513969"/>
                    <a:pt x="311023" y="489077"/>
                  </a:cubicBezTo>
                  <a:cubicBezTo>
                    <a:pt x="262763" y="440944"/>
                    <a:pt x="262763" y="358902"/>
                    <a:pt x="311023" y="310769"/>
                  </a:cubicBezTo>
                  <a:lnTo>
                    <a:pt x="443611" y="178308"/>
                  </a:lnTo>
                  <a:lnTo>
                    <a:pt x="26758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9" name="Group 101">
            <a:extLst>
              <a:ext uri="{FF2B5EF4-FFF2-40B4-BE49-F238E27FC236}">
                <a16:creationId xmlns:a16="http://schemas.microsoft.com/office/drawing/2014/main" id="{E4F1BDA4-AFD9-B97A-96B1-7D660E8110F1}"/>
              </a:ext>
            </a:extLst>
          </p:cNvPr>
          <p:cNvGrpSpPr>
            <a:grpSpLocks noChangeAspect="1"/>
          </p:cNvGrpSpPr>
          <p:nvPr/>
        </p:nvGrpSpPr>
        <p:grpSpPr>
          <a:xfrm>
            <a:off x="5004669" y="8348719"/>
            <a:ext cx="704700" cy="713340"/>
            <a:chOff x="0" y="0"/>
            <a:chExt cx="939600" cy="951120"/>
          </a:xfrm>
        </p:grpSpPr>
        <p:sp>
          <p:nvSpPr>
            <p:cNvPr id="150" name="Freeform 102">
              <a:extLst>
                <a:ext uri="{FF2B5EF4-FFF2-40B4-BE49-F238E27FC236}">
                  <a16:creationId xmlns:a16="http://schemas.microsoft.com/office/drawing/2014/main" id="{F0CDE790-9F16-D454-BA8B-7C97B69158FD}"/>
                </a:ext>
              </a:extLst>
            </p:cNvPr>
            <p:cNvSpPr/>
            <p:nvPr/>
          </p:nvSpPr>
          <p:spPr>
            <a:xfrm>
              <a:off x="254" y="127"/>
              <a:ext cx="939419" cy="951103"/>
            </a:xfrm>
            <a:custGeom>
              <a:avLst/>
              <a:gdLst/>
              <a:ahLst/>
              <a:cxnLst/>
              <a:rect l="l" t="t" r="r" b="b"/>
              <a:pathLst>
                <a:path w="939419" h="951103">
                  <a:moveTo>
                    <a:pt x="451612" y="65659"/>
                  </a:moveTo>
                  <a:cubicBezTo>
                    <a:pt x="491109" y="65659"/>
                    <a:pt x="529717" y="107950"/>
                    <a:pt x="561467" y="188595"/>
                  </a:cubicBezTo>
                  <a:cubicBezTo>
                    <a:pt x="522859" y="198247"/>
                    <a:pt x="486791" y="212725"/>
                    <a:pt x="450596" y="229616"/>
                  </a:cubicBezTo>
                  <a:cubicBezTo>
                    <a:pt x="414401" y="212725"/>
                    <a:pt x="378333" y="198247"/>
                    <a:pt x="339725" y="188595"/>
                  </a:cubicBezTo>
                  <a:cubicBezTo>
                    <a:pt x="374142" y="105537"/>
                    <a:pt x="413258" y="65659"/>
                    <a:pt x="451612" y="65659"/>
                  </a:cubicBezTo>
                  <a:close/>
                  <a:moveTo>
                    <a:pt x="320548" y="248920"/>
                  </a:moveTo>
                  <a:cubicBezTo>
                    <a:pt x="339852" y="256159"/>
                    <a:pt x="354330" y="258572"/>
                    <a:pt x="373634" y="265811"/>
                  </a:cubicBezTo>
                  <a:cubicBezTo>
                    <a:pt x="361569" y="270637"/>
                    <a:pt x="351917" y="275463"/>
                    <a:pt x="339852" y="282702"/>
                  </a:cubicBezTo>
                  <a:cubicBezTo>
                    <a:pt x="327787" y="289941"/>
                    <a:pt x="318135" y="294767"/>
                    <a:pt x="306070" y="302006"/>
                  </a:cubicBezTo>
                  <a:cubicBezTo>
                    <a:pt x="313309" y="285115"/>
                    <a:pt x="318135" y="268224"/>
                    <a:pt x="320548" y="249047"/>
                  </a:cubicBezTo>
                  <a:close/>
                  <a:moveTo>
                    <a:pt x="583311" y="253746"/>
                  </a:moveTo>
                  <a:cubicBezTo>
                    <a:pt x="588137" y="268224"/>
                    <a:pt x="592963" y="284988"/>
                    <a:pt x="595376" y="304292"/>
                  </a:cubicBezTo>
                  <a:cubicBezTo>
                    <a:pt x="573659" y="289814"/>
                    <a:pt x="554482" y="277876"/>
                    <a:pt x="532638" y="268224"/>
                  </a:cubicBezTo>
                  <a:cubicBezTo>
                    <a:pt x="549529" y="260985"/>
                    <a:pt x="566420" y="256159"/>
                    <a:pt x="583311" y="253746"/>
                  </a:cubicBezTo>
                  <a:close/>
                  <a:moveTo>
                    <a:pt x="199517" y="232029"/>
                  </a:moveTo>
                  <a:cubicBezTo>
                    <a:pt x="217551" y="232029"/>
                    <a:pt x="237744" y="233553"/>
                    <a:pt x="260096" y="236855"/>
                  </a:cubicBezTo>
                  <a:cubicBezTo>
                    <a:pt x="252857" y="273050"/>
                    <a:pt x="243205" y="309118"/>
                    <a:pt x="240792" y="352552"/>
                  </a:cubicBezTo>
                  <a:cubicBezTo>
                    <a:pt x="209550" y="376682"/>
                    <a:pt x="180467" y="400812"/>
                    <a:pt x="149225" y="427355"/>
                  </a:cubicBezTo>
                  <a:cubicBezTo>
                    <a:pt x="54229" y="311277"/>
                    <a:pt x="72009" y="232156"/>
                    <a:pt x="199517" y="232156"/>
                  </a:cubicBezTo>
                  <a:close/>
                  <a:moveTo>
                    <a:pt x="711581" y="235204"/>
                  </a:moveTo>
                  <a:cubicBezTo>
                    <a:pt x="832358" y="235204"/>
                    <a:pt x="847598" y="313817"/>
                    <a:pt x="754507" y="429768"/>
                  </a:cubicBezTo>
                  <a:cubicBezTo>
                    <a:pt x="727964" y="403225"/>
                    <a:pt x="699008" y="376682"/>
                    <a:pt x="665226" y="354965"/>
                  </a:cubicBezTo>
                  <a:cubicBezTo>
                    <a:pt x="657987" y="316357"/>
                    <a:pt x="653161" y="275463"/>
                    <a:pt x="643509" y="241681"/>
                  </a:cubicBezTo>
                  <a:cubicBezTo>
                    <a:pt x="669036" y="237236"/>
                    <a:pt x="691769" y="235204"/>
                    <a:pt x="711581" y="235204"/>
                  </a:cubicBezTo>
                  <a:close/>
                  <a:moveTo>
                    <a:pt x="674878" y="439293"/>
                  </a:moveTo>
                  <a:cubicBezTo>
                    <a:pt x="689356" y="451358"/>
                    <a:pt x="701421" y="463423"/>
                    <a:pt x="713486" y="475361"/>
                  </a:cubicBezTo>
                  <a:cubicBezTo>
                    <a:pt x="701421" y="487426"/>
                    <a:pt x="686943" y="499491"/>
                    <a:pt x="674878" y="511556"/>
                  </a:cubicBezTo>
                  <a:lnTo>
                    <a:pt x="674878" y="439293"/>
                  </a:lnTo>
                  <a:close/>
                  <a:moveTo>
                    <a:pt x="231267" y="441706"/>
                  </a:moveTo>
                  <a:lnTo>
                    <a:pt x="231267" y="513969"/>
                  </a:lnTo>
                  <a:cubicBezTo>
                    <a:pt x="216789" y="501904"/>
                    <a:pt x="204724" y="489839"/>
                    <a:pt x="192659" y="477901"/>
                  </a:cubicBezTo>
                  <a:cubicBezTo>
                    <a:pt x="204724" y="465836"/>
                    <a:pt x="219202" y="453771"/>
                    <a:pt x="231267" y="441706"/>
                  </a:cubicBezTo>
                  <a:close/>
                  <a:moveTo>
                    <a:pt x="450723" y="297053"/>
                  </a:moveTo>
                  <a:cubicBezTo>
                    <a:pt x="506222" y="321183"/>
                    <a:pt x="556768" y="352425"/>
                    <a:pt x="605028" y="388620"/>
                  </a:cubicBezTo>
                  <a:cubicBezTo>
                    <a:pt x="612267" y="446405"/>
                    <a:pt x="612267" y="506730"/>
                    <a:pt x="605028" y="566928"/>
                  </a:cubicBezTo>
                  <a:cubicBezTo>
                    <a:pt x="556768" y="598297"/>
                    <a:pt x="503809" y="629539"/>
                    <a:pt x="450723" y="656082"/>
                  </a:cubicBezTo>
                  <a:cubicBezTo>
                    <a:pt x="424180" y="644017"/>
                    <a:pt x="400050" y="629539"/>
                    <a:pt x="373634" y="615061"/>
                  </a:cubicBezTo>
                  <a:cubicBezTo>
                    <a:pt x="347091" y="598170"/>
                    <a:pt x="320548" y="583819"/>
                    <a:pt x="296545" y="566928"/>
                  </a:cubicBezTo>
                  <a:cubicBezTo>
                    <a:pt x="294132" y="509143"/>
                    <a:pt x="294132" y="448945"/>
                    <a:pt x="296545" y="388620"/>
                  </a:cubicBezTo>
                  <a:cubicBezTo>
                    <a:pt x="320675" y="369316"/>
                    <a:pt x="347091" y="354838"/>
                    <a:pt x="373634" y="340487"/>
                  </a:cubicBezTo>
                  <a:cubicBezTo>
                    <a:pt x="400177" y="326136"/>
                    <a:pt x="426720" y="309118"/>
                    <a:pt x="450723" y="297053"/>
                  </a:cubicBezTo>
                  <a:close/>
                  <a:moveTo>
                    <a:pt x="308356" y="651383"/>
                  </a:moveTo>
                  <a:cubicBezTo>
                    <a:pt x="318008" y="656209"/>
                    <a:pt x="330073" y="663448"/>
                    <a:pt x="342138" y="668274"/>
                  </a:cubicBezTo>
                  <a:cubicBezTo>
                    <a:pt x="354203" y="675513"/>
                    <a:pt x="363855" y="680339"/>
                    <a:pt x="375920" y="687578"/>
                  </a:cubicBezTo>
                  <a:cubicBezTo>
                    <a:pt x="356616" y="692404"/>
                    <a:pt x="342138" y="699643"/>
                    <a:pt x="325374" y="702056"/>
                  </a:cubicBezTo>
                  <a:cubicBezTo>
                    <a:pt x="318135" y="682752"/>
                    <a:pt x="313309" y="668274"/>
                    <a:pt x="308483" y="651383"/>
                  </a:cubicBezTo>
                  <a:close/>
                  <a:moveTo>
                    <a:pt x="595249" y="651383"/>
                  </a:moveTo>
                  <a:cubicBezTo>
                    <a:pt x="592836" y="668274"/>
                    <a:pt x="588010" y="687578"/>
                    <a:pt x="583184" y="702056"/>
                  </a:cubicBezTo>
                  <a:cubicBezTo>
                    <a:pt x="566293" y="694817"/>
                    <a:pt x="549402" y="692404"/>
                    <a:pt x="532511" y="687578"/>
                  </a:cubicBezTo>
                  <a:cubicBezTo>
                    <a:pt x="556641" y="675513"/>
                    <a:pt x="573532" y="663448"/>
                    <a:pt x="595249" y="651383"/>
                  </a:cubicBezTo>
                  <a:close/>
                  <a:moveTo>
                    <a:pt x="149352" y="523621"/>
                  </a:moveTo>
                  <a:cubicBezTo>
                    <a:pt x="175895" y="550164"/>
                    <a:pt x="207264" y="579120"/>
                    <a:pt x="240919" y="598424"/>
                  </a:cubicBezTo>
                  <a:cubicBezTo>
                    <a:pt x="245745" y="639318"/>
                    <a:pt x="252984" y="677926"/>
                    <a:pt x="260223" y="714121"/>
                  </a:cubicBezTo>
                  <a:cubicBezTo>
                    <a:pt x="236220" y="718185"/>
                    <a:pt x="214503" y="720217"/>
                    <a:pt x="195326" y="720217"/>
                  </a:cubicBezTo>
                  <a:cubicBezTo>
                    <a:pt x="77470" y="720217"/>
                    <a:pt x="51943" y="646049"/>
                    <a:pt x="149352" y="523748"/>
                  </a:cubicBezTo>
                  <a:close/>
                  <a:moveTo>
                    <a:pt x="759460" y="523621"/>
                  </a:moveTo>
                  <a:cubicBezTo>
                    <a:pt x="854456" y="641858"/>
                    <a:pt x="836676" y="721233"/>
                    <a:pt x="709041" y="721233"/>
                  </a:cubicBezTo>
                  <a:cubicBezTo>
                    <a:pt x="691007" y="721233"/>
                    <a:pt x="670814" y="719709"/>
                    <a:pt x="648462" y="716407"/>
                  </a:cubicBezTo>
                  <a:cubicBezTo>
                    <a:pt x="653288" y="680212"/>
                    <a:pt x="662940" y="641604"/>
                    <a:pt x="667766" y="598297"/>
                  </a:cubicBezTo>
                  <a:cubicBezTo>
                    <a:pt x="699135" y="574167"/>
                    <a:pt x="728091" y="550164"/>
                    <a:pt x="759460" y="523494"/>
                  </a:cubicBezTo>
                  <a:close/>
                  <a:moveTo>
                    <a:pt x="453136" y="723646"/>
                  </a:moveTo>
                  <a:cubicBezTo>
                    <a:pt x="489204" y="738124"/>
                    <a:pt x="525399" y="752602"/>
                    <a:pt x="566420" y="762254"/>
                  </a:cubicBezTo>
                  <a:cubicBezTo>
                    <a:pt x="532638" y="845693"/>
                    <a:pt x="492633" y="887857"/>
                    <a:pt x="453009" y="887857"/>
                  </a:cubicBezTo>
                  <a:cubicBezTo>
                    <a:pt x="413639" y="887857"/>
                    <a:pt x="374650" y="846328"/>
                    <a:pt x="342138" y="762254"/>
                  </a:cubicBezTo>
                  <a:cubicBezTo>
                    <a:pt x="380746" y="752602"/>
                    <a:pt x="416941" y="738124"/>
                    <a:pt x="453136" y="723646"/>
                  </a:cubicBezTo>
                  <a:close/>
                  <a:moveTo>
                    <a:pt x="453644" y="0"/>
                  </a:moveTo>
                  <a:cubicBezTo>
                    <a:pt x="444881" y="0"/>
                    <a:pt x="435864" y="1016"/>
                    <a:pt x="426593" y="3048"/>
                  </a:cubicBezTo>
                  <a:cubicBezTo>
                    <a:pt x="354330" y="19939"/>
                    <a:pt x="306070" y="101854"/>
                    <a:pt x="279527" y="174117"/>
                  </a:cubicBezTo>
                  <a:cubicBezTo>
                    <a:pt x="254381" y="169926"/>
                    <a:pt x="227330" y="167132"/>
                    <a:pt x="200660" y="167132"/>
                  </a:cubicBezTo>
                  <a:cubicBezTo>
                    <a:pt x="135255" y="167132"/>
                    <a:pt x="71755" y="183769"/>
                    <a:pt x="40894" y="236728"/>
                  </a:cubicBezTo>
                  <a:cubicBezTo>
                    <a:pt x="0" y="311531"/>
                    <a:pt x="50546" y="407797"/>
                    <a:pt x="106045" y="475361"/>
                  </a:cubicBezTo>
                  <a:cubicBezTo>
                    <a:pt x="60071" y="533273"/>
                    <a:pt x="11811" y="615188"/>
                    <a:pt x="28702" y="682752"/>
                  </a:cubicBezTo>
                  <a:cubicBezTo>
                    <a:pt x="45593" y="738124"/>
                    <a:pt x="88900" y="767080"/>
                    <a:pt x="146812" y="779145"/>
                  </a:cubicBezTo>
                  <a:cubicBezTo>
                    <a:pt x="164846" y="783336"/>
                    <a:pt x="184150" y="785241"/>
                    <a:pt x="203962" y="785241"/>
                  </a:cubicBezTo>
                  <a:cubicBezTo>
                    <a:pt x="229235" y="785241"/>
                    <a:pt x="255143" y="782066"/>
                    <a:pt x="279527" y="776732"/>
                  </a:cubicBezTo>
                  <a:cubicBezTo>
                    <a:pt x="322834" y="893318"/>
                    <a:pt x="388239" y="951103"/>
                    <a:pt x="453517" y="951103"/>
                  </a:cubicBezTo>
                  <a:cubicBezTo>
                    <a:pt x="519049" y="951103"/>
                    <a:pt x="584327" y="892683"/>
                    <a:pt x="626745" y="776732"/>
                  </a:cubicBezTo>
                  <a:cubicBezTo>
                    <a:pt x="654177" y="781431"/>
                    <a:pt x="679577" y="783590"/>
                    <a:pt x="702818" y="783590"/>
                  </a:cubicBezTo>
                  <a:cubicBezTo>
                    <a:pt x="886714" y="783590"/>
                    <a:pt x="939419" y="646684"/>
                    <a:pt x="800354" y="475488"/>
                  </a:cubicBezTo>
                  <a:cubicBezTo>
                    <a:pt x="939038" y="307086"/>
                    <a:pt x="889000" y="166878"/>
                    <a:pt x="705231" y="166878"/>
                  </a:cubicBezTo>
                  <a:cubicBezTo>
                    <a:pt x="681228" y="166878"/>
                    <a:pt x="655066" y="169291"/>
                    <a:pt x="626745" y="174244"/>
                  </a:cubicBezTo>
                  <a:cubicBezTo>
                    <a:pt x="593979" y="86995"/>
                    <a:pt x="535813" y="0"/>
                    <a:pt x="45364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1" name="Group 103">
            <a:extLst>
              <a:ext uri="{FF2B5EF4-FFF2-40B4-BE49-F238E27FC236}">
                <a16:creationId xmlns:a16="http://schemas.microsoft.com/office/drawing/2014/main" id="{39148010-FD70-0C9E-5CA2-9BB33610347A}"/>
              </a:ext>
            </a:extLst>
          </p:cNvPr>
          <p:cNvGrpSpPr>
            <a:grpSpLocks noChangeAspect="1"/>
          </p:cNvGrpSpPr>
          <p:nvPr/>
        </p:nvGrpSpPr>
        <p:grpSpPr>
          <a:xfrm>
            <a:off x="5272509" y="8634919"/>
            <a:ext cx="144720" cy="143100"/>
            <a:chOff x="0" y="0"/>
            <a:chExt cx="192960" cy="190800"/>
          </a:xfrm>
        </p:grpSpPr>
        <p:sp>
          <p:nvSpPr>
            <p:cNvPr id="152" name="Freeform 104">
              <a:extLst>
                <a:ext uri="{FF2B5EF4-FFF2-40B4-BE49-F238E27FC236}">
                  <a16:creationId xmlns:a16="http://schemas.microsoft.com/office/drawing/2014/main" id="{79E493FA-A5FB-5839-3EE1-6EF1D3BFDDE4}"/>
                </a:ext>
              </a:extLst>
            </p:cNvPr>
            <p:cNvSpPr/>
            <p:nvPr/>
          </p:nvSpPr>
          <p:spPr>
            <a:xfrm>
              <a:off x="0" y="0"/>
              <a:ext cx="192913" cy="190754"/>
            </a:xfrm>
            <a:custGeom>
              <a:avLst/>
              <a:gdLst/>
              <a:ahLst/>
              <a:cxnLst/>
              <a:rect l="l" t="t" r="r" b="b"/>
              <a:pathLst>
                <a:path w="192913" h="190754">
                  <a:moveTo>
                    <a:pt x="100457" y="0"/>
                  </a:moveTo>
                  <a:cubicBezTo>
                    <a:pt x="99060" y="0"/>
                    <a:pt x="97790" y="127"/>
                    <a:pt x="96520" y="127"/>
                  </a:cubicBezTo>
                  <a:cubicBezTo>
                    <a:pt x="45847" y="127"/>
                    <a:pt x="0" y="43561"/>
                    <a:pt x="4826" y="94234"/>
                  </a:cubicBezTo>
                  <a:cubicBezTo>
                    <a:pt x="0" y="149860"/>
                    <a:pt x="43434" y="190754"/>
                    <a:pt x="96520" y="190754"/>
                  </a:cubicBezTo>
                  <a:cubicBezTo>
                    <a:pt x="149606" y="190754"/>
                    <a:pt x="192913" y="149733"/>
                    <a:pt x="190500" y="94234"/>
                  </a:cubicBezTo>
                  <a:cubicBezTo>
                    <a:pt x="190500" y="44831"/>
                    <a:pt x="151511" y="0"/>
                    <a:pt x="10045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3" name="Group 105">
            <a:extLst>
              <a:ext uri="{FF2B5EF4-FFF2-40B4-BE49-F238E27FC236}">
                <a16:creationId xmlns:a16="http://schemas.microsoft.com/office/drawing/2014/main" id="{A21D453B-8206-1548-72DF-B17E323B7FB4}"/>
              </a:ext>
            </a:extLst>
          </p:cNvPr>
          <p:cNvGrpSpPr>
            <a:grpSpLocks noChangeAspect="1"/>
          </p:cNvGrpSpPr>
          <p:nvPr/>
        </p:nvGrpSpPr>
        <p:grpSpPr>
          <a:xfrm>
            <a:off x="12408069" y="8381659"/>
            <a:ext cx="689040" cy="190080"/>
            <a:chOff x="0" y="0"/>
            <a:chExt cx="918720" cy="253440"/>
          </a:xfrm>
        </p:grpSpPr>
        <p:sp>
          <p:nvSpPr>
            <p:cNvPr id="154" name="Freeform 106">
              <a:extLst>
                <a:ext uri="{FF2B5EF4-FFF2-40B4-BE49-F238E27FC236}">
                  <a16:creationId xmlns:a16="http://schemas.microsoft.com/office/drawing/2014/main" id="{5B57A0E2-C682-CCD2-7124-BED02F042FD9}"/>
                </a:ext>
              </a:extLst>
            </p:cNvPr>
            <p:cNvSpPr/>
            <p:nvPr/>
          </p:nvSpPr>
          <p:spPr>
            <a:xfrm>
              <a:off x="127" y="0"/>
              <a:ext cx="918591" cy="253365"/>
            </a:xfrm>
            <a:custGeom>
              <a:avLst/>
              <a:gdLst/>
              <a:ahLst/>
              <a:cxnLst/>
              <a:rect l="l" t="t" r="r" b="b"/>
              <a:pathLst>
                <a:path w="918591" h="253365">
                  <a:moveTo>
                    <a:pt x="127762" y="0"/>
                  </a:moveTo>
                  <a:cubicBezTo>
                    <a:pt x="57785" y="0"/>
                    <a:pt x="0" y="58039"/>
                    <a:pt x="0" y="127889"/>
                  </a:cubicBezTo>
                  <a:cubicBezTo>
                    <a:pt x="0" y="195453"/>
                    <a:pt x="57912" y="253365"/>
                    <a:pt x="127762" y="253365"/>
                  </a:cubicBezTo>
                  <a:lnTo>
                    <a:pt x="877697" y="253365"/>
                  </a:lnTo>
                  <a:cubicBezTo>
                    <a:pt x="904240" y="253365"/>
                    <a:pt x="918591" y="224409"/>
                    <a:pt x="901827" y="202692"/>
                  </a:cubicBezTo>
                  <a:cubicBezTo>
                    <a:pt x="887349" y="180975"/>
                    <a:pt x="877697" y="154432"/>
                    <a:pt x="877697" y="127889"/>
                  </a:cubicBezTo>
                  <a:cubicBezTo>
                    <a:pt x="877697" y="98933"/>
                    <a:pt x="887349" y="72390"/>
                    <a:pt x="901827" y="50673"/>
                  </a:cubicBezTo>
                  <a:cubicBezTo>
                    <a:pt x="916305" y="31369"/>
                    <a:pt x="901827" y="0"/>
                    <a:pt x="87769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5" name="Group 107">
            <a:extLst>
              <a:ext uri="{FF2B5EF4-FFF2-40B4-BE49-F238E27FC236}">
                <a16:creationId xmlns:a16="http://schemas.microsoft.com/office/drawing/2014/main" id="{EA57AD26-13B7-E884-7FEC-5AAC296F12EB}"/>
              </a:ext>
            </a:extLst>
          </p:cNvPr>
          <p:cNvGrpSpPr>
            <a:grpSpLocks noChangeAspect="1"/>
          </p:cNvGrpSpPr>
          <p:nvPr/>
        </p:nvGrpSpPr>
        <p:grpSpPr>
          <a:xfrm>
            <a:off x="12952389" y="8618719"/>
            <a:ext cx="49140" cy="190080"/>
            <a:chOff x="0" y="0"/>
            <a:chExt cx="65520" cy="253440"/>
          </a:xfrm>
        </p:grpSpPr>
        <p:sp>
          <p:nvSpPr>
            <p:cNvPr id="156" name="Freeform 108">
              <a:extLst>
                <a:ext uri="{FF2B5EF4-FFF2-40B4-BE49-F238E27FC236}">
                  <a16:creationId xmlns:a16="http://schemas.microsoft.com/office/drawing/2014/main" id="{C5DF95E9-1F22-01A9-6963-26C612C49583}"/>
                </a:ext>
              </a:extLst>
            </p:cNvPr>
            <p:cNvSpPr/>
            <p:nvPr/>
          </p:nvSpPr>
          <p:spPr>
            <a:xfrm>
              <a:off x="127" y="127"/>
              <a:ext cx="65532" cy="253365"/>
            </a:xfrm>
            <a:custGeom>
              <a:avLst/>
              <a:gdLst/>
              <a:ahLst/>
              <a:cxnLst/>
              <a:rect l="l" t="t" r="r" b="b"/>
              <a:pathLst>
                <a:path w="65532" h="253365">
                  <a:moveTo>
                    <a:pt x="0" y="0"/>
                  </a:moveTo>
                  <a:lnTo>
                    <a:pt x="0" y="253365"/>
                  </a:lnTo>
                  <a:lnTo>
                    <a:pt x="65532" y="253365"/>
                  </a:lnTo>
                  <a:lnTo>
                    <a:pt x="6553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7" name="Group 109">
            <a:extLst>
              <a:ext uri="{FF2B5EF4-FFF2-40B4-BE49-F238E27FC236}">
                <a16:creationId xmlns:a16="http://schemas.microsoft.com/office/drawing/2014/main" id="{36FBDEE1-C41C-B58D-55B3-31948B1403D9}"/>
              </a:ext>
            </a:extLst>
          </p:cNvPr>
          <p:cNvGrpSpPr>
            <a:grpSpLocks noChangeAspect="1"/>
          </p:cNvGrpSpPr>
          <p:nvPr/>
        </p:nvGrpSpPr>
        <p:grpSpPr>
          <a:xfrm>
            <a:off x="13047969" y="8620339"/>
            <a:ext cx="90180" cy="190080"/>
            <a:chOff x="0" y="0"/>
            <a:chExt cx="120240" cy="253440"/>
          </a:xfrm>
        </p:grpSpPr>
        <p:sp>
          <p:nvSpPr>
            <p:cNvPr id="158" name="Freeform 110">
              <a:extLst>
                <a:ext uri="{FF2B5EF4-FFF2-40B4-BE49-F238E27FC236}">
                  <a16:creationId xmlns:a16="http://schemas.microsoft.com/office/drawing/2014/main" id="{94AC2520-D1AB-B863-DF36-171A45DE0CDA}"/>
                </a:ext>
              </a:extLst>
            </p:cNvPr>
            <p:cNvSpPr/>
            <p:nvPr/>
          </p:nvSpPr>
          <p:spPr>
            <a:xfrm>
              <a:off x="127" y="0"/>
              <a:ext cx="120142" cy="253492"/>
            </a:xfrm>
            <a:custGeom>
              <a:avLst/>
              <a:gdLst/>
              <a:ahLst/>
              <a:cxnLst/>
              <a:rect l="l" t="t" r="r" b="b"/>
              <a:pathLst>
                <a:path w="120142" h="253492">
                  <a:moveTo>
                    <a:pt x="0" y="0"/>
                  </a:moveTo>
                  <a:lnTo>
                    <a:pt x="0" y="253492"/>
                  </a:lnTo>
                  <a:lnTo>
                    <a:pt x="91313" y="253492"/>
                  </a:lnTo>
                  <a:cubicBezTo>
                    <a:pt x="105791" y="251079"/>
                    <a:pt x="120142" y="236601"/>
                    <a:pt x="120142" y="222123"/>
                  </a:cubicBezTo>
                  <a:lnTo>
                    <a:pt x="120142" y="31369"/>
                  </a:lnTo>
                  <a:cubicBezTo>
                    <a:pt x="120142" y="12065"/>
                    <a:pt x="105791" y="0"/>
                    <a:pt x="9131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9" name="Group 111">
            <a:extLst>
              <a:ext uri="{FF2B5EF4-FFF2-40B4-BE49-F238E27FC236}">
                <a16:creationId xmlns:a16="http://schemas.microsoft.com/office/drawing/2014/main" id="{6B805A0C-3D6C-C86C-5E7D-F3173B866997}"/>
              </a:ext>
            </a:extLst>
          </p:cNvPr>
          <p:cNvGrpSpPr>
            <a:grpSpLocks noChangeAspect="1"/>
          </p:cNvGrpSpPr>
          <p:nvPr/>
        </p:nvGrpSpPr>
        <p:grpSpPr>
          <a:xfrm>
            <a:off x="12458829" y="8618719"/>
            <a:ext cx="446580" cy="190080"/>
            <a:chOff x="0" y="0"/>
            <a:chExt cx="595440" cy="253440"/>
          </a:xfrm>
        </p:grpSpPr>
        <p:sp>
          <p:nvSpPr>
            <p:cNvPr id="160" name="Freeform 112">
              <a:extLst>
                <a:ext uri="{FF2B5EF4-FFF2-40B4-BE49-F238E27FC236}">
                  <a16:creationId xmlns:a16="http://schemas.microsoft.com/office/drawing/2014/main" id="{B10FEEE1-6142-F595-969D-14FAC3D5F6E9}"/>
                </a:ext>
              </a:extLst>
            </p:cNvPr>
            <p:cNvSpPr/>
            <p:nvPr/>
          </p:nvSpPr>
          <p:spPr>
            <a:xfrm>
              <a:off x="0" y="127"/>
              <a:ext cx="595503" cy="253365"/>
            </a:xfrm>
            <a:custGeom>
              <a:avLst/>
              <a:gdLst/>
              <a:ahLst/>
              <a:cxnLst/>
              <a:rect l="l" t="t" r="r" b="b"/>
              <a:pathLst>
                <a:path w="595503" h="253365">
                  <a:moveTo>
                    <a:pt x="33782" y="0"/>
                  </a:moveTo>
                  <a:cubicBezTo>
                    <a:pt x="14478" y="0"/>
                    <a:pt x="0" y="16764"/>
                    <a:pt x="0" y="33782"/>
                  </a:cubicBezTo>
                  <a:lnTo>
                    <a:pt x="0" y="224409"/>
                  </a:lnTo>
                  <a:cubicBezTo>
                    <a:pt x="0" y="241300"/>
                    <a:pt x="14478" y="253365"/>
                    <a:pt x="33782" y="253365"/>
                  </a:cubicBezTo>
                  <a:lnTo>
                    <a:pt x="595503" y="253365"/>
                  </a:lnTo>
                  <a:lnTo>
                    <a:pt x="59550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1" name="Group 113">
            <a:extLst>
              <a:ext uri="{FF2B5EF4-FFF2-40B4-BE49-F238E27FC236}">
                <a16:creationId xmlns:a16="http://schemas.microsoft.com/office/drawing/2014/main" id="{FCEB08FD-A8F9-7C31-6FB6-9C42D123E9B1}"/>
              </a:ext>
            </a:extLst>
          </p:cNvPr>
          <p:cNvGrpSpPr>
            <a:grpSpLocks noChangeAspect="1"/>
          </p:cNvGrpSpPr>
          <p:nvPr/>
        </p:nvGrpSpPr>
        <p:grpSpPr>
          <a:xfrm>
            <a:off x="12554409" y="8855779"/>
            <a:ext cx="49140" cy="190080"/>
            <a:chOff x="0" y="0"/>
            <a:chExt cx="65520" cy="253440"/>
          </a:xfrm>
        </p:grpSpPr>
        <p:sp>
          <p:nvSpPr>
            <p:cNvPr id="162" name="Freeform 114">
              <a:extLst>
                <a:ext uri="{FF2B5EF4-FFF2-40B4-BE49-F238E27FC236}">
                  <a16:creationId xmlns:a16="http://schemas.microsoft.com/office/drawing/2014/main" id="{2C3D2DBA-149C-9C13-162F-682059E1247D}"/>
                </a:ext>
              </a:extLst>
            </p:cNvPr>
            <p:cNvSpPr/>
            <p:nvPr/>
          </p:nvSpPr>
          <p:spPr>
            <a:xfrm>
              <a:off x="127" y="127"/>
              <a:ext cx="65532" cy="253365"/>
            </a:xfrm>
            <a:custGeom>
              <a:avLst/>
              <a:gdLst/>
              <a:ahLst/>
              <a:cxnLst/>
              <a:rect l="l" t="t" r="r" b="b"/>
              <a:pathLst>
                <a:path w="65532" h="253365">
                  <a:moveTo>
                    <a:pt x="0" y="0"/>
                  </a:moveTo>
                  <a:lnTo>
                    <a:pt x="0" y="253365"/>
                  </a:lnTo>
                  <a:lnTo>
                    <a:pt x="65532" y="253365"/>
                  </a:lnTo>
                  <a:lnTo>
                    <a:pt x="6553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3" name="Group 115">
            <a:extLst>
              <a:ext uri="{FF2B5EF4-FFF2-40B4-BE49-F238E27FC236}">
                <a16:creationId xmlns:a16="http://schemas.microsoft.com/office/drawing/2014/main" id="{016C1DD4-8DA4-DE57-07F2-DCAD0876F11D}"/>
              </a:ext>
            </a:extLst>
          </p:cNvPr>
          <p:cNvGrpSpPr>
            <a:grpSpLocks noChangeAspect="1"/>
          </p:cNvGrpSpPr>
          <p:nvPr/>
        </p:nvGrpSpPr>
        <p:grpSpPr>
          <a:xfrm>
            <a:off x="12650529" y="8859019"/>
            <a:ext cx="437400" cy="187920"/>
            <a:chOff x="0" y="0"/>
            <a:chExt cx="583200" cy="250560"/>
          </a:xfrm>
        </p:grpSpPr>
        <p:sp>
          <p:nvSpPr>
            <p:cNvPr id="164" name="Freeform 116">
              <a:extLst>
                <a:ext uri="{FF2B5EF4-FFF2-40B4-BE49-F238E27FC236}">
                  <a16:creationId xmlns:a16="http://schemas.microsoft.com/office/drawing/2014/main" id="{8320A4C1-77EA-E1D0-3AD4-CE8DA21B459F}"/>
                </a:ext>
              </a:extLst>
            </p:cNvPr>
            <p:cNvSpPr/>
            <p:nvPr/>
          </p:nvSpPr>
          <p:spPr>
            <a:xfrm>
              <a:off x="127" y="127"/>
              <a:ext cx="583184" cy="250571"/>
            </a:xfrm>
            <a:custGeom>
              <a:avLst/>
              <a:gdLst/>
              <a:ahLst/>
              <a:cxnLst/>
              <a:rect l="l" t="t" r="r" b="b"/>
              <a:pathLst>
                <a:path w="583184" h="250571">
                  <a:moveTo>
                    <a:pt x="0" y="0"/>
                  </a:moveTo>
                  <a:lnTo>
                    <a:pt x="0" y="250571"/>
                  </a:lnTo>
                  <a:lnTo>
                    <a:pt x="554228" y="250571"/>
                  </a:lnTo>
                  <a:cubicBezTo>
                    <a:pt x="571119" y="250571"/>
                    <a:pt x="583184" y="233807"/>
                    <a:pt x="583184" y="219329"/>
                  </a:cubicBezTo>
                  <a:lnTo>
                    <a:pt x="583184" y="28829"/>
                  </a:lnTo>
                  <a:cubicBezTo>
                    <a:pt x="583184" y="11938"/>
                    <a:pt x="568706" y="0"/>
                    <a:pt x="55422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5" name="Group 117">
            <a:extLst>
              <a:ext uri="{FF2B5EF4-FFF2-40B4-BE49-F238E27FC236}">
                <a16:creationId xmlns:a16="http://schemas.microsoft.com/office/drawing/2014/main" id="{E050DD68-0809-BBC1-0435-5990A95831AD}"/>
              </a:ext>
            </a:extLst>
          </p:cNvPr>
          <p:cNvGrpSpPr>
            <a:grpSpLocks noChangeAspect="1"/>
          </p:cNvGrpSpPr>
          <p:nvPr/>
        </p:nvGrpSpPr>
        <p:grpSpPr>
          <a:xfrm>
            <a:off x="12408069" y="8857399"/>
            <a:ext cx="99360" cy="190080"/>
            <a:chOff x="0" y="0"/>
            <a:chExt cx="132480" cy="253440"/>
          </a:xfrm>
        </p:grpSpPr>
        <p:sp>
          <p:nvSpPr>
            <p:cNvPr id="166" name="Freeform 118">
              <a:extLst>
                <a:ext uri="{FF2B5EF4-FFF2-40B4-BE49-F238E27FC236}">
                  <a16:creationId xmlns:a16="http://schemas.microsoft.com/office/drawing/2014/main" id="{513EDAE1-101E-94D6-2820-210C71112CAF}"/>
                </a:ext>
              </a:extLst>
            </p:cNvPr>
            <p:cNvSpPr/>
            <p:nvPr/>
          </p:nvSpPr>
          <p:spPr>
            <a:xfrm>
              <a:off x="127" y="0"/>
              <a:ext cx="132461" cy="253492"/>
            </a:xfrm>
            <a:custGeom>
              <a:avLst/>
              <a:gdLst/>
              <a:ahLst/>
              <a:cxnLst/>
              <a:rect l="l" t="t" r="r" b="b"/>
              <a:pathLst>
                <a:path w="132461" h="253492">
                  <a:moveTo>
                    <a:pt x="33655" y="0"/>
                  </a:moveTo>
                  <a:cubicBezTo>
                    <a:pt x="14351" y="0"/>
                    <a:pt x="0" y="14478"/>
                    <a:pt x="0" y="28956"/>
                  </a:cubicBezTo>
                  <a:lnTo>
                    <a:pt x="0" y="219710"/>
                  </a:lnTo>
                  <a:cubicBezTo>
                    <a:pt x="0" y="236601"/>
                    <a:pt x="14478" y="253492"/>
                    <a:pt x="33655" y="253492"/>
                  </a:cubicBezTo>
                  <a:lnTo>
                    <a:pt x="132461" y="253492"/>
                  </a:lnTo>
                  <a:lnTo>
                    <a:pt x="132461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7" name="Group 119">
            <a:extLst>
              <a:ext uri="{FF2B5EF4-FFF2-40B4-BE49-F238E27FC236}">
                <a16:creationId xmlns:a16="http://schemas.microsoft.com/office/drawing/2014/main" id="{C9FD0CD6-9954-CEF5-E50B-2C3587D0D839}"/>
              </a:ext>
            </a:extLst>
          </p:cNvPr>
          <p:cNvGrpSpPr>
            <a:grpSpLocks noChangeAspect="1"/>
          </p:cNvGrpSpPr>
          <p:nvPr/>
        </p:nvGrpSpPr>
        <p:grpSpPr>
          <a:xfrm>
            <a:off x="6192669" y="8350339"/>
            <a:ext cx="618300" cy="730620"/>
            <a:chOff x="0" y="0"/>
            <a:chExt cx="824400" cy="974160"/>
          </a:xfrm>
        </p:grpSpPr>
        <p:sp>
          <p:nvSpPr>
            <p:cNvPr id="168" name="Freeform 120">
              <a:extLst>
                <a:ext uri="{FF2B5EF4-FFF2-40B4-BE49-F238E27FC236}">
                  <a16:creationId xmlns:a16="http://schemas.microsoft.com/office/drawing/2014/main" id="{EDE1194A-A25C-1C47-9ECD-B20FEC864C68}"/>
                </a:ext>
              </a:extLst>
            </p:cNvPr>
            <p:cNvSpPr/>
            <p:nvPr/>
          </p:nvSpPr>
          <p:spPr>
            <a:xfrm>
              <a:off x="127" y="127"/>
              <a:ext cx="824484" cy="974090"/>
            </a:xfrm>
            <a:custGeom>
              <a:avLst/>
              <a:gdLst/>
              <a:ahLst/>
              <a:cxnLst/>
              <a:rect l="l" t="t" r="r" b="b"/>
              <a:pathLst>
                <a:path w="824484" h="974090">
                  <a:moveTo>
                    <a:pt x="127635" y="65024"/>
                  </a:moveTo>
                  <a:lnTo>
                    <a:pt x="127635" y="713613"/>
                  </a:lnTo>
                  <a:cubicBezTo>
                    <a:pt x="103505" y="713613"/>
                    <a:pt x="81915" y="720852"/>
                    <a:pt x="65024" y="732917"/>
                  </a:cubicBezTo>
                  <a:lnTo>
                    <a:pt x="65024" y="156718"/>
                  </a:lnTo>
                  <a:cubicBezTo>
                    <a:pt x="65024" y="113284"/>
                    <a:pt x="91567" y="81915"/>
                    <a:pt x="127635" y="65024"/>
                  </a:cubicBezTo>
                  <a:close/>
                  <a:moveTo>
                    <a:pt x="759333" y="778764"/>
                  </a:moveTo>
                  <a:lnTo>
                    <a:pt x="759333" y="781177"/>
                  </a:lnTo>
                  <a:lnTo>
                    <a:pt x="759333" y="906526"/>
                  </a:lnTo>
                  <a:lnTo>
                    <a:pt x="127635" y="906526"/>
                  </a:lnTo>
                  <a:cubicBezTo>
                    <a:pt x="93853" y="906526"/>
                    <a:pt x="65024" y="877570"/>
                    <a:pt x="65024" y="843788"/>
                  </a:cubicBezTo>
                  <a:cubicBezTo>
                    <a:pt x="65024" y="810006"/>
                    <a:pt x="93980" y="778764"/>
                    <a:pt x="127635" y="778764"/>
                  </a:cubicBezTo>
                  <a:close/>
                  <a:moveTo>
                    <a:pt x="161417" y="0"/>
                  </a:moveTo>
                  <a:cubicBezTo>
                    <a:pt x="69850" y="0"/>
                    <a:pt x="0" y="72263"/>
                    <a:pt x="0" y="159131"/>
                  </a:cubicBezTo>
                  <a:lnTo>
                    <a:pt x="0" y="846328"/>
                  </a:lnTo>
                  <a:cubicBezTo>
                    <a:pt x="0" y="916305"/>
                    <a:pt x="57785" y="974090"/>
                    <a:pt x="127762" y="974090"/>
                  </a:cubicBezTo>
                  <a:lnTo>
                    <a:pt x="790702" y="974090"/>
                  </a:lnTo>
                  <a:cubicBezTo>
                    <a:pt x="810006" y="974090"/>
                    <a:pt x="824484" y="957199"/>
                    <a:pt x="824484" y="942721"/>
                  </a:cubicBezTo>
                  <a:lnTo>
                    <a:pt x="824484" y="36068"/>
                  </a:lnTo>
                  <a:cubicBezTo>
                    <a:pt x="824484" y="16764"/>
                    <a:pt x="810006" y="4826"/>
                    <a:pt x="790702" y="4826"/>
                  </a:cubicBezTo>
                  <a:lnTo>
                    <a:pt x="696722" y="4826"/>
                  </a:lnTo>
                  <a:lnTo>
                    <a:pt x="696722" y="289306"/>
                  </a:lnTo>
                  <a:cubicBezTo>
                    <a:pt x="696722" y="306959"/>
                    <a:pt x="681990" y="319151"/>
                    <a:pt x="666369" y="319151"/>
                  </a:cubicBezTo>
                  <a:cubicBezTo>
                    <a:pt x="658368" y="319151"/>
                    <a:pt x="650240" y="315976"/>
                    <a:pt x="643763" y="308610"/>
                  </a:cubicBezTo>
                  <a:lnTo>
                    <a:pt x="600329" y="267716"/>
                  </a:lnTo>
                  <a:lnTo>
                    <a:pt x="559435" y="308610"/>
                  </a:lnTo>
                  <a:cubicBezTo>
                    <a:pt x="552069" y="315976"/>
                    <a:pt x="543306" y="319151"/>
                    <a:pt x="535051" y="319151"/>
                  </a:cubicBezTo>
                  <a:cubicBezTo>
                    <a:pt x="518795" y="319151"/>
                    <a:pt x="503936" y="306959"/>
                    <a:pt x="503936" y="289306"/>
                  </a:cubicBezTo>
                  <a:lnTo>
                    <a:pt x="503936" y="4826"/>
                  </a:lnTo>
                  <a:lnTo>
                    <a:pt x="161417" y="4826"/>
                  </a:lnTo>
                  <a:lnTo>
                    <a:pt x="16141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9" name="Group 121">
            <a:extLst>
              <a:ext uri="{FF2B5EF4-FFF2-40B4-BE49-F238E27FC236}">
                <a16:creationId xmlns:a16="http://schemas.microsoft.com/office/drawing/2014/main" id="{94CAF8CB-A7B0-833E-97DE-54F917403B75}"/>
              </a:ext>
            </a:extLst>
          </p:cNvPr>
          <p:cNvGrpSpPr>
            <a:grpSpLocks noChangeAspect="1"/>
          </p:cNvGrpSpPr>
          <p:nvPr/>
        </p:nvGrpSpPr>
        <p:grpSpPr>
          <a:xfrm>
            <a:off x="13734309" y="8316319"/>
            <a:ext cx="714420" cy="308880"/>
            <a:chOff x="0" y="0"/>
            <a:chExt cx="952560" cy="411840"/>
          </a:xfrm>
        </p:grpSpPr>
        <p:sp>
          <p:nvSpPr>
            <p:cNvPr id="170" name="Freeform 122">
              <a:extLst>
                <a:ext uri="{FF2B5EF4-FFF2-40B4-BE49-F238E27FC236}">
                  <a16:creationId xmlns:a16="http://schemas.microsoft.com/office/drawing/2014/main" id="{E45F8BDF-0837-9FCF-9E2A-728B5CB9A41D}"/>
                </a:ext>
              </a:extLst>
            </p:cNvPr>
            <p:cNvSpPr/>
            <p:nvPr/>
          </p:nvSpPr>
          <p:spPr>
            <a:xfrm>
              <a:off x="0" y="0"/>
              <a:ext cx="952500" cy="411861"/>
            </a:xfrm>
            <a:custGeom>
              <a:avLst/>
              <a:gdLst/>
              <a:ahLst/>
              <a:cxnLst/>
              <a:rect l="l" t="t" r="r" b="b"/>
              <a:pathLst>
                <a:path w="952500" h="411861">
                  <a:moveTo>
                    <a:pt x="236347" y="0"/>
                  </a:moveTo>
                  <a:cubicBezTo>
                    <a:pt x="125476" y="0"/>
                    <a:pt x="24130" y="77216"/>
                    <a:pt x="7239" y="190627"/>
                  </a:cubicBezTo>
                  <a:cubicBezTo>
                    <a:pt x="0" y="246126"/>
                    <a:pt x="14478" y="301625"/>
                    <a:pt x="43434" y="345059"/>
                  </a:cubicBezTo>
                  <a:cubicBezTo>
                    <a:pt x="73533" y="388366"/>
                    <a:pt x="122936" y="410845"/>
                    <a:pt x="171450" y="410845"/>
                  </a:cubicBezTo>
                  <a:cubicBezTo>
                    <a:pt x="212217" y="410845"/>
                    <a:pt x="252222" y="394843"/>
                    <a:pt x="279781" y="361823"/>
                  </a:cubicBezTo>
                  <a:cubicBezTo>
                    <a:pt x="349758" y="279781"/>
                    <a:pt x="294259" y="190500"/>
                    <a:pt x="217043" y="190500"/>
                  </a:cubicBezTo>
                  <a:cubicBezTo>
                    <a:pt x="197739" y="190500"/>
                    <a:pt x="185674" y="204978"/>
                    <a:pt x="185674" y="221869"/>
                  </a:cubicBezTo>
                  <a:cubicBezTo>
                    <a:pt x="185674" y="241173"/>
                    <a:pt x="200152" y="253238"/>
                    <a:pt x="217043" y="255651"/>
                  </a:cubicBezTo>
                  <a:cubicBezTo>
                    <a:pt x="233934" y="255651"/>
                    <a:pt x="245999" y="270129"/>
                    <a:pt x="245999" y="287020"/>
                  </a:cubicBezTo>
                  <a:cubicBezTo>
                    <a:pt x="245999" y="303911"/>
                    <a:pt x="231521" y="315976"/>
                    <a:pt x="217043" y="315976"/>
                  </a:cubicBezTo>
                  <a:cubicBezTo>
                    <a:pt x="156845" y="315976"/>
                    <a:pt x="110998" y="262890"/>
                    <a:pt x="123063" y="197866"/>
                  </a:cubicBezTo>
                  <a:cubicBezTo>
                    <a:pt x="134239" y="153035"/>
                    <a:pt x="174371" y="124968"/>
                    <a:pt x="220599" y="124968"/>
                  </a:cubicBezTo>
                  <a:cubicBezTo>
                    <a:pt x="224282" y="124968"/>
                    <a:pt x="227838" y="125095"/>
                    <a:pt x="231521" y="125476"/>
                  </a:cubicBezTo>
                  <a:cubicBezTo>
                    <a:pt x="277368" y="132715"/>
                    <a:pt x="315976" y="156845"/>
                    <a:pt x="342392" y="190500"/>
                  </a:cubicBezTo>
                  <a:lnTo>
                    <a:pt x="605282" y="190500"/>
                  </a:lnTo>
                  <a:cubicBezTo>
                    <a:pt x="631825" y="154305"/>
                    <a:pt x="670433" y="130302"/>
                    <a:pt x="716280" y="125476"/>
                  </a:cubicBezTo>
                  <a:cubicBezTo>
                    <a:pt x="719963" y="125095"/>
                    <a:pt x="723519" y="124968"/>
                    <a:pt x="727202" y="124968"/>
                  </a:cubicBezTo>
                  <a:cubicBezTo>
                    <a:pt x="773303" y="124968"/>
                    <a:pt x="813562" y="153035"/>
                    <a:pt x="824738" y="197866"/>
                  </a:cubicBezTo>
                  <a:cubicBezTo>
                    <a:pt x="839216" y="262890"/>
                    <a:pt x="790956" y="315976"/>
                    <a:pt x="730758" y="315976"/>
                  </a:cubicBezTo>
                  <a:cubicBezTo>
                    <a:pt x="713867" y="315976"/>
                    <a:pt x="699389" y="301498"/>
                    <a:pt x="699389" y="287020"/>
                  </a:cubicBezTo>
                  <a:cubicBezTo>
                    <a:pt x="699389" y="267716"/>
                    <a:pt x="713867" y="255651"/>
                    <a:pt x="730758" y="255651"/>
                  </a:cubicBezTo>
                  <a:cubicBezTo>
                    <a:pt x="750062" y="255651"/>
                    <a:pt x="762127" y="241173"/>
                    <a:pt x="762127" y="221869"/>
                  </a:cubicBezTo>
                  <a:cubicBezTo>
                    <a:pt x="762127" y="204978"/>
                    <a:pt x="747649" y="192913"/>
                    <a:pt x="730758" y="190500"/>
                  </a:cubicBezTo>
                  <a:cubicBezTo>
                    <a:pt x="653542" y="190500"/>
                    <a:pt x="598043" y="282194"/>
                    <a:pt x="668020" y="361823"/>
                  </a:cubicBezTo>
                  <a:cubicBezTo>
                    <a:pt x="696468" y="395732"/>
                    <a:pt x="736727" y="411861"/>
                    <a:pt x="777494" y="411861"/>
                  </a:cubicBezTo>
                  <a:cubicBezTo>
                    <a:pt x="826643" y="411861"/>
                    <a:pt x="876427" y="388493"/>
                    <a:pt x="906780" y="345059"/>
                  </a:cubicBezTo>
                  <a:cubicBezTo>
                    <a:pt x="935736" y="304038"/>
                    <a:pt x="952500" y="250952"/>
                    <a:pt x="942848" y="190627"/>
                  </a:cubicBezTo>
                  <a:cubicBezTo>
                    <a:pt x="928497" y="77216"/>
                    <a:pt x="824865" y="0"/>
                    <a:pt x="7138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1" name="Group 123">
            <a:extLst>
              <a:ext uri="{FF2B5EF4-FFF2-40B4-BE49-F238E27FC236}">
                <a16:creationId xmlns:a16="http://schemas.microsoft.com/office/drawing/2014/main" id="{19F55742-0538-4634-DC9A-80A16B32935E}"/>
              </a:ext>
            </a:extLst>
          </p:cNvPr>
          <p:cNvGrpSpPr>
            <a:grpSpLocks noChangeAspect="1"/>
          </p:cNvGrpSpPr>
          <p:nvPr/>
        </p:nvGrpSpPr>
        <p:grpSpPr>
          <a:xfrm>
            <a:off x="13871469" y="8605759"/>
            <a:ext cx="424980" cy="437400"/>
            <a:chOff x="0" y="0"/>
            <a:chExt cx="566640" cy="583200"/>
          </a:xfrm>
        </p:grpSpPr>
        <p:sp>
          <p:nvSpPr>
            <p:cNvPr id="172" name="Freeform 124">
              <a:extLst>
                <a:ext uri="{FF2B5EF4-FFF2-40B4-BE49-F238E27FC236}">
                  <a16:creationId xmlns:a16="http://schemas.microsoft.com/office/drawing/2014/main" id="{596AA73C-8A9F-1569-467F-6F4011DF9550}"/>
                </a:ext>
              </a:extLst>
            </p:cNvPr>
            <p:cNvSpPr/>
            <p:nvPr/>
          </p:nvSpPr>
          <p:spPr>
            <a:xfrm>
              <a:off x="0" y="0"/>
              <a:ext cx="566674" cy="583184"/>
            </a:xfrm>
            <a:custGeom>
              <a:avLst/>
              <a:gdLst/>
              <a:ahLst/>
              <a:cxnLst/>
              <a:rect l="l" t="t" r="r" b="b"/>
              <a:pathLst>
                <a:path w="566674" h="583184">
                  <a:moveTo>
                    <a:pt x="185674" y="0"/>
                  </a:moveTo>
                  <a:lnTo>
                    <a:pt x="185674" y="431419"/>
                  </a:lnTo>
                  <a:cubicBezTo>
                    <a:pt x="185674" y="448310"/>
                    <a:pt x="171196" y="460375"/>
                    <a:pt x="156718" y="460375"/>
                  </a:cubicBezTo>
                  <a:cubicBezTo>
                    <a:pt x="137414" y="460375"/>
                    <a:pt x="125349" y="445897"/>
                    <a:pt x="125349" y="431419"/>
                  </a:cubicBezTo>
                  <a:lnTo>
                    <a:pt x="125349" y="36195"/>
                  </a:lnTo>
                  <a:cubicBezTo>
                    <a:pt x="94107" y="65151"/>
                    <a:pt x="48260" y="84328"/>
                    <a:pt x="0" y="86741"/>
                  </a:cubicBezTo>
                  <a:lnTo>
                    <a:pt x="0" y="554228"/>
                  </a:lnTo>
                  <a:cubicBezTo>
                    <a:pt x="0" y="571119"/>
                    <a:pt x="14478" y="583184"/>
                    <a:pt x="28956" y="583184"/>
                  </a:cubicBezTo>
                  <a:lnTo>
                    <a:pt x="535305" y="583184"/>
                  </a:lnTo>
                  <a:cubicBezTo>
                    <a:pt x="554609" y="583184"/>
                    <a:pt x="566674" y="568706"/>
                    <a:pt x="566674" y="554228"/>
                  </a:cubicBezTo>
                  <a:lnTo>
                    <a:pt x="566674" y="86741"/>
                  </a:lnTo>
                  <a:cubicBezTo>
                    <a:pt x="518414" y="81915"/>
                    <a:pt x="472567" y="60325"/>
                    <a:pt x="438912" y="24130"/>
                  </a:cubicBezTo>
                  <a:lnTo>
                    <a:pt x="438912" y="431419"/>
                  </a:lnTo>
                  <a:cubicBezTo>
                    <a:pt x="438912" y="448310"/>
                    <a:pt x="424434" y="460375"/>
                    <a:pt x="407543" y="460375"/>
                  </a:cubicBezTo>
                  <a:cubicBezTo>
                    <a:pt x="388239" y="460375"/>
                    <a:pt x="376301" y="445897"/>
                    <a:pt x="376301" y="431419"/>
                  </a:cubicBezTo>
                  <a:lnTo>
                    <a:pt x="376301" y="0"/>
                  </a:lnTo>
                  <a:lnTo>
                    <a:pt x="313436" y="0"/>
                  </a:lnTo>
                  <a:lnTo>
                    <a:pt x="313436" y="431419"/>
                  </a:lnTo>
                  <a:cubicBezTo>
                    <a:pt x="313436" y="448310"/>
                    <a:pt x="298958" y="460375"/>
                    <a:pt x="282067" y="460375"/>
                  </a:cubicBezTo>
                  <a:cubicBezTo>
                    <a:pt x="265176" y="460375"/>
                    <a:pt x="250825" y="445897"/>
                    <a:pt x="250825" y="431419"/>
                  </a:cubicBezTo>
                  <a:lnTo>
                    <a:pt x="25082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3" name="Group 125">
            <a:extLst>
              <a:ext uri="{FF2B5EF4-FFF2-40B4-BE49-F238E27FC236}">
                <a16:creationId xmlns:a16="http://schemas.microsoft.com/office/drawing/2014/main" id="{FA809835-377F-A69E-9F08-344A9653E51A}"/>
              </a:ext>
            </a:extLst>
          </p:cNvPr>
          <p:cNvGrpSpPr>
            <a:grpSpLocks noChangeAspect="1"/>
          </p:cNvGrpSpPr>
          <p:nvPr/>
        </p:nvGrpSpPr>
        <p:grpSpPr>
          <a:xfrm>
            <a:off x="14014569" y="8508019"/>
            <a:ext cx="153900" cy="46980"/>
            <a:chOff x="0" y="0"/>
            <a:chExt cx="205200" cy="62640"/>
          </a:xfrm>
        </p:grpSpPr>
        <p:sp>
          <p:nvSpPr>
            <p:cNvPr id="174" name="Freeform 126">
              <a:extLst>
                <a:ext uri="{FF2B5EF4-FFF2-40B4-BE49-F238E27FC236}">
                  <a16:creationId xmlns:a16="http://schemas.microsoft.com/office/drawing/2014/main" id="{481C8577-8F1C-855E-35C1-60505D56C198}"/>
                </a:ext>
              </a:extLst>
            </p:cNvPr>
            <p:cNvSpPr/>
            <p:nvPr/>
          </p:nvSpPr>
          <p:spPr>
            <a:xfrm>
              <a:off x="0" y="127"/>
              <a:ext cx="205232" cy="62611"/>
            </a:xfrm>
            <a:custGeom>
              <a:avLst/>
              <a:gdLst/>
              <a:ahLst/>
              <a:cxnLst/>
              <a:rect l="l" t="t" r="r" b="b"/>
              <a:pathLst>
                <a:path w="205232" h="62611">
                  <a:moveTo>
                    <a:pt x="0" y="0"/>
                  </a:moveTo>
                  <a:cubicBezTo>
                    <a:pt x="2413" y="9652"/>
                    <a:pt x="2413" y="21590"/>
                    <a:pt x="2413" y="28956"/>
                  </a:cubicBezTo>
                  <a:cubicBezTo>
                    <a:pt x="2413" y="41021"/>
                    <a:pt x="2413" y="50546"/>
                    <a:pt x="0" y="60198"/>
                  </a:cubicBezTo>
                  <a:lnTo>
                    <a:pt x="204343" y="60198"/>
                  </a:lnTo>
                  <a:cubicBezTo>
                    <a:pt x="200406" y="49530"/>
                    <a:pt x="200406" y="42418"/>
                    <a:pt x="200406" y="28956"/>
                  </a:cubicBezTo>
                  <a:cubicBezTo>
                    <a:pt x="200406" y="21717"/>
                    <a:pt x="200406" y="9652"/>
                    <a:pt x="205232" y="0"/>
                  </a:cubicBezTo>
                  <a:close/>
                  <a:moveTo>
                    <a:pt x="204343" y="60198"/>
                  </a:moveTo>
                  <a:cubicBezTo>
                    <a:pt x="204597" y="61087"/>
                    <a:pt x="204978" y="61849"/>
                    <a:pt x="205232" y="62611"/>
                  </a:cubicBezTo>
                  <a:lnTo>
                    <a:pt x="205232" y="60198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5" name="Group 127">
            <a:extLst>
              <a:ext uri="{FF2B5EF4-FFF2-40B4-BE49-F238E27FC236}">
                <a16:creationId xmlns:a16="http://schemas.microsoft.com/office/drawing/2014/main" id="{1E4E9583-3D0D-30F3-9B9A-9ED523E30374}"/>
              </a:ext>
            </a:extLst>
          </p:cNvPr>
          <p:cNvGrpSpPr>
            <a:grpSpLocks noChangeAspect="1"/>
          </p:cNvGrpSpPr>
          <p:nvPr/>
        </p:nvGrpSpPr>
        <p:grpSpPr>
          <a:xfrm>
            <a:off x="7480569" y="8652199"/>
            <a:ext cx="428220" cy="426600"/>
            <a:chOff x="0" y="0"/>
            <a:chExt cx="570960" cy="568800"/>
          </a:xfrm>
        </p:grpSpPr>
        <p:sp>
          <p:nvSpPr>
            <p:cNvPr id="176" name="Freeform 128">
              <a:extLst>
                <a:ext uri="{FF2B5EF4-FFF2-40B4-BE49-F238E27FC236}">
                  <a16:creationId xmlns:a16="http://schemas.microsoft.com/office/drawing/2014/main" id="{90250724-8574-BE83-3DF5-C30AA2AC78B7}"/>
                </a:ext>
              </a:extLst>
            </p:cNvPr>
            <p:cNvSpPr/>
            <p:nvPr/>
          </p:nvSpPr>
          <p:spPr>
            <a:xfrm>
              <a:off x="0" y="0"/>
              <a:ext cx="570992" cy="568833"/>
            </a:xfrm>
            <a:custGeom>
              <a:avLst/>
              <a:gdLst/>
              <a:ahLst/>
              <a:cxnLst/>
              <a:rect l="l" t="t" r="r" b="b"/>
              <a:pathLst>
                <a:path w="570992" h="568833">
                  <a:moveTo>
                    <a:pt x="281813" y="112014"/>
                  </a:moveTo>
                  <a:cubicBezTo>
                    <a:pt x="293243" y="112014"/>
                    <a:pt x="304673" y="118110"/>
                    <a:pt x="310769" y="130175"/>
                  </a:cubicBezTo>
                  <a:lnTo>
                    <a:pt x="346964" y="204851"/>
                  </a:lnTo>
                  <a:lnTo>
                    <a:pt x="428879" y="216916"/>
                  </a:lnTo>
                  <a:cubicBezTo>
                    <a:pt x="455422" y="219329"/>
                    <a:pt x="465074" y="252984"/>
                    <a:pt x="445770" y="272415"/>
                  </a:cubicBezTo>
                  <a:lnTo>
                    <a:pt x="385572" y="327787"/>
                  </a:lnTo>
                  <a:lnTo>
                    <a:pt x="402336" y="409702"/>
                  </a:lnTo>
                  <a:cubicBezTo>
                    <a:pt x="404241" y="430657"/>
                    <a:pt x="388112" y="447167"/>
                    <a:pt x="370586" y="447167"/>
                  </a:cubicBezTo>
                  <a:cubicBezTo>
                    <a:pt x="365887" y="447167"/>
                    <a:pt x="361188" y="446024"/>
                    <a:pt x="356616" y="443484"/>
                  </a:cubicBezTo>
                  <a:lnTo>
                    <a:pt x="281940" y="402590"/>
                  </a:lnTo>
                  <a:lnTo>
                    <a:pt x="204851" y="443484"/>
                  </a:lnTo>
                  <a:cubicBezTo>
                    <a:pt x="200152" y="445897"/>
                    <a:pt x="195326" y="446913"/>
                    <a:pt x="190627" y="446913"/>
                  </a:cubicBezTo>
                  <a:cubicBezTo>
                    <a:pt x="171704" y="446913"/>
                    <a:pt x="155702" y="429133"/>
                    <a:pt x="161544" y="409702"/>
                  </a:cubicBezTo>
                  <a:lnTo>
                    <a:pt x="176022" y="327787"/>
                  </a:lnTo>
                  <a:lnTo>
                    <a:pt x="115570" y="272415"/>
                  </a:lnTo>
                  <a:cubicBezTo>
                    <a:pt x="101092" y="253111"/>
                    <a:pt x="108331" y="219329"/>
                    <a:pt x="137287" y="216916"/>
                  </a:cubicBezTo>
                  <a:lnTo>
                    <a:pt x="216789" y="204851"/>
                  </a:lnTo>
                  <a:lnTo>
                    <a:pt x="252857" y="130175"/>
                  </a:lnTo>
                  <a:cubicBezTo>
                    <a:pt x="258953" y="118110"/>
                    <a:pt x="270383" y="112014"/>
                    <a:pt x="281813" y="112014"/>
                  </a:cubicBezTo>
                  <a:close/>
                  <a:moveTo>
                    <a:pt x="284353" y="0"/>
                  </a:moveTo>
                  <a:cubicBezTo>
                    <a:pt x="127635" y="0"/>
                    <a:pt x="2413" y="127762"/>
                    <a:pt x="2413" y="286893"/>
                  </a:cubicBezTo>
                  <a:cubicBezTo>
                    <a:pt x="0" y="441071"/>
                    <a:pt x="127635" y="568833"/>
                    <a:pt x="284353" y="568833"/>
                  </a:cubicBezTo>
                  <a:cubicBezTo>
                    <a:pt x="441071" y="568833"/>
                    <a:pt x="566166" y="443484"/>
                    <a:pt x="570992" y="286893"/>
                  </a:cubicBezTo>
                  <a:cubicBezTo>
                    <a:pt x="570992" y="130175"/>
                    <a:pt x="443230" y="2413"/>
                    <a:pt x="2843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7" name="Group 129">
            <a:extLst>
              <a:ext uri="{FF2B5EF4-FFF2-40B4-BE49-F238E27FC236}">
                <a16:creationId xmlns:a16="http://schemas.microsoft.com/office/drawing/2014/main" id="{BA8B8A29-AC6C-70BD-6D87-23645719A561}"/>
              </a:ext>
            </a:extLst>
          </p:cNvPr>
          <p:cNvGrpSpPr>
            <a:grpSpLocks noChangeAspect="1"/>
          </p:cNvGrpSpPr>
          <p:nvPr/>
        </p:nvGrpSpPr>
        <p:grpSpPr>
          <a:xfrm>
            <a:off x="7712229" y="8356279"/>
            <a:ext cx="347220" cy="339120"/>
            <a:chOff x="0" y="0"/>
            <a:chExt cx="462960" cy="452160"/>
          </a:xfrm>
        </p:grpSpPr>
        <p:sp>
          <p:nvSpPr>
            <p:cNvPr id="178" name="Freeform 130">
              <a:extLst>
                <a:ext uri="{FF2B5EF4-FFF2-40B4-BE49-F238E27FC236}">
                  <a16:creationId xmlns:a16="http://schemas.microsoft.com/office/drawing/2014/main" id="{50900530-9749-BC71-12CC-80C7E49998F7}"/>
                </a:ext>
              </a:extLst>
            </p:cNvPr>
            <p:cNvSpPr/>
            <p:nvPr/>
          </p:nvSpPr>
          <p:spPr>
            <a:xfrm>
              <a:off x="127" y="0"/>
              <a:ext cx="462915" cy="452120"/>
            </a:xfrm>
            <a:custGeom>
              <a:avLst/>
              <a:gdLst/>
              <a:ahLst/>
              <a:cxnLst/>
              <a:rect l="l" t="t" r="r" b="b"/>
              <a:pathLst>
                <a:path w="462915" h="452120">
                  <a:moveTo>
                    <a:pt x="292862" y="0"/>
                  </a:moveTo>
                  <a:cubicBezTo>
                    <a:pt x="283464" y="0"/>
                    <a:pt x="273812" y="3556"/>
                    <a:pt x="267589" y="11176"/>
                  </a:cubicBezTo>
                  <a:lnTo>
                    <a:pt x="0" y="331597"/>
                  </a:lnTo>
                  <a:cubicBezTo>
                    <a:pt x="93980" y="336423"/>
                    <a:pt x="178435" y="382270"/>
                    <a:pt x="236220" y="452120"/>
                  </a:cubicBezTo>
                  <a:lnTo>
                    <a:pt x="448437" y="187071"/>
                  </a:lnTo>
                  <a:cubicBezTo>
                    <a:pt x="462915" y="175006"/>
                    <a:pt x="462915" y="155829"/>
                    <a:pt x="453263" y="143764"/>
                  </a:cubicBezTo>
                  <a:lnTo>
                    <a:pt x="315849" y="8763"/>
                  </a:lnTo>
                  <a:cubicBezTo>
                    <a:pt x="310007" y="3048"/>
                    <a:pt x="301625" y="0"/>
                    <a:pt x="2928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9" name="Group 131">
            <a:extLst>
              <a:ext uri="{FF2B5EF4-FFF2-40B4-BE49-F238E27FC236}">
                <a16:creationId xmlns:a16="http://schemas.microsoft.com/office/drawing/2014/main" id="{9EBB9D62-B62F-EB98-F5A1-58346045B4F3}"/>
              </a:ext>
            </a:extLst>
          </p:cNvPr>
          <p:cNvGrpSpPr>
            <a:grpSpLocks noChangeAspect="1"/>
          </p:cNvGrpSpPr>
          <p:nvPr/>
        </p:nvGrpSpPr>
        <p:grpSpPr>
          <a:xfrm>
            <a:off x="7524309" y="8351959"/>
            <a:ext cx="339660" cy="206280"/>
            <a:chOff x="0" y="0"/>
            <a:chExt cx="452880" cy="275040"/>
          </a:xfrm>
        </p:grpSpPr>
        <p:sp>
          <p:nvSpPr>
            <p:cNvPr id="180" name="Freeform 132">
              <a:extLst>
                <a:ext uri="{FF2B5EF4-FFF2-40B4-BE49-F238E27FC236}">
                  <a16:creationId xmlns:a16="http://schemas.microsoft.com/office/drawing/2014/main" id="{7E136B63-5CB9-FD66-C790-0B9C49D804D5}"/>
                </a:ext>
              </a:extLst>
            </p:cNvPr>
            <p:cNvSpPr/>
            <p:nvPr/>
          </p:nvSpPr>
          <p:spPr>
            <a:xfrm>
              <a:off x="0" y="127"/>
              <a:ext cx="452882" cy="274955"/>
            </a:xfrm>
            <a:custGeom>
              <a:avLst/>
              <a:gdLst/>
              <a:ahLst/>
              <a:cxnLst/>
              <a:rect l="l" t="t" r="r" b="b"/>
              <a:pathLst>
                <a:path w="452882" h="274955">
                  <a:moveTo>
                    <a:pt x="0" y="0"/>
                  </a:moveTo>
                  <a:lnTo>
                    <a:pt x="226441" y="274955"/>
                  </a:lnTo>
                  <a:lnTo>
                    <a:pt x="45288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1" name="Group 133">
            <a:extLst>
              <a:ext uri="{FF2B5EF4-FFF2-40B4-BE49-F238E27FC236}">
                <a16:creationId xmlns:a16="http://schemas.microsoft.com/office/drawing/2014/main" id="{B34A0EB8-0EED-6B60-115D-CBEFDA968C09}"/>
              </a:ext>
            </a:extLst>
          </p:cNvPr>
          <p:cNvGrpSpPr>
            <a:grpSpLocks noChangeAspect="1"/>
          </p:cNvGrpSpPr>
          <p:nvPr/>
        </p:nvGrpSpPr>
        <p:grpSpPr>
          <a:xfrm>
            <a:off x="7328829" y="8356279"/>
            <a:ext cx="341820" cy="337500"/>
            <a:chOff x="0" y="0"/>
            <a:chExt cx="455760" cy="450000"/>
          </a:xfrm>
        </p:grpSpPr>
        <p:sp>
          <p:nvSpPr>
            <p:cNvPr id="182" name="Freeform 134">
              <a:extLst>
                <a:ext uri="{FF2B5EF4-FFF2-40B4-BE49-F238E27FC236}">
                  <a16:creationId xmlns:a16="http://schemas.microsoft.com/office/drawing/2014/main" id="{ACB4DF56-4BA5-2B0B-BFE0-3D0718C1ACEC}"/>
                </a:ext>
              </a:extLst>
            </p:cNvPr>
            <p:cNvSpPr/>
            <p:nvPr/>
          </p:nvSpPr>
          <p:spPr>
            <a:xfrm>
              <a:off x="0" y="0"/>
              <a:ext cx="455803" cy="449961"/>
            </a:xfrm>
            <a:custGeom>
              <a:avLst/>
              <a:gdLst/>
              <a:ahLst/>
              <a:cxnLst/>
              <a:rect l="l" t="t" r="r" b="b"/>
              <a:pathLst>
                <a:path w="455803" h="449961">
                  <a:moveTo>
                    <a:pt x="167894" y="0"/>
                  </a:moveTo>
                  <a:cubicBezTo>
                    <a:pt x="159512" y="0"/>
                    <a:pt x="150368" y="3048"/>
                    <a:pt x="142240" y="8763"/>
                  </a:cubicBezTo>
                  <a:lnTo>
                    <a:pt x="7239" y="143764"/>
                  </a:lnTo>
                  <a:cubicBezTo>
                    <a:pt x="0" y="155829"/>
                    <a:pt x="0" y="175133"/>
                    <a:pt x="7239" y="187198"/>
                  </a:cubicBezTo>
                  <a:lnTo>
                    <a:pt x="221869" y="449961"/>
                  </a:lnTo>
                  <a:cubicBezTo>
                    <a:pt x="279781" y="382524"/>
                    <a:pt x="364109" y="336677"/>
                    <a:pt x="455803" y="329438"/>
                  </a:cubicBezTo>
                  <a:lnTo>
                    <a:pt x="190627" y="11176"/>
                  </a:lnTo>
                  <a:cubicBezTo>
                    <a:pt x="185547" y="3556"/>
                    <a:pt x="177165" y="0"/>
                    <a:pt x="16789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3" name="Group 135">
            <a:extLst>
              <a:ext uri="{FF2B5EF4-FFF2-40B4-BE49-F238E27FC236}">
                <a16:creationId xmlns:a16="http://schemas.microsoft.com/office/drawing/2014/main" id="{7C6E632B-2C7C-F1E1-893D-B08FAFCFA3BE}"/>
              </a:ext>
            </a:extLst>
          </p:cNvPr>
          <p:cNvGrpSpPr>
            <a:grpSpLocks noChangeAspect="1"/>
          </p:cNvGrpSpPr>
          <p:nvPr/>
        </p:nvGrpSpPr>
        <p:grpSpPr>
          <a:xfrm>
            <a:off x="8542209" y="8897359"/>
            <a:ext cx="725220" cy="92340"/>
            <a:chOff x="0" y="0"/>
            <a:chExt cx="966960" cy="123120"/>
          </a:xfrm>
        </p:grpSpPr>
        <p:sp>
          <p:nvSpPr>
            <p:cNvPr id="184" name="Freeform 136">
              <a:extLst>
                <a:ext uri="{FF2B5EF4-FFF2-40B4-BE49-F238E27FC236}">
                  <a16:creationId xmlns:a16="http://schemas.microsoft.com/office/drawing/2014/main" id="{16FB1C1E-99B0-33B1-BDF1-45534F78CDA2}"/>
                </a:ext>
              </a:extLst>
            </p:cNvPr>
            <p:cNvSpPr/>
            <p:nvPr/>
          </p:nvSpPr>
          <p:spPr>
            <a:xfrm>
              <a:off x="127" y="0"/>
              <a:ext cx="966851" cy="123063"/>
            </a:xfrm>
            <a:custGeom>
              <a:avLst/>
              <a:gdLst/>
              <a:ahLst/>
              <a:cxnLst/>
              <a:rect l="l" t="t" r="r" b="b"/>
              <a:pathLst>
                <a:path w="966851" h="123063">
                  <a:moveTo>
                    <a:pt x="28829" y="0"/>
                  </a:moveTo>
                  <a:cubicBezTo>
                    <a:pt x="12065" y="0"/>
                    <a:pt x="0" y="14478"/>
                    <a:pt x="0" y="28956"/>
                  </a:cubicBezTo>
                  <a:cubicBezTo>
                    <a:pt x="0" y="79629"/>
                    <a:pt x="41021" y="123063"/>
                    <a:pt x="91567" y="123063"/>
                  </a:cubicBezTo>
                  <a:lnTo>
                    <a:pt x="872871" y="123063"/>
                  </a:lnTo>
                  <a:cubicBezTo>
                    <a:pt x="923417" y="123063"/>
                    <a:pt x="966851" y="82042"/>
                    <a:pt x="966851" y="28956"/>
                  </a:cubicBezTo>
                  <a:cubicBezTo>
                    <a:pt x="964565" y="12065"/>
                    <a:pt x="952500" y="0"/>
                    <a:pt x="933196" y="0"/>
                  </a:cubicBezTo>
                  <a:lnTo>
                    <a:pt x="839216" y="0"/>
                  </a:lnTo>
                  <a:lnTo>
                    <a:pt x="839216" y="28956"/>
                  </a:lnTo>
                  <a:cubicBezTo>
                    <a:pt x="839216" y="48260"/>
                    <a:pt x="824738" y="62738"/>
                    <a:pt x="807847" y="62738"/>
                  </a:cubicBezTo>
                  <a:cubicBezTo>
                    <a:pt x="788543" y="62738"/>
                    <a:pt x="776478" y="48260"/>
                    <a:pt x="776478" y="28956"/>
                  </a:cubicBezTo>
                  <a:lnTo>
                    <a:pt x="776478" y="0"/>
                  </a:lnTo>
                  <a:lnTo>
                    <a:pt x="713740" y="0"/>
                  </a:lnTo>
                  <a:lnTo>
                    <a:pt x="713740" y="28956"/>
                  </a:lnTo>
                  <a:cubicBezTo>
                    <a:pt x="713740" y="48260"/>
                    <a:pt x="699262" y="62738"/>
                    <a:pt x="682371" y="62738"/>
                  </a:cubicBezTo>
                  <a:cubicBezTo>
                    <a:pt x="665480" y="62738"/>
                    <a:pt x="651002" y="48260"/>
                    <a:pt x="651002" y="28956"/>
                  </a:cubicBezTo>
                  <a:lnTo>
                    <a:pt x="6510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5" name="Group 137">
            <a:extLst>
              <a:ext uri="{FF2B5EF4-FFF2-40B4-BE49-F238E27FC236}">
                <a16:creationId xmlns:a16="http://schemas.microsoft.com/office/drawing/2014/main" id="{7C24ADFC-A24A-D532-7767-B1F661A1DF67}"/>
              </a:ext>
            </a:extLst>
          </p:cNvPr>
          <p:cNvGrpSpPr>
            <a:grpSpLocks noChangeAspect="1"/>
          </p:cNvGrpSpPr>
          <p:nvPr/>
        </p:nvGrpSpPr>
        <p:grpSpPr>
          <a:xfrm>
            <a:off x="8587569" y="8421619"/>
            <a:ext cx="632880" cy="428760"/>
            <a:chOff x="0" y="0"/>
            <a:chExt cx="843840" cy="571680"/>
          </a:xfrm>
        </p:grpSpPr>
        <p:sp>
          <p:nvSpPr>
            <p:cNvPr id="186" name="Freeform 138">
              <a:extLst>
                <a:ext uri="{FF2B5EF4-FFF2-40B4-BE49-F238E27FC236}">
                  <a16:creationId xmlns:a16="http://schemas.microsoft.com/office/drawing/2014/main" id="{8FF783E1-5A1B-D614-AD30-643915B49908}"/>
                </a:ext>
              </a:extLst>
            </p:cNvPr>
            <p:cNvSpPr/>
            <p:nvPr/>
          </p:nvSpPr>
          <p:spPr>
            <a:xfrm>
              <a:off x="127" y="127"/>
              <a:ext cx="843788" cy="571627"/>
            </a:xfrm>
            <a:custGeom>
              <a:avLst/>
              <a:gdLst/>
              <a:ahLst/>
              <a:cxnLst/>
              <a:rect l="l" t="t" r="r" b="b"/>
              <a:pathLst>
                <a:path w="843788" h="571627">
                  <a:moveTo>
                    <a:pt x="290195" y="128016"/>
                  </a:moveTo>
                  <a:cubicBezTo>
                    <a:pt x="293751" y="128016"/>
                    <a:pt x="297561" y="128651"/>
                    <a:pt x="301244" y="130175"/>
                  </a:cubicBezTo>
                  <a:lnTo>
                    <a:pt x="491744" y="192913"/>
                  </a:lnTo>
                  <a:cubicBezTo>
                    <a:pt x="511048" y="200152"/>
                    <a:pt x="520700" y="229108"/>
                    <a:pt x="503809" y="245999"/>
                  </a:cubicBezTo>
                  <a:lnTo>
                    <a:pt x="460375" y="287020"/>
                  </a:lnTo>
                  <a:lnTo>
                    <a:pt x="566420" y="393192"/>
                  </a:lnTo>
                  <a:cubicBezTo>
                    <a:pt x="580898" y="402844"/>
                    <a:pt x="580898" y="422148"/>
                    <a:pt x="568833" y="434213"/>
                  </a:cubicBezTo>
                  <a:cubicBezTo>
                    <a:pt x="562737" y="440309"/>
                    <a:pt x="554355" y="443357"/>
                    <a:pt x="545846" y="443357"/>
                  </a:cubicBezTo>
                  <a:cubicBezTo>
                    <a:pt x="537337" y="443357"/>
                    <a:pt x="528955" y="440309"/>
                    <a:pt x="522986" y="434213"/>
                  </a:cubicBezTo>
                  <a:lnTo>
                    <a:pt x="416941" y="330581"/>
                  </a:lnTo>
                  <a:lnTo>
                    <a:pt x="375920" y="371602"/>
                  </a:lnTo>
                  <a:cubicBezTo>
                    <a:pt x="368681" y="378841"/>
                    <a:pt x="360553" y="382016"/>
                    <a:pt x="352806" y="382016"/>
                  </a:cubicBezTo>
                  <a:cubicBezTo>
                    <a:pt x="339852" y="382016"/>
                    <a:pt x="328295" y="373126"/>
                    <a:pt x="325374" y="359537"/>
                  </a:cubicBezTo>
                  <a:lnTo>
                    <a:pt x="262763" y="168783"/>
                  </a:lnTo>
                  <a:cubicBezTo>
                    <a:pt x="254635" y="148463"/>
                    <a:pt x="270510" y="128016"/>
                    <a:pt x="290195" y="128016"/>
                  </a:cubicBezTo>
                  <a:close/>
                  <a:moveTo>
                    <a:pt x="91567" y="0"/>
                  </a:moveTo>
                  <a:cubicBezTo>
                    <a:pt x="40894" y="0"/>
                    <a:pt x="0" y="43307"/>
                    <a:pt x="0" y="93980"/>
                  </a:cubicBezTo>
                  <a:lnTo>
                    <a:pt x="0" y="571627"/>
                  </a:lnTo>
                  <a:lnTo>
                    <a:pt x="843788" y="571627"/>
                  </a:lnTo>
                  <a:lnTo>
                    <a:pt x="843788" y="93980"/>
                  </a:lnTo>
                  <a:cubicBezTo>
                    <a:pt x="843788" y="43307"/>
                    <a:pt x="800354" y="0"/>
                    <a:pt x="74739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7" name="Group 139">
            <a:extLst>
              <a:ext uri="{FF2B5EF4-FFF2-40B4-BE49-F238E27FC236}">
                <a16:creationId xmlns:a16="http://schemas.microsoft.com/office/drawing/2014/main" id="{B08C5C5F-A006-6B9B-CBA2-62C5F636726B}"/>
              </a:ext>
            </a:extLst>
          </p:cNvPr>
          <p:cNvGrpSpPr>
            <a:grpSpLocks noChangeAspect="1"/>
          </p:cNvGrpSpPr>
          <p:nvPr/>
        </p:nvGrpSpPr>
        <p:grpSpPr>
          <a:xfrm>
            <a:off x="4977129" y="3979039"/>
            <a:ext cx="611820" cy="397440"/>
            <a:chOff x="0" y="0"/>
            <a:chExt cx="815760" cy="529920"/>
          </a:xfrm>
        </p:grpSpPr>
        <p:sp>
          <p:nvSpPr>
            <p:cNvPr id="188" name="Freeform 140">
              <a:extLst>
                <a:ext uri="{FF2B5EF4-FFF2-40B4-BE49-F238E27FC236}">
                  <a16:creationId xmlns:a16="http://schemas.microsoft.com/office/drawing/2014/main" id="{240A72BC-0960-C81D-06B5-8E20608034F4}"/>
                </a:ext>
              </a:extLst>
            </p:cNvPr>
            <p:cNvSpPr/>
            <p:nvPr/>
          </p:nvSpPr>
          <p:spPr>
            <a:xfrm>
              <a:off x="127" y="0"/>
              <a:ext cx="815721" cy="529971"/>
            </a:xfrm>
            <a:custGeom>
              <a:avLst/>
              <a:gdLst/>
              <a:ahLst/>
              <a:cxnLst/>
              <a:rect l="l" t="t" r="r" b="b"/>
              <a:pathLst>
                <a:path w="815721" h="529971">
                  <a:moveTo>
                    <a:pt x="32893" y="127"/>
                  </a:moveTo>
                  <a:cubicBezTo>
                    <a:pt x="13589" y="127"/>
                    <a:pt x="0" y="19304"/>
                    <a:pt x="0" y="35687"/>
                  </a:cubicBezTo>
                  <a:lnTo>
                    <a:pt x="0" y="529971"/>
                  </a:lnTo>
                  <a:lnTo>
                    <a:pt x="815721" y="529971"/>
                  </a:lnTo>
                  <a:lnTo>
                    <a:pt x="815721" y="35687"/>
                  </a:lnTo>
                  <a:cubicBezTo>
                    <a:pt x="815721" y="13716"/>
                    <a:pt x="799211" y="0"/>
                    <a:pt x="78270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9" name="Group 141">
            <a:extLst>
              <a:ext uri="{FF2B5EF4-FFF2-40B4-BE49-F238E27FC236}">
                <a16:creationId xmlns:a16="http://schemas.microsoft.com/office/drawing/2014/main" id="{2BDA0E09-E311-5E93-1199-4EE926B72404}"/>
              </a:ext>
            </a:extLst>
          </p:cNvPr>
          <p:cNvGrpSpPr>
            <a:grpSpLocks noChangeAspect="1"/>
          </p:cNvGrpSpPr>
          <p:nvPr/>
        </p:nvGrpSpPr>
        <p:grpSpPr>
          <a:xfrm>
            <a:off x="4923669" y="4429939"/>
            <a:ext cx="720900" cy="217620"/>
            <a:chOff x="0" y="0"/>
            <a:chExt cx="961200" cy="290160"/>
          </a:xfrm>
        </p:grpSpPr>
        <p:sp>
          <p:nvSpPr>
            <p:cNvPr id="190" name="Freeform 142">
              <a:extLst>
                <a:ext uri="{FF2B5EF4-FFF2-40B4-BE49-F238E27FC236}">
                  <a16:creationId xmlns:a16="http://schemas.microsoft.com/office/drawing/2014/main" id="{0AC1C314-5582-A919-210B-8498882EB434}"/>
                </a:ext>
              </a:extLst>
            </p:cNvPr>
            <p:cNvSpPr/>
            <p:nvPr/>
          </p:nvSpPr>
          <p:spPr>
            <a:xfrm>
              <a:off x="0" y="0"/>
              <a:ext cx="961390" cy="290068"/>
            </a:xfrm>
            <a:custGeom>
              <a:avLst/>
              <a:gdLst/>
              <a:ahLst/>
              <a:cxnLst/>
              <a:rect l="l" t="t" r="r" b="b"/>
              <a:pathLst>
                <a:path w="961390" h="290068">
                  <a:moveTo>
                    <a:pt x="5461" y="0"/>
                  </a:moveTo>
                  <a:cubicBezTo>
                    <a:pt x="2794" y="11049"/>
                    <a:pt x="0" y="24765"/>
                    <a:pt x="0" y="35687"/>
                  </a:cubicBezTo>
                  <a:cubicBezTo>
                    <a:pt x="0" y="96139"/>
                    <a:pt x="46736" y="145542"/>
                    <a:pt x="104394" y="145542"/>
                  </a:cubicBezTo>
                  <a:lnTo>
                    <a:pt x="274574" y="145542"/>
                  </a:lnTo>
                  <a:lnTo>
                    <a:pt x="227965" y="236220"/>
                  </a:lnTo>
                  <a:cubicBezTo>
                    <a:pt x="219710" y="255397"/>
                    <a:pt x="227965" y="277368"/>
                    <a:pt x="247269" y="285623"/>
                  </a:cubicBezTo>
                  <a:cubicBezTo>
                    <a:pt x="251841" y="288671"/>
                    <a:pt x="257175" y="290068"/>
                    <a:pt x="262382" y="290068"/>
                  </a:cubicBezTo>
                  <a:cubicBezTo>
                    <a:pt x="276098" y="290068"/>
                    <a:pt x="290068" y="281051"/>
                    <a:pt x="293878" y="269113"/>
                  </a:cubicBezTo>
                  <a:lnTo>
                    <a:pt x="357124" y="142748"/>
                  </a:lnTo>
                  <a:lnTo>
                    <a:pt x="442341" y="142748"/>
                  </a:lnTo>
                  <a:lnTo>
                    <a:pt x="442341" y="249809"/>
                  </a:lnTo>
                  <a:cubicBezTo>
                    <a:pt x="442341" y="271780"/>
                    <a:pt x="458851" y="288290"/>
                    <a:pt x="480822" y="288290"/>
                  </a:cubicBezTo>
                  <a:cubicBezTo>
                    <a:pt x="499999" y="288290"/>
                    <a:pt x="513715" y="271780"/>
                    <a:pt x="513715" y="249809"/>
                  </a:cubicBezTo>
                  <a:lnTo>
                    <a:pt x="513715" y="142875"/>
                  </a:lnTo>
                  <a:lnTo>
                    <a:pt x="598805" y="142875"/>
                  </a:lnTo>
                  <a:lnTo>
                    <a:pt x="662051" y="269240"/>
                  </a:lnTo>
                  <a:cubicBezTo>
                    <a:pt x="670306" y="281559"/>
                    <a:pt x="683133" y="287782"/>
                    <a:pt x="696087" y="287782"/>
                  </a:cubicBezTo>
                  <a:cubicBezTo>
                    <a:pt x="700405" y="287782"/>
                    <a:pt x="704596" y="287147"/>
                    <a:pt x="708787" y="285750"/>
                  </a:cubicBezTo>
                  <a:cubicBezTo>
                    <a:pt x="727964" y="274701"/>
                    <a:pt x="733425" y="255524"/>
                    <a:pt x="727964" y="236347"/>
                  </a:cubicBezTo>
                  <a:lnTo>
                    <a:pt x="681355" y="145669"/>
                  </a:lnTo>
                  <a:lnTo>
                    <a:pt x="851535" y="145669"/>
                  </a:lnTo>
                  <a:cubicBezTo>
                    <a:pt x="909193" y="145669"/>
                    <a:pt x="961390" y="96266"/>
                    <a:pt x="961390" y="35814"/>
                  </a:cubicBezTo>
                  <a:cubicBezTo>
                    <a:pt x="961390" y="22098"/>
                    <a:pt x="955929" y="11049"/>
                    <a:pt x="953135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1" name="Group 143">
            <a:extLst>
              <a:ext uri="{FF2B5EF4-FFF2-40B4-BE49-F238E27FC236}">
                <a16:creationId xmlns:a16="http://schemas.microsoft.com/office/drawing/2014/main" id="{AEF5FE67-AB86-7111-ADD4-B2A3F277DCCC}"/>
              </a:ext>
            </a:extLst>
          </p:cNvPr>
          <p:cNvGrpSpPr>
            <a:grpSpLocks noChangeAspect="1"/>
          </p:cNvGrpSpPr>
          <p:nvPr/>
        </p:nvGrpSpPr>
        <p:grpSpPr>
          <a:xfrm>
            <a:off x="5197449" y="3818119"/>
            <a:ext cx="164700" cy="106920"/>
            <a:chOff x="0" y="0"/>
            <a:chExt cx="219600" cy="142560"/>
          </a:xfrm>
        </p:grpSpPr>
        <p:sp>
          <p:nvSpPr>
            <p:cNvPr id="192" name="Freeform 144">
              <a:extLst>
                <a:ext uri="{FF2B5EF4-FFF2-40B4-BE49-F238E27FC236}">
                  <a16:creationId xmlns:a16="http://schemas.microsoft.com/office/drawing/2014/main" id="{082C6F75-B5C8-5085-1908-2F75E829E6F8}"/>
                </a:ext>
              </a:extLst>
            </p:cNvPr>
            <p:cNvSpPr/>
            <p:nvPr/>
          </p:nvSpPr>
          <p:spPr>
            <a:xfrm>
              <a:off x="127" y="0"/>
              <a:ext cx="219583" cy="142621"/>
            </a:xfrm>
            <a:custGeom>
              <a:avLst/>
              <a:gdLst/>
              <a:ahLst/>
              <a:cxnLst/>
              <a:rect l="l" t="t" r="r" b="b"/>
              <a:pathLst>
                <a:path w="219583" h="142621">
                  <a:moveTo>
                    <a:pt x="38354" y="0"/>
                  </a:moveTo>
                  <a:cubicBezTo>
                    <a:pt x="19177" y="0"/>
                    <a:pt x="0" y="16383"/>
                    <a:pt x="0" y="35687"/>
                  </a:cubicBezTo>
                  <a:lnTo>
                    <a:pt x="0" y="142621"/>
                  </a:lnTo>
                  <a:lnTo>
                    <a:pt x="216789" y="142621"/>
                  </a:lnTo>
                  <a:lnTo>
                    <a:pt x="216789" y="35687"/>
                  </a:lnTo>
                  <a:lnTo>
                    <a:pt x="219583" y="35687"/>
                  </a:lnTo>
                  <a:cubicBezTo>
                    <a:pt x="219583" y="16383"/>
                    <a:pt x="203073" y="0"/>
                    <a:pt x="18376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3" name="Group 145">
            <a:extLst>
              <a:ext uri="{FF2B5EF4-FFF2-40B4-BE49-F238E27FC236}">
                <a16:creationId xmlns:a16="http://schemas.microsoft.com/office/drawing/2014/main" id="{B71E26E7-5C42-5CC5-52BF-479BC01025BF}"/>
              </a:ext>
            </a:extLst>
          </p:cNvPr>
          <p:cNvGrpSpPr>
            <a:grpSpLocks noChangeAspect="1"/>
          </p:cNvGrpSpPr>
          <p:nvPr/>
        </p:nvGrpSpPr>
        <p:grpSpPr>
          <a:xfrm>
            <a:off x="11063469" y="3812179"/>
            <a:ext cx="381240" cy="379080"/>
            <a:chOff x="0" y="0"/>
            <a:chExt cx="508320" cy="505440"/>
          </a:xfrm>
        </p:grpSpPr>
        <p:sp>
          <p:nvSpPr>
            <p:cNvPr id="194" name="Freeform 146">
              <a:extLst>
                <a:ext uri="{FF2B5EF4-FFF2-40B4-BE49-F238E27FC236}">
                  <a16:creationId xmlns:a16="http://schemas.microsoft.com/office/drawing/2014/main" id="{FC4BD2FB-0F10-2F5D-5AC1-982856CD77EC}"/>
                </a:ext>
              </a:extLst>
            </p:cNvPr>
            <p:cNvSpPr/>
            <p:nvPr/>
          </p:nvSpPr>
          <p:spPr>
            <a:xfrm>
              <a:off x="0" y="0"/>
              <a:ext cx="508381" cy="505333"/>
            </a:xfrm>
            <a:custGeom>
              <a:avLst/>
              <a:gdLst/>
              <a:ahLst/>
              <a:cxnLst/>
              <a:rect l="l" t="t" r="r" b="b"/>
              <a:pathLst>
                <a:path w="508381" h="505333">
                  <a:moveTo>
                    <a:pt x="255524" y="145669"/>
                  </a:moveTo>
                  <a:cubicBezTo>
                    <a:pt x="272034" y="145669"/>
                    <a:pt x="288544" y="162179"/>
                    <a:pt x="288544" y="178689"/>
                  </a:cubicBezTo>
                  <a:lnTo>
                    <a:pt x="288544" y="217170"/>
                  </a:lnTo>
                  <a:lnTo>
                    <a:pt x="327025" y="217170"/>
                  </a:lnTo>
                  <a:cubicBezTo>
                    <a:pt x="348996" y="217170"/>
                    <a:pt x="362839" y="233680"/>
                    <a:pt x="362839" y="255651"/>
                  </a:cubicBezTo>
                  <a:cubicBezTo>
                    <a:pt x="362839" y="274955"/>
                    <a:pt x="343535" y="291338"/>
                    <a:pt x="327025" y="291338"/>
                  </a:cubicBezTo>
                  <a:lnTo>
                    <a:pt x="288417" y="291338"/>
                  </a:lnTo>
                  <a:lnTo>
                    <a:pt x="288417" y="329819"/>
                  </a:lnTo>
                  <a:cubicBezTo>
                    <a:pt x="288417" y="348996"/>
                    <a:pt x="271907" y="362839"/>
                    <a:pt x="255397" y="362839"/>
                  </a:cubicBezTo>
                  <a:cubicBezTo>
                    <a:pt x="236220" y="362839"/>
                    <a:pt x="219583" y="346329"/>
                    <a:pt x="219583" y="329819"/>
                  </a:cubicBezTo>
                  <a:lnTo>
                    <a:pt x="219583" y="291211"/>
                  </a:lnTo>
                  <a:lnTo>
                    <a:pt x="181356" y="291211"/>
                  </a:lnTo>
                  <a:cubicBezTo>
                    <a:pt x="162179" y="291211"/>
                    <a:pt x="148336" y="274701"/>
                    <a:pt x="148336" y="255524"/>
                  </a:cubicBezTo>
                  <a:cubicBezTo>
                    <a:pt x="148336" y="233553"/>
                    <a:pt x="162052" y="217043"/>
                    <a:pt x="181356" y="217043"/>
                  </a:cubicBezTo>
                  <a:lnTo>
                    <a:pt x="219710" y="217043"/>
                  </a:lnTo>
                  <a:lnTo>
                    <a:pt x="219710" y="178562"/>
                  </a:lnTo>
                  <a:cubicBezTo>
                    <a:pt x="219710" y="159258"/>
                    <a:pt x="236220" y="145542"/>
                    <a:pt x="255524" y="145542"/>
                  </a:cubicBezTo>
                  <a:close/>
                  <a:moveTo>
                    <a:pt x="38481" y="0"/>
                  </a:moveTo>
                  <a:cubicBezTo>
                    <a:pt x="16510" y="0"/>
                    <a:pt x="0" y="16510"/>
                    <a:pt x="0" y="38481"/>
                  </a:cubicBezTo>
                  <a:lnTo>
                    <a:pt x="0" y="469646"/>
                  </a:lnTo>
                  <a:cubicBezTo>
                    <a:pt x="2794" y="491617"/>
                    <a:pt x="19304" y="505333"/>
                    <a:pt x="38481" y="505333"/>
                  </a:cubicBezTo>
                  <a:lnTo>
                    <a:pt x="469773" y="505333"/>
                  </a:lnTo>
                  <a:cubicBezTo>
                    <a:pt x="491744" y="505333"/>
                    <a:pt x="508381" y="488823"/>
                    <a:pt x="508381" y="469646"/>
                  </a:cubicBezTo>
                  <a:lnTo>
                    <a:pt x="508381" y="38481"/>
                  </a:lnTo>
                  <a:cubicBezTo>
                    <a:pt x="508381" y="16510"/>
                    <a:pt x="491744" y="0"/>
                    <a:pt x="4697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5" name="Group 147">
            <a:extLst>
              <a:ext uri="{FF2B5EF4-FFF2-40B4-BE49-F238E27FC236}">
                <a16:creationId xmlns:a16="http://schemas.microsoft.com/office/drawing/2014/main" id="{D9350451-F630-2F25-23D5-F837FB3F5E51}"/>
              </a:ext>
            </a:extLst>
          </p:cNvPr>
          <p:cNvGrpSpPr>
            <a:grpSpLocks noChangeAspect="1"/>
          </p:cNvGrpSpPr>
          <p:nvPr/>
        </p:nvGrpSpPr>
        <p:grpSpPr>
          <a:xfrm>
            <a:off x="11065629" y="4265239"/>
            <a:ext cx="383400" cy="376920"/>
            <a:chOff x="0" y="0"/>
            <a:chExt cx="511200" cy="502560"/>
          </a:xfrm>
        </p:grpSpPr>
        <p:sp>
          <p:nvSpPr>
            <p:cNvPr id="196" name="Freeform 148">
              <a:extLst>
                <a:ext uri="{FF2B5EF4-FFF2-40B4-BE49-F238E27FC236}">
                  <a16:creationId xmlns:a16="http://schemas.microsoft.com/office/drawing/2014/main" id="{1884B389-719F-595B-A10E-00471530D5A1}"/>
                </a:ext>
              </a:extLst>
            </p:cNvPr>
            <p:cNvSpPr/>
            <p:nvPr/>
          </p:nvSpPr>
          <p:spPr>
            <a:xfrm>
              <a:off x="127" y="0"/>
              <a:ext cx="511175" cy="502539"/>
            </a:xfrm>
            <a:custGeom>
              <a:avLst/>
              <a:gdLst/>
              <a:ahLst/>
              <a:cxnLst/>
              <a:rect l="l" t="t" r="r" b="b"/>
              <a:pathLst>
                <a:path w="511175" h="502539">
                  <a:moveTo>
                    <a:pt x="300863" y="162052"/>
                  </a:moveTo>
                  <a:cubicBezTo>
                    <a:pt x="310515" y="162052"/>
                    <a:pt x="320167" y="164719"/>
                    <a:pt x="327025" y="170307"/>
                  </a:cubicBezTo>
                  <a:cubicBezTo>
                    <a:pt x="340741" y="184023"/>
                    <a:pt x="340741" y="208788"/>
                    <a:pt x="327025" y="222504"/>
                  </a:cubicBezTo>
                  <a:lnTo>
                    <a:pt x="302260" y="247269"/>
                  </a:lnTo>
                  <a:lnTo>
                    <a:pt x="327025" y="271907"/>
                  </a:lnTo>
                  <a:cubicBezTo>
                    <a:pt x="340741" y="285623"/>
                    <a:pt x="340741" y="307594"/>
                    <a:pt x="327025" y="321310"/>
                  </a:cubicBezTo>
                  <a:cubicBezTo>
                    <a:pt x="320167" y="328168"/>
                    <a:pt x="310515" y="331597"/>
                    <a:pt x="300863" y="331597"/>
                  </a:cubicBezTo>
                  <a:cubicBezTo>
                    <a:pt x="291211" y="331597"/>
                    <a:pt x="281686" y="328168"/>
                    <a:pt x="274828" y="321310"/>
                  </a:cubicBezTo>
                  <a:lnTo>
                    <a:pt x="252857" y="299339"/>
                  </a:lnTo>
                  <a:lnTo>
                    <a:pt x="228219" y="321310"/>
                  </a:lnTo>
                  <a:cubicBezTo>
                    <a:pt x="221361" y="328168"/>
                    <a:pt x="211582" y="331597"/>
                    <a:pt x="202057" y="331597"/>
                  </a:cubicBezTo>
                  <a:cubicBezTo>
                    <a:pt x="192532" y="331597"/>
                    <a:pt x="182880" y="328168"/>
                    <a:pt x="176022" y="321310"/>
                  </a:cubicBezTo>
                  <a:cubicBezTo>
                    <a:pt x="162179" y="307594"/>
                    <a:pt x="162179" y="285623"/>
                    <a:pt x="176022" y="271907"/>
                  </a:cubicBezTo>
                  <a:lnTo>
                    <a:pt x="200660" y="247269"/>
                  </a:lnTo>
                  <a:lnTo>
                    <a:pt x="176022" y="222504"/>
                  </a:lnTo>
                  <a:cubicBezTo>
                    <a:pt x="162179" y="208788"/>
                    <a:pt x="162179" y="184023"/>
                    <a:pt x="176022" y="170307"/>
                  </a:cubicBezTo>
                  <a:cubicBezTo>
                    <a:pt x="182880" y="164846"/>
                    <a:pt x="192532" y="162052"/>
                    <a:pt x="202057" y="162052"/>
                  </a:cubicBezTo>
                  <a:cubicBezTo>
                    <a:pt x="211582" y="162052"/>
                    <a:pt x="221361" y="164719"/>
                    <a:pt x="228219" y="170307"/>
                  </a:cubicBezTo>
                  <a:lnTo>
                    <a:pt x="252857" y="195072"/>
                  </a:lnTo>
                  <a:lnTo>
                    <a:pt x="274828" y="170307"/>
                  </a:lnTo>
                  <a:cubicBezTo>
                    <a:pt x="281686" y="164846"/>
                    <a:pt x="291338" y="162052"/>
                    <a:pt x="300863" y="162052"/>
                  </a:cubicBezTo>
                  <a:close/>
                  <a:moveTo>
                    <a:pt x="38481" y="0"/>
                  </a:moveTo>
                  <a:cubicBezTo>
                    <a:pt x="19177" y="0"/>
                    <a:pt x="0" y="16510"/>
                    <a:pt x="0" y="32893"/>
                  </a:cubicBezTo>
                  <a:lnTo>
                    <a:pt x="0" y="466852"/>
                  </a:lnTo>
                  <a:cubicBezTo>
                    <a:pt x="0" y="488823"/>
                    <a:pt x="19177" y="502539"/>
                    <a:pt x="38481" y="502539"/>
                  </a:cubicBezTo>
                  <a:lnTo>
                    <a:pt x="472567" y="502539"/>
                  </a:lnTo>
                  <a:cubicBezTo>
                    <a:pt x="491871" y="502539"/>
                    <a:pt x="511175" y="483235"/>
                    <a:pt x="511175" y="466852"/>
                  </a:cubicBezTo>
                  <a:lnTo>
                    <a:pt x="511175" y="32893"/>
                  </a:lnTo>
                  <a:cubicBezTo>
                    <a:pt x="511175" y="13716"/>
                    <a:pt x="491871" y="0"/>
                    <a:pt x="4725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7" name="Group 149">
            <a:extLst>
              <a:ext uri="{FF2B5EF4-FFF2-40B4-BE49-F238E27FC236}">
                <a16:creationId xmlns:a16="http://schemas.microsoft.com/office/drawing/2014/main" id="{2A401B26-025F-D274-E3AD-F63B33817D3F}"/>
              </a:ext>
            </a:extLst>
          </p:cNvPr>
          <p:cNvGrpSpPr>
            <a:grpSpLocks noChangeAspect="1"/>
          </p:cNvGrpSpPr>
          <p:nvPr/>
        </p:nvGrpSpPr>
        <p:grpSpPr>
          <a:xfrm>
            <a:off x="11514369" y="3812179"/>
            <a:ext cx="381240" cy="379080"/>
            <a:chOff x="0" y="0"/>
            <a:chExt cx="508320" cy="505440"/>
          </a:xfrm>
        </p:grpSpPr>
        <p:sp>
          <p:nvSpPr>
            <p:cNvPr id="198" name="Freeform 150">
              <a:extLst>
                <a:ext uri="{FF2B5EF4-FFF2-40B4-BE49-F238E27FC236}">
                  <a16:creationId xmlns:a16="http://schemas.microsoft.com/office/drawing/2014/main" id="{60148B83-BC04-325B-8268-DE13AA856C7C}"/>
                </a:ext>
              </a:extLst>
            </p:cNvPr>
            <p:cNvSpPr/>
            <p:nvPr/>
          </p:nvSpPr>
          <p:spPr>
            <a:xfrm>
              <a:off x="127" y="0"/>
              <a:ext cx="508254" cy="505333"/>
            </a:xfrm>
            <a:custGeom>
              <a:avLst/>
              <a:gdLst/>
              <a:ahLst/>
              <a:cxnLst/>
              <a:rect l="l" t="t" r="r" b="b"/>
              <a:pathLst>
                <a:path w="508254" h="505333">
                  <a:moveTo>
                    <a:pt x="326898" y="214249"/>
                  </a:moveTo>
                  <a:cubicBezTo>
                    <a:pt x="346075" y="214249"/>
                    <a:pt x="359918" y="230759"/>
                    <a:pt x="359918" y="249936"/>
                  </a:cubicBezTo>
                  <a:cubicBezTo>
                    <a:pt x="362585" y="274701"/>
                    <a:pt x="346075" y="288417"/>
                    <a:pt x="326898" y="288417"/>
                  </a:cubicBezTo>
                  <a:lnTo>
                    <a:pt x="181229" y="288417"/>
                  </a:lnTo>
                  <a:cubicBezTo>
                    <a:pt x="161925" y="288417"/>
                    <a:pt x="148209" y="271907"/>
                    <a:pt x="148209" y="249936"/>
                  </a:cubicBezTo>
                  <a:cubicBezTo>
                    <a:pt x="148209" y="230632"/>
                    <a:pt x="164719" y="214249"/>
                    <a:pt x="181229" y="214249"/>
                  </a:cubicBezTo>
                  <a:close/>
                  <a:moveTo>
                    <a:pt x="38481" y="0"/>
                  </a:moveTo>
                  <a:cubicBezTo>
                    <a:pt x="16383" y="0"/>
                    <a:pt x="0" y="16510"/>
                    <a:pt x="0" y="38481"/>
                  </a:cubicBezTo>
                  <a:lnTo>
                    <a:pt x="0" y="469646"/>
                  </a:lnTo>
                  <a:cubicBezTo>
                    <a:pt x="0" y="491617"/>
                    <a:pt x="16510" y="505333"/>
                    <a:pt x="38481" y="505333"/>
                  </a:cubicBezTo>
                  <a:lnTo>
                    <a:pt x="469773" y="505333"/>
                  </a:lnTo>
                  <a:cubicBezTo>
                    <a:pt x="491744" y="505333"/>
                    <a:pt x="508254" y="488823"/>
                    <a:pt x="508254" y="469646"/>
                  </a:cubicBezTo>
                  <a:lnTo>
                    <a:pt x="508254" y="38481"/>
                  </a:lnTo>
                  <a:cubicBezTo>
                    <a:pt x="508254" y="16510"/>
                    <a:pt x="491744" y="0"/>
                    <a:pt x="4697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9" name="Group 151">
            <a:extLst>
              <a:ext uri="{FF2B5EF4-FFF2-40B4-BE49-F238E27FC236}">
                <a16:creationId xmlns:a16="http://schemas.microsoft.com/office/drawing/2014/main" id="{E7DEEE11-A56D-D51E-5C36-87AC21FA0802}"/>
              </a:ext>
            </a:extLst>
          </p:cNvPr>
          <p:cNvGrpSpPr>
            <a:grpSpLocks noChangeAspect="1"/>
          </p:cNvGrpSpPr>
          <p:nvPr/>
        </p:nvGrpSpPr>
        <p:grpSpPr>
          <a:xfrm>
            <a:off x="11514369" y="4263079"/>
            <a:ext cx="381240" cy="379080"/>
            <a:chOff x="0" y="0"/>
            <a:chExt cx="508320" cy="505440"/>
          </a:xfrm>
        </p:grpSpPr>
        <p:sp>
          <p:nvSpPr>
            <p:cNvPr id="200" name="Freeform 152">
              <a:extLst>
                <a:ext uri="{FF2B5EF4-FFF2-40B4-BE49-F238E27FC236}">
                  <a16:creationId xmlns:a16="http://schemas.microsoft.com/office/drawing/2014/main" id="{537A88DD-DDC6-A69F-9FC2-CACFBBD7B659}"/>
                </a:ext>
              </a:extLst>
            </p:cNvPr>
            <p:cNvSpPr/>
            <p:nvPr/>
          </p:nvSpPr>
          <p:spPr>
            <a:xfrm>
              <a:off x="127" y="127"/>
              <a:ext cx="508254" cy="505333"/>
            </a:xfrm>
            <a:custGeom>
              <a:avLst/>
              <a:gdLst/>
              <a:ahLst/>
              <a:cxnLst/>
              <a:rect l="l" t="t" r="r" b="b"/>
              <a:pathLst>
                <a:path w="508254" h="505333">
                  <a:moveTo>
                    <a:pt x="326898" y="142748"/>
                  </a:moveTo>
                  <a:cubicBezTo>
                    <a:pt x="346075" y="142748"/>
                    <a:pt x="359918" y="161925"/>
                    <a:pt x="359918" y="181229"/>
                  </a:cubicBezTo>
                  <a:cubicBezTo>
                    <a:pt x="362585" y="203200"/>
                    <a:pt x="346075" y="216916"/>
                    <a:pt x="326898" y="216916"/>
                  </a:cubicBezTo>
                  <a:lnTo>
                    <a:pt x="181229" y="216916"/>
                  </a:lnTo>
                  <a:cubicBezTo>
                    <a:pt x="161925" y="216916"/>
                    <a:pt x="148209" y="197612"/>
                    <a:pt x="148209" y="181229"/>
                  </a:cubicBezTo>
                  <a:cubicBezTo>
                    <a:pt x="148209" y="161925"/>
                    <a:pt x="164719" y="142748"/>
                    <a:pt x="181229" y="142748"/>
                  </a:cubicBezTo>
                  <a:close/>
                  <a:moveTo>
                    <a:pt x="326898" y="288417"/>
                  </a:moveTo>
                  <a:cubicBezTo>
                    <a:pt x="346075" y="288417"/>
                    <a:pt x="359918" y="304927"/>
                    <a:pt x="359918" y="321437"/>
                  </a:cubicBezTo>
                  <a:cubicBezTo>
                    <a:pt x="362585" y="346075"/>
                    <a:pt x="346075" y="359918"/>
                    <a:pt x="326898" y="359918"/>
                  </a:cubicBezTo>
                  <a:lnTo>
                    <a:pt x="181229" y="359918"/>
                  </a:lnTo>
                  <a:cubicBezTo>
                    <a:pt x="161925" y="359918"/>
                    <a:pt x="148209" y="343408"/>
                    <a:pt x="148209" y="321437"/>
                  </a:cubicBezTo>
                  <a:cubicBezTo>
                    <a:pt x="148209" y="302133"/>
                    <a:pt x="164719" y="288417"/>
                    <a:pt x="181229" y="288417"/>
                  </a:cubicBezTo>
                  <a:close/>
                  <a:moveTo>
                    <a:pt x="38481" y="0"/>
                  </a:moveTo>
                  <a:cubicBezTo>
                    <a:pt x="16383" y="0"/>
                    <a:pt x="0" y="16383"/>
                    <a:pt x="0" y="32893"/>
                  </a:cubicBezTo>
                  <a:lnTo>
                    <a:pt x="0" y="469646"/>
                  </a:lnTo>
                  <a:cubicBezTo>
                    <a:pt x="0" y="491617"/>
                    <a:pt x="16510" y="505333"/>
                    <a:pt x="38481" y="505333"/>
                  </a:cubicBezTo>
                  <a:lnTo>
                    <a:pt x="469773" y="505333"/>
                  </a:lnTo>
                  <a:cubicBezTo>
                    <a:pt x="491744" y="505333"/>
                    <a:pt x="508254" y="486029"/>
                    <a:pt x="508254" y="469646"/>
                  </a:cubicBezTo>
                  <a:lnTo>
                    <a:pt x="508254" y="35560"/>
                  </a:lnTo>
                  <a:cubicBezTo>
                    <a:pt x="508254" y="16383"/>
                    <a:pt x="491744" y="0"/>
                    <a:pt x="4697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1" name="Group 153">
            <a:extLst>
              <a:ext uri="{FF2B5EF4-FFF2-40B4-BE49-F238E27FC236}">
                <a16:creationId xmlns:a16="http://schemas.microsoft.com/office/drawing/2014/main" id="{1BEBBB71-BB2B-957E-6B54-2F02708271FD}"/>
              </a:ext>
            </a:extLst>
          </p:cNvPr>
          <p:cNvGrpSpPr>
            <a:grpSpLocks noChangeAspect="1"/>
          </p:cNvGrpSpPr>
          <p:nvPr/>
        </p:nvGrpSpPr>
        <p:grpSpPr>
          <a:xfrm>
            <a:off x="6215889" y="3873739"/>
            <a:ext cx="961200" cy="774360"/>
            <a:chOff x="0" y="0"/>
            <a:chExt cx="1281600" cy="1032480"/>
          </a:xfrm>
        </p:grpSpPr>
        <p:sp>
          <p:nvSpPr>
            <p:cNvPr id="202" name="Freeform 154">
              <a:extLst>
                <a:ext uri="{FF2B5EF4-FFF2-40B4-BE49-F238E27FC236}">
                  <a16:creationId xmlns:a16="http://schemas.microsoft.com/office/drawing/2014/main" id="{679B3C55-178B-1956-B383-4378B179FC84}"/>
                </a:ext>
              </a:extLst>
            </p:cNvPr>
            <p:cNvSpPr/>
            <p:nvPr/>
          </p:nvSpPr>
          <p:spPr>
            <a:xfrm>
              <a:off x="0" y="127"/>
              <a:ext cx="1281557" cy="1032383"/>
            </a:xfrm>
            <a:custGeom>
              <a:avLst/>
              <a:gdLst/>
              <a:ahLst/>
              <a:cxnLst/>
              <a:rect l="l" t="t" r="r" b="b"/>
              <a:pathLst>
                <a:path w="1281557" h="1032383">
                  <a:moveTo>
                    <a:pt x="642366" y="69342"/>
                  </a:moveTo>
                  <a:cubicBezTo>
                    <a:pt x="743966" y="69342"/>
                    <a:pt x="844931" y="108458"/>
                    <a:pt x="921766" y="186690"/>
                  </a:cubicBezTo>
                  <a:cubicBezTo>
                    <a:pt x="1075690" y="340487"/>
                    <a:pt x="1075690" y="590423"/>
                    <a:pt x="921893" y="744093"/>
                  </a:cubicBezTo>
                  <a:cubicBezTo>
                    <a:pt x="850519" y="818261"/>
                    <a:pt x="751713" y="862203"/>
                    <a:pt x="641858" y="862203"/>
                  </a:cubicBezTo>
                  <a:cubicBezTo>
                    <a:pt x="532003" y="862203"/>
                    <a:pt x="430403" y="815467"/>
                    <a:pt x="359029" y="744093"/>
                  </a:cubicBezTo>
                  <a:cubicBezTo>
                    <a:pt x="205232" y="590296"/>
                    <a:pt x="205232" y="340487"/>
                    <a:pt x="359029" y="186690"/>
                  </a:cubicBezTo>
                  <a:cubicBezTo>
                    <a:pt x="438658" y="108458"/>
                    <a:pt x="540893" y="69342"/>
                    <a:pt x="642493" y="69342"/>
                  </a:cubicBezTo>
                  <a:close/>
                  <a:moveTo>
                    <a:pt x="638556" y="0"/>
                  </a:moveTo>
                  <a:cubicBezTo>
                    <a:pt x="182245" y="0"/>
                    <a:pt x="0" y="588137"/>
                    <a:pt x="372618" y="851281"/>
                  </a:cubicBezTo>
                  <a:lnTo>
                    <a:pt x="298450" y="982980"/>
                  </a:lnTo>
                  <a:cubicBezTo>
                    <a:pt x="287528" y="1004951"/>
                    <a:pt x="303911" y="1032383"/>
                    <a:pt x="328676" y="1032383"/>
                  </a:cubicBezTo>
                  <a:cubicBezTo>
                    <a:pt x="342392" y="1032383"/>
                    <a:pt x="356108" y="1026922"/>
                    <a:pt x="358902" y="1013079"/>
                  </a:cubicBezTo>
                  <a:lnTo>
                    <a:pt x="435737" y="889635"/>
                  </a:lnTo>
                  <a:cubicBezTo>
                    <a:pt x="500253" y="921131"/>
                    <a:pt x="570230" y="937006"/>
                    <a:pt x="640715" y="937006"/>
                  </a:cubicBezTo>
                  <a:cubicBezTo>
                    <a:pt x="711200" y="937006"/>
                    <a:pt x="781812" y="921258"/>
                    <a:pt x="847598" y="889635"/>
                  </a:cubicBezTo>
                  <a:lnTo>
                    <a:pt x="921766" y="1013079"/>
                  </a:lnTo>
                  <a:cubicBezTo>
                    <a:pt x="930021" y="1026795"/>
                    <a:pt x="943737" y="1032383"/>
                    <a:pt x="951992" y="1032383"/>
                  </a:cubicBezTo>
                  <a:cubicBezTo>
                    <a:pt x="979424" y="1032383"/>
                    <a:pt x="998601" y="1004951"/>
                    <a:pt x="984885" y="982980"/>
                  </a:cubicBezTo>
                  <a:lnTo>
                    <a:pt x="908177" y="851281"/>
                  </a:lnTo>
                  <a:cubicBezTo>
                    <a:pt x="1281557" y="590423"/>
                    <a:pt x="1097534" y="0"/>
                    <a:pt x="641858" y="0"/>
                  </a:cubicBezTo>
                  <a:cubicBezTo>
                    <a:pt x="640715" y="0"/>
                    <a:pt x="639699" y="0"/>
                    <a:pt x="6386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3" name="Group 155">
            <a:extLst>
              <a:ext uri="{FF2B5EF4-FFF2-40B4-BE49-F238E27FC236}">
                <a16:creationId xmlns:a16="http://schemas.microsoft.com/office/drawing/2014/main" id="{EF812F2D-5CE3-7D7C-159F-C73BAD81871A}"/>
              </a:ext>
            </a:extLst>
          </p:cNvPr>
          <p:cNvGrpSpPr>
            <a:grpSpLocks noChangeAspect="1"/>
          </p:cNvGrpSpPr>
          <p:nvPr/>
        </p:nvGrpSpPr>
        <p:grpSpPr>
          <a:xfrm>
            <a:off x="6822849" y="3818119"/>
            <a:ext cx="278100" cy="278100"/>
            <a:chOff x="0" y="0"/>
            <a:chExt cx="370800" cy="370800"/>
          </a:xfrm>
        </p:grpSpPr>
        <p:sp>
          <p:nvSpPr>
            <p:cNvPr id="204" name="Freeform 156">
              <a:extLst>
                <a:ext uri="{FF2B5EF4-FFF2-40B4-BE49-F238E27FC236}">
                  <a16:creationId xmlns:a16="http://schemas.microsoft.com/office/drawing/2014/main" id="{EFE00B39-42E2-450D-8B72-FDB5AAE02E0D}"/>
                </a:ext>
              </a:extLst>
            </p:cNvPr>
            <p:cNvSpPr/>
            <p:nvPr/>
          </p:nvSpPr>
          <p:spPr>
            <a:xfrm>
              <a:off x="0" y="0"/>
              <a:ext cx="370840" cy="370840"/>
            </a:xfrm>
            <a:custGeom>
              <a:avLst/>
              <a:gdLst/>
              <a:ahLst/>
              <a:cxnLst/>
              <a:rect l="l" t="t" r="r" b="b"/>
              <a:pathLst>
                <a:path w="370840" h="370840">
                  <a:moveTo>
                    <a:pt x="118110" y="0"/>
                  </a:moveTo>
                  <a:cubicBezTo>
                    <a:pt x="76835" y="0"/>
                    <a:pt x="35687" y="8255"/>
                    <a:pt x="0" y="27432"/>
                  </a:cubicBezTo>
                  <a:cubicBezTo>
                    <a:pt x="164846" y="82423"/>
                    <a:pt x="291084" y="208788"/>
                    <a:pt x="343281" y="370840"/>
                  </a:cubicBezTo>
                  <a:cubicBezTo>
                    <a:pt x="359791" y="335153"/>
                    <a:pt x="370840" y="293878"/>
                    <a:pt x="370840" y="252730"/>
                  </a:cubicBezTo>
                  <a:cubicBezTo>
                    <a:pt x="370840" y="112649"/>
                    <a:pt x="258191" y="0"/>
                    <a:pt x="11811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5" name="Group 157">
            <a:extLst>
              <a:ext uri="{FF2B5EF4-FFF2-40B4-BE49-F238E27FC236}">
                <a16:creationId xmlns:a16="http://schemas.microsoft.com/office/drawing/2014/main" id="{54A352D9-21F7-D2F4-249F-0AFF75D215D0}"/>
              </a:ext>
            </a:extLst>
          </p:cNvPr>
          <p:cNvGrpSpPr>
            <a:grpSpLocks noChangeAspect="1"/>
          </p:cNvGrpSpPr>
          <p:nvPr/>
        </p:nvGrpSpPr>
        <p:grpSpPr>
          <a:xfrm>
            <a:off x="6289329" y="3820279"/>
            <a:ext cx="278100" cy="278100"/>
            <a:chOff x="0" y="0"/>
            <a:chExt cx="370800" cy="370800"/>
          </a:xfrm>
        </p:grpSpPr>
        <p:sp>
          <p:nvSpPr>
            <p:cNvPr id="206" name="Freeform 158">
              <a:extLst>
                <a:ext uri="{FF2B5EF4-FFF2-40B4-BE49-F238E27FC236}">
                  <a16:creationId xmlns:a16="http://schemas.microsoft.com/office/drawing/2014/main" id="{3889BEC5-673F-8D2E-0081-5DAD229D8907}"/>
                </a:ext>
              </a:extLst>
            </p:cNvPr>
            <p:cNvSpPr/>
            <p:nvPr/>
          </p:nvSpPr>
          <p:spPr>
            <a:xfrm>
              <a:off x="127" y="127"/>
              <a:ext cx="370713" cy="370713"/>
            </a:xfrm>
            <a:custGeom>
              <a:avLst/>
              <a:gdLst/>
              <a:ahLst/>
              <a:cxnLst/>
              <a:rect l="l" t="t" r="r" b="b"/>
              <a:pathLst>
                <a:path w="370713" h="370713">
                  <a:moveTo>
                    <a:pt x="255397" y="0"/>
                  </a:moveTo>
                  <a:cubicBezTo>
                    <a:pt x="112522" y="0"/>
                    <a:pt x="0" y="112649"/>
                    <a:pt x="0" y="252603"/>
                  </a:cubicBezTo>
                  <a:cubicBezTo>
                    <a:pt x="0" y="293878"/>
                    <a:pt x="10922" y="335026"/>
                    <a:pt x="27432" y="370713"/>
                  </a:cubicBezTo>
                  <a:cubicBezTo>
                    <a:pt x="85090" y="205994"/>
                    <a:pt x="211328" y="79629"/>
                    <a:pt x="370713" y="27432"/>
                  </a:cubicBezTo>
                  <a:cubicBezTo>
                    <a:pt x="337820" y="10922"/>
                    <a:pt x="296545" y="0"/>
                    <a:pt x="25539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7" name="Group 159">
            <a:extLst>
              <a:ext uri="{FF2B5EF4-FFF2-40B4-BE49-F238E27FC236}">
                <a16:creationId xmlns:a16="http://schemas.microsoft.com/office/drawing/2014/main" id="{23010D40-915A-77AD-B37B-FD832533DA48}"/>
              </a:ext>
            </a:extLst>
          </p:cNvPr>
          <p:cNvGrpSpPr>
            <a:grpSpLocks noChangeAspect="1"/>
          </p:cNvGrpSpPr>
          <p:nvPr/>
        </p:nvGrpSpPr>
        <p:grpSpPr>
          <a:xfrm>
            <a:off x="6452409" y="3979039"/>
            <a:ext cx="486000" cy="488160"/>
            <a:chOff x="0" y="0"/>
            <a:chExt cx="648000" cy="650880"/>
          </a:xfrm>
        </p:grpSpPr>
        <p:sp>
          <p:nvSpPr>
            <p:cNvPr id="208" name="Freeform 160">
              <a:extLst>
                <a:ext uri="{FF2B5EF4-FFF2-40B4-BE49-F238E27FC236}">
                  <a16:creationId xmlns:a16="http://schemas.microsoft.com/office/drawing/2014/main" id="{0017C275-589A-3BAF-9CF4-C774FAFE4CC0}"/>
                </a:ext>
              </a:extLst>
            </p:cNvPr>
            <p:cNvSpPr/>
            <p:nvPr/>
          </p:nvSpPr>
          <p:spPr>
            <a:xfrm>
              <a:off x="0" y="127"/>
              <a:ext cx="647954" cy="650875"/>
            </a:xfrm>
            <a:custGeom>
              <a:avLst/>
              <a:gdLst/>
              <a:ahLst/>
              <a:cxnLst/>
              <a:rect l="l" t="t" r="r" b="b"/>
              <a:pathLst>
                <a:path w="647954" h="650875">
                  <a:moveTo>
                    <a:pt x="329438" y="145542"/>
                  </a:moveTo>
                  <a:cubicBezTo>
                    <a:pt x="351409" y="145542"/>
                    <a:pt x="365125" y="162052"/>
                    <a:pt x="365125" y="184023"/>
                  </a:cubicBezTo>
                  <a:lnTo>
                    <a:pt x="365125" y="291084"/>
                  </a:lnTo>
                  <a:lnTo>
                    <a:pt x="469392" y="291084"/>
                  </a:lnTo>
                  <a:cubicBezTo>
                    <a:pt x="491363" y="291084"/>
                    <a:pt x="507873" y="307594"/>
                    <a:pt x="507873" y="326771"/>
                  </a:cubicBezTo>
                  <a:cubicBezTo>
                    <a:pt x="507873" y="348742"/>
                    <a:pt x="491363" y="359664"/>
                    <a:pt x="469392" y="359664"/>
                  </a:cubicBezTo>
                  <a:lnTo>
                    <a:pt x="326771" y="359664"/>
                  </a:lnTo>
                  <a:cubicBezTo>
                    <a:pt x="304800" y="359664"/>
                    <a:pt x="288290" y="343154"/>
                    <a:pt x="288290" y="326771"/>
                  </a:cubicBezTo>
                  <a:lnTo>
                    <a:pt x="288290" y="184023"/>
                  </a:lnTo>
                  <a:lnTo>
                    <a:pt x="291084" y="184023"/>
                  </a:lnTo>
                  <a:cubicBezTo>
                    <a:pt x="291084" y="162052"/>
                    <a:pt x="307594" y="145542"/>
                    <a:pt x="329565" y="145542"/>
                  </a:cubicBezTo>
                  <a:close/>
                  <a:moveTo>
                    <a:pt x="326771" y="0"/>
                  </a:moveTo>
                  <a:cubicBezTo>
                    <a:pt x="148336" y="0"/>
                    <a:pt x="2794" y="145542"/>
                    <a:pt x="0" y="326771"/>
                  </a:cubicBezTo>
                  <a:cubicBezTo>
                    <a:pt x="2794" y="505333"/>
                    <a:pt x="148336" y="650875"/>
                    <a:pt x="326771" y="650875"/>
                  </a:cubicBezTo>
                  <a:cubicBezTo>
                    <a:pt x="505206" y="650875"/>
                    <a:pt x="647954" y="505333"/>
                    <a:pt x="647954" y="326771"/>
                  </a:cubicBezTo>
                  <a:cubicBezTo>
                    <a:pt x="647954" y="148209"/>
                    <a:pt x="505206" y="5461"/>
                    <a:pt x="32677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9" name="Group 161">
            <a:extLst>
              <a:ext uri="{FF2B5EF4-FFF2-40B4-BE49-F238E27FC236}">
                <a16:creationId xmlns:a16="http://schemas.microsoft.com/office/drawing/2014/main" id="{00E7943D-9C05-13DD-23BB-E66D84D49B02}"/>
              </a:ext>
            </a:extLst>
          </p:cNvPr>
          <p:cNvGrpSpPr>
            <a:grpSpLocks noChangeAspect="1"/>
          </p:cNvGrpSpPr>
          <p:nvPr/>
        </p:nvGrpSpPr>
        <p:grpSpPr>
          <a:xfrm>
            <a:off x="12347589" y="3861319"/>
            <a:ext cx="220320" cy="220320"/>
            <a:chOff x="0" y="0"/>
            <a:chExt cx="293760" cy="293760"/>
          </a:xfrm>
        </p:grpSpPr>
        <p:sp>
          <p:nvSpPr>
            <p:cNvPr id="210" name="Freeform 162">
              <a:extLst>
                <a:ext uri="{FF2B5EF4-FFF2-40B4-BE49-F238E27FC236}">
                  <a16:creationId xmlns:a16="http://schemas.microsoft.com/office/drawing/2014/main" id="{57823B16-A7E5-1259-B19C-CECC1919A744}"/>
                </a:ext>
              </a:extLst>
            </p:cNvPr>
            <p:cNvSpPr/>
            <p:nvPr/>
          </p:nvSpPr>
          <p:spPr>
            <a:xfrm>
              <a:off x="127" y="0"/>
              <a:ext cx="293751" cy="293878"/>
            </a:xfrm>
            <a:custGeom>
              <a:avLst/>
              <a:gdLst/>
              <a:ahLst/>
              <a:cxnLst/>
              <a:rect l="l" t="t" r="r" b="b"/>
              <a:pathLst>
                <a:path w="293751" h="293878">
                  <a:moveTo>
                    <a:pt x="236093" y="0"/>
                  </a:moveTo>
                  <a:lnTo>
                    <a:pt x="0" y="236220"/>
                  </a:lnTo>
                  <a:lnTo>
                    <a:pt x="60452" y="293878"/>
                  </a:lnTo>
                  <a:lnTo>
                    <a:pt x="293751" y="57658"/>
                  </a:lnTo>
                  <a:lnTo>
                    <a:pt x="23609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1" name="Group 163">
            <a:extLst>
              <a:ext uri="{FF2B5EF4-FFF2-40B4-BE49-F238E27FC236}">
                <a16:creationId xmlns:a16="http://schemas.microsoft.com/office/drawing/2014/main" id="{3C949055-552B-D7BF-46CB-07EC43E57260}"/>
              </a:ext>
            </a:extLst>
          </p:cNvPr>
          <p:cNvGrpSpPr>
            <a:grpSpLocks noChangeAspect="1"/>
          </p:cNvGrpSpPr>
          <p:nvPr/>
        </p:nvGrpSpPr>
        <p:grpSpPr>
          <a:xfrm>
            <a:off x="12689409" y="3792199"/>
            <a:ext cx="395820" cy="390960"/>
            <a:chOff x="0" y="0"/>
            <a:chExt cx="527760" cy="521280"/>
          </a:xfrm>
        </p:grpSpPr>
        <p:sp>
          <p:nvSpPr>
            <p:cNvPr id="212" name="Freeform 164">
              <a:extLst>
                <a:ext uri="{FF2B5EF4-FFF2-40B4-BE49-F238E27FC236}">
                  <a16:creationId xmlns:a16="http://schemas.microsoft.com/office/drawing/2014/main" id="{88C3074F-6656-2EF2-767E-413E7C819F7B}"/>
                </a:ext>
              </a:extLst>
            </p:cNvPr>
            <p:cNvSpPr/>
            <p:nvPr/>
          </p:nvSpPr>
          <p:spPr>
            <a:xfrm>
              <a:off x="0" y="0"/>
              <a:ext cx="527812" cy="521335"/>
            </a:xfrm>
            <a:custGeom>
              <a:avLst/>
              <a:gdLst/>
              <a:ahLst/>
              <a:cxnLst/>
              <a:rect l="l" t="t" r="r" b="b"/>
              <a:pathLst>
                <a:path w="527812" h="521335">
                  <a:moveTo>
                    <a:pt x="232283" y="0"/>
                  </a:moveTo>
                  <a:cubicBezTo>
                    <a:pt x="222631" y="0"/>
                    <a:pt x="212979" y="3429"/>
                    <a:pt x="206121" y="10287"/>
                  </a:cubicBezTo>
                  <a:lnTo>
                    <a:pt x="109982" y="106426"/>
                  </a:lnTo>
                  <a:lnTo>
                    <a:pt x="233553" y="230124"/>
                  </a:lnTo>
                  <a:cubicBezTo>
                    <a:pt x="247396" y="243840"/>
                    <a:pt x="247396" y="268605"/>
                    <a:pt x="233553" y="282321"/>
                  </a:cubicBezTo>
                  <a:cubicBezTo>
                    <a:pt x="229997" y="285877"/>
                    <a:pt x="223266" y="288036"/>
                    <a:pt x="215646" y="288036"/>
                  </a:cubicBezTo>
                  <a:cubicBezTo>
                    <a:pt x="205740" y="288036"/>
                    <a:pt x="194564" y="284607"/>
                    <a:pt x="186817" y="276860"/>
                  </a:cubicBezTo>
                  <a:lnTo>
                    <a:pt x="63246" y="153162"/>
                  </a:lnTo>
                  <a:lnTo>
                    <a:pt x="0" y="216281"/>
                  </a:lnTo>
                  <a:lnTo>
                    <a:pt x="307848" y="521335"/>
                  </a:lnTo>
                  <a:lnTo>
                    <a:pt x="514096" y="315214"/>
                  </a:lnTo>
                  <a:cubicBezTo>
                    <a:pt x="527812" y="301498"/>
                    <a:pt x="527812" y="276733"/>
                    <a:pt x="514096" y="263017"/>
                  </a:cubicBezTo>
                  <a:lnTo>
                    <a:pt x="258445" y="10287"/>
                  </a:lnTo>
                  <a:cubicBezTo>
                    <a:pt x="251587" y="3429"/>
                    <a:pt x="241935" y="0"/>
                    <a:pt x="2322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3" name="Group 165">
            <a:extLst>
              <a:ext uri="{FF2B5EF4-FFF2-40B4-BE49-F238E27FC236}">
                <a16:creationId xmlns:a16="http://schemas.microsoft.com/office/drawing/2014/main" id="{FBF7BCE7-20C8-0660-0779-F327628CD8D5}"/>
              </a:ext>
            </a:extLst>
          </p:cNvPr>
          <p:cNvGrpSpPr>
            <a:grpSpLocks noChangeAspect="1"/>
          </p:cNvGrpSpPr>
          <p:nvPr/>
        </p:nvGrpSpPr>
        <p:grpSpPr>
          <a:xfrm>
            <a:off x="12430209" y="3943939"/>
            <a:ext cx="558360" cy="558360"/>
            <a:chOff x="0" y="0"/>
            <a:chExt cx="744480" cy="744480"/>
          </a:xfrm>
        </p:grpSpPr>
        <p:sp>
          <p:nvSpPr>
            <p:cNvPr id="214" name="Freeform 166">
              <a:extLst>
                <a:ext uri="{FF2B5EF4-FFF2-40B4-BE49-F238E27FC236}">
                  <a16:creationId xmlns:a16="http://schemas.microsoft.com/office/drawing/2014/main" id="{28F64364-645D-D9AB-4B8A-8F2AAA3EDC29}"/>
                </a:ext>
              </a:extLst>
            </p:cNvPr>
            <p:cNvSpPr/>
            <p:nvPr/>
          </p:nvSpPr>
          <p:spPr>
            <a:xfrm>
              <a:off x="127" y="0"/>
              <a:ext cx="744474" cy="744474"/>
            </a:xfrm>
            <a:custGeom>
              <a:avLst/>
              <a:gdLst/>
              <a:ahLst/>
              <a:cxnLst/>
              <a:rect l="l" t="t" r="r" b="b"/>
              <a:pathLst>
                <a:path w="744474" h="744474">
                  <a:moveTo>
                    <a:pt x="233426" y="0"/>
                  </a:moveTo>
                  <a:lnTo>
                    <a:pt x="0" y="233553"/>
                  </a:lnTo>
                  <a:lnTo>
                    <a:pt x="510921" y="744474"/>
                  </a:lnTo>
                  <a:lnTo>
                    <a:pt x="744474" y="510921"/>
                  </a:lnTo>
                  <a:lnTo>
                    <a:pt x="23342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5" name="Group 167">
            <a:extLst>
              <a:ext uri="{FF2B5EF4-FFF2-40B4-BE49-F238E27FC236}">
                <a16:creationId xmlns:a16="http://schemas.microsoft.com/office/drawing/2014/main" id="{B990642C-165C-181C-177B-CE23EC4D3FD0}"/>
              </a:ext>
            </a:extLst>
          </p:cNvPr>
          <p:cNvGrpSpPr>
            <a:grpSpLocks noChangeAspect="1"/>
          </p:cNvGrpSpPr>
          <p:nvPr/>
        </p:nvGrpSpPr>
        <p:grpSpPr>
          <a:xfrm>
            <a:off x="12860589" y="4374319"/>
            <a:ext cx="230040" cy="224640"/>
            <a:chOff x="0" y="0"/>
            <a:chExt cx="306720" cy="299520"/>
          </a:xfrm>
        </p:grpSpPr>
        <p:sp>
          <p:nvSpPr>
            <p:cNvPr id="216" name="Freeform 168">
              <a:extLst>
                <a:ext uri="{FF2B5EF4-FFF2-40B4-BE49-F238E27FC236}">
                  <a16:creationId xmlns:a16="http://schemas.microsoft.com/office/drawing/2014/main" id="{3554D6C0-0E18-2108-E90C-EDD8FCE4BA73}"/>
                </a:ext>
              </a:extLst>
            </p:cNvPr>
            <p:cNvSpPr/>
            <p:nvPr/>
          </p:nvSpPr>
          <p:spPr>
            <a:xfrm>
              <a:off x="0" y="127"/>
              <a:ext cx="306705" cy="299466"/>
            </a:xfrm>
            <a:custGeom>
              <a:avLst/>
              <a:gdLst/>
              <a:ahLst/>
              <a:cxnLst/>
              <a:rect l="l" t="t" r="r" b="b"/>
              <a:pathLst>
                <a:path w="306705" h="299466">
                  <a:moveTo>
                    <a:pt x="211709" y="0"/>
                  </a:moveTo>
                  <a:lnTo>
                    <a:pt x="0" y="211709"/>
                  </a:lnTo>
                  <a:lnTo>
                    <a:pt x="252984" y="297053"/>
                  </a:lnTo>
                  <a:cubicBezTo>
                    <a:pt x="257302" y="298704"/>
                    <a:pt x="261493" y="299466"/>
                    <a:pt x="265684" y="299466"/>
                  </a:cubicBezTo>
                  <a:cubicBezTo>
                    <a:pt x="288163" y="299466"/>
                    <a:pt x="306705" y="276225"/>
                    <a:pt x="299720" y="252984"/>
                  </a:cubicBezTo>
                  <a:lnTo>
                    <a:pt x="21170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7" name="Group 169">
            <a:extLst>
              <a:ext uri="{FF2B5EF4-FFF2-40B4-BE49-F238E27FC236}">
                <a16:creationId xmlns:a16="http://schemas.microsoft.com/office/drawing/2014/main" id="{B8D37AC7-6890-7846-1D13-5A8479C40D23}"/>
              </a:ext>
            </a:extLst>
          </p:cNvPr>
          <p:cNvGrpSpPr>
            <a:grpSpLocks noChangeAspect="1"/>
          </p:cNvGrpSpPr>
          <p:nvPr/>
        </p:nvGrpSpPr>
        <p:grpSpPr>
          <a:xfrm>
            <a:off x="12273609" y="4203679"/>
            <a:ext cx="393660" cy="390960"/>
            <a:chOff x="0" y="0"/>
            <a:chExt cx="524880" cy="521280"/>
          </a:xfrm>
        </p:grpSpPr>
        <p:sp>
          <p:nvSpPr>
            <p:cNvPr id="218" name="Freeform 170">
              <a:extLst>
                <a:ext uri="{FF2B5EF4-FFF2-40B4-BE49-F238E27FC236}">
                  <a16:creationId xmlns:a16="http://schemas.microsoft.com/office/drawing/2014/main" id="{8B1BE90A-FA6D-35B3-BD44-49DB9B06C67F}"/>
                </a:ext>
              </a:extLst>
            </p:cNvPr>
            <p:cNvSpPr/>
            <p:nvPr/>
          </p:nvSpPr>
          <p:spPr>
            <a:xfrm>
              <a:off x="0" y="0"/>
              <a:ext cx="524891" cy="521335"/>
            </a:xfrm>
            <a:custGeom>
              <a:avLst/>
              <a:gdLst/>
              <a:ahLst/>
              <a:cxnLst/>
              <a:rect l="l" t="t" r="r" b="b"/>
              <a:pathLst>
                <a:path w="524891" h="521335">
                  <a:moveTo>
                    <a:pt x="219837" y="0"/>
                  </a:moveTo>
                  <a:lnTo>
                    <a:pt x="156591" y="63246"/>
                  </a:lnTo>
                  <a:lnTo>
                    <a:pt x="288544" y="192278"/>
                  </a:lnTo>
                  <a:cubicBezTo>
                    <a:pt x="302387" y="205994"/>
                    <a:pt x="302387" y="230759"/>
                    <a:pt x="288544" y="244475"/>
                  </a:cubicBezTo>
                  <a:cubicBezTo>
                    <a:pt x="281686" y="251333"/>
                    <a:pt x="272034" y="254762"/>
                    <a:pt x="262509" y="254762"/>
                  </a:cubicBezTo>
                  <a:cubicBezTo>
                    <a:pt x="252984" y="254762"/>
                    <a:pt x="243332" y="251333"/>
                    <a:pt x="236474" y="244475"/>
                  </a:cubicBezTo>
                  <a:lnTo>
                    <a:pt x="107188" y="112649"/>
                  </a:lnTo>
                  <a:lnTo>
                    <a:pt x="13843" y="205994"/>
                  </a:lnTo>
                  <a:cubicBezTo>
                    <a:pt x="0" y="219710"/>
                    <a:pt x="0" y="244475"/>
                    <a:pt x="13843" y="258318"/>
                  </a:cubicBezTo>
                  <a:lnTo>
                    <a:pt x="266573" y="511048"/>
                  </a:lnTo>
                  <a:cubicBezTo>
                    <a:pt x="273431" y="517906"/>
                    <a:pt x="283083" y="521335"/>
                    <a:pt x="292735" y="521335"/>
                  </a:cubicBezTo>
                  <a:cubicBezTo>
                    <a:pt x="302387" y="521335"/>
                    <a:pt x="311912" y="517906"/>
                    <a:pt x="318770" y="511048"/>
                  </a:cubicBezTo>
                  <a:lnTo>
                    <a:pt x="524891" y="304927"/>
                  </a:lnTo>
                  <a:lnTo>
                    <a:pt x="21983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9" name="Group 171">
            <a:extLst>
              <a:ext uri="{FF2B5EF4-FFF2-40B4-BE49-F238E27FC236}">
                <a16:creationId xmlns:a16="http://schemas.microsoft.com/office/drawing/2014/main" id="{7DD912D4-83AE-4014-79E1-9DF389040114}"/>
              </a:ext>
            </a:extLst>
          </p:cNvPr>
          <p:cNvGrpSpPr>
            <a:grpSpLocks noChangeAspect="1"/>
          </p:cNvGrpSpPr>
          <p:nvPr/>
        </p:nvGrpSpPr>
        <p:grpSpPr>
          <a:xfrm>
            <a:off x="12246609" y="3770059"/>
            <a:ext cx="240840" cy="230040"/>
            <a:chOff x="0" y="0"/>
            <a:chExt cx="321120" cy="306720"/>
          </a:xfrm>
        </p:grpSpPr>
        <p:sp>
          <p:nvSpPr>
            <p:cNvPr id="220" name="Freeform 172">
              <a:extLst>
                <a:ext uri="{FF2B5EF4-FFF2-40B4-BE49-F238E27FC236}">
                  <a16:creationId xmlns:a16="http://schemas.microsoft.com/office/drawing/2014/main" id="{1E0A987E-6DB3-5A0B-6F6B-D6D902E9DF17}"/>
                </a:ext>
              </a:extLst>
            </p:cNvPr>
            <p:cNvSpPr/>
            <p:nvPr/>
          </p:nvSpPr>
          <p:spPr>
            <a:xfrm>
              <a:off x="127" y="0"/>
              <a:ext cx="321056" cy="306705"/>
            </a:xfrm>
            <a:custGeom>
              <a:avLst/>
              <a:gdLst/>
              <a:ahLst/>
              <a:cxnLst/>
              <a:rect l="l" t="t" r="r" b="b"/>
              <a:pathLst>
                <a:path w="321056" h="306705">
                  <a:moveTo>
                    <a:pt x="198628" y="0"/>
                  </a:moveTo>
                  <a:cubicBezTo>
                    <a:pt x="166751" y="0"/>
                    <a:pt x="134493" y="12446"/>
                    <a:pt x="109728" y="37211"/>
                  </a:cubicBezTo>
                  <a:lnTo>
                    <a:pt x="49403" y="97663"/>
                  </a:lnTo>
                  <a:cubicBezTo>
                    <a:pt x="0" y="147193"/>
                    <a:pt x="0" y="224155"/>
                    <a:pt x="49403" y="273685"/>
                  </a:cubicBezTo>
                  <a:lnTo>
                    <a:pt x="82296" y="306705"/>
                  </a:lnTo>
                  <a:lnTo>
                    <a:pt x="321056" y="70231"/>
                  </a:lnTo>
                  <a:lnTo>
                    <a:pt x="285369" y="37211"/>
                  </a:lnTo>
                  <a:cubicBezTo>
                    <a:pt x="262128" y="12446"/>
                    <a:pt x="230505" y="0"/>
                    <a:pt x="19862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1" name="Group 173">
            <a:extLst>
              <a:ext uri="{FF2B5EF4-FFF2-40B4-BE49-F238E27FC236}">
                <a16:creationId xmlns:a16="http://schemas.microsoft.com/office/drawing/2014/main" id="{695E6B0A-02C2-4B0C-13DE-C65E97E5D4FF}"/>
              </a:ext>
            </a:extLst>
          </p:cNvPr>
          <p:cNvGrpSpPr>
            <a:grpSpLocks noChangeAspect="1"/>
          </p:cNvGrpSpPr>
          <p:nvPr/>
        </p:nvGrpSpPr>
        <p:grpSpPr>
          <a:xfrm>
            <a:off x="7480029" y="3819739"/>
            <a:ext cx="815940" cy="826740"/>
            <a:chOff x="0" y="0"/>
            <a:chExt cx="1087920" cy="1102320"/>
          </a:xfrm>
        </p:grpSpPr>
        <p:sp>
          <p:nvSpPr>
            <p:cNvPr id="222" name="Freeform 174">
              <a:extLst>
                <a:ext uri="{FF2B5EF4-FFF2-40B4-BE49-F238E27FC236}">
                  <a16:creationId xmlns:a16="http://schemas.microsoft.com/office/drawing/2014/main" id="{623973A4-0BC9-2458-45D3-B94FD31ED11F}"/>
                </a:ext>
              </a:extLst>
            </p:cNvPr>
            <p:cNvSpPr/>
            <p:nvPr/>
          </p:nvSpPr>
          <p:spPr>
            <a:xfrm>
              <a:off x="127" y="127"/>
              <a:ext cx="1087882" cy="1102360"/>
            </a:xfrm>
            <a:custGeom>
              <a:avLst/>
              <a:gdLst/>
              <a:ahLst/>
              <a:cxnLst/>
              <a:rect l="l" t="t" r="r" b="b"/>
              <a:pathLst>
                <a:path w="1087882" h="1102360">
                  <a:moveTo>
                    <a:pt x="326898" y="395478"/>
                  </a:moveTo>
                  <a:cubicBezTo>
                    <a:pt x="368173" y="395478"/>
                    <a:pt x="401066" y="425577"/>
                    <a:pt x="401066" y="466852"/>
                  </a:cubicBezTo>
                  <a:cubicBezTo>
                    <a:pt x="401066" y="508127"/>
                    <a:pt x="368046" y="538226"/>
                    <a:pt x="326898" y="538226"/>
                  </a:cubicBezTo>
                  <a:cubicBezTo>
                    <a:pt x="285750" y="538226"/>
                    <a:pt x="255524" y="508000"/>
                    <a:pt x="255524" y="466852"/>
                  </a:cubicBezTo>
                  <a:cubicBezTo>
                    <a:pt x="255524" y="425704"/>
                    <a:pt x="285750" y="395478"/>
                    <a:pt x="326898" y="395478"/>
                  </a:cubicBezTo>
                  <a:close/>
                  <a:moveTo>
                    <a:pt x="543941" y="395478"/>
                  </a:moveTo>
                  <a:cubicBezTo>
                    <a:pt x="585089" y="395478"/>
                    <a:pt x="615315" y="425577"/>
                    <a:pt x="615315" y="466852"/>
                  </a:cubicBezTo>
                  <a:cubicBezTo>
                    <a:pt x="615315" y="508127"/>
                    <a:pt x="585089" y="538226"/>
                    <a:pt x="543941" y="538226"/>
                  </a:cubicBezTo>
                  <a:cubicBezTo>
                    <a:pt x="502793" y="538226"/>
                    <a:pt x="472567" y="508000"/>
                    <a:pt x="472567" y="466852"/>
                  </a:cubicBezTo>
                  <a:cubicBezTo>
                    <a:pt x="472567" y="425704"/>
                    <a:pt x="502793" y="395478"/>
                    <a:pt x="543941" y="395478"/>
                  </a:cubicBezTo>
                  <a:close/>
                  <a:moveTo>
                    <a:pt x="760984" y="395478"/>
                  </a:moveTo>
                  <a:cubicBezTo>
                    <a:pt x="802132" y="395478"/>
                    <a:pt x="832358" y="425577"/>
                    <a:pt x="832358" y="466852"/>
                  </a:cubicBezTo>
                  <a:cubicBezTo>
                    <a:pt x="832358" y="508127"/>
                    <a:pt x="802132" y="538226"/>
                    <a:pt x="760984" y="538226"/>
                  </a:cubicBezTo>
                  <a:cubicBezTo>
                    <a:pt x="719836" y="538226"/>
                    <a:pt x="686816" y="508000"/>
                    <a:pt x="686816" y="466852"/>
                  </a:cubicBezTo>
                  <a:cubicBezTo>
                    <a:pt x="686816" y="425704"/>
                    <a:pt x="719836" y="395478"/>
                    <a:pt x="760984" y="395478"/>
                  </a:cubicBezTo>
                  <a:close/>
                  <a:moveTo>
                    <a:pt x="543941" y="0"/>
                  </a:moveTo>
                  <a:cubicBezTo>
                    <a:pt x="244475" y="0"/>
                    <a:pt x="0" y="208661"/>
                    <a:pt x="0" y="466852"/>
                  </a:cubicBezTo>
                  <a:cubicBezTo>
                    <a:pt x="0" y="648081"/>
                    <a:pt x="120777" y="801878"/>
                    <a:pt x="288417" y="878713"/>
                  </a:cubicBezTo>
                  <a:lnTo>
                    <a:pt x="288417" y="1068324"/>
                  </a:lnTo>
                  <a:cubicBezTo>
                    <a:pt x="288417" y="1088390"/>
                    <a:pt x="305308" y="1102360"/>
                    <a:pt x="323850" y="1102360"/>
                  </a:cubicBezTo>
                  <a:cubicBezTo>
                    <a:pt x="333375" y="1102360"/>
                    <a:pt x="343281" y="1098677"/>
                    <a:pt x="351663" y="1090295"/>
                  </a:cubicBezTo>
                  <a:lnTo>
                    <a:pt x="488950" y="931037"/>
                  </a:lnTo>
                  <a:cubicBezTo>
                    <a:pt x="505460" y="931037"/>
                    <a:pt x="521970" y="933831"/>
                    <a:pt x="543941" y="933831"/>
                  </a:cubicBezTo>
                  <a:cubicBezTo>
                    <a:pt x="840613" y="933831"/>
                    <a:pt x="1087882" y="727837"/>
                    <a:pt x="1087882" y="466979"/>
                  </a:cubicBezTo>
                  <a:cubicBezTo>
                    <a:pt x="1087882" y="208661"/>
                    <a:pt x="846074" y="0"/>
                    <a:pt x="54394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3" name="Group 175">
            <a:extLst>
              <a:ext uri="{FF2B5EF4-FFF2-40B4-BE49-F238E27FC236}">
                <a16:creationId xmlns:a16="http://schemas.microsoft.com/office/drawing/2014/main" id="{53AB17E7-6CC7-73DE-1146-EA9685D58D5C}"/>
              </a:ext>
            </a:extLst>
          </p:cNvPr>
          <p:cNvGrpSpPr>
            <a:grpSpLocks noChangeAspect="1"/>
          </p:cNvGrpSpPr>
          <p:nvPr/>
        </p:nvGrpSpPr>
        <p:grpSpPr>
          <a:xfrm>
            <a:off x="13953549" y="3877519"/>
            <a:ext cx="414180" cy="649080"/>
            <a:chOff x="0" y="0"/>
            <a:chExt cx="552240" cy="865440"/>
          </a:xfrm>
        </p:grpSpPr>
        <p:sp>
          <p:nvSpPr>
            <p:cNvPr id="224" name="Freeform 176">
              <a:extLst>
                <a:ext uri="{FF2B5EF4-FFF2-40B4-BE49-F238E27FC236}">
                  <a16:creationId xmlns:a16="http://schemas.microsoft.com/office/drawing/2014/main" id="{7D24DEA9-7E21-D911-A949-AD96A4DA39A0}"/>
                </a:ext>
              </a:extLst>
            </p:cNvPr>
            <p:cNvSpPr/>
            <p:nvPr/>
          </p:nvSpPr>
          <p:spPr>
            <a:xfrm>
              <a:off x="0" y="127"/>
              <a:ext cx="552196" cy="865505"/>
            </a:xfrm>
            <a:custGeom>
              <a:avLst/>
              <a:gdLst/>
              <a:ahLst/>
              <a:cxnLst/>
              <a:rect l="l" t="t" r="r" b="b"/>
              <a:pathLst>
                <a:path w="552196" h="865505">
                  <a:moveTo>
                    <a:pt x="409321" y="0"/>
                  </a:moveTo>
                  <a:lnTo>
                    <a:pt x="409321" y="686816"/>
                  </a:lnTo>
                  <a:cubicBezTo>
                    <a:pt x="409321" y="705993"/>
                    <a:pt x="390144" y="719836"/>
                    <a:pt x="370840" y="719836"/>
                  </a:cubicBezTo>
                  <a:cubicBezTo>
                    <a:pt x="260985" y="719836"/>
                    <a:pt x="142748" y="758317"/>
                    <a:pt x="60452" y="824230"/>
                  </a:cubicBezTo>
                  <a:cubicBezTo>
                    <a:pt x="46736" y="832485"/>
                    <a:pt x="16510" y="865505"/>
                    <a:pt x="0" y="865505"/>
                  </a:cubicBezTo>
                  <a:lnTo>
                    <a:pt x="442341" y="865505"/>
                  </a:lnTo>
                  <a:cubicBezTo>
                    <a:pt x="499999" y="865505"/>
                    <a:pt x="552196" y="815975"/>
                    <a:pt x="552196" y="758317"/>
                  </a:cubicBezTo>
                  <a:lnTo>
                    <a:pt x="552196" y="107061"/>
                  </a:lnTo>
                  <a:cubicBezTo>
                    <a:pt x="552196" y="46609"/>
                    <a:pt x="502793" y="0"/>
                    <a:pt x="44234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5" name="Group 177">
            <a:extLst>
              <a:ext uri="{FF2B5EF4-FFF2-40B4-BE49-F238E27FC236}">
                <a16:creationId xmlns:a16="http://schemas.microsoft.com/office/drawing/2014/main" id="{B9AC96D5-459A-ACAF-CC6D-2A9ACDEB45D9}"/>
              </a:ext>
            </a:extLst>
          </p:cNvPr>
          <p:cNvGrpSpPr>
            <a:grpSpLocks noChangeAspect="1"/>
          </p:cNvGrpSpPr>
          <p:nvPr/>
        </p:nvGrpSpPr>
        <p:grpSpPr>
          <a:xfrm>
            <a:off x="13698129" y="3770599"/>
            <a:ext cx="226800" cy="673920"/>
            <a:chOff x="0" y="0"/>
            <a:chExt cx="302400" cy="898560"/>
          </a:xfrm>
        </p:grpSpPr>
        <p:sp>
          <p:nvSpPr>
            <p:cNvPr id="226" name="Freeform 178">
              <a:extLst>
                <a:ext uri="{FF2B5EF4-FFF2-40B4-BE49-F238E27FC236}">
                  <a16:creationId xmlns:a16="http://schemas.microsoft.com/office/drawing/2014/main" id="{4BD0D670-F1CA-5F08-C452-6C84C4DC9EE1}"/>
                </a:ext>
              </a:extLst>
            </p:cNvPr>
            <p:cNvSpPr/>
            <p:nvPr/>
          </p:nvSpPr>
          <p:spPr>
            <a:xfrm>
              <a:off x="127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0" y="0"/>
                  </a:moveTo>
                  <a:lnTo>
                    <a:pt x="0" y="794131"/>
                  </a:lnTo>
                  <a:cubicBezTo>
                    <a:pt x="101727" y="802386"/>
                    <a:pt x="217170" y="835406"/>
                    <a:pt x="302387" y="898525"/>
                  </a:cubicBezTo>
                  <a:lnTo>
                    <a:pt x="302387" y="104394"/>
                  </a:lnTo>
                  <a:cubicBezTo>
                    <a:pt x="217043" y="41275"/>
                    <a:pt x="107188" y="8255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7" name="Group 179">
            <a:extLst>
              <a:ext uri="{FF2B5EF4-FFF2-40B4-BE49-F238E27FC236}">
                <a16:creationId xmlns:a16="http://schemas.microsoft.com/office/drawing/2014/main" id="{B247B704-F75E-D6DB-45C5-1AE0AB950189}"/>
              </a:ext>
            </a:extLst>
          </p:cNvPr>
          <p:cNvGrpSpPr>
            <a:grpSpLocks noChangeAspect="1"/>
          </p:cNvGrpSpPr>
          <p:nvPr/>
        </p:nvGrpSpPr>
        <p:grpSpPr>
          <a:xfrm>
            <a:off x="13977849" y="3770599"/>
            <a:ext cx="226800" cy="673920"/>
            <a:chOff x="0" y="0"/>
            <a:chExt cx="302400" cy="898560"/>
          </a:xfrm>
        </p:grpSpPr>
        <p:sp>
          <p:nvSpPr>
            <p:cNvPr id="228" name="Freeform 180">
              <a:extLst>
                <a:ext uri="{FF2B5EF4-FFF2-40B4-BE49-F238E27FC236}">
                  <a16:creationId xmlns:a16="http://schemas.microsoft.com/office/drawing/2014/main" id="{4562E5E1-613B-7DC6-B8E2-6F3312F919CD}"/>
                </a:ext>
              </a:extLst>
            </p:cNvPr>
            <p:cNvSpPr/>
            <p:nvPr/>
          </p:nvSpPr>
          <p:spPr>
            <a:xfrm>
              <a:off x="0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302387" y="0"/>
                  </a:moveTo>
                  <a:cubicBezTo>
                    <a:pt x="200660" y="8255"/>
                    <a:pt x="85217" y="41275"/>
                    <a:pt x="0" y="104394"/>
                  </a:cubicBezTo>
                  <a:lnTo>
                    <a:pt x="0" y="898525"/>
                  </a:lnTo>
                  <a:cubicBezTo>
                    <a:pt x="85217" y="835406"/>
                    <a:pt x="195199" y="802386"/>
                    <a:pt x="302387" y="794131"/>
                  </a:cubicBezTo>
                  <a:lnTo>
                    <a:pt x="30238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9" name="Group 181">
            <a:extLst>
              <a:ext uri="{FF2B5EF4-FFF2-40B4-BE49-F238E27FC236}">
                <a16:creationId xmlns:a16="http://schemas.microsoft.com/office/drawing/2014/main" id="{0114AF8A-8D93-FE7F-993A-78D14D12A182}"/>
              </a:ext>
            </a:extLst>
          </p:cNvPr>
          <p:cNvGrpSpPr>
            <a:grpSpLocks noChangeAspect="1"/>
          </p:cNvGrpSpPr>
          <p:nvPr/>
        </p:nvGrpSpPr>
        <p:grpSpPr>
          <a:xfrm>
            <a:off x="13537209" y="3877519"/>
            <a:ext cx="412020" cy="649080"/>
            <a:chOff x="0" y="0"/>
            <a:chExt cx="549360" cy="865440"/>
          </a:xfrm>
        </p:grpSpPr>
        <p:sp>
          <p:nvSpPr>
            <p:cNvPr id="230" name="Freeform 182">
              <a:extLst>
                <a:ext uri="{FF2B5EF4-FFF2-40B4-BE49-F238E27FC236}">
                  <a16:creationId xmlns:a16="http://schemas.microsoft.com/office/drawing/2014/main" id="{4D64A716-AABE-8FF3-EA53-9943CFBFF01F}"/>
                </a:ext>
              </a:extLst>
            </p:cNvPr>
            <p:cNvSpPr/>
            <p:nvPr/>
          </p:nvSpPr>
          <p:spPr>
            <a:xfrm>
              <a:off x="0" y="127"/>
              <a:ext cx="549402" cy="865378"/>
            </a:xfrm>
            <a:custGeom>
              <a:avLst/>
              <a:gdLst/>
              <a:ahLst/>
              <a:cxnLst/>
              <a:rect l="l" t="t" r="r" b="b"/>
              <a:pathLst>
                <a:path w="549402" h="865378">
                  <a:moveTo>
                    <a:pt x="107188" y="0"/>
                  </a:moveTo>
                  <a:cubicBezTo>
                    <a:pt x="49403" y="0"/>
                    <a:pt x="0" y="46609"/>
                    <a:pt x="0" y="104394"/>
                  </a:cubicBezTo>
                  <a:lnTo>
                    <a:pt x="0" y="755396"/>
                  </a:lnTo>
                  <a:cubicBezTo>
                    <a:pt x="2794" y="815848"/>
                    <a:pt x="49403" y="865378"/>
                    <a:pt x="107188" y="865378"/>
                  </a:cubicBezTo>
                  <a:lnTo>
                    <a:pt x="549402" y="865378"/>
                  </a:lnTo>
                  <a:cubicBezTo>
                    <a:pt x="532892" y="865378"/>
                    <a:pt x="502793" y="837819"/>
                    <a:pt x="488950" y="824103"/>
                  </a:cubicBezTo>
                  <a:cubicBezTo>
                    <a:pt x="403733" y="755396"/>
                    <a:pt x="285750" y="719709"/>
                    <a:pt x="178562" y="719709"/>
                  </a:cubicBezTo>
                  <a:cubicBezTo>
                    <a:pt x="159385" y="719709"/>
                    <a:pt x="142875" y="703199"/>
                    <a:pt x="142875" y="686689"/>
                  </a:cubicBezTo>
                  <a:lnTo>
                    <a:pt x="14287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1" name="Group 183">
            <a:extLst>
              <a:ext uri="{FF2B5EF4-FFF2-40B4-BE49-F238E27FC236}">
                <a16:creationId xmlns:a16="http://schemas.microsoft.com/office/drawing/2014/main" id="{E3407AA6-666C-5CF5-9882-BF063D7209A8}"/>
              </a:ext>
            </a:extLst>
          </p:cNvPr>
          <p:cNvGrpSpPr>
            <a:grpSpLocks noChangeAspect="1"/>
          </p:cNvGrpSpPr>
          <p:nvPr/>
        </p:nvGrpSpPr>
        <p:grpSpPr>
          <a:xfrm>
            <a:off x="8629149" y="3927199"/>
            <a:ext cx="109080" cy="642600"/>
            <a:chOff x="0" y="0"/>
            <a:chExt cx="145440" cy="856800"/>
          </a:xfrm>
        </p:grpSpPr>
        <p:sp>
          <p:nvSpPr>
            <p:cNvPr id="232" name="Freeform 184">
              <a:extLst>
                <a:ext uri="{FF2B5EF4-FFF2-40B4-BE49-F238E27FC236}">
                  <a16:creationId xmlns:a16="http://schemas.microsoft.com/office/drawing/2014/main" id="{DB806603-5C79-AF85-D63B-A450571FC6B0}"/>
                </a:ext>
              </a:extLst>
            </p:cNvPr>
            <p:cNvSpPr/>
            <p:nvPr/>
          </p:nvSpPr>
          <p:spPr>
            <a:xfrm>
              <a:off x="127" y="0"/>
              <a:ext cx="145415" cy="856742"/>
            </a:xfrm>
            <a:custGeom>
              <a:avLst/>
              <a:gdLst/>
              <a:ahLst/>
              <a:cxnLst/>
              <a:rect l="l" t="t" r="r" b="b"/>
              <a:pathLst>
                <a:path w="145415" h="856742">
                  <a:moveTo>
                    <a:pt x="0" y="0"/>
                  </a:moveTo>
                  <a:lnTo>
                    <a:pt x="0" y="856742"/>
                  </a:lnTo>
                  <a:lnTo>
                    <a:pt x="145415" y="713994"/>
                  </a:lnTo>
                  <a:lnTo>
                    <a:pt x="145415" y="14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3" name="Group 185">
            <a:extLst>
              <a:ext uri="{FF2B5EF4-FFF2-40B4-BE49-F238E27FC236}">
                <a16:creationId xmlns:a16="http://schemas.microsoft.com/office/drawing/2014/main" id="{DB9C640F-97E3-FD49-FD92-2386B5800DEB}"/>
              </a:ext>
            </a:extLst>
          </p:cNvPr>
          <p:cNvGrpSpPr>
            <a:grpSpLocks noChangeAspect="1"/>
          </p:cNvGrpSpPr>
          <p:nvPr/>
        </p:nvGrpSpPr>
        <p:grpSpPr>
          <a:xfrm>
            <a:off x="9350589" y="3927199"/>
            <a:ext cx="109080" cy="642600"/>
            <a:chOff x="0" y="0"/>
            <a:chExt cx="145440" cy="856800"/>
          </a:xfrm>
        </p:grpSpPr>
        <p:sp>
          <p:nvSpPr>
            <p:cNvPr id="234" name="Freeform 186">
              <a:extLst>
                <a:ext uri="{FF2B5EF4-FFF2-40B4-BE49-F238E27FC236}">
                  <a16:creationId xmlns:a16="http://schemas.microsoft.com/office/drawing/2014/main" id="{1EF728DB-B15F-1AF3-17FF-BA4D922624C5}"/>
                </a:ext>
              </a:extLst>
            </p:cNvPr>
            <p:cNvSpPr/>
            <p:nvPr/>
          </p:nvSpPr>
          <p:spPr>
            <a:xfrm>
              <a:off x="0" y="0"/>
              <a:ext cx="145415" cy="856742"/>
            </a:xfrm>
            <a:custGeom>
              <a:avLst/>
              <a:gdLst/>
              <a:ahLst/>
              <a:cxnLst/>
              <a:rect l="l" t="t" r="r" b="b"/>
              <a:pathLst>
                <a:path w="145415" h="856742">
                  <a:moveTo>
                    <a:pt x="145415" y="0"/>
                  </a:moveTo>
                  <a:lnTo>
                    <a:pt x="0" y="142875"/>
                  </a:lnTo>
                  <a:lnTo>
                    <a:pt x="0" y="713994"/>
                  </a:lnTo>
                  <a:lnTo>
                    <a:pt x="145415" y="856742"/>
                  </a:lnTo>
                  <a:lnTo>
                    <a:pt x="14541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5" name="Group 187">
            <a:extLst>
              <a:ext uri="{FF2B5EF4-FFF2-40B4-BE49-F238E27FC236}">
                <a16:creationId xmlns:a16="http://schemas.microsoft.com/office/drawing/2014/main" id="{A7929955-89E2-6DFB-B488-5E97A2CC475C}"/>
              </a:ext>
            </a:extLst>
          </p:cNvPr>
          <p:cNvGrpSpPr>
            <a:grpSpLocks noChangeAspect="1"/>
          </p:cNvGrpSpPr>
          <p:nvPr/>
        </p:nvGrpSpPr>
        <p:grpSpPr>
          <a:xfrm>
            <a:off x="8792229" y="4050859"/>
            <a:ext cx="504900" cy="395820"/>
            <a:chOff x="0" y="0"/>
            <a:chExt cx="673200" cy="527760"/>
          </a:xfrm>
        </p:grpSpPr>
        <p:sp>
          <p:nvSpPr>
            <p:cNvPr id="236" name="Freeform 188">
              <a:extLst>
                <a:ext uri="{FF2B5EF4-FFF2-40B4-BE49-F238E27FC236}">
                  <a16:creationId xmlns:a16="http://schemas.microsoft.com/office/drawing/2014/main" id="{FF673AC4-54CB-D2CA-C008-13AD081C317A}"/>
                </a:ext>
              </a:extLst>
            </p:cNvPr>
            <p:cNvSpPr/>
            <p:nvPr/>
          </p:nvSpPr>
          <p:spPr>
            <a:xfrm>
              <a:off x="127" y="127"/>
              <a:ext cx="673227" cy="527685"/>
            </a:xfrm>
            <a:custGeom>
              <a:avLst/>
              <a:gdLst/>
              <a:ahLst/>
              <a:cxnLst/>
              <a:rect l="l" t="t" r="r" b="b"/>
              <a:pathLst>
                <a:path w="673227" h="527685">
                  <a:moveTo>
                    <a:pt x="0" y="0"/>
                  </a:moveTo>
                  <a:lnTo>
                    <a:pt x="0" y="527685"/>
                  </a:lnTo>
                  <a:lnTo>
                    <a:pt x="313182" y="527685"/>
                  </a:lnTo>
                  <a:lnTo>
                    <a:pt x="313182" y="420497"/>
                  </a:lnTo>
                  <a:cubicBezTo>
                    <a:pt x="313182" y="401193"/>
                    <a:pt x="329692" y="384683"/>
                    <a:pt x="348996" y="384683"/>
                  </a:cubicBezTo>
                  <a:lnTo>
                    <a:pt x="566039" y="384683"/>
                  </a:lnTo>
                  <a:cubicBezTo>
                    <a:pt x="588010" y="384683"/>
                    <a:pt x="604520" y="401193"/>
                    <a:pt x="604520" y="420497"/>
                  </a:cubicBezTo>
                  <a:lnTo>
                    <a:pt x="604520" y="527685"/>
                  </a:lnTo>
                  <a:lnTo>
                    <a:pt x="673227" y="527685"/>
                  </a:lnTo>
                  <a:lnTo>
                    <a:pt x="67322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7" name="Group 189">
            <a:extLst>
              <a:ext uri="{FF2B5EF4-FFF2-40B4-BE49-F238E27FC236}">
                <a16:creationId xmlns:a16="http://schemas.microsoft.com/office/drawing/2014/main" id="{E720B20C-7743-0103-EAAC-CED4D07CF6A4}"/>
              </a:ext>
            </a:extLst>
          </p:cNvPr>
          <p:cNvGrpSpPr>
            <a:grpSpLocks noChangeAspect="1"/>
          </p:cNvGrpSpPr>
          <p:nvPr/>
        </p:nvGrpSpPr>
        <p:grpSpPr>
          <a:xfrm>
            <a:off x="8668569" y="4502299"/>
            <a:ext cx="751680" cy="106920"/>
            <a:chOff x="0" y="0"/>
            <a:chExt cx="1002240" cy="142560"/>
          </a:xfrm>
        </p:grpSpPr>
        <p:sp>
          <p:nvSpPr>
            <p:cNvPr id="238" name="Freeform 190">
              <a:extLst>
                <a:ext uri="{FF2B5EF4-FFF2-40B4-BE49-F238E27FC236}">
                  <a16:creationId xmlns:a16="http://schemas.microsoft.com/office/drawing/2014/main" id="{2B86B45B-C742-2B78-84D4-62DA32EF9549}"/>
                </a:ext>
              </a:extLst>
            </p:cNvPr>
            <p:cNvSpPr/>
            <p:nvPr/>
          </p:nvSpPr>
          <p:spPr>
            <a:xfrm>
              <a:off x="0" y="0"/>
              <a:ext cx="1002284" cy="142621"/>
            </a:xfrm>
            <a:custGeom>
              <a:avLst/>
              <a:gdLst/>
              <a:ahLst/>
              <a:cxnLst/>
              <a:rect l="l" t="t" r="r" b="b"/>
              <a:pathLst>
                <a:path w="1002284" h="142621">
                  <a:moveTo>
                    <a:pt x="142875" y="0"/>
                  </a:moveTo>
                  <a:lnTo>
                    <a:pt x="0" y="142621"/>
                  </a:lnTo>
                  <a:lnTo>
                    <a:pt x="1002284" y="142621"/>
                  </a:lnTo>
                  <a:lnTo>
                    <a:pt x="85674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9" name="Group 191">
            <a:extLst>
              <a:ext uri="{FF2B5EF4-FFF2-40B4-BE49-F238E27FC236}">
                <a16:creationId xmlns:a16="http://schemas.microsoft.com/office/drawing/2014/main" id="{374FC0B7-73D6-1106-1D3A-0C8C40F08805}"/>
              </a:ext>
            </a:extLst>
          </p:cNvPr>
          <p:cNvGrpSpPr>
            <a:grpSpLocks noChangeAspect="1"/>
          </p:cNvGrpSpPr>
          <p:nvPr/>
        </p:nvGrpSpPr>
        <p:grpSpPr>
          <a:xfrm>
            <a:off x="8666409" y="3779779"/>
            <a:ext cx="753840" cy="218160"/>
            <a:chOff x="0" y="0"/>
            <a:chExt cx="1005120" cy="290880"/>
          </a:xfrm>
        </p:grpSpPr>
        <p:sp>
          <p:nvSpPr>
            <p:cNvPr id="240" name="Freeform 192">
              <a:extLst>
                <a:ext uri="{FF2B5EF4-FFF2-40B4-BE49-F238E27FC236}">
                  <a16:creationId xmlns:a16="http://schemas.microsoft.com/office/drawing/2014/main" id="{3A34672C-248E-3638-1761-68A452168DA1}"/>
                </a:ext>
              </a:extLst>
            </p:cNvPr>
            <p:cNvSpPr/>
            <p:nvPr/>
          </p:nvSpPr>
          <p:spPr>
            <a:xfrm>
              <a:off x="127" y="127"/>
              <a:ext cx="1005078" cy="290830"/>
            </a:xfrm>
            <a:custGeom>
              <a:avLst/>
              <a:gdLst/>
              <a:ahLst/>
              <a:cxnLst/>
              <a:rect l="l" t="t" r="r" b="b"/>
              <a:pathLst>
                <a:path w="1005078" h="290830">
                  <a:moveTo>
                    <a:pt x="505206" y="90043"/>
                  </a:moveTo>
                  <a:lnTo>
                    <a:pt x="562864" y="147828"/>
                  </a:lnTo>
                  <a:lnTo>
                    <a:pt x="447548" y="147828"/>
                  </a:lnTo>
                  <a:lnTo>
                    <a:pt x="505206" y="90043"/>
                  </a:lnTo>
                  <a:close/>
                  <a:moveTo>
                    <a:pt x="501142" y="0"/>
                  </a:moveTo>
                  <a:cubicBezTo>
                    <a:pt x="491617" y="0"/>
                    <a:pt x="481965" y="3429"/>
                    <a:pt x="475107" y="10287"/>
                  </a:cubicBezTo>
                  <a:lnTo>
                    <a:pt x="343281" y="145034"/>
                  </a:lnTo>
                  <a:lnTo>
                    <a:pt x="0" y="145034"/>
                  </a:lnTo>
                  <a:lnTo>
                    <a:pt x="142748" y="290830"/>
                  </a:lnTo>
                  <a:lnTo>
                    <a:pt x="859536" y="290830"/>
                  </a:lnTo>
                  <a:lnTo>
                    <a:pt x="1005078" y="145034"/>
                  </a:lnTo>
                  <a:lnTo>
                    <a:pt x="661670" y="145034"/>
                  </a:lnTo>
                  <a:lnTo>
                    <a:pt x="527177" y="10287"/>
                  </a:lnTo>
                  <a:cubicBezTo>
                    <a:pt x="520319" y="3429"/>
                    <a:pt x="510667" y="0"/>
                    <a:pt x="50101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1" name="Group 193">
            <a:extLst>
              <a:ext uri="{FF2B5EF4-FFF2-40B4-BE49-F238E27FC236}">
                <a16:creationId xmlns:a16="http://schemas.microsoft.com/office/drawing/2014/main" id="{E3CE35E2-D9F9-3938-0C93-C11E60C3834F}"/>
              </a:ext>
            </a:extLst>
          </p:cNvPr>
          <p:cNvGrpSpPr>
            <a:grpSpLocks noChangeAspect="1"/>
          </p:cNvGrpSpPr>
          <p:nvPr/>
        </p:nvGrpSpPr>
        <p:grpSpPr>
          <a:xfrm>
            <a:off x="9870609" y="4058419"/>
            <a:ext cx="521100" cy="515700"/>
            <a:chOff x="0" y="0"/>
            <a:chExt cx="694800" cy="687600"/>
          </a:xfrm>
        </p:grpSpPr>
        <p:sp>
          <p:nvSpPr>
            <p:cNvPr id="242" name="Freeform 194">
              <a:extLst>
                <a:ext uri="{FF2B5EF4-FFF2-40B4-BE49-F238E27FC236}">
                  <a16:creationId xmlns:a16="http://schemas.microsoft.com/office/drawing/2014/main" id="{8565DA22-BCFA-B95D-B923-00519DE9CD29}"/>
                </a:ext>
              </a:extLst>
            </p:cNvPr>
            <p:cNvSpPr/>
            <p:nvPr/>
          </p:nvSpPr>
          <p:spPr>
            <a:xfrm>
              <a:off x="0" y="0"/>
              <a:ext cx="694817" cy="687578"/>
            </a:xfrm>
            <a:custGeom>
              <a:avLst/>
              <a:gdLst/>
              <a:ahLst/>
              <a:cxnLst/>
              <a:rect l="l" t="t" r="r" b="b"/>
              <a:pathLst>
                <a:path w="694817" h="687578">
                  <a:moveTo>
                    <a:pt x="282829" y="0"/>
                  </a:moveTo>
                  <a:lnTo>
                    <a:pt x="41275" y="244602"/>
                  </a:lnTo>
                  <a:cubicBezTo>
                    <a:pt x="0" y="285750"/>
                    <a:pt x="0" y="354457"/>
                    <a:pt x="41275" y="398399"/>
                  </a:cubicBezTo>
                  <a:lnTo>
                    <a:pt x="296672" y="656717"/>
                  </a:lnTo>
                  <a:cubicBezTo>
                    <a:pt x="317246" y="677291"/>
                    <a:pt x="344678" y="687578"/>
                    <a:pt x="372872" y="687578"/>
                  </a:cubicBezTo>
                  <a:cubicBezTo>
                    <a:pt x="401066" y="687578"/>
                    <a:pt x="429895" y="677291"/>
                    <a:pt x="453263" y="656717"/>
                  </a:cubicBezTo>
                  <a:lnTo>
                    <a:pt x="694817" y="412115"/>
                  </a:lnTo>
                  <a:lnTo>
                    <a:pt x="28282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3" name="Group 195">
            <a:extLst>
              <a:ext uri="{FF2B5EF4-FFF2-40B4-BE49-F238E27FC236}">
                <a16:creationId xmlns:a16="http://schemas.microsoft.com/office/drawing/2014/main" id="{ABA63E56-C822-2CE2-8A76-5B8BD0D9DCC9}"/>
              </a:ext>
            </a:extLst>
          </p:cNvPr>
          <p:cNvGrpSpPr>
            <a:grpSpLocks noChangeAspect="1"/>
          </p:cNvGrpSpPr>
          <p:nvPr/>
        </p:nvGrpSpPr>
        <p:grpSpPr>
          <a:xfrm>
            <a:off x="10119549" y="3747379"/>
            <a:ext cx="586980" cy="580500"/>
            <a:chOff x="0" y="0"/>
            <a:chExt cx="782640" cy="774000"/>
          </a:xfrm>
        </p:grpSpPr>
        <p:sp>
          <p:nvSpPr>
            <p:cNvPr id="244" name="Freeform 196">
              <a:extLst>
                <a:ext uri="{FF2B5EF4-FFF2-40B4-BE49-F238E27FC236}">
                  <a16:creationId xmlns:a16="http://schemas.microsoft.com/office/drawing/2014/main" id="{FC32FE24-8E13-81FB-40EB-DE9640D2CA24}"/>
                </a:ext>
              </a:extLst>
            </p:cNvPr>
            <p:cNvSpPr/>
            <p:nvPr/>
          </p:nvSpPr>
          <p:spPr>
            <a:xfrm>
              <a:off x="127" y="127"/>
              <a:ext cx="782574" cy="773938"/>
            </a:xfrm>
            <a:custGeom>
              <a:avLst/>
              <a:gdLst/>
              <a:ahLst/>
              <a:cxnLst/>
              <a:rect l="l" t="t" r="r" b="b"/>
              <a:pathLst>
                <a:path w="782574" h="773938">
                  <a:moveTo>
                    <a:pt x="383032" y="0"/>
                  </a:moveTo>
                  <a:cubicBezTo>
                    <a:pt x="373380" y="0"/>
                    <a:pt x="363855" y="3429"/>
                    <a:pt x="356997" y="10287"/>
                  </a:cubicBezTo>
                  <a:lnTo>
                    <a:pt x="0" y="361950"/>
                  </a:lnTo>
                  <a:lnTo>
                    <a:pt x="411861" y="773938"/>
                  </a:lnTo>
                  <a:lnTo>
                    <a:pt x="768858" y="422402"/>
                  </a:lnTo>
                  <a:cubicBezTo>
                    <a:pt x="782574" y="408686"/>
                    <a:pt x="782574" y="383921"/>
                    <a:pt x="768858" y="370205"/>
                  </a:cubicBezTo>
                  <a:lnTo>
                    <a:pt x="409194" y="10287"/>
                  </a:lnTo>
                  <a:cubicBezTo>
                    <a:pt x="402336" y="3429"/>
                    <a:pt x="392684" y="0"/>
                    <a:pt x="38303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5" name="Group 197">
            <a:extLst>
              <a:ext uri="{FF2B5EF4-FFF2-40B4-BE49-F238E27FC236}">
                <a16:creationId xmlns:a16="http://schemas.microsoft.com/office/drawing/2014/main" id="{D7F2066A-F2AE-4763-3F1E-B6B4F4E9192A}"/>
              </a:ext>
            </a:extLst>
          </p:cNvPr>
          <p:cNvGrpSpPr>
            <a:grpSpLocks noChangeAspect="1"/>
          </p:cNvGrpSpPr>
          <p:nvPr/>
        </p:nvGrpSpPr>
        <p:grpSpPr>
          <a:xfrm>
            <a:off x="5143449" y="5883079"/>
            <a:ext cx="411480" cy="354780"/>
            <a:chOff x="0" y="0"/>
            <a:chExt cx="548640" cy="473040"/>
          </a:xfrm>
        </p:grpSpPr>
        <p:sp>
          <p:nvSpPr>
            <p:cNvPr id="246" name="Freeform 198">
              <a:extLst>
                <a:ext uri="{FF2B5EF4-FFF2-40B4-BE49-F238E27FC236}">
                  <a16:creationId xmlns:a16="http://schemas.microsoft.com/office/drawing/2014/main" id="{6259B0C4-94A6-2C11-7109-368655F855A8}"/>
                </a:ext>
              </a:extLst>
            </p:cNvPr>
            <p:cNvSpPr/>
            <p:nvPr/>
          </p:nvSpPr>
          <p:spPr>
            <a:xfrm>
              <a:off x="0" y="0"/>
              <a:ext cx="548640" cy="473075"/>
            </a:xfrm>
            <a:custGeom>
              <a:avLst/>
              <a:gdLst/>
              <a:ahLst/>
              <a:cxnLst/>
              <a:rect l="l" t="t" r="r" b="b"/>
              <a:pathLst>
                <a:path w="548640" h="473075">
                  <a:moveTo>
                    <a:pt x="431165" y="78359"/>
                  </a:moveTo>
                  <a:cubicBezTo>
                    <a:pt x="452628" y="78359"/>
                    <a:pt x="470281" y="95758"/>
                    <a:pt x="470281" y="117475"/>
                  </a:cubicBezTo>
                  <a:cubicBezTo>
                    <a:pt x="470281" y="139192"/>
                    <a:pt x="452755" y="156718"/>
                    <a:pt x="431165" y="156718"/>
                  </a:cubicBezTo>
                  <a:lnTo>
                    <a:pt x="117729" y="156718"/>
                  </a:lnTo>
                  <a:cubicBezTo>
                    <a:pt x="96012" y="156718"/>
                    <a:pt x="78486" y="139192"/>
                    <a:pt x="78486" y="117475"/>
                  </a:cubicBezTo>
                  <a:cubicBezTo>
                    <a:pt x="78486" y="95758"/>
                    <a:pt x="96012" y="78359"/>
                    <a:pt x="117729" y="78359"/>
                  </a:cubicBezTo>
                  <a:close/>
                  <a:moveTo>
                    <a:pt x="431165" y="235204"/>
                  </a:moveTo>
                  <a:cubicBezTo>
                    <a:pt x="452628" y="235204"/>
                    <a:pt x="470281" y="252603"/>
                    <a:pt x="470281" y="274320"/>
                  </a:cubicBezTo>
                  <a:cubicBezTo>
                    <a:pt x="470281" y="296037"/>
                    <a:pt x="452755" y="313563"/>
                    <a:pt x="431165" y="313563"/>
                  </a:cubicBezTo>
                  <a:lnTo>
                    <a:pt x="117729" y="313563"/>
                  </a:lnTo>
                  <a:cubicBezTo>
                    <a:pt x="96012" y="313563"/>
                    <a:pt x="78486" y="296037"/>
                    <a:pt x="78486" y="274320"/>
                  </a:cubicBezTo>
                  <a:cubicBezTo>
                    <a:pt x="78486" y="252603"/>
                    <a:pt x="96012" y="235204"/>
                    <a:pt x="117729" y="235204"/>
                  </a:cubicBezTo>
                  <a:close/>
                  <a:moveTo>
                    <a:pt x="0" y="0"/>
                  </a:moveTo>
                  <a:lnTo>
                    <a:pt x="0" y="433959"/>
                  </a:lnTo>
                  <a:cubicBezTo>
                    <a:pt x="0" y="455549"/>
                    <a:pt x="17526" y="473075"/>
                    <a:pt x="39370" y="473075"/>
                  </a:cubicBezTo>
                  <a:lnTo>
                    <a:pt x="509524" y="473075"/>
                  </a:lnTo>
                  <a:cubicBezTo>
                    <a:pt x="530987" y="473075"/>
                    <a:pt x="548640" y="455549"/>
                    <a:pt x="548640" y="433959"/>
                  </a:cubicBezTo>
                  <a:lnTo>
                    <a:pt x="54864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7" name="Group 199">
            <a:extLst>
              <a:ext uri="{FF2B5EF4-FFF2-40B4-BE49-F238E27FC236}">
                <a16:creationId xmlns:a16="http://schemas.microsoft.com/office/drawing/2014/main" id="{C2E3B68E-47A3-B1C9-B102-F4DE78F25BFD}"/>
              </a:ext>
            </a:extLst>
          </p:cNvPr>
          <p:cNvGrpSpPr>
            <a:grpSpLocks noChangeAspect="1"/>
          </p:cNvGrpSpPr>
          <p:nvPr/>
        </p:nvGrpSpPr>
        <p:grpSpPr>
          <a:xfrm>
            <a:off x="4847529" y="5234539"/>
            <a:ext cx="1003860" cy="825120"/>
            <a:chOff x="0" y="0"/>
            <a:chExt cx="1338480" cy="1100160"/>
          </a:xfrm>
        </p:grpSpPr>
        <p:sp>
          <p:nvSpPr>
            <p:cNvPr id="248" name="Freeform 200">
              <a:extLst>
                <a:ext uri="{FF2B5EF4-FFF2-40B4-BE49-F238E27FC236}">
                  <a16:creationId xmlns:a16="http://schemas.microsoft.com/office/drawing/2014/main" id="{BAC8E3D8-0B31-3CB3-EFA6-E4AD8FA7C8FC}"/>
                </a:ext>
              </a:extLst>
            </p:cNvPr>
            <p:cNvSpPr/>
            <p:nvPr/>
          </p:nvSpPr>
          <p:spPr>
            <a:xfrm>
              <a:off x="0" y="127"/>
              <a:ext cx="1338580" cy="1100201"/>
            </a:xfrm>
            <a:custGeom>
              <a:avLst/>
              <a:gdLst/>
              <a:ahLst/>
              <a:cxnLst/>
              <a:rect l="l" t="t" r="r" b="b"/>
              <a:pathLst>
                <a:path w="1338580" h="1100201">
                  <a:moveTo>
                    <a:pt x="316230" y="313563"/>
                  </a:moveTo>
                  <a:lnTo>
                    <a:pt x="316230" y="394589"/>
                  </a:lnTo>
                  <a:lnTo>
                    <a:pt x="237744" y="394589"/>
                  </a:lnTo>
                  <a:lnTo>
                    <a:pt x="237744" y="343408"/>
                  </a:lnTo>
                  <a:cubicBezTo>
                    <a:pt x="237744" y="326898"/>
                    <a:pt x="251206" y="313563"/>
                    <a:pt x="267462" y="313563"/>
                  </a:cubicBezTo>
                  <a:close/>
                  <a:moveTo>
                    <a:pt x="1070864" y="313563"/>
                  </a:moveTo>
                  <a:cubicBezTo>
                    <a:pt x="1087247" y="313563"/>
                    <a:pt x="1100582" y="326898"/>
                    <a:pt x="1100582" y="343408"/>
                  </a:cubicBezTo>
                  <a:lnTo>
                    <a:pt x="1100582" y="394589"/>
                  </a:lnTo>
                  <a:lnTo>
                    <a:pt x="1022096" y="394589"/>
                  </a:lnTo>
                  <a:lnTo>
                    <a:pt x="1022096" y="313563"/>
                  </a:lnTo>
                  <a:close/>
                  <a:moveTo>
                    <a:pt x="708279" y="78359"/>
                  </a:moveTo>
                  <a:lnTo>
                    <a:pt x="708279" y="274320"/>
                  </a:lnTo>
                  <a:cubicBezTo>
                    <a:pt x="708279" y="295910"/>
                    <a:pt x="725805" y="313436"/>
                    <a:pt x="747649" y="313436"/>
                  </a:cubicBezTo>
                  <a:lnTo>
                    <a:pt x="943610" y="313436"/>
                  </a:lnTo>
                  <a:lnTo>
                    <a:pt x="943610" y="472948"/>
                  </a:lnTo>
                  <a:lnTo>
                    <a:pt x="394589" y="472948"/>
                  </a:lnTo>
                  <a:lnTo>
                    <a:pt x="394589" y="78359"/>
                  </a:lnTo>
                  <a:close/>
                  <a:moveTo>
                    <a:pt x="1139825" y="629793"/>
                  </a:moveTo>
                  <a:cubicBezTo>
                    <a:pt x="1161415" y="629793"/>
                    <a:pt x="1178941" y="647192"/>
                    <a:pt x="1178941" y="668909"/>
                  </a:cubicBezTo>
                  <a:cubicBezTo>
                    <a:pt x="1178941" y="690626"/>
                    <a:pt x="1161415" y="708152"/>
                    <a:pt x="1139825" y="708152"/>
                  </a:cubicBezTo>
                  <a:lnTo>
                    <a:pt x="1061339" y="708152"/>
                  </a:lnTo>
                  <a:cubicBezTo>
                    <a:pt x="1039622" y="708152"/>
                    <a:pt x="1021969" y="690626"/>
                    <a:pt x="1021969" y="668909"/>
                  </a:cubicBezTo>
                  <a:cubicBezTo>
                    <a:pt x="1021969" y="647192"/>
                    <a:pt x="1039495" y="629793"/>
                    <a:pt x="1061339" y="629793"/>
                  </a:cubicBezTo>
                  <a:close/>
                  <a:moveTo>
                    <a:pt x="748792" y="0"/>
                  </a:moveTo>
                  <a:cubicBezTo>
                    <a:pt x="748411" y="0"/>
                    <a:pt x="748030" y="0"/>
                    <a:pt x="747649" y="0"/>
                  </a:cubicBezTo>
                  <a:lnTo>
                    <a:pt x="355473" y="0"/>
                  </a:lnTo>
                  <a:cubicBezTo>
                    <a:pt x="333756" y="0"/>
                    <a:pt x="316103" y="17526"/>
                    <a:pt x="316103" y="39243"/>
                  </a:cubicBezTo>
                  <a:lnTo>
                    <a:pt x="316103" y="235077"/>
                  </a:lnTo>
                  <a:lnTo>
                    <a:pt x="267589" y="235077"/>
                  </a:lnTo>
                  <a:cubicBezTo>
                    <a:pt x="207899" y="235077"/>
                    <a:pt x="159512" y="283591"/>
                    <a:pt x="159512" y="343408"/>
                  </a:cubicBezTo>
                  <a:lnTo>
                    <a:pt x="159512" y="394589"/>
                  </a:lnTo>
                  <a:lnTo>
                    <a:pt x="117602" y="394589"/>
                  </a:lnTo>
                  <a:cubicBezTo>
                    <a:pt x="52451" y="394589"/>
                    <a:pt x="0" y="447040"/>
                    <a:pt x="0" y="512064"/>
                  </a:cubicBezTo>
                  <a:lnTo>
                    <a:pt x="0" y="982472"/>
                  </a:lnTo>
                  <a:cubicBezTo>
                    <a:pt x="0" y="1047496"/>
                    <a:pt x="52451" y="1099947"/>
                    <a:pt x="117602" y="1100201"/>
                  </a:cubicBezTo>
                  <a:lnTo>
                    <a:pt x="316230" y="1100201"/>
                  </a:lnTo>
                  <a:lnTo>
                    <a:pt x="316230" y="864870"/>
                  </a:lnTo>
                  <a:lnTo>
                    <a:pt x="277114" y="864870"/>
                  </a:lnTo>
                  <a:cubicBezTo>
                    <a:pt x="255397" y="864870"/>
                    <a:pt x="237744" y="847344"/>
                    <a:pt x="237744" y="825627"/>
                  </a:cubicBezTo>
                  <a:cubicBezTo>
                    <a:pt x="237744" y="803910"/>
                    <a:pt x="255270" y="786511"/>
                    <a:pt x="277114" y="786511"/>
                  </a:cubicBezTo>
                  <a:lnTo>
                    <a:pt x="1061339" y="786511"/>
                  </a:lnTo>
                  <a:cubicBezTo>
                    <a:pt x="1082929" y="786511"/>
                    <a:pt x="1100455" y="803910"/>
                    <a:pt x="1100455" y="825627"/>
                  </a:cubicBezTo>
                  <a:cubicBezTo>
                    <a:pt x="1100455" y="847344"/>
                    <a:pt x="1082929" y="864870"/>
                    <a:pt x="1061339" y="864870"/>
                  </a:cubicBezTo>
                  <a:lnTo>
                    <a:pt x="1021969" y="864870"/>
                  </a:lnTo>
                  <a:lnTo>
                    <a:pt x="1021969" y="1100074"/>
                  </a:lnTo>
                  <a:lnTo>
                    <a:pt x="1218311" y="1100074"/>
                  </a:lnTo>
                  <a:cubicBezTo>
                    <a:pt x="1283081" y="1100074"/>
                    <a:pt x="1338580" y="1047115"/>
                    <a:pt x="1338580" y="982345"/>
                  </a:cubicBezTo>
                  <a:lnTo>
                    <a:pt x="1338580" y="512064"/>
                  </a:lnTo>
                  <a:cubicBezTo>
                    <a:pt x="1338580" y="447294"/>
                    <a:pt x="1283208" y="394589"/>
                    <a:pt x="1218311" y="394589"/>
                  </a:cubicBezTo>
                  <a:lnTo>
                    <a:pt x="1178941" y="394589"/>
                  </a:lnTo>
                  <a:lnTo>
                    <a:pt x="1178941" y="343408"/>
                  </a:lnTo>
                  <a:cubicBezTo>
                    <a:pt x="1178941" y="283591"/>
                    <a:pt x="1130427" y="235077"/>
                    <a:pt x="1070864" y="235077"/>
                  </a:cubicBezTo>
                  <a:lnTo>
                    <a:pt x="999109" y="235077"/>
                  </a:lnTo>
                  <a:cubicBezTo>
                    <a:pt x="765810" y="1905"/>
                    <a:pt x="769493" y="0"/>
                    <a:pt x="7487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9" name="Group 201">
            <a:extLst>
              <a:ext uri="{FF2B5EF4-FFF2-40B4-BE49-F238E27FC236}">
                <a16:creationId xmlns:a16="http://schemas.microsoft.com/office/drawing/2014/main" id="{C0733C21-0353-2BA9-58B7-B78F3CCA1E20}"/>
              </a:ext>
            </a:extLst>
          </p:cNvPr>
          <p:cNvGrpSpPr>
            <a:grpSpLocks noChangeAspect="1"/>
          </p:cNvGrpSpPr>
          <p:nvPr/>
        </p:nvGrpSpPr>
        <p:grpSpPr>
          <a:xfrm>
            <a:off x="7437909" y="5701639"/>
            <a:ext cx="790020" cy="464400"/>
            <a:chOff x="0" y="0"/>
            <a:chExt cx="1053360" cy="619200"/>
          </a:xfrm>
        </p:grpSpPr>
        <p:sp>
          <p:nvSpPr>
            <p:cNvPr id="250" name="Freeform 202">
              <a:extLst>
                <a:ext uri="{FF2B5EF4-FFF2-40B4-BE49-F238E27FC236}">
                  <a16:creationId xmlns:a16="http://schemas.microsoft.com/office/drawing/2014/main" id="{FDC33F4B-5288-DB61-1842-D39994D472BF}"/>
                </a:ext>
              </a:extLst>
            </p:cNvPr>
            <p:cNvSpPr/>
            <p:nvPr/>
          </p:nvSpPr>
          <p:spPr>
            <a:xfrm>
              <a:off x="0" y="0"/>
              <a:ext cx="1053465" cy="619252"/>
            </a:xfrm>
            <a:custGeom>
              <a:avLst/>
              <a:gdLst/>
              <a:ahLst/>
              <a:cxnLst/>
              <a:rect l="l" t="t" r="r" b="b"/>
              <a:pathLst>
                <a:path w="1053465" h="619252">
                  <a:moveTo>
                    <a:pt x="279908" y="61722"/>
                  </a:moveTo>
                  <a:cubicBezTo>
                    <a:pt x="297053" y="61722"/>
                    <a:pt x="310642" y="75438"/>
                    <a:pt x="310642" y="92456"/>
                  </a:cubicBezTo>
                  <a:cubicBezTo>
                    <a:pt x="310642" y="109474"/>
                    <a:pt x="296926" y="123444"/>
                    <a:pt x="279908" y="123444"/>
                  </a:cubicBezTo>
                  <a:lnTo>
                    <a:pt x="156337" y="123444"/>
                  </a:lnTo>
                  <a:cubicBezTo>
                    <a:pt x="139192" y="123444"/>
                    <a:pt x="125603" y="109601"/>
                    <a:pt x="125603" y="92456"/>
                  </a:cubicBezTo>
                  <a:cubicBezTo>
                    <a:pt x="125603" y="75311"/>
                    <a:pt x="139319" y="61722"/>
                    <a:pt x="156337" y="61722"/>
                  </a:cubicBezTo>
                  <a:close/>
                  <a:moveTo>
                    <a:pt x="588518" y="61722"/>
                  </a:moveTo>
                  <a:cubicBezTo>
                    <a:pt x="605663" y="61722"/>
                    <a:pt x="619252" y="75438"/>
                    <a:pt x="619252" y="92456"/>
                  </a:cubicBezTo>
                  <a:cubicBezTo>
                    <a:pt x="619252" y="109474"/>
                    <a:pt x="605536" y="123444"/>
                    <a:pt x="588518" y="123444"/>
                  </a:cubicBezTo>
                  <a:lnTo>
                    <a:pt x="464947" y="123444"/>
                  </a:lnTo>
                  <a:cubicBezTo>
                    <a:pt x="447802" y="123444"/>
                    <a:pt x="434213" y="109601"/>
                    <a:pt x="434213" y="92456"/>
                  </a:cubicBezTo>
                  <a:cubicBezTo>
                    <a:pt x="434213" y="75311"/>
                    <a:pt x="447929" y="61722"/>
                    <a:pt x="464947" y="61722"/>
                  </a:cubicBezTo>
                  <a:close/>
                  <a:moveTo>
                    <a:pt x="897128" y="61722"/>
                  </a:moveTo>
                  <a:cubicBezTo>
                    <a:pt x="914273" y="61722"/>
                    <a:pt x="927862" y="75438"/>
                    <a:pt x="927862" y="92456"/>
                  </a:cubicBezTo>
                  <a:cubicBezTo>
                    <a:pt x="927862" y="109474"/>
                    <a:pt x="914146" y="123444"/>
                    <a:pt x="897128" y="123444"/>
                  </a:cubicBezTo>
                  <a:lnTo>
                    <a:pt x="773557" y="123444"/>
                  </a:lnTo>
                  <a:cubicBezTo>
                    <a:pt x="756412" y="123444"/>
                    <a:pt x="742823" y="109601"/>
                    <a:pt x="742823" y="92456"/>
                  </a:cubicBezTo>
                  <a:cubicBezTo>
                    <a:pt x="742823" y="75311"/>
                    <a:pt x="756539" y="61722"/>
                    <a:pt x="773557" y="61722"/>
                  </a:cubicBezTo>
                  <a:close/>
                  <a:moveTo>
                    <a:pt x="279908" y="247015"/>
                  </a:moveTo>
                  <a:cubicBezTo>
                    <a:pt x="297053" y="247015"/>
                    <a:pt x="310642" y="260604"/>
                    <a:pt x="310642" y="277749"/>
                  </a:cubicBezTo>
                  <a:cubicBezTo>
                    <a:pt x="310642" y="294894"/>
                    <a:pt x="296926" y="308737"/>
                    <a:pt x="279908" y="308737"/>
                  </a:cubicBezTo>
                  <a:lnTo>
                    <a:pt x="156337" y="308737"/>
                  </a:lnTo>
                  <a:cubicBezTo>
                    <a:pt x="139192" y="308737"/>
                    <a:pt x="125603" y="294894"/>
                    <a:pt x="125603" y="277749"/>
                  </a:cubicBezTo>
                  <a:cubicBezTo>
                    <a:pt x="125603" y="260604"/>
                    <a:pt x="139319" y="247015"/>
                    <a:pt x="156337" y="247015"/>
                  </a:cubicBezTo>
                  <a:close/>
                  <a:moveTo>
                    <a:pt x="588518" y="247015"/>
                  </a:moveTo>
                  <a:cubicBezTo>
                    <a:pt x="605663" y="247015"/>
                    <a:pt x="619252" y="260604"/>
                    <a:pt x="619252" y="277749"/>
                  </a:cubicBezTo>
                  <a:cubicBezTo>
                    <a:pt x="619252" y="294894"/>
                    <a:pt x="605536" y="308737"/>
                    <a:pt x="588518" y="308737"/>
                  </a:cubicBezTo>
                  <a:lnTo>
                    <a:pt x="464947" y="308737"/>
                  </a:lnTo>
                  <a:cubicBezTo>
                    <a:pt x="447802" y="308737"/>
                    <a:pt x="434213" y="294894"/>
                    <a:pt x="434213" y="277749"/>
                  </a:cubicBezTo>
                  <a:cubicBezTo>
                    <a:pt x="434213" y="260604"/>
                    <a:pt x="447929" y="247015"/>
                    <a:pt x="464947" y="247015"/>
                  </a:cubicBezTo>
                  <a:close/>
                  <a:moveTo>
                    <a:pt x="897128" y="247015"/>
                  </a:moveTo>
                  <a:cubicBezTo>
                    <a:pt x="914273" y="247015"/>
                    <a:pt x="927862" y="260604"/>
                    <a:pt x="927862" y="277749"/>
                  </a:cubicBezTo>
                  <a:cubicBezTo>
                    <a:pt x="927862" y="294894"/>
                    <a:pt x="914146" y="308737"/>
                    <a:pt x="897128" y="308737"/>
                  </a:cubicBezTo>
                  <a:lnTo>
                    <a:pt x="773557" y="308737"/>
                  </a:lnTo>
                  <a:cubicBezTo>
                    <a:pt x="756412" y="308737"/>
                    <a:pt x="742823" y="294894"/>
                    <a:pt x="742823" y="277749"/>
                  </a:cubicBezTo>
                  <a:cubicBezTo>
                    <a:pt x="742823" y="260604"/>
                    <a:pt x="756539" y="247015"/>
                    <a:pt x="773557" y="247015"/>
                  </a:cubicBezTo>
                  <a:close/>
                  <a:moveTo>
                    <a:pt x="279908" y="434086"/>
                  </a:moveTo>
                  <a:cubicBezTo>
                    <a:pt x="297053" y="434086"/>
                    <a:pt x="310642" y="447929"/>
                    <a:pt x="310642" y="465074"/>
                  </a:cubicBezTo>
                  <a:cubicBezTo>
                    <a:pt x="310642" y="482219"/>
                    <a:pt x="296926" y="495935"/>
                    <a:pt x="279908" y="495935"/>
                  </a:cubicBezTo>
                  <a:lnTo>
                    <a:pt x="156337" y="495935"/>
                  </a:lnTo>
                  <a:cubicBezTo>
                    <a:pt x="139192" y="495935"/>
                    <a:pt x="125603" y="482092"/>
                    <a:pt x="125603" y="465074"/>
                  </a:cubicBezTo>
                  <a:cubicBezTo>
                    <a:pt x="125603" y="448056"/>
                    <a:pt x="139319" y="434086"/>
                    <a:pt x="156337" y="434086"/>
                  </a:cubicBezTo>
                  <a:close/>
                  <a:moveTo>
                    <a:pt x="588518" y="434086"/>
                  </a:moveTo>
                  <a:cubicBezTo>
                    <a:pt x="605663" y="434086"/>
                    <a:pt x="619252" y="447929"/>
                    <a:pt x="619252" y="465074"/>
                  </a:cubicBezTo>
                  <a:cubicBezTo>
                    <a:pt x="619252" y="482219"/>
                    <a:pt x="605536" y="495935"/>
                    <a:pt x="588518" y="495935"/>
                  </a:cubicBezTo>
                  <a:lnTo>
                    <a:pt x="464947" y="495935"/>
                  </a:lnTo>
                  <a:cubicBezTo>
                    <a:pt x="447802" y="495935"/>
                    <a:pt x="434213" y="482092"/>
                    <a:pt x="434213" y="465074"/>
                  </a:cubicBezTo>
                  <a:cubicBezTo>
                    <a:pt x="434213" y="448056"/>
                    <a:pt x="447929" y="434086"/>
                    <a:pt x="464947" y="434086"/>
                  </a:cubicBezTo>
                  <a:close/>
                  <a:moveTo>
                    <a:pt x="897128" y="434086"/>
                  </a:moveTo>
                  <a:cubicBezTo>
                    <a:pt x="914273" y="434086"/>
                    <a:pt x="927862" y="447929"/>
                    <a:pt x="927862" y="465074"/>
                  </a:cubicBezTo>
                  <a:cubicBezTo>
                    <a:pt x="927862" y="482219"/>
                    <a:pt x="914146" y="495935"/>
                    <a:pt x="897128" y="495935"/>
                  </a:cubicBezTo>
                  <a:lnTo>
                    <a:pt x="773557" y="495935"/>
                  </a:lnTo>
                  <a:cubicBezTo>
                    <a:pt x="756412" y="495935"/>
                    <a:pt x="742823" y="482092"/>
                    <a:pt x="742823" y="465074"/>
                  </a:cubicBezTo>
                  <a:cubicBezTo>
                    <a:pt x="742823" y="448056"/>
                    <a:pt x="756539" y="434086"/>
                    <a:pt x="773557" y="434086"/>
                  </a:cubicBezTo>
                  <a:close/>
                  <a:moveTo>
                    <a:pt x="0" y="0"/>
                  </a:moveTo>
                  <a:lnTo>
                    <a:pt x="0" y="526796"/>
                  </a:lnTo>
                  <a:cubicBezTo>
                    <a:pt x="0" y="577850"/>
                    <a:pt x="41402" y="619252"/>
                    <a:pt x="92583" y="619252"/>
                  </a:cubicBezTo>
                  <a:lnTo>
                    <a:pt x="960882" y="619252"/>
                  </a:lnTo>
                  <a:cubicBezTo>
                    <a:pt x="1011936" y="619252"/>
                    <a:pt x="1053465" y="577723"/>
                    <a:pt x="1053465" y="526796"/>
                  </a:cubicBezTo>
                  <a:lnTo>
                    <a:pt x="105346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1" name="Group 203">
            <a:extLst>
              <a:ext uri="{FF2B5EF4-FFF2-40B4-BE49-F238E27FC236}">
                <a16:creationId xmlns:a16="http://schemas.microsoft.com/office/drawing/2014/main" id="{C8A5D82A-D135-90F5-3D41-004040649389}"/>
              </a:ext>
            </a:extLst>
          </p:cNvPr>
          <p:cNvGrpSpPr>
            <a:grpSpLocks noChangeAspect="1"/>
          </p:cNvGrpSpPr>
          <p:nvPr/>
        </p:nvGrpSpPr>
        <p:grpSpPr>
          <a:xfrm>
            <a:off x="7437909" y="5376019"/>
            <a:ext cx="790020" cy="279180"/>
            <a:chOff x="0" y="0"/>
            <a:chExt cx="1053360" cy="372240"/>
          </a:xfrm>
        </p:grpSpPr>
        <p:sp>
          <p:nvSpPr>
            <p:cNvPr id="252" name="Freeform 204">
              <a:extLst>
                <a:ext uri="{FF2B5EF4-FFF2-40B4-BE49-F238E27FC236}">
                  <a16:creationId xmlns:a16="http://schemas.microsoft.com/office/drawing/2014/main" id="{2AB40515-B7B1-DD06-CEA3-1703A22EE193}"/>
                </a:ext>
              </a:extLst>
            </p:cNvPr>
            <p:cNvSpPr/>
            <p:nvPr/>
          </p:nvSpPr>
          <p:spPr>
            <a:xfrm>
              <a:off x="0" y="0"/>
              <a:ext cx="1053465" cy="372237"/>
            </a:xfrm>
            <a:custGeom>
              <a:avLst/>
              <a:gdLst/>
              <a:ahLst/>
              <a:cxnLst/>
              <a:rect l="l" t="t" r="r" b="b"/>
              <a:pathLst>
                <a:path w="1053465" h="372237">
                  <a:moveTo>
                    <a:pt x="218059" y="61722"/>
                  </a:moveTo>
                  <a:cubicBezTo>
                    <a:pt x="235204" y="61722"/>
                    <a:pt x="249047" y="75565"/>
                    <a:pt x="249047" y="92583"/>
                  </a:cubicBezTo>
                  <a:lnTo>
                    <a:pt x="249047" y="216027"/>
                  </a:lnTo>
                  <a:cubicBezTo>
                    <a:pt x="249047" y="232918"/>
                    <a:pt x="235204" y="246761"/>
                    <a:pt x="218059" y="246761"/>
                  </a:cubicBezTo>
                  <a:cubicBezTo>
                    <a:pt x="200914" y="246761"/>
                    <a:pt x="187325" y="232918"/>
                    <a:pt x="187325" y="216027"/>
                  </a:cubicBezTo>
                  <a:lnTo>
                    <a:pt x="187325" y="92583"/>
                  </a:lnTo>
                  <a:cubicBezTo>
                    <a:pt x="187325" y="75438"/>
                    <a:pt x="201041" y="61722"/>
                    <a:pt x="218059" y="61722"/>
                  </a:cubicBezTo>
                  <a:close/>
                  <a:moveTo>
                    <a:pt x="526669" y="61722"/>
                  </a:moveTo>
                  <a:cubicBezTo>
                    <a:pt x="543814" y="61722"/>
                    <a:pt x="557657" y="75565"/>
                    <a:pt x="557657" y="92583"/>
                  </a:cubicBezTo>
                  <a:lnTo>
                    <a:pt x="557657" y="216027"/>
                  </a:lnTo>
                  <a:cubicBezTo>
                    <a:pt x="557657" y="232918"/>
                    <a:pt x="543814" y="246761"/>
                    <a:pt x="526669" y="246761"/>
                  </a:cubicBezTo>
                  <a:cubicBezTo>
                    <a:pt x="509524" y="246761"/>
                    <a:pt x="495808" y="232918"/>
                    <a:pt x="495808" y="216027"/>
                  </a:cubicBezTo>
                  <a:lnTo>
                    <a:pt x="495808" y="92583"/>
                  </a:lnTo>
                  <a:cubicBezTo>
                    <a:pt x="495808" y="75438"/>
                    <a:pt x="509524" y="61722"/>
                    <a:pt x="526669" y="61722"/>
                  </a:cubicBezTo>
                  <a:close/>
                  <a:moveTo>
                    <a:pt x="835279" y="61722"/>
                  </a:moveTo>
                  <a:cubicBezTo>
                    <a:pt x="852424" y="61722"/>
                    <a:pt x="866267" y="75565"/>
                    <a:pt x="866267" y="92583"/>
                  </a:cubicBezTo>
                  <a:lnTo>
                    <a:pt x="866267" y="216027"/>
                  </a:lnTo>
                  <a:cubicBezTo>
                    <a:pt x="866267" y="232918"/>
                    <a:pt x="852424" y="246761"/>
                    <a:pt x="835279" y="246761"/>
                  </a:cubicBezTo>
                  <a:cubicBezTo>
                    <a:pt x="818134" y="246761"/>
                    <a:pt x="804418" y="232918"/>
                    <a:pt x="804418" y="216027"/>
                  </a:cubicBezTo>
                  <a:lnTo>
                    <a:pt x="804418" y="92583"/>
                  </a:lnTo>
                  <a:cubicBezTo>
                    <a:pt x="804418" y="75438"/>
                    <a:pt x="818134" y="61722"/>
                    <a:pt x="835279" y="61722"/>
                  </a:cubicBezTo>
                  <a:close/>
                  <a:moveTo>
                    <a:pt x="218059" y="0"/>
                  </a:moveTo>
                  <a:cubicBezTo>
                    <a:pt x="166878" y="0"/>
                    <a:pt x="125603" y="41402"/>
                    <a:pt x="125603" y="92583"/>
                  </a:cubicBezTo>
                  <a:lnTo>
                    <a:pt x="125603" y="123317"/>
                  </a:lnTo>
                  <a:lnTo>
                    <a:pt x="92710" y="123317"/>
                  </a:lnTo>
                  <a:cubicBezTo>
                    <a:pt x="41529" y="123317"/>
                    <a:pt x="0" y="164846"/>
                    <a:pt x="0" y="216027"/>
                  </a:cubicBezTo>
                  <a:lnTo>
                    <a:pt x="0" y="372237"/>
                  </a:lnTo>
                  <a:lnTo>
                    <a:pt x="1053465" y="372237"/>
                  </a:lnTo>
                  <a:lnTo>
                    <a:pt x="1053465" y="216027"/>
                  </a:lnTo>
                  <a:cubicBezTo>
                    <a:pt x="1053465" y="164846"/>
                    <a:pt x="1011936" y="123317"/>
                    <a:pt x="960882" y="123317"/>
                  </a:cubicBezTo>
                  <a:lnTo>
                    <a:pt x="927989" y="123317"/>
                  </a:lnTo>
                  <a:lnTo>
                    <a:pt x="927989" y="92583"/>
                  </a:lnTo>
                  <a:cubicBezTo>
                    <a:pt x="927989" y="41402"/>
                    <a:pt x="886460" y="0"/>
                    <a:pt x="835279" y="0"/>
                  </a:cubicBezTo>
                  <a:cubicBezTo>
                    <a:pt x="784098" y="0"/>
                    <a:pt x="742696" y="41402"/>
                    <a:pt x="742696" y="92583"/>
                  </a:cubicBezTo>
                  <a:lnTo>
                    <a:pt x="742696" y="123317"/>
                  </a:lnTo>
                  <a:lnTo>
                    <a:pt x="619379" y="123317"/>
                  </a:lnTo>
                  <a:lnTo>
                    <a:pt x="619379" y="92583"/>
                  </a:lnTo>
                  <a:cubicBezTo>
                    <a:pt x="619379" y="41402"/>
                    <a:pt x="577850" y="0"/>
                    <a:pt x="526796" y="0"/>
                  </a:cubicBezTo>
                  <a:cubicBezTo>
                    <a:pt x="475742" y="0"/>
                    <a:pt x="434213" y="41402"/>
                    <a:pt x="434213" y="92583"/>
                  </a:cubicBezTo>
                  <a:lnTo>
                    <a:pt x="434213" y="123317"/>
                  </a:lnTo>
                  <a:lnTo>
                    <a:pt x="310769" y="123317"/>
                  </a:lnTo>
                  <a:lnTo>
                    <a:pt x="310769" y="92583"/>
                  </a:lnTo>
                  <a:cubicBezTo>
                    <a:pt x="310769" y="41402"/>
                    <a:pt x="269240" y="0"/>
                    <a:pt x="2180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3" name="Group 205">
            <a:extLst>
              <a:ext uri="{FF2B5EF4-FFF2-40B4-BE49-F238E27FC236}">
                <a16:creationId xmlns:a16="http://schemas.microsoft.com/office/drawing/2014/main" id="{A479C1F1-CABE-04BF-A1E7-3E7ADC8E02F4}"/>
              </a:ext>
            </a:extLst>
          </p:cNvPr>
          <p:cNvGrpSpPr>
            <a:grpSpLocks noChangeAspect="1"/>
          </p:cNvGrpSpPr>
          <p:nvPr/>
        </p:nvGrpSpPr>
        <p:grpSpPr>
          <a:xfrm>
            <a:off x="12262809" y="5524519"/>
            <a:ext cx="882360" cy="532980"/>
            <a:chOff x="0" y="0"/>
            <a:chExt cx="1176480" cy="710640"/>
          </a:xfrm>
        </p:grpSpPr>
        <p:sp>
          <p:nvSpPr>
            <p:cNvPr id="254" name="Freeform 206">
              <a:extLst>
                <a:ext uri="{FF2B5EF4-FFF2-40B4-BE49-F238E27FC236}">
                  <a16:creationId xmlns:a16="http://schemas.microsoft.com/office/drawing/2014/main" id="{7DBB38D1-AC81-E359-DF90-A1DE1DC35D15}"/>
                </a:ext>
              </a:extLst>
            </p:cNvPr>
            <p:cNvSpPr/>
            <p:nvPr/>
          </p:nvSpPr>
          <p:spPr>
            <a:xfrm>
              <a:off x="0" y="0"/>
              <a:ext cx="1176528" cy="710692"/>
            </a:xfrm>
            <a:custGeom>
              <a:avLst/>
              <a:gdLst/>
              <a:ahLst/>
              <a:cxnLst/>
              <a:rect l="l" t="t" r="r" b="b"/>
              <a:pathLst>
                <a:path w="1176528" h="710692">
                  <a:moveTo>
                    <a:pt x="16256" y="0"/>
                  </a:moveTo>
                  <a:cubicBezTo>
                    <a:pt x="5588" y="16637"/>
                    <a:pt x="0" y="35687"/>
                    <a:pt x="0" y="55372"/>
                  </a:cubicBezTo>
                  <a:lnTo>
                    <a:pt x="0" y="607187"/>
                  </a:lnTo>
                  <a:cubicBezTo>
                    <a:pt x="0" y="664337"/>
                    <a:pt x="46101" y="710565"/>
                    <a:pt x="103251" y="710692"/>
                  </a:cubicBezTo>
                  <a:lnTo>
                    <a:pt x="1073023" y="710692"/>
                  </a:lnTo>
                  <a:cubicBezTo>
                    <a:pt x="1130173" y="710565"/>
                    <a:pt x="1176401" y="664337"/>
                    <a:pt x="1176528" y="607187"/>
                  </a:cubicBezTo>
                  <a:lnTo>
                    <a:pt x="1176528" y="55372"/>
                  </a:lnTo>
                  <a:cubicBezTo>
                    <a:pt x="1176401" y="35687"/>
                    <a:pt x="1170559" y="16637"/>
                    <a:pt x="1160145" y="0"/>
                  </a:cubicBezTo>
                  <a:lnTo>
                    <a:pt x="608838" y="427863"/>
                  </a:lnTo>
                  <a:cubicBezTo>
                    <a:pt x="602615" y="432435"/>
                    <a:pt x="595376" y="434721"/>
                    <a:pt x="588137" y="434721"/>
                  </a:cubicBezTo>
                  <a:cubicBezTo>
                    <a:pt x="580898" y="434721"/>
                    <a:pt x="573659" y="432435"/>
                    <a:pt x="567436" y="427863"/>
                  </a:cubicBezTo>
                  <a:lnTo>
                    <a:pt x="1625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5" name="Group 207">
            <a:extLst>
              <a:ext uri="{FF2B5EF4-FFF2-40B4-BE49-F238E27FC236}">
                <a16:creationId xmlns:a16="http://schemas.microsoft.com/office/drawing/2014/main" id="{B89D84AF-1D76-D984-CA7C-9CBD6CF289CF}"/>
              </a:ext>
            </a:extLst>
          </p:cNvPr>
          <p:cNvGrpSpPr>
            <a:grpSpLocks noChangeAspect="1"/>
          </p:cNvGrpSpPr>
          <p:nvPr/>
        </p:nvGrpSpPr>
        <p:grpSpPr>
          <a:xfrm>
            <a:off x="12317889" y="5488879"/>
            <a:ext cx="772740" cy="303480"/>
            <a:chOff x="0" y="0"/>
            <a:chExt cx="1030320" cy="404640"/>
          </a:xfrm>
        </p:grpSpPr>
        <p:sp>
          <p:nvSpPr>
            <p:cNvPr id="256" name="Freeform 208">
              <a:extLst>
                <a:ext uri="{FF2B5EF4-FFF2-40B4-BE49-F238E27FC236}">
                  <a16:creationId xmlns:a16="http://schemas.microsoft.com/office/drawing/2014/main" id="{A36CC03E-10A4-A117-FACE-7BBFCA38F55A}"/>
                </a:ext>
              </a:extLst>
            </p:cNvPr>
            <p:cNvSpPr/>
            <p:nvPr/>
          </p:nvSpPr>
          <p:spPr>
            <a:xfrm>
              <a:off x="0" y="0"/>
              <a:ext cx="1030351" cy="404749"/>
            </a:xfrm>
            <a:custGeom>
              <a:avLst/>
              <a:gdLst/>
              <a:ahLst/>
              <a:cxnLst/>
              <a:rect l="l" t="t" r="r" b="b"/>
              <a:pathLst>
                <a:path w="1030351" h="404749">
                  <a:moveTo>
                    <a:pt x="30353" y="0"/>
                  </a:moveTo>
                  <a:cubicBezTo>
                    <a:pt x="20066" y="0"/>
                    <a:pt x="9779" y="1905"/>
                    <a:pt x="0" y="4953"/>
                  </a:cubicBezTo>
                  <a:lnTo>
                    <a:pt x="515239" y="404749"/>
                  </a:lnTo>
                  <a:lnTo>
                    <a:pt x="1030351" y="4953"/>
                  </a:lnTo>
                  <a:cubicBezTo>
                    <a:pt x="1020572" y="1905"/>
                    <a:pt x="1010285" y="0"/>
                    <a:pt x="9999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7" name="Group 209">
            <a:extLst>
              <a:ext uri="{FF2B5EF4-FFF2-40B4-BE49-F238E27FC236}">
                <a16:creationId xmlns:a16="http://schemas.microsoft.com/office/drawing/2014/main" id="{E5994B3D-699F-BD91-D508-4A29909098D4}"/>
              </a:ext>
            </a:extLst>
          </p:cNvPr>
          <p:cNvGrpSpPr>
            <a:grpSpLocks noChangeAspect="1"/>
          </p:cNvGrpSpPr>
          <p:nvPr/>
        </p:nvGrpSpPr>
        <p:grpSpPr>
          <a:xfrm>
            <a:off x="10061769" y="6087739"/>
            <a:ext cx="266760" cy="79380"/>
            <a:chOff x="0" y="0"/>
            <a:chExt cx="355680" cy="105840"/>
          </a:xfrm>
        </p:grpSpPr>
        <p:sp>
          <p:nvSpPr>
            <p:cNvPr id="258" name="Freeform 210">
              <a:extLst>
                <a:ext uri="{FF2B5EF4-FFF2-40B4-BE49-F238E27FC236}">
                  <a16:creationId xmlns:a16="http://schemas.microsoft.com/office/drawing/2014/main" id="{7C24FAE0-719B-1490-A040-F708AAD81AA1}"/>
                </a:ext>
              </a:extLst>
            </p:cNvPr>
            <p:cNvSpPr/>
            <p:nvPr/>
          </p:nvSpPr>
          <p:spPr>
            <a:xfrm>
              <a:off x="0" y="0"/>
              <a:ext cx="355727" cy="105791"/>
            </a:xfrm>
            <a:custGeom>
              <a:avLst/>
              <a:gdLst/>
              <a:ahLst/>
              <a:cxnLst/>
              <a:rect l="l" t="t" r="r" b="b"/>
              <a:pathLst>
                <a:path w="355727" h="105791">
                  <a:moveTo>
                    <a:pt x="130810" y="0"/>
                  </a:moveTo>
                  <a:lnTo>
                    <a:pt x="113157" y="52959"/>
                  </a:lnTo>
                  <a:lnTo>
                    <a:pt x="26543" y="52959"/>
                  </a:lnTo>
                  <a:cubicBezTo>
                    <a:pt x="11811" y="52959"/>
                    <a:pt x="0" y="64770"/>
                    <a:pt x="0" y="79502"/>
                  </a:cubicBezTo>
                  <a:cubicBezTo>
                    <a:pt x="0" y="93980"/>
                    <a:pt x="11811" y="105791"/>
                    <a:pt x="26543" y="105791"/>
                  </a:cubicBezTo>
                  <a:lnTo>
                    <a:pt x="355727" y="105791"/>
                  </a:lnTo>
                  <a:cubicBezTo>
                    <a:pt x="332867" y="85725"/>
                    <a:pt x="319786" y="56769"/>
                    <a:pt x="319786" y="26543"/>
                  </a:cubicBezTo>
                  <a:lnTo>
                    <a:pt x="31978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9" name="Group 211">
            <a:extLst>
              <a:ext uri="{FF2B5EF4-FFF2-40B4-BE49-F238E27FC236}">
                <a16:creationId xmlns:a16="http://schemas.microsoft.com/office/drawing/2014/main" id="{3A896424-B9A8-A87E-0D10-A214AF6E62A6}"/>
              </a:ext>
            </a:extLst>
          </p:cNvPr>
          <p:cNvGrpSpPr>
            <a:grpSpLocks noChangeAspect="1"/>
          </p:cNvGrpSpPr>
          <p:nvPr/>
        </p:nvGrpSpPr>
        <p:grpSpPr>
          <a:xfrm>
            <a:off x="9941349" y="5968399"/>
            <a:ext cx="360180" cy="79380"/>
            <a:chOff x="0" y="0"/>
            <a:chExt cx="480240" cy="105840"/>
          </a:xfrm>
        </p:grpSpPr>
        <p:sp>
          <p:nvSpPr>
            <p:cNvPr id="260" name="Freeform 212">
              <a:extLst>
                <a:ext uri="{FF2B5EF4-FFF2-40B4-BE49-F238E27FC236}">
                  <a16:creationId xmlns:a16="http://schemas.microsoft.com/office/drawing/2014/main" id="{006072F1-DEC9-8269-BE0D-9A2C362CEC39}"/>
                </a:ext>
              </a:extLst>
            </p:cNvPr>
            <p:cNvSpPr/>
            <p:nvPr/>
          </p:nvSpPr>
          <p:spPr>
            <a:xfrm>
              <a:off x="0" y="0"/>
              <a:ext cx="480314" cy="105918"/>
            </a:xfrm>
            <a:custGeom>
              <a:avLst/>
              <a:gdLst/>
              <a:ahLst/>
              <a:cxnLst/>
              <a:rect l="l" t="t" r="r" b="b"/>
              <a:pathLst>
                <a:path w="480314" h="105918">
                  <a:moveTo>
                    <a:pt x="0" y="0"/>
                  </a:moveTo>
                  <a:lnTo>
                    <a:pt x="0" y="26543"/>
                  </a:lnTo>
                  <a:cubicBezTo>
                    <a:pt x="0" y="70358"/>
                    <a:pt x="35433" y="105918"/>
                    <a:pt x="79375" y="105918"/>
                  </a:cubicBezTo>
                  <a:lnTo>
                    <a:pt x="480314" y="105918"/>
                  </a:lnTo>
                  <a:lnTo>
                    <a:pt x="48031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1" name="Group 213">
            <a:extLst>
              <a:ext uri="{FF2B5EF4-FFF2-40B4-BE49-F238E27FC236}">
                <a16:creationId xmlns:a16="http://schemas.microsoft.com/office/drawing/2014/main" id="{146ABDFE-6FED-ED93-CD6C-E49509FD20E9}"/>
              </a:ext>
            </a:extLst>
          </p:cNvPr>
          <p:cNvGrpSpPr>
            <a:grpSpLocks noChangeAspect="1"/>
          </p:cNvGrpSpPr>
          <p:nvPr/>
        </p:nvGrpSpPr>
        <p:grpSpPr>
          <a:xfrm>
            <a:off x="10341489" y="5849059"/>
            <a:ext cx="238140" cy="198720"/>
            <a:chOff x="0" y="0"/>
            <a:chExt cx="317520" cy="264960"/>
          </a:xfrm>
        </p:grpSpPr>
        <p:sp>
          <p:nvSpPr>
            <p:cNvPr id="262" name="Freeform 214">
              <a:extLst>
                <a:ext uri="{FF2B5EF4-FFF2-40B4-BE49-F238E27FC236}">
                  <a16:creationId xmlns:a16="http://schemas.microsoft.com/office/drawing/2014/main" id="{BA1395C6-2081-F336-CDFA-91811C7BB8BA}"/>
                </a:ext>
              </a:extLst>
            </p:cNvPr>
            <p:cNvSpPr/>
            <p:nvPr/>
          </p:nvSpPr>
          <p:spPr>
            <a:xfrm>
              <a:off x="0" y="0"/>
              <a:ext cx="317500" cy="264922"/>
            </a:xfrm>
            <a:custGeom>
              <a:avLst/>
              <a:gdLst/>
              <a:ahLst/>
              <a:cxnLst/>
              <a:rect l="l" t="t" r="r" b="b"/>
              <a:pathLst>
                <a:path w="317500" h="264922">
                  <a:moveTo>
                    <a:pt x="0" y="0"/>
                  </a:moveTo>
                  <a:lnTo>
                    <a:pt x="0" y="264922"/>
                  </a:lnTo>
                  <a:lnTo>
                    <a:pt x="317500" y="264922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3" name="Group 215">
            <a:extLst>
              <a:ext uri="{FF2B5EF4-FFF2-40B4-BE49-F238E27FC236}">
                <a16:creationId xmlns:a16="http://schemas.microsoft.com/office/drawing/2014/main" id="{9C59081D-3AA6-4E0E-C524-AB9E0FF5EC6C}"/>
              </a:ext>
            </a:extLst>
          </p:cNvPr>
          <p:cNvGrpSpPr>
            <a:grpSpLocks noChangeAspect="1"/>
          </p:cNvGrpSpPr>
          <p:nvPr/>
        </p:nvGrpSpPr>
        <p:grpSpPr>
          <a:xfrm>
            <a:off x="10341489" y="6087739"/>
            <a:ext cx="238140" cy="59400"/>
            <a:chOff x="0" y="0"/>
            <a:chExt cx="317520" cy="79200"/>
          </a:xfrm>
        </p:grpSpPr>
        <p:sp>
          <p:nvSpPr>
            <p:cNvPr id="264" name="Freeform 216">
              <a:extLst>
                <a:ext uri="{FF2B5EF4-FFF2-40B4-BE49-F238E27FC236}">
                  <a16:creationId xmlns:a16="http://schemas.microsoft.com/office/drawing/2014/main" id="{CB5ED51A-9456-8842-9127-B86BC36409AD}"/>
                </a:ext>
              </a:extLst>
            </p:cNvPr>
            <p:cNvSpPr/>
            <p:nvPr/>
          </p:nvSpPr>
          <p:spPr>
            <a:xfrm>
              <a:off x="0" y="0"/>
              <a:ext cx="317627" cy="79248"/>
            </a:xfrm>
            <a:custGeom>
              <a:avLst/>
              <a:gdLst/>
              <a:ahLst/>
              <a:cxnLst/>
              <a:rect l="l" t="t" r="r" b="b"/>
              <a:pathLst>
                <a:path w="317627" h="79248">
                  <a:moveTo>
                    <a:pt x="0" y="0"/>
                  </a:moveTo>
                  <a:lnTo>
                    <a:pt x="0" y="26416"/>
                  </a:lnTo>
                  <a:cubicBezTo>
                    <a:pt x="0" y="55626"/>
                    <a:pt x="23749" y="79248"/>
                    <a:pt x="52959" y="79248"/>
                  </a:cubicBezTo>
                  <a:lnTo>
                    <a:pt x="264668" y="79248"/>
                  </a:lnTo>
                  <a:cubicBezTo>
                    <a:pt x="293878" y="79248"/>
                    <a:pt x="317627" y="55626"/>
                    <a:pt x="317627" y="26543"/>
                  </a:cubicBezTo>
                  <a:lnTo>
                    <a:pt x="31762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5" name="Group 217">
            <a:extLst>
              <a:ext uri="{FF2B5EF4-FFF2-40B4-BE49-F238E27FC236}">
                <a16:creationId xmlns:a16="http://schemas.microsoft.com/office/drawing/2014/main" id="{D3A319B0-E5BD-B112-A98D-BA66D03FF887}"/>
              </a:ext>
            </a:extLst>
          </p:cNvPr>
          <p:cNvGrpSpPr>
            <a:grpSpLocks noChangeAspect="1"/>
          </p:cNvGrpSpPr>
          <p:nvPr/>
        </p:nvGrpSpPr>
        <p:grpSpPr>
          <a:xfrm>
            <a:off x="9941349" y="5531539"/>
            <a:ext cx="677700" cy="397440"/>
            <a:chOff x="0" y="0"/>
            <a:chExt cx="903600" cy="529920"/>
          </a:xfrm>
        </p:grpSpPr>
        <p:sp>
          <p:nvSpPr>
            <p:cNvPr id="266" name="Freeform 218">
              <a:extLst>
                <a:ext uri="{FF2B5EF4-FFF2-40B4-BE49-F238E27FC236}">
                  <a16:creationId xmlns:a16="http://schemas.microsoft.com/office/drawing/2014/main" id="{C6CE49D4-93C6-765A-5CE2-A160FA8D07E9}"/>
                </a:ext>
              </a:extLst>
            </p:cNvPr>
            <p:cNvSpPr/>
            <p:nvPr/>
          </p:nvSpPr>
          <p:spPr>
            <a:xfrm>
              <a:off x="0" y="0"/>
              <a:ext cx="903732" cy="529971"/>
            </a:xfrm>
            <a:custGeom>
              <a:avLst/>
              <a:gdLst/>
              <a:ahLst/>
              <a:cxnLst/>
              <a:rect l="l" t="t" r="r" b="b"/>
              <a:pathLst>
                <a:path w="903732" h="529971">
                  <a:moveTo>
                    <a:pt x="79375" y="0"/>
                  </a:moveTo>
                  <a:cubicBezTo>
                    <a:pt x="35433" y="0"/>
                    <a:pt x="0" y="35560"/>
                    <a:pt x="0" y="79629"/>
                  </a:cubicBezTo>
                  <a:lnTo>
                    <a:pt x="0" y="529971"/>
                  </a:lnTo>
                  <a:lnTo>
                    <a:pt x="480314" y="529971"/>
                  </a:lnTo>
                  <a:lnTo>
                    <a:pt x="480314" y="344551"/>
                  </a:lnTo>
                  <a:cubicBezTo>
                    <a:pt x="480314" y="285877"/>
                    <a:pt x="527812" y="238506"/>
                    <a:pt x="586232" y="238506"/>
                  </a:cubicBezTo>
                  <a:lnTo>
                    <a:pt x="798068" y="238506"/>
                  </a:lnTo>
                  <a:cubicBezTo>
                    <a:pt x="853440" y="238506"/>
                    <a:pt x="899287" y="281178"/>
                    <a:pt x="903732" y="336296"/>
                  </a:cubicBezTo>
                  <a:lnTo>
                    <a:pt x="903732" y="79629"/>
                  </a:lnTo>
                  <a:cubicBezTo>
                    <a:pt x="903478" y="35560"/>
                    <a:pt x="868045" y="0"/>
                    <a:pt x="8241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7" name="Group 219">
            <a:extLst>
              <a:ext uri="{FF2B5EF4-FFF2-40B4-BE49-F238E27FC236}">
                <a16:creationId xmlns:a16="http://schemas.microsoft.com/office/drawing/2014/main" id="{BE0C8358-B8A7-2779-ED87-92E23A2A5ACC}"/>
              </a:ext>
            </a:extLst>
          </p:cNvPr>
          <p:cNvGrpSpPr>
            <a:grpSpLocks noChangeAspect="1"/>
          </p:cNvGrpSpPr>
          <p:nvPr/>
        </p:nvGrpSpPr>
        <p:grpSpPr>
          <a:xfrm>
            <a:off x="10341489" y="5750239"/>
            <a:ext cx="238140" cy="59400"/>
            <a:chOff x="0" y="0"/>
            <a:chExt cx="317520" cy="79200"/>
          </a:xfrm>
        </p:grpSpPr>
        <p:sp>
          <p:nvSpPr>
            <p:cNvPr id="268" name="Freeform 220">
              <a:extLst>
                <a:ext uri="{FF2B5EF4-FFF2-40B4-BE49-F238E27FC236}">
                  <a16:creationId xmlns:a16="http://schemas.microsoft.com/office/drawing/2014/main" id="{CD4C3195-3AA8-2025-791E-9F150AC99155}"/>
                </a:ext>
              </a:extLst>
            </p:cNvPr>
            <p:cNvSpPr/>
            <p:nvPr/>
          </p:nvSpPr>
          <p:spPr>
            <a:xfrm>
              <a:off x="0" y="0"/>
              <a:ext cx="317500" cy="79248"/>
            </a:xfrm>
            <a:custGeom>
              <a:avLst/>
              <a:gdLst/>
              <a:ahLst/>
              <a:cxnLst/>
              <a:rect l="l" t="t" r="r" b="b"/>
              <a:pathLst>
                <a:path w="317500" h="79248">
                  <a:moveTo>
                    <a:pt x="52959" y="0"/>
                  </a:moveTo>
                  <a:cubicBezTo>
                    <a:pt x="23749" y="0"/>
                    <a:pt x="0" y="23495"/>
                    <a:pt x="0" y="52832"/>
                  </a:cubicBezTo>
                  <a:lnTo>
                    <a:pt x="0" y="79248"/>
                  </a:lnTo>
                  <a:lnTo>
                    <a:pt x="317500" y="79248"/>
                  </a:lnTo>
                  <a:lnTo>
                    <a:pt x="317500" y="52832"/>
                  </a:lnTo>
                  <a:cubicBezTo>
                    <a:pt x="317500" y="23495"/>
                    <a:pt x="293878" y="0"/>
                    <a:pt x="26466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</p:spTree>
    <p:extLst>
      <p:ext uri="{BB962C8B-B14F-4D97-AF65-F5344CB8AC3E}">
        <p14:creationId xmlns:p14="http://schemas.microsoft.com/office/powerpoint/2010/main" val="3354731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03684F22-54A0-A2F1-8058-69CE571BBDCA}"/>
              </a:ext>
            </a:extLst>
          </p:cNvPr>
          <p:cNvSpPr txBox="1">
            <a:spLocks/>
          </p:cNvSpPr>
          <p:nvPr/>
        </p:nvSpPr>
        <p:spPr>
          <a:xfrm>
            <a:off x="2331554" y="974725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grpSp>
        <p:nvGrpSpPr>
          <p:cNvPr id="1102" name="Group 31">
            <a:extLst>
              <a:ext uri="{FF2B5EF4-FFF2-40B4-BE49-F238E27FC236}">
                <a16:creationId xmlns:a16="http://schemas.microsoft.com/office/drawing/2014/main" id="{4CC9A474-D4B4-884C-6E75-FBE441C4F411}"/>
              </a:ext>
            </a:extLst>
          </p:cNvPr>
          <p:cNvGrpSpPr>
            <a:grpSpLocks noChangeAspect="1"/>
          </p:cNvGrpSpPr>
          <p:nvPr/>
        </p:nvGrpSpPr>
        <p:grpSpPr>
          <a:xfrm>
            <a:off x="6121012" y="2537689"/>
            <a:ext cx="831060" cy="978480"/>
            <a:chOff x="0" y="0"/>
            <a:chExt cx="1108080" cy="1304640"/>
          </a:xfrm>
        </p:grpSpPr>
        <p:sp>
          <p:nvSpPr>
            <p:cNvPr id="1103" name="Freeform 32">
              <a:extLst>
                <a:ext uri="{FF2B5EF4-FFF2-40B4-BE49-F238E27FC236}">
                  <a16:creationId xmlns:a16="http://schemas.microsoft.com/office/drawing/2014/main" id="{B28ED393-A3E6-3C09-4D76-9EB9BF089FE1}"/>
                </a:ext>
              </a:extLst>
            </p:cNvPr>
            <p:cNvSpPr/>
            <p:nvPr/>
          </p:nvSpPr>
          <p:spPr>
            <a:xfrm>
              <a:off x="-7239" y="-4953"/>
              <a:ext cx="1108075" cy="1304544"/>
            </a:xfrm>
            <a:custGeom>
              <a:avLst/>
              <a:gdLst/>
              <a:ahLst/>
              <a:cxnLst/>
              <a:rect l="l" t="t" r="r" b="b"/>
              <a:pathLst>
                <a:path w="1108075" h="1304544">
                  <a:moveTo>
                    <a:pt x="512572" y="370332"/>
                  </a:moveTo>
                  <a:cubicBezTo>
                    <a:pt x="540385" y="361188"/>
                    <a:pt x="570611" y="371856"/>
                    <a:pt x="591058" y="398018"/>
                  </a:cubicBezTo>
                  <a:lnTo>
                    <a:pt x="584454" y="405638"/>
                  </a:lnTo>
                  <a:cubicBezTo>
                    <a:pt x="566420" y="382524"/>
                    <a:pt x="539623" y="372999"/>
                    <a:pt x="515239" y="380873"/>
                  </a:cubicBezTo>
                  <a:cubicBezTo>
                    <a:pt x="489204" y="389255"/>
                    <a:pt x="470408" y="415925"/>
                    <a:pt x="467233" y="448691"/>
                  </a:cubicBezTo>
                  <a:lnTo>
                    <a:pt x="458216" y="446913"/>
                  </a:lnTo>
                  <a:cubicBezTo>
                    <a:pt x="459105" y="437642"/>
                    <a:pt x="461137" y="428879"/>
                    <a:pt x="464058" y="420624"/>
                  </a:cubicBezTo>
                  <a:cubicBezTo>
                    <a:pt x="466344" y="414528"/>
                    <a:pt x="469011" y="408686"/>
                    <a:pt x="472313" y="403352"/>
                  </a:cubicBezTo>
                  <a:close/>
                  <a:moveTo>
                    <a:pt x="527177" y="269875"/>
                  </a:moveTo>
                  <a:cubicBezTo>
                    <a:pt x="541147" y="266700"/>
                    <a:pt x="555752" y="268097"/>
                    <a:pt x="569722" y="274193"/>
                  </a:cubicBezTo>
                  <a:lnTo>
                    <a:pt x="566547" y="284607"/>
                  </a:lnTo>
                  <a:cubicBezTo>
                    <a:pt x="541909" y="273812"/>
                    <a:pt x="514604" y="279908"/>
                    <a:pt x="495554" y="300355"/>
                  </a:cubicBezTo>
                  <a:cubicBezTo>
                    <a:pt x="475234" y="322072"/>
                    <a:pt x="468122" y="356235"/>
                    <a:pt x="477266" y="387350"/>
                  </a:cubicBezTo>
                  <a:lnTo>
                    <a:pt x="468630" y="390652"/>
                  </a:lnTo>
                  <a:cubicBezTo>
                    <a:pt x="461010" y="364363"/>
                    <a:pt x="463677" y="336042"/>
                    <a:pt x="475107" y="313182"/>
                  </a:cubicBezTo>
                  <a:lnTo>
                    <a:pt x="489331" y="292354"/>
                  </a:lnTo>
                  <a:cubicBezTo>
                    <a:pt x="500126" y="280670"/>
                    <a:pt x="513207" y="273050"/>
                    <a:pt x="527177" y="270002"/>
                  </a:cubicBezTo>
                  <a:close/>
                  <a:moveTo>
                    <a:pt x="511048" y="90805"/>
                  </a:moveTo>
                  <a:cubicBezTo>
                    <a:pt x="496443" y="93980"/>
                    <a:pt x="482854" y="103505"/>
                    <a:pt x="473456" y="118745"/>
                  </a:cubicBezTo>
                  <a:lnTo>
                    <a:pt x="471678" y="117475"/>
                  </a:lnTo>
                  <a:lnTo>
                    <a:pt x="469646" y="121539"/>
                  </a:lnTo>
                  <a:lnTo>
                    <a:pt x="455041" y="104775"/>
                  </a:lnTo>
                  <a:cubicBezTo>
                    <a:pt x="422656" y="80264"/>
                    <a:pt x="380238" y="92583"/>
                    <a:pt x="360299" y="132334"/>
                  </a:cubicBezTo>
                  <a:cubicBezTo>
                    <a:pt x="359029" y="134747"/>
                    <a:pt x="357886" y="137287"/>
                    <a:pt x="357886" y="140335"/>
                  </a:cubicBezTo>
                  <a:cubicBezTo>
                    <a:pt x="348234" y="190627"/>
                    <a:pt x="363601" y="239014"/>
                    <a:pt x="394208" y="254127"/>
                  </a:cubicBezTo>
                  <a:lnTo>
                    <a:pt x="391160" y="264795"/>
                  </a:lnTo>
                  <a:cubicBezTo>
                    <a:pt x="359283" y="249301"/>
                    <a:pt x="341630" y="203073"/>
                    <a:pt x="347218" y="152654"/>
                  </a:cubicBezTo>
                  <a:cubicBezTo>
                    <a:pt x="317500" y="136017"/>
                    <a:pt x="281813" y="149606"/>
                    <a:pt x="264033" y="185039"/>
                  </a:cubicBezTo>
                  <a:cubicBezTo>
                    <a:pt x="249936" y="213106"/>
                    <a:pt x="252603" y="239395"/>
                    <a:pt x="263398" y="265430"/>
                  </a:cubicBezTo>
                  <a:cubicBezTo>
                    <a:pt x="256159" y="272288"/>
                    <a:pt x="249936" y="281051"/>
                    <a:pt x="244856" y="291084"/>
                  </a:cubicBezTo>
                  <a:cubicBezTo>
                    <a:pt x="219202" y="342138"/>
                    <a:pt x="232156" y="409067"/>
                    <a:pt x="273685" y="440563"/>
                  </a:cubicBezTo>
                  <a:cubicBezTo>
                    <a:pt x="287655" y="451104"/>
                    <a:pt x="303022" y="456311"/>
                    <a:pt x="318135" y="454152"/>
                  </a:cubicBezTo>
                  <a:cubicBezTo>
                    <a:pt x="320929" y="424053"/>
                    <a:pt x="328803" y="394462"/>
                    <a:pt x="341630" y="367284"/>
                  </a:cubicBezTo>
                  <a:lnTo>
                    <a:pt x="350774" y="373761"/>
                  </a:lnTo>
                  <a:cubicBezTo>
                    <a:pt x="338074" y="400685"/>
                    <a:pt x="330581" y="430149"/>
                    <a:pt x="329819" y="460248"/>
                  </a:cubicBezTo>
                  <a:cubicBezTo>
                    <a:pt x="339852" y="496316"/>
                    <a:pt x="366268" y="520446"/>
                    <a:pt x="395859" y="524510"/>
                  </a:cubicBezTo>
                  <a:lnTo>
                    <a:pt x="397510" y="548259"/>
                  </a:lnTo>
                  <a:cubicBezTo>
                    <a:pt x="406527" y="586232"/>
                    <a:pt x="436880" y="609600"/>
                    <a:pt x="467614" y="602488"/>
                  </a:cubicBezTo>
                  <a:lnTo>
                    <a:pt x="468122" y="604901"/>
                  </a:lnTo>
                  <a:lnTo>
                    <a:pt x="471932" y="603504"/>
                  </a:lnTo>
                  <a:lnTo>
                    <a:pt x="473583" y="627888"/>
                  </a:lnTo>
                  <a:cubicBezTo>
                    <a:pt x="484124" y="672719"/>
                    <a:pt x="522351" y="698500"/>
                    <a:pt x="558927" y="685546"/>
                  </a:cubicBezTo>
                  <a:cubicBezTo>
                    <a:pt x="561213" y="684784"/>
                    <a:pt x="563372" y="683768"/>
                    <a:pt x="565150" y="681609"/>
                  </a:cubicBezTo>
                  <a:cubicBezTo>
                    <a:pt x="598170" y="653669"/>
                    <a:pt x="613537" y="608330"/>
                    <a:pt x="601599" y="573024"/>
                  </a:cubicBezTo>
                  <a:cubicBezTo>
                    <a:pt x="584581" y="591820"/>
                    <a:pt x="561086" y="600329"/>
                    <a:pt x="537464" y="596138"/>
                  </a:cubicBezTo>
                  <a:lnTo>
                    <a:pt x="538861" y="585089"/>
                  </a:lnTo>
                  <a:cubicBezTo>
                    <a:pt x="564769" y="589661"/>
                    <a:pt x="590550" y="576961"/>
                    <a:pt x="605790" y="552323"/>
                  </a:cubicBezTo>
                  <a:cubicBezTo>
                    <a:pt x="622046" y="526034"/>
                    <a:pt x="623570" y="490855"/>
                    <a:pt x="609473" y="462661"/>
                  </a:cubicBezTo>
                  <a:lnTo>
                    <a:pt x="617474" y="457327"/>
                  </a:lnTo>
                  <a:cubicBezTo>
                    <a:pt x="633222" y="489204"/>
                    <a:pt x="631571" y="528955"/>
                    <a:pt x="613283" y="558800"/>
                  </a:cubicBezTo>
                  <a:lnTo>
                    <a:pt x="609092" y="563880"/>
                  </a:lnTo>
                  <a:cubicBezTo>
                    <a:pt x="623570" y="601218"/>
                    <a:pt x="611124" y="649097"/>
                    <a:pt x="579882" y="681355"/>
                  </a:cubicBezTo>
                  <a:cubicBezTo>
                    <a:pt x="592836" y="718185"/>
                    <a:pt x="626618" y="737362"/>
                    <a:pt x="659257" y="725932"/>
                  </a:cubicBezTo>
                  <a:cubicBezTo>
                    <a:pt x="681101" y="718185"/>
                    <a:pt x="693293" y="701421"/>
                    <a:pt x="700024" y="679196"/>
                  </a:cubicBezTo>
                  <a:cubicBezTo>
                    <a:pt x="725170" y="692912"/>
                    <a:pt x="753999" y="688340"/>
                    <a:pt x="775589" y="669036"/>
                  </a:cubicBezTo>
                  <a:lnTo>
                    <a:pt x="786384" y="673735"/>
                  </a:lnTo>
                  <a:cubicBezTo>
                    <a:pt x="820801" y="673862"/>
                    <a:pt x="847090" y="671195"/>
                    <a:pt x="863600" y="638302"/>
                  </a:cubicBezTo>
                  <a:cubicBezTo>
                    <a:pt x="877951" y="609854"/>
                    <a:pt x="876808" y="575183"/>
                    <a:pt x="862330" y="549402"/>
                  </a:cubicBezTo>
                  <a:cubicBezTo>
                    <a:pt x="846963" y="571754"/>
                    <a:pt x="826389" y="584708"/>
                    <a:pt x="805815" y="584708"/>
                  </a:cubicBezTo>
                  <a:lnTo>
                    <a:pt x="805434" y="572135"/>
                  </a:lnTo>
                  <a:cubicBezTo>
                    <a:pt x="833120" y="573659"/>
                    <a:pt x="860933" y="547370"/>
                    <a:pt x="874522" y="506349"/>
                  </a:cubicBezTo>
                  <a:cubicBezTo>
                    <a:pt x="882777" y="474472"/>
                    <a:pt x="876300" y="439674"/>
                    <a:pt x="857758" y="415163"/>
                  </a:cubicBezTo>
                  <a:cubicBezTo>
                    <a:pt x="841121" y="443357"/>
                    <a:pt x="812546" y="458343"/>
                    <a:pt x="783463" y="454152"/>
                  </a:cubicBezTo>
                  <a:lnTo>
                    <a:pt x="784606" y="443103"/>
                  </a:lnTo>
                  <a:cubicBezTo>
                    <a:pt x="810514" y="446786"/>
                    <a:pt x="836041" y="433324"/>
                    <a:pt x="850900" y="408178"/>
                  </a:cubicBezTo>
                  <a:lnTo>
                    <a:pt x="852297" y="405003"/>
                  </a:lnTo>
                  <a:cubicBezTo>
                    <a:pt x="851916" y="374523"/>
                    <a:pt x="838581" y="345694"/>
                    <a:pt x="815848" y="328549"/>
                  </a:cubicBezTo>
                  <a:cubicBezTo>
                    <a:pt x="807466" y="322199"/>
                    <a:pt x="798576" y="318008"/>
                    <a:pt x="789432" y="317119"/>
                  </a:cubicBezTo>
                  <a:cubicBezTo>
                    <a:pt x="772668" y="364109"/>
                    <a:pt x="738886" y="393573"/>
                    <a:pt x="705866" y="390017"/>
                  </a:cubicBezTo>
                  <a:cubicBezTo>
                    <a:pt x="705358" y="400558"/>
                    <a:pt x="702437" y="410845"/>
                    <a:pt x="697230" y="419862"/>
                  </a:cubicBezTo>
                  <a:cubicBezTo>
                    <a:pt x="686562" y="438404"/>
                    <a:pt x="668401" y="449072"/>
                    <a:pt x="649224" y="448056"/>
                  </a:cubicBezTo>
                  <a:lnTo>
                    <a:pt x="649605" y="437261"/>
                  </a:lnTo>
                  <a:cubicBezTo>
                    <a:pt x="665607" y="438150"/>
                    <a:pt x="680847" y="429387"/>
                    <a:pt x="689737" y="414147"/>
                  </a:cubicBezTo>
                  <a:cubicBezTo>
                    <a:pt x="694309" y="406273"/>
                    <a:pt x="696849" y="397383"/>
                    <a:pt x="697230" y="388239"/>
                  </a:cubicBezTo>
                  <a:lnTo>
                    <a:pt x="693039" y="387477"/>
                  </a:lnTo>
                  <a:lnTo>
                    <a:pt x="695325" y="377952"/>
                  </a:lnTo>
                  <a:cubicBezTo>
                    <a:pt x="696087" y="371094"/>
                    <a:pt x="694182" y="364617"/>
                    <a:pt x="691261" y="358648"/>
                  </a:cubicBezTo>
                  <a:cubicBezTo>
                    <a:pt x="683387" y="342519"/>
                    <a:pt x="668655" y="332359"/>
                    <a:pt x="652653" y="331724"/>
                  </a:cubicBezTo>
                  <a:lnTo>
                    <a:pt x="652907" y="320929"/>
                  </a:lnTo>
                  <a:cubicBezTo>
                    <a:pt x="672084" y="321564"/>
                    <a:pt x="689610" y="334010"/>
                    <a:pt x="699135" y="353568"/>
                  </a:cubicBezTo>
                  <a:cubicBezTo>
                    <a:pt x="702691" y="361061"/>
                    <a:pt x="704977" y="369062"/>
                    <a:pt x="705231" y="377317"/>
                  </a:cubicBezTo>
                  <a:cubicBezTo>
                    <a:pt x="734060" y="382778"/>
                    <a:pt x="764159" y="356870"/>
                    <a:pt x="778891" y="314579"/>
                  </a:cubicBezTo>
                  <a:cubicBezTo>
                    <a:pt x="791464" y="271653"/>
                    <a:pt x="778256" y="222377"/>
                    <a:pt x="745363" y="197485"/>
                  </a:cubicBezTo>
                  <a:cubicBezTo>
                    <a:pt x="732409" y="187706"/>
                    <a:pt x="718185" y="183007"/>
                    <a:pt x="704215" y="185039"/>
                  </a:cubicBezTo>
                  <a:cubicBezTo>
                    <a:pt x="707009" y="215011"/>
                    <a:pt x="699389" y="242951"/>
                    <a:pt x="681863" y="260731"/>
                  </a:cubicBezTo>
                  <a:lnTo>
                    <a:pt x="676021" y="252095"/>
                  </a:lnTo>
                  <a:cubicBezTo>
                    <a:pt x="695579" y="232283"/>
                    <a:pt x="700913" y="197739"/>
                    <a:pt x="691515" y="163322"/>
                  </a:cubicBezTo>
                  <a:cubicBezTo>
                    <a:pt x="686054" y="143383"/>
                    <a:pt x="674751" y="125730"/>
                    <a:pt x="658876" y="113665"/>
                  </a:cubicBezTo>
                  <a:cubicBezTo>
                    <a:pt x="630301" y="92075"/>
                    <a:pt x="595122" y="94996"/>
                    <a:pt x="569468" y="117602"/>
                  </a:cubicBezTo>
                  <a:lnTo>
                    <a:pt x="555117" y="101346"/>
                  </a:lnTo>
                  <a:cubicBezTo>
                    <a:pt x="541401" y="90932"/>
                    <a:pt x="525653" y="87757"/>
                    <a:pt x="511048" y="90805"/>
                  </a:cubicBezTo>
                  <a:close/>
                  <a:moveTo>
                    <a:pt x="543560" y="5207"/>
                  </a:moveTo>
                  <a:cubicBezTo>
                    <a:pt x="851662" y="12954"/>
                    <a:pt x="1108075" y="438277"/>
                    <a:pt x="878459" y="781558"/>
                  </a:cubicBezTo>
                  <a:cubicBezTo>
                    <a:pt x="803148" y="871474"/>
                    <a:pt x="792988" y="1001268"/>
                    <a:pt x="859282" y="1297559"/>
                  </a:cubicBezTo>
                  <a:lnTo>
                    <a:pt x="348361" y="1304544"/>
                  </a:lnTo>
                  <a:lnTo>
                    <a:pt x="313944" y="1116711"/>
                  </a:lnTo>
                  <a:cubicBezTo>
                    <a:pt x="222631" y="1154049"/>
                    <a:pt x="121793" y="1142873"/>
                    <a:pt x="88138" y="1102868"/>
                  </a:cubicBezTo>
                  <a:cubicBezTo>
                    <a:pt x="71628" y="1080643"/>
                    <a:pt x="78740" y="1011174"/>
                    <a:pt x="99568" y="957453"/>
                  </a:cubicBezTo>
                  <a:cubicBezTo>
                    <a:pt x="106299" y="937387"/>
                    <a:pt x="72390" y="930402"/>
                    <a:pt x="65151" y="901192"/>
                  </a:cubicBezTo>
                  <a:cubicBezTo>
                    <a:pt x="61849" y="874014"/>
                    <a:pt x="84201" y="872998"/>
                    <a:pt x="93726" y="859028"/>
                  </a:cubicBezTo>
                  <a:lnTo>
                    <a:pt x="59309" y="829056"/>
                  </a:lnTo>
                  <a:cubicBezTo>
                    <a:pt x="42799" y="808355"/>
                    <a:pt x="79883" y="769239"/>
                    <a:pt x="90043" y="739267"/>
                  </a:cubicBezTo>
                  <a:cubicBezTo>
                    <a:pt x="54229" y="725551"/>
                    <a:pt x="26924" y="706755"/>
                    <a:pt x="8128" y="684403"/>
                  </a:cubicBezTo>
                  <a:cubicBezTo>
                    <a:pt x="0" y="647319"/>
                    <a:pt x="50419" y="595630"/>
                    <a:pt x="94742" y="528066"/>
                  </a:cubicBezTo>
                  <a:cubicBezTo>
                    <a:pt x="141224" y="460883"/>
                    <a:pt x="102489" y="409702"/>
                    <a:pt x="138049" y="265430"/>
                  </a:cubicBezTo>
                  <a:cubicBezTo>
                    <a:pt x="194564" y="87122"/>
                    <a:pt x="328295" y="0"/>
                    <a:pt x="543560" y="520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4" name="Group 33">
            <a:extLst>
              <a:ext uri="{FF2B5EF4-FFF2-40B4-BE49-F238E27FC236}">
                <a16:creationId xmlns:a16="http://schemas.microsoft.com/office/drawing/2014/main" id="{7A80F05A-56E8-5465-4C96-9D1C5606222D}"/>
              </a:ext>
            </a:extLst>
          </p:cNvPr>
          <p:cNvGrpSpPr>
            <a:grpSpLocks noChangeAspect="1"/>
          </p:cNvGrpSpPr>
          <p:nvPr/>
        </p:nvGrpSpPr>
        <p:grpSpPr>
          <a:xfrm>
            <a:off x="7507192" y="2559289"/>
            <a:ext cx="872640" cy="934740"/>
            <a:chOff x="0" y="0"/>
            <a:chExt cx="1163520" cy="1246320"/>
          </a:xfrm>
        </p:grpSpPr>
        <p:sp>
          <p:nvSpPr>
            <p:cNvPr id="1105" name="Freeform 34">
              <a:extLst>
                <a:ext uri="{FF2B5EF4-FFF2-40B4-BE49-F238E27FC236}">
                  <a16:creationId xmlns:a16="http://schemas.microsoft.com/office/drawing/2014/main" id="{322A6374-734E-37DF-9252-2E80140DA88D}"/>
                </a:ext>
              </a:extLst>
            </p:cNvPr>
            <p:cNvSpPr/>
            <p:nvPr/>
          </p:nvSpPr>
          <p:spPr>
            <a:xfrm>
              <a:off x="0" y="0"/>
              <a:ext cx="1163701" cy="1246378"/>
            </a:xfrm>
            <a:custGeom>
              <a:avLst/>
              <a:gdLst/>
              <a:ahLst/>
              <a:cxnLst/>
              <a:rect l="l" t="t" r="r" b="b"/>
              <a:pathLst>
                <a:path w="1163701" h="1246378">
                  <a:moveTo>
                    <a:pt x="736854" y="0"/>
                  </a:moveTo>
                  <a:cubicBezTo>
                    <a:pt x="793115" y="0"/>
                    <a:pt x="839978" y="43307"/>
                    <a:pt x="846709" y="100711"/>
                  </a:cubicBezTo>
                  <a:cubicBezTo>
                    <a:pt x="783844" y="130556"/>
                    <a:pt x="745744" y="192024"/>
                    <a:pt x="755777" y="251841"/>
                  </a:cubicBezTo>
                  <a:lnTo>
                    <a:pt x="770763" y="248412"/>
                  </a:lnTo>
                  <a:cubicBezTo>
                    <a:pt x="761365" y="190881"/>
                    <a:pt x="803910" y="131064"/>
                    <a:pt x="870204" y="107442"/>
                  </a:cubicBezTo>
                  <a:cubicBezTo>
                    <a:pt x="873760" y="105156"/>
                    <a:pt x="877697" y="105029"/>
                    <a:pt x="881634" y="105029"/>
                  </a:cubicBezTo>
                  <a:cubicBezTo>
                    <a:pt x="944753" y="105029"/>
                    <a:pt x="996061" y="159639"/>
                    <a:pt x="996061" y="226949"/>
                  </a:cubicBezTo>
                  <a:lnTo>
                    <a:pt x="989457" y="261620"/>
                  </a:lnTo>
                  <a:lnTo>
                    <a:pt x="996061" y="261620"/>
                  </a:lnTo>
                  <a:lnTo>
                    <a:pt x="996061" y="265176"/>
                  </a:lnTo>
                  <a:cubicBezTo>
                    <a:pt x="1047877" y="270637"/>
                    <a:pt x="1087501" y="317881"/>
                    <a:pt x="1087501" y="374904"/>
                  </a:cubicBezTo>
                  <a:lnTo>
                    <a:pt x="1081151" y="408559"/>
                  </a:lnTo>
                  <a:cubicBezTo>
                    <a:pt x="1129665" y="429895"/>
                    <a:pt x="1163701" y="480822"/>
                    <a:pt x="1163701" y="540258"/>
                  </a:cubicBezTo>
                  <a:cubicBezTo>
                    <a:pt x="1163701" y="573278"/>
                    <a:pt x="1153160" y="603631"/>
                    <a:pt x="1134999" y="627126"/>
                  </a:cubicBezTo>
                  <a:cubicBezTo>
                    <a:pt x="1103503" y="667258"/>
                    <a:pt x="1058926" y="685419"/>
                    <a:pt x="1019175" y="671068"/>
                  </a:cubicBezTo>
                  <a:lnTo>
                    <a:pt x="1014222" y="686562"/>
                  </a:lnTo>
                  <a:cubicBezTo>
                    <a:pt x="1050036" y="699516"/>
                    <a:pt x="1089025" y="689864"/>
                    <a:pt x="1121029" y="662813"/>
                  </a:cubicBezTo>
                  <a:cubicBezTo>
                    <a:pt x="1135634" y="682371"/>
                    <a:pt x="1142619" y="707390"/>
                    <a:pt x="1142619" y="734187"/>
                  </a:cubicBezTo>
                  <a:cubicBezTo>
                    <a:pt x="1142619" y="802640"/>
                    <a:pt x="1097280" y="859917"/>
                    <a:pt x="1036828" y="873379"/>
                  </a:cubicBezTo>
                  <a:cubicBezTo>
                    <a:pt x="975106" y="883158"/>
                    <a:pt x="919099" y="857377"/>
                    <a:pt x="900176" y="810006"/>
                  </a:cubicBezTo>
                  <a:cubicBezTo>
                    <a:pt x="909447" y="803275"/>
                    <a:pt x="916813" y="793750"/>
                    <a:pt x="922274" y="782701"/>
                  </a:cubicBezTo>
                  <a:cubicBezTo>
                    <a:pt x="936625" y="753745"/>
                    <a:pt x="935609" y="717931"/>
                    <a:pt x="919607" y="688467"/>
                  </a:cubicBezTo>
                  <a:lnTo>
                    <a:pt x="906907" y="696214"/>
                  </a:lnTo>
                  <a:cubicBezTo>
                    <a:pt x="920242" y="720852"/>
                    <a:pt x="921258" y="750570"/>
                    <a:pt x="909574" y="774827"/>
                  </a:cubicBezTo>
                  <a:cubicBezTo>
                    <a:pt x="905256" y="783844"/>
                    <a:pt x="899414" y="791591"/>
                    <a:pt x="890905" y="795655"/>
                  </a:cubicBezTo>
                  <a:lnTo>
                    <a:pt x="877951" y="799338"/>
                  </a:lnTo>
                  <a:lnTo>
                    <a:pt x="880364" y="805942"/>
                  </a:lnTo>
                  <a:cubicBezTo>
                    <a:pt x="869569" y="812292"/>
                    <a:pt x="856996" y="815213"/>
                    <a:pt x="843915" y="814197"/>
                  </a:cubicBezTo>
                  <a:cubicBezTo>
                    <a:pt x="818515" y="812292"/>
                    <a:pt x="795147" y="796036"/>
                    <a:pt x="782193" y="771271"/>
                  </a:cubicBezTo>
                  <a:lnTo>
                    <a:pt x="769366" y="778764"/>
                  </a:lnTo>
                  <a:cubicBezTo>
                    <a:pt x="784860" y="808482"/>
                    <a:pt x="813054" y="827786"/>
                    <a:pt x="843788" y="829818"/>
                  </a:cubicBezTo>
                  <a:cubicBezTo>
                    <a:pt x="858774" y="830834"/>
                    <a:pt x="873252" y="827532"/>
                    <a:pt x="885698" y="820293"/>
                  </a:cubicBezTo>
                  <a:cubicBezTo>
                    <a:pt x="910336" y="872617"/>
                    <a:pt x="973836" y="901319"/>
                    <a:pt x="1042543" y="890778"/>
                  </a:cubicBezTo>
                  <a:cubicBezTo>
                    <a:pt x="1049528" y="905383"/>
                    <a:pt x="1052449" y="922020"/>
                    <a:pt x="1052449" y="939292"/>
                  </a:cubicBezTo>
                  <a:cubicBezTo>
                    <a:pt x="1052449" y="987806"/>
                    <a:pt x="1029716" y="1030732"/>
                    <a:pt x="993521" y="1054227"/>
                  </a:cubicBezTo>
                  <a:cubicBezTo>
                    <a:pt x="983869" y="1107059"/>
                    <a:pt x="946912" y="1149350"/>
                    <a:pt x="898525" y="1162431"/>
                  </a:cubicBezTo>
                  <a:cubicBezTo>
                    <a:pt x="828548" y="1175004"/>
                    <a:pt x="764794" y="1141984"/>
                    <a:pt x="750443" y="1084580"/>
                  </a:cubicBezTo>
                  <a:lnTo>
                    <a:pt x="735711" y="1088771"/>
                  </a:lnTo>
                  <a:cubicBezTo>
                    <a:pt x="747522" y="1135761"/>
                    <a:pt x="787527" y="1168654"/>
                    <a:pt x="838454" y="1176782"/>
                  </a:cubicBezTo>
                  <a:cubicBezTo>
                    <a:pt x="821436" y="1218184"/>
                    <a:pt x="782320" y="1246124"/>
                    <a:pt x="737108" y="1246124"/>
                  </a:cubicBezTo>
                  <a:cubicBezTo>
                    <a:pt x="684657" y="1246124"/>
                    <a:pt x="658622" y="1208532"/>
                    <a:pt x="628904" y="1156589"/>
                  </a:cubicBezTo>
                  <a:cubicBezTo>
                    <a:pt x="619252" y="1121664"/>
                    <a:pt x="606552" y="989711"/>
                    <a:pt x="627126" y="867537"/>
                  </a:cubicBezTo>
                  <a:cubicBezTo>
                    <a:pt x="673481" y="927227"/>
                    <a:pt x="738759" y="953897"/>
                    <a:pt x="797179" y="937260"/>
                  </a:cubicBezTo>
                  <a:lnTo>
                    <a:pt x="791337" y="916686"/>
                  </a:lnTo>
                  <a:cubicBezTo>
                    <a:pt x="734314" y="932688"/>
                    <a:pt x="669671" y="900430"/>
                    <a:pt x="626999" y="834771"/>
                  </a:cubicBezTo>
                  <a:cubicBezTo>
                    <a:pt x="605028" y="803529"/>
                    <a:pt x="589280" y="623570"/>
                    <a:pt x="624967" y="488950"/>
                  </a:cubicBezTo>
                  <a:cubicBezTo>
                    <a:pt x="666877" y="433705"/>
                    <a:pt x="730123" y="413639"/>
                    <a:pt x="775843" y="442595"/>
                  </a:cubicBezTo>
                  <a:lnTo>
                    <a:pt x="776478" y="441325"/>
                  </a:lnTo>
                  <a:cubicBezTo>
                    <a:pt x="775843" y="450850"/>
                    <a:pt x="777748" y="460375"/>
                    <a:pt x="781431" y="469392"/>
                  </a:cubicBezTo>
                  <a:cubicBezTo>
                    <a:pt x="791083" y="492633"/>
                    <a:pt x="811911" y="509016"/>
                    <a:pt x="836168" y="512445"/>
                  </a:cubicBezTo>
                  <a:lnTo>
                    <a:pt x="837692" y="500507"/>
                  </a:lnTo>
                  <a:cubicBezTo>
                    <a:pt x="817499" y="497586"/>
                    <a:pt x="800100" y="484124"/>
                    <a:pt x="791972" y="464820"/>
                  </a:cubicBezTo>
                  <a:cubicBezTo>
                    <a:pt x="783336" y="444500"/>
                    <a:pt x="786511" y="421132"/>
                    <a:pt x="800227" y="404114"/>
                  </a:cubicBezTo>
                  <a:cubicBezTo>
                    <a:pt x="813054" y="388112"/>
                    <a:pt x="833374" y="380365"/>
                    <a:pt x="853440" y="383540"/>
                  </a:cubicBezTo>
                  <a:lnTo>
                    <a:pt x="855091" y="371602"/>
                  </a:lnTo>
                  <a:cubicBezTo>
                    <a:pt x="830961" y="367665"/>
                    <a:pt x="806577" y="377190"/>
                    <a:pt x="791210" y="396621"/>
                  </a:cubicBezTo>
                  <a:lnTo>
                    <a:pt x="778637" y="426212"/>
                  </a:lnTo>
                  <a:cubicBezTo>
                    <a:pt x="731520" y="399034"/>
                    <a:pt x="669671" y="415544"/>
                    <a:pt x="624713" y="464439"/>
                  </a:cubicBezTo>
                  <a:cubicBezTo>
                    <a:pt x="598170" y="411480"/>
                    <a:pt x="600964" y="186182"/>
                    <a:pt x="619633" y="108712"/>
                  </a:cubicBezTo>
                  <a:cubicBezTo>
                    <a:pt x="643763" y="48133"/>
                    <a:pt x="673735" y="0"/>
                    <a:pt x="736854" y="0"/>
                  </a:cubicBezTo>
                  <a:close/>
                  <a:moveTo>
                    <a:pt x="426593" y="0"/>
                  </a:moveTo>
                  <a:cubicBezTo>
                    <a:pt x="479044" y="0"/>
                    <a:pt x="505079" y="37592"/>
                    <a:pt x="534797" y="89535"/>
                  </a:cubicBezTo>
                  <a:cubicBezTo>
                    <a:pt x="544449" y="124460"/>
                    <a:pt x="557149" y="256413"/>
                    <a:pt x="536575" y="378587"/>
                  </a:cubicBezTo>
                  <a:cubicBezTo>
                    <a:pt x="490220" y="318897"/>
                    <a:pt x="424942" y="292227"/>
                    <a:pt x="366522" y="308864"/>
                  </a:cubicBezTo>
                  <a:lnTo>
                    <a:pt x="372364" y="329438"/>
                  </a:lnTo>
                  <a:cubicBezTo>
                    <a:pt x="429387" y="313436"/>
                    <a:pt x="494030" y="345694"/>
                    <a:pt x="536702" y="411353"/>
                  </a:cubicBezTo>
                  <a:cubicBezTo>
                    <a:pt x="558673" y="442595"/>
                    <a:pt x="574421" y="622554"/>
                    <a:pt x="538734" y="757174"/>
                  </a:cubicBezTo>
                  <a:cubicBezTo>
                    <a:pt x="496824" y="812419"/>
                    <a:pt x="433578" y="832485"/>
                    <a:pt x="387858" y="803529"/>
                  </a:cubicBezTo>
                  <a:lnTo>
                    <a:pt x="387223" y="804799"/>
                  </a:lnTo>
                  <a:cubicBezTo>
                    <a:pt x="387858" y="795274"/>
                    <a:pt x="385953" y="785749"/>
                    <a:pt x="382270" y="776732"/>
                  </a:cubicBezTo>
                  <a:cubicBezTo>
                    <a:pt x="372618" y="753491"/>
                    <a:pt x="351790" y="737108"/>
                    <a:pt x="327533" y="733679"/>
                  </a:cubicBezTo>
                  <a:lnTo>
                    <a:pt x="326009" y="745617"/>
                  </a:lnTo>
                  <a:cubicBezTo>
                    <a:pt x="346202" y="748538"/>
                    <a:pt x="363601" y="762000"/>
                    <a:pt x="371729" y="781304"/>
                  </a:cubicBezTo>
                  <a:cubicBezTo>
                    <a:pt x="380365" y="801624"/>
                    <a:pt x="377190" y="824992"/>
                    <a:pt x="363474" y="842010"/>
                  </a:cubicBezTo>
                  <a:cubicBezTo>
                    <a:pt x="350647" y="858012"/>
                    <a:pt x="330327" y="865759"/>
                    <a:pt x="310261" y="862584"/>
                  </a:cubicBezTo>
                  <a:lnTo>
                    <a:pt x="308610" y="874522"/>
                  </a:lnTo>
                  <a:cubicBezTo>
                    <a:pt x="332740" y="878459"/>
                    <a:pt x="357124" y="868934"/>
                    <a:pt x="372491" y="849503"/>
                  </a:cubicBezTo>
                  <a:lnTo>
                    <a:pt x="385064" y="819912"/>
                  </a:lnTo>
                  <a:cubicBezTo>
                    <a:pt x="432181" y="847090"/>
                    <a:pt x="494030" y="830580"/>
                    <a:pt x="538988" y="781685"/>
                  </a:cubicBezTo>
                  <a:cubicBezTo>
                    <a:pt x="565531" y="834644"/>
                    <a:pt x="562737" y="1059942"/>
                    <a:pt x="544068" y="1137412"/>
                  </a:cubicBezTo>
                  <a:cubicBezTo>
                    <a:pt x="519811" y="1198245"/>
                    <a:pt x="489839" y="1246378"/>
                    <a:pt x="426720" y="1246378"/>
                  </a:cubicBezTo>
                  <a:cubicBezTo>
                    <a:pt x="370459" y="1246378"/>
                    <a:pt x="323596" y="1203071"/>
                    <a:pt x="316865" y="1145667"/>
                  </a:cubicBezTo>
                  <a:cubicBezTo>
                    <a:pt x="379730" y="1115822"/>
                    <a:pt x="417830" y="1054354"/>
                    <a:pt x="407797" y="994537"/>
                  </a:cubicBezTo>
                  <a:lnTo>
                    <a:pt x="392811" y="997966"/>
                  </a:lnTo>
                  <a:cubicBezTo>
                    <a:pt x="402209" y="1055497"/>
                    <a:pt x="359664" y="1115314"/>
                    <a:pt x="293370" y="1138936"/>
                  </a:cubicBezTo>
                  <a:cubicBezTo>
                    <a:pt x="289814" y="1141222"/>
                    <a:pt x="285877" y="1141349"/>
                    <a:pt x="281940" y="1141349"/>
                  </a:cubicBezTo>
                  <a:cubicBezTo>
                    <a:pt x="218821" y="1141349"/>
                    <a:pt x="167513" y="1086739"/>
                    <a:pt x="167513" y="1019429"/>
                  </a:cubicBezTo>
                  <a:lnTo>
                    <a:pt x="174117" y="984758"/>
                  </a:lnTo>
                  <a:lnTo>
                    <a:pt x="167513" y="984758"/>
                  </a:lnTo>
                  <a:lnTo>
                    <a:pt x="167513" y="981202"/>
                  </a:lnTo>
                  <a:cubicBezTo>
                    <a:pt x="115697" y="975741"/>
                    <a:pt x="76073" y="928497"/>
                    <a:pt x="76073" y="871474"/>
                  </a:cubicBezTo>
                  <a:lnTo>
                    <a:pt x="82423" y="837819"/>
                  </a:lnTo>
                  <a:cubicBezTo>
                    <a:pt x="34036" y="816229"/>
                    <a:pt x="0" y="765302"/>
                    <a:pt x="0" y="705993"/>
                  </a:cubicBezTo>
                  <a:cubicBezTo>
                    <a:pt x="0" y="672973"/>
                    <a:pt x="10541" y="642620"/>
                    <a:pt x="28702" y="619125"/>
                  </a:cubicBezTo>
                  <a:cubicBezTo>
                    <a:pt x="60198" y="578993"/>
                    <a:pt x="104775" y="560832"/>
                    <a:pt x="144526" y="575183"/>
                  </a:cubicBezTo>
                  <a:lnTo>
                    <a:pt x="149479" y="559689"/>
                  </a:lnTo>
                  <a:cubicBezTo>
                    <a:pt x="113665" y="546735"/>
                    <a:pt x="74676" y="556387"/>
                    <a:pt x="42672" y="583438"/>
                  </a:cubicBezTo>
                  <a:cubicBezTo>
                    <a:pt x="28067" y="563880"/>
                    <a:pt x="21082" y="538861"/>
                    <a:pt x="21082" y="512064"/>
                  </a:cubicBezTo>
                  <a:cubicBezTo>
                    <a:pt x="21082" y="443611"/>
                    <a:pt x="66421" y="386334"/>
                    <a:pt x="126873" y="372872"/>
                  </a:cubicBezTo>
                  <a:cubicBezTo>
                    <a:pt x="188595" y="363093"/>
                    <a:pt x="244602" y="388874"/>
                    <a:pt x="263525" y="436245"/>
                  </a:cubicBezTo>
                  <a:cubicBezTo>
                    <a:pt x="254254" y="442976"/>
                    <a:pt x="246888" y="452501"/>
                    <a:pt x="241427" y="463550"/>
                  </a:cubicBezTo>
                  <a:cubicBezTo>
                    <a:pt x="227076" y="492506"/>
                    <a:pt x="228092" y="528320"/>
                    <a:pt x="244094" y="557784"/>
                  </a:cubicBezTo>
                  <a:lnTo>
                    <a:pt x="256794" y="550037"/>
                  </a:lnTo>
                  <a:cubicBezTo>
                    <a:pt x="243459" y="525399"/>
                    <a:pt x="242443" y="495681"/>
                    <a:pt x="254127" y="471424"/>
                  </a:cubicBezTo>
                  <a:cubicBezTo>
                    <a:pt x="258445" y="462407"/>
                    <a:pt x="264287" y="454660"/>
                    <a:pt x="272796" y="450596"/>
                  </a:cubicBezTo>
                  <a:lnTo>
                    <a:pt x="285750" y="446913"/>
                  </a:lnTo>
                  <a:lnTo>
                    <a:pt x="283337" y="440309"/>
                  </a:lnTo>
                  <a:cubicBezTo>
                    <a:pt x="294132" y="433959"/>
                    <a:pt x="306705" y="431038"/>
                    <a:pt x="319786" y="432054"/>
                  </a:cubicBezTo>
                  <a:cubicBezTo>
                    <a:pt x="345186" y="433959"/>
                    <a:pt x="368554" y="450215"/>
                    <a:pt x="381508" y="474980"/>
                  </a:cubicBezTo>
                  <a:lnTo>
                    <a:pt x="394335" y="467487"/>
                  </a:lnTo>
                  <a:cubicBezTo>
                    <a:pt x="378841" y="437769"/>
                    <a:pt x="350647" y="418465"/>
                    <a:pt x="319913" y="416433"/>
                  </a:cubicBezTo>
                  <a:cubicBezTo>
                    <a:pt x="304927" y="415417"/>
                    <a:pt x="290449" y="418719"/>
                    <a:pt x="278003" y="425958"/>
                  </a:cubicBezTo>
                  <a:cubicBezTo>
                    <a:pt x="253365" y="373634"/>
                    <a:pt x="189865" y="344932"/>
                    <a:pt x="121158" y="355473"/>
                  </a:cubicBezTo>
                  <a:cubicBezTo>
                    <a:pt x="114173" y="340868"/>
                    <a:pt x="111252" y="324231"/>
                    <a:pt x="111252" y="306959"/>
                  </a:cubicBezTo>
                  <a:cubicBezTo>
                    <a:pt x="111252" y="258445"/>
                    <a:pt x="133985" y="215519"/>
                    <a:pt x="170180" y="192024"/>
                  </a:cubicBezTo>
                  <a:cubicBezTo>
                    <a:pt x="179832" y="139192"/>
                    <a:pt x="216789" y="96901"/>
                    <a:pt x="265176" y="83820"/>
                  </a:cubicBezTo>
                  <a:cubicBezTo>
                    <a:pt x="335153" y="71247"/>
                    <a:pt x="398907" y="104267"/>
                    <a:pt x="413258" y="161671"/>
                  </a:cubicBezTo>
                  <a:lnTo>
                    <a:pt x="427990" y="157480"/>
                  </a:lnTo>
                  <a:cubicBezTo>
                    <a:pt x="416179" y="110490"/>
                    <a:pt x="376174" y="77597"/>
                    <a:pt x="325247" y="69469"/>
                  </a:cubicBezTo>
                  <a:cubicBezTo>
                    <a:pt x="342265" y="27940"/>
                    <a:pt x="381381" y="0"/>
                    <a:pt x="42659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6" name="Group 35">
            <a:extLst>
              <a:ext uri="{FF2B5EF4-FFF2-40B4-BE49-F238E27FC236}">
                <a16:creationId xmlns:a16="http://schemas.microsoft.com/office/drawing/2014/main" id="{BAFA3EFF-6658-E70F-4128-570CBA8C0050}"/>
              </a:ext>
            </a:extLst>
          </p:cNvPr>
          <p:cNvGrpSpPr>
            <a:grpSpLocks noChangeAspect="1"/>
          </p:cNvGrpSpPr>
          <p:nvPr/>
        </p:nvGrpSpPr>
        <p:grpSpPr>
          <a:xfrm>
            <a:off x="4733752" y="2537689"/>
            <a:ext cx="831060" cy="978480"/>
            <a:chOff x="0" y="0"/>
            <a:chExt cx="1108080" cy="1304640"/>
          </a:xfrm>
        </p:grpSpPr>
        <p:sp>
          <p:nvSpPr>
            <p:cNvPr id="1107" name="Freeform 36">
              <a:extLst>
                <a:ext uri="{FF2B5EF4-FFF2-40B4-BE49-F238E27FC236}">
                  <a16:creationId xmlns:a16="http://schemas.microsoft.com/office/drawing/2014/main" id="{8EBD2C1B-2793-2999-967B-AA16202E0701}"/>
                </a:ext>
              </a:extLst>
            </p:cNvPr>
            <p:cNvSpPr/>
            <p:nvPr/>
          </p:nvSpPr>
          <p:spPr>
            <a:xfrm>
              <a:off x="-7239" y="-4953"/>
              <a:ext cx="1108075" cy="1304544"/>
            </a:xfrm>
            <a:custGeom>
              <a:avLst/>
              <a:gdLst/>
              <a:ahLst/>
              <a:cxnLst/>
              <a:rect l="l" t="t" r="r" b="b"/>
              <a:pathLst>
                <a:path w="1108075" h="1304544">
                  <a:moveTo>
                    <a:pt x="543560" y="5207"/>
                  </a:moveTo>
                  <a:cubicBezTo>
                    <a:pt x="328295" y="0"/>
                    <a:pt x="194564" y="87122"/>
                    <a:pt x="138049" y="265557"/>
                  </a:cubicBezTo>
                  <a:cubicBezTo>
                    <a:pt x="102489" y="409829"/>
                    <a:pt x="141224" y="461010"/>
                    <a:pt x="94742" y="528193"/>
                  </a:cubicBezTo>
                  <a:cubicBezTo>
                    <a:pt x="50419" y="595630"/>
                    <a:pt x="0" y="647319"/>
                    <a:pt x="8128" y="684403"/>
                  </a:cubicBezTo>
                  <a:cubicBezTo>
                    <a:pt x="26924" y="706755"/>
                    <a:pt x="54229" y="725551"/>
                    <a:pt x="90170" y="739394"/>
                  </a:cubicBezTo>
                  <a:cubicBezTo>
                    <a:pt x="79883" y="769366"/>
                    <a:pt x="42926" y="808355"/>
                    <a:pt x="59436" y="829183"/>
                  </a:cubicBezTo>
                  <a:lnTo>
                    <a:pt x="93853" y="859028"/>
                  </a:lnTo>
                  <a:cubicBezTo>
                    <a:pt x="84328" y="873125"/>
                    <a:pt x="61976" y="874014"/>
                    <a:pt x="65278" y="901192"/>
                  </a:cubicBezTo>
                  <a:cubicBezTo>
                    <a:pt x="72517" y="930402"/>
                    <a:pt x="106426" y="937387"/>
                    <a:pt x="99695" y="957453"/>
                  </a:cubicBezTo>
                  <a:cubicBezTo>
                    <a:pt x="78740" y="1011174"/>
                    <a:pt x="71755" y="1080643"/>
                    <a:pt x="88265" y="1102868"/>
                  </a:cubicBezTo>
                  <a:cubicBezTo>
                    <a:pt x="121793" y="1142873"/>
                    <a:pt x="222758" y="1154049"/>
                    <a:pt x="314071" y="1116711"/>
                  </a:cubicBezTo>
                  <a:lnTo>
                    <a:pt x="348488" y="1304544"/>
                  </a:lnTo>
                  <a:lnTo>
                    <a:pt x="859409" y="1297559"/>
                  </a:lnTo>
                  <a:cubicBezTo>
                    <a:pt x="793115" y="1001268"/>
                    <a:pt x="803275" y="871474"/>
                    <a:pt x="878586" y="781558"/>
                  </a:cubicBezTo>
                  <a:cubicBezTo>
                    <a:pt x="1108075" y="438277"/>
                    <a:pt x="851662" y="12954"/>
                    <a:pt x="543560" y="520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8" name="Group 37">
            <a:extLst>
              <a:ext uri="{FF2B5EF4-FFF2-40B4-BE49-F238E27FC236}">
                <a16:creationId xmlns:a16="http://schemas.microsoft.com/office/drawing/2014/main" id="{4A2799B0-A952-1D85-C9BA-A70F8510ED0C}"/>
              </a:ext>
            </a:extLst>
          </p:cNvPr>
          <p:cNvGrpSpPr>
            <a:grpSpLocks noChangeAspect="1"/>
          </p:cNvGrpSpPr>
          <p:nvPr/>
        </p:nvGrpSpPr>
        <p:grpSpPr>
          <a:xfrm rot="-3499199">
            <a:off x="5024812" y="2517709"/>
            <a:ext cx="435240" cy="609120"/>
            <a:chOff x="0" y="0"/>
            <a:chExt cx="580320" cy="812160"/>
          </a:xfrm>
        </p:grpSpPr>
        <p:sp>
          <p:nvSpPr>
            <p:cNvPr id="1109" name="Freeform 38">
              <a:extLst>
                <a:ext uri="{FF2B5EF4-FFF2-40B4-BE49-F238E27FC236}">
                  <a16:creationId xmlns:a16="http://schemas.microsoft.com/office/drawing/2014/main" id="{1BEE547B-AACC-6786-C8AE-837036DFDA35}"/>
                </a:ext>
              </a:extLst>
            </p:cNvPr>
            <p:cNvSpPr/>
            <p:nvPr/>
          </p:nvSpPr>
          <p:spPr>
            <a:xfrm>
              <a:off x="-8890" y="0"/>
              <a:ext cx="579882" cy="812165"/>
            </a:xfrm>
            <a:custGeom>
              <a:avLst/>
              <a:gdLst/>
              <a:ahLst/>
              <a:cxnLst/>
              <a:rect l="l" t="t" r="r" b="b"/>
              <a:pathLst>
                <a:path w="579882" h="812165">
                  <a:moveTo>
                    <a:pt x="218313" y="312547"/>
                  </a:moveTo>
                  <a:cubicBezTo>
                    <a:pt x="211836" y="312039"/>
                    <a:pt x="205232" y="312166"/>
                    <a:pt x="198628" y="312928"/>
                  </a:cubicBezTo>
                  <a:cubicBezTo>
                    <a:pt x="189865" y="314071"/>
                    <a:pt x="181229" y="316484"/>
                    <a:pt x="172847" y="320040"/>
                  </a:cubicBezTo>
                  <a:lnTo>
                    <a:pt x="177038" y="329692"/>
                  </a:lnTo>
                  <a:cubicBezTo>
                    <a:pt x="206502" y="316484"/>
                    <a:pt x="240792" y="321818"/>
                    <a:pt x="264414" y="343281"/>
                  </a:cubicBezTo>
                  <a:cubicBezTo>
                    <a:pt x="286639" y="363347"/>
                    <a:pt x="295529" y="394335"/>
                    <a:pt x="287655" y="423418"/>
                  </a:cubicBezTo>
                  <a:lnTo>
                    <a:pt x="298323" y="426085"/>
                  </a:lnTo>
                  <a:cubicBezTo>
                    <a:pt x="307340" y="393065"/>
                    <a:pt x="297053" y="358013"/>
                    <a:pt x="271780" y="335280"/>
                  </a:cubicBezTo>
                  <a:cubicBezTo>
                    <a:pt x="256667" y="321818"/>
                    <a:pt x="237871" y="313944"/>
                    <a:pt x="218313" y="312293"/>
                  </a:cubicBezTo>
                  <a:close/>
                  <a:moveTo>
                    <a:pt x="296037" y="270383"/>
                  </a:moveTo>
                  <a:cubicBezTo>
                    <a:pt x="269621" y="270510"/>
                    <a:pt x="244221" y="281813"/>
                    <a:pt x="226949" y="302387"/>
                  </a:cubicBezTo>
                  <a:lnTo>
                    <a:pt x="235204" y="309245"/>
                  </a:lnTo>
                  <a:cubicBezTo>
                    <a:pt x="255524" y="284861"/>
                    <a:pt x="288671" y="275082"/>
                    <a:pt x="319786" y="284226"/>
                  </a:cubicBezTo>
                  <a:cubicBezTo>
                    <a:pt x="348996" y="292862"/>
                    <a:pt x="371475" y="316611"/>
                    <a:pt x="378079" y="346075"/>
                  </a:cubicBezTo>
                  <a:lnTo>
                    <a:pt x="388874" y="344043"/>
                  </a:lnTo>
                  <a:cubicBezTo>
                    <a:pt x="381508" y="310642"/>
                    <a:pt x="355981" y="283718"/>
                    <a:pt x="322707" y="274066"/>
                  </a:cubicBezTo>
                  <a:cubicBezTo>
                    <a:pt x="313944" y="271526"/>
                    <a:pt x="304927" y="270383"/>
                    <a:pt x="296164" y="270383"/>
                  </a:cubicBezTo>
                  <a:close/>
                  <a:moveTo>
                    <a:pt x="269367" y="0"/>
                  </a:moveTo>
                  <a:cubicBezTo>
                    <a:pt x="310388" y="0"/>
                    <a:pt x="344424" y="28194"/>
                    <a:pt x="349250" y="65659"/>
                  </a:cubicBezTo>
                  <a:cubicBezTo>
                    <a:pt x="303530" y="85090"/>
                    <a:pt x="275844" y="125222"/>
                    <a:pt x="283083" y="164084"/>
                  </a:cubicBezTo>
                  <a:lnTo>
                    <a:pt x="294005" y="161925"/>
                  </a:lnTo>
                  <a:cubicBezTo>
                    <a:pt x="287147" y="124460"/>
                    <a:pt x="318135" y="85471"/>
                    <a:pt x="366395" y="70104"/>
                  </a:cubicBezTo>
                  <a:cubicBezTo>
                    <a:pt x="369062" y="68580"/>
                    <a:pt x="371856" y="68453"/>
                    <a:pt x="374650" y="68453"/>
                  </a:cubicBezTo>
                  <a:cubicBezTo>
                    <a:pt x="420624" y="68453"/>
                    <a:pt x="457962" y="104013"/>
                    <a:pt x="457962" y="147828"/>
                  </a:cubicBezTo>
                  <a:lnTo>
                    <a:pt x="453136" y="170434"/>
                  </a:lnTo>
                  <a:lnTo>
                    <a:pt x="457962" y="170434"/>
                  </a:lnTo>
                  <a:lnTo>
                    <a:pt x="457962" y="172720"/>
                  </a:lnTo>
                  <a:cubicBezTo>
                    <a:pt x="495681" y="176276"/>
                    <a:pt x="524510" y="207010"/>
                    <a:pt x="524510" y="244221"/>
                  </a:cubicBezTo>
                  <a:lnTo>
                    <a:pt x="519811" y="266192"/>
                  </a:lnTo>
                  <a:cubicBezTo>
                    <a:pt x="555117" y="280162"/>
                    <a:pt x="579882" y="313309"/>
                    <a:pt x="579882" y="352044"/>
                  </a:cubicBezTo>
                  <a:cubicBezTo>
                    <a:pt x="579882" y="373507"/>
                    <a:pt x="572262" y="393319"/>
                    <a:pt x="558927" y="408686"/>
                  </a:cubicBezTo>
                  <a:cubicBezTo>
                    <a:pt x="536067" y="434848"/>
                    <a:pt x="503555" y="446659"/>
                    <a:pt x="474599" y="437388"/>
                  </a:cubicBezTo>
                  <a:lnTo>
                    <a:pt x="471043" y="447421"/>
                  </a:lnTo>
                  <a:cubicBezTo>
                    <a:pt x="497078" y="455803"/>
                    <a:pt x="525526" y="449580"/>
                    <a:pt x="548767" y="431927"/>
                  </a:cubicBezTo>
                  <a:cubicBezTo>
                    <a:pt x="559435" y="444627"/>
                    <a:pt x="564515" y="461010"/>
                    <a:pt x="564515" y="478409"/>
                  </a:cubicBezTo>
                  <a:cubicBezTo>
                    <a:pt x="564515" y="522986"/>
                    <a:pt x="531495" y="560324"/>
                    <a:pt x="487553" y="569087"/>
                  </a:cubicBezTo>
                  <a:cubicBezTo>
                    <a:pt x="442595" y="575437"/>
                    <a:pt x="401828" y="558673"/>
                    <a:pt x="388112" y="527812"/>
                  </a:cubicBezTo>
                  <a:cubicBezTo>
                    <a:pt x="394843" y="523367"/>
                    <a:pt x="400177" y="517271"/>
                    <a:pt x="404241" y="510032"/>
                  </a:cubicBezTo>
                  <a:cubicBezTo>
                    <a:pt x="414655" y="491109"/>
                    <a:pt x="413893" y="467868"/>
                    <a:pt x="402336" y="448564"/>
                  </a:cubicBezTo>
                  <a:lnTo>
                    <a:pt x="393065" y="453644"/>
                  </a:lnTo>
                  <a:cubicBezTo>
                    <a:pt x="402717" y="469646"/>
                    <a:pt x="403479" y="489077"/>
                    <a:pt x="395097" y="504825"/>
                  </a:cubicBezTo>
                  <a:cubicBezTo>
                    <a:pt x="391922" y="510667"/>
                    <a:pt x="387731" y="515747"/>
                    <a:pt x="381508" y="518414"/>
                  </a:cubicBezTo>
                  <a:lnTo>
                    <a:pt x="372110" y="520827"/>
                  </a:lnTo>
                  <a:lnTo>
                    <a:pt x="373888" y="525145"/>
                  </a:lnTo>
                  <a:cubicBezTo>
                    <a:pt x="366014" y="529336"/>
                    <a:pt x="356870" y="531241"/>
                    <a:pt x="347345" y="530606"/>
                  </a:cubicBezTo>
                  <a:cubicBezTo>
                    <a:pt x="328803" y="529336"/>
                    <a:pt x="311785" y="518795"/>
                    <a:pt x="302387" y="502666"/>
                  </a:cubicBezTo>
                  <a:lnTo>
                    <a:pt x="293116" y="507619"/>
                  </a:lnTo>
                  <a:cubicBezTo>
                    <a:pt x="304419" y="526923"/>
                    <a:pt x="324866" y="539623"/>
                    <a:pt x="347218" y="540893"/>
                  </a:cubicBezTo>
                  <a:cubicBezTo>
                    <a:pt x="358140" y="541528"/>
                    <a:pt x="368681" y="539369"/>
                    <a:pt x="377825" y="534670"/>
                  </a:cubicBezTo>
                  <a:cubicBezTo>
                    <a:pt x="395859" y="568706"/>
                    <a:pt x="441960" y="587502"/>
                    <a:pt x="491998" y="580644"/>
                  </a:cubicBezTo>
                  <a:cubicBezTo>
                    <a:pt x="497078" y="590169"/>
                    <a:pt x="499237" y="600964"/>
                    <a:pt x="499237" y="612267"/>
                  </a:cubicBezTo>
                  <a:cubicBezTo>
                    <a:pt x="499237" y="643128"/>
                    <a:pt x="483489" y="670433"/>
                    <a:pt x="458216" y="685800"/>
                  </a:cubicBezTo>
                  <a:lnTo>
                    <a:pt x="454660" y="686054"/>
                  </a:lnTo>
                  <a:cubicBezTo>
                    <a:pt x="424180" y="684022"/>
                    <a:pt x="396621" y="665607"/>
                    <a:pt x="383286" y="638302"/>
                  </a:cubicBezTo>
                  <a:lnTo>
                    <a:pt x="373253" y="642620"/>
                  </a:lnTo>
                  <a:cubicBezTo>
                    <a:pt x="388112" y="673227"/>
                    <a:pt x="418846" y="693801"/>
                    <a:pt x="453009" y="696214"/>
                  </a:cubicBezTo>
                  <a:cubicBezTo>
                    <a:pt x="444246" y="726440"/>
                    <a:pt x="419100" y="749935"/>
                    <a:pt x="387096" y="757682"/>
                  </a:cubicBezTo>
                  <a:cubicBezTo>
                    <a:pt x="344043" y="764667"/>
                    <a:pt x="304292" y="750316"/>
                    <a:pt x="288036" y="722376"/>
                  </a:cubicBezTo>
                  <a:lnTo>
                    <a:pt x="277749" y="728980"/>
                  </a:lnTo>
                  <a:cubicBezTo>
                    <a:pt x="290830" y="749300"/>
                    <a:pt x="314706" y="762889"/>
                    <a:pt x="343281" y="766953"/>
                  </a:cubicBezTo>
                  <a:cubicBezTo>
                    <a:pt x="330962" y="793877"/>
                    <a:pt x="302387" y="812165"/>
                    <a:pt x="269494" y="812165"/>
                  </a:cubicBezTo>
                  <a:cubicBezTo>
                    <a:pt x="231267" y="812165"/>
                    <a:pt x="212344" y="787654"/>
                    <a:pt x="190754" y="753872"/>
                  </a:cubicBezTo>
                  <a:lnTo>
                    <a:pt x="187833" y="740918"/>
                  </a:lnTo>
                  <a:cubicBezTo>
                    <a:pt x="157988" y="729234"/>
                    <a:pt x="135890" y="703199"/>
                    <a:pt x="131318" y="671703"/>
                  </a:cubicBezTo>
                  <a:cubicBezTo>
                    <a:pt x="108458" y="676148"/>
                    <a:pt x="86614" y="672465"/>
                    <a:pt x="66294" y="654812"/>
                  </a:cubicBezTo>
                  <a:cubicBezTo>
                    <a:pt x="35941" y="628523"/>
                    <a:pt x="30607" y="585851"/>
                    <a:pt x="53340" y="554990"/>
                  </a:cubicBezTo>
                  <a:cubicBezTo>
                    <a:pt x="100330" y="569722"/>
                    <a:pt x="148336" y="558292"/>
                    <a:pt x="170561" y="525653"/>
                  </a:cubicBezTo>
                  <a:lnTo>
                    <a:pt x="177546" y="527177"/>
                  </a:lnTo>
                  <a:cubicBezTo>
                    <a:pt x="214122" y="530352"/>
                    <a:pt x="248539" y="512445"/>
                    <a:pt x="265303" y="481203"/>
                  </a:cubicBezTo>
                  <a:lnTo>
                    <a:pt x="255778" y="476123"/>
                  </a:lnTo>
                  <a:cubicBezTo>
                    <a:pt x="241046" y="503809"/>
                    <a:pt x="210566" y="519811"/>
                    <a:pt x="178181" y="516763"/>
                  </a:cubicBezTo>
                  <a:cubicBezTo>
                    <a:pt x="147701" y="513969"/>
                    <a:pt x="120777" y="494919"/>
                    <a:pt x="108204" y="467233"/>
                  </a:cubicBezTo>
                  <a:lnTo>
                    <a:pt x="98044" y="471297"/>
                  </a:lnTo>
                  <a:cubicBezTo>
                    <a:pt x="109474" y="496570"/>
                    <a:pt x="131699" y="515493"/>
                    <a:pt x="158242" y="522859"/>
                  </a:cubicBezTo>
                  <a:cubicBezTo>
                    <a:pt x="136144" y="552069"/>
                    <a:pt x="88392" y="559308"/>
                    <a:pt x="43942" y="540766"/>
                  </a:cubicBezTo>
                  <a:cubicBezTo>
                    <a:pt x="41021" y="540131"/>
                    <a:pt x="38735" y="538480"/>
                    <a:pt x="36703" y="536575"/>
                  </a:cubicBezTo>
                  <a:cubicBezTo>
                    <a:pt x="2667" y="507111"/>
                    <a:pt x="0" y="456946"/>
                    <a:pt x="30988" y="424434"/>
                  </a:cubicBezTo>
                  <a:lnTo>
                    <a:pt x="50419" y="410718"/>
                  </a:lnTo>
                  <a:lnTo>
                    <a:pt x="46863" y="407670"/>
                  </a:lnTo>
                  <a:lnTo>
                    <a:pt x="48514" y="405892"/>
                  </a:lnTo>
                  <a:cubicBezTo>
                    <a:pt x="23114" y="379095"/>
                    <a:pt x="23368" y="337820"/>
                    <a:pt x="49530" y="310261"/>
                  </a:cubicBezTo>
                  <a:lnTo>
                    <a:pt x="68453" y="296926"/>
                  </a:lnTo>
                  <a:cubicBezTo>
                    <a:pt x="53086" y="265938"/>
                    <a:pt x="56642" y="228219"/>
                    <a:pt x="80518" y="200406"/>
                  </a:cubicBezTo>
                  <a:cubicBezTo>
                    <a:pt x="106299" y="186309"/>
                    <a:pt x="135763" y="179070"/>
                    <a:pt x="166370" y="178308"/>
                  </a:cubicBezTo>
                  <a:lnTo>
                    <a:pt x="165989" y="166116"/>
                  </a:lnTo>
                  <a:cubicBezTo>
                    <a:pt x="135128" y="167005"/>
                    <a:pt x="105283" y="173863"/>
                    <a:pt x="78232" y="185928"/>
                  </a:cubicBezTo>
                  <a:cubicBezTo>
                    <a:pt x="66802" y="172085"/>
                    <a:pt x="61468" y="154432"/>
                    <a:pt x="61468" y="135636"/>
                  </a:cubicBezTo>
                  <a:cubicBezTo>
                    <a:pt x="61468" y="79248"/>
                    <a:pt x="109474" y="33528"/>
                    <a:pt x="168529" y="33528"/>
                  </a:cubicBezTo>
                  <a:cubicBezTo>
                    <a:pt x="180213" y="33528"/>
                    <a:pt x="191516" y="35306"/>
                    <a:pt x="201803" y="39116"/>
                  </a:cubicBezTo>
                  <a:cubicBezTo>
                    <a:pt x="216408" y="15621"/>
                    <a:pt x="236855" y="0"/>
                    <a:pt x="2693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0" name="Group 39">
            <a:extLst>
              <a:ext uri="{FF2B5EF4-FFF2-40B4-BE49-F238E27FC236}">
                <a16:creationId xmlns:a16="http://schemas.microsoft.com/office/drawing/2014/main" id="{86C5C3B6-14E7-D59C-357E-4F40A956A72D}"/>
              </a:ext>
            </a:extLst>
          </p:cNvPr>
          <p:cNvGrpSpPr>
            <a:grpSpLocks noChangeAspect="1"/>
          </p:cNvGrpSpPr>
          <p:nvPr/>
        </p:nvGrpSpPr>
        <p:grpSpPr>
          <a:xfrm>
            <a:off x="3374572" y="2590609"/>
            <a:ext cx="744660" cy="872100"/>
            <a:chOff x="0" y="0"/>
            <a:chExt cx="992880" cy="1162800"/>
          </a:xfrm>
        </p:grpSpPr>
        <p:sp>
          <p:nvSpPr>
            <p:cNvPr id="1111" name="Freeform 40">
              <a:extLst>
                <a:ext uri="{FF2B5EF4-FFF2-40B4-BE49-F238E27FC236}">
                  <a16:creationId xmlns:a16="http://schemas.microsoft.com/office/drawing/2014/main" id="{563854BE-9467-2388-F9FD-3100711D2912}"/>
                </a:ext>
              </a:extLst>
            </p:cNvPr>
            <p:cNvSpPr/>
            <p:nvPr/>
          </p:nvSpPr>
          <p:spPr>
            <a:xfrm>
              <a:off x="-1270" y="-1905"/>
              <a:ext cx="992759" cy="1162685"/>
            </a:xfrm>
            <a:custGeom>
              <a:avLst/>
              <a:gdLst/>
              <a:ahLst/>
              <a:cxnLst/>
              <a:rect l="l" t="t" r="r" b="b"/>
              <a:pathLst>
                <a:path w="992759" h="1162685">
                  <a:moveTo>
                    <a:pt x="374269" y="736219"/>
                  </a:moveTo>
                  <a:cubicBezTo>
                    <a:pt x="395732" y="761492"/>
                    <a:pt x="406527" y="807720"/>
                    <a:pt x="438658" y="812165"/>
                  </a:cubicBezTo>
                  <a:cubicBezTo>
                    <a:pt x="472186" y="798703"/>
                    <a:pt x="497713" y="774954"/>
                    <a:pt x="519176" y="740664"/>
                  </a:cubicBezTo>
                  <a:cubicBezTo>
                    <a:pt x="531241" y="732663"/>
                    <a:pt x="556768" y="739648"/>
                    <a:pt x="559435" y="748157"/>
                  </a:cubicBezTo>
                  <a:cubicBezTo>
                    <a:pt x="498602" y="852424"/>
                    <a:pt x="525018" y="996950"/>
                    <a:pt x="509778" y="1020699"/>
                  </a:cubicBezTo>
                  <a:cubicBezTo>
                    <a:pt x="452501" y="1069340"/>
                    <a:pt x="400685" y="1043559"/>
                    <a:pt x="346075" y="1054989"/>
                  </a:cubicBezTo>
                  <a:cubicBezTo>
                    <a:pt x="301371" y="1065403"/>
                    <a:pt x="267335" y="1120521"/>
                    <a:pt x="224028" y="1135380"/>
                  </a:cubicBezTo>
                  <a:cubicBezTo>
                    <a:pt x="175260" y="1148334"/>
                    <a:pt x="122555" y="1162685"/>
                    <a:pt x="71120" y="1159256"/>
                  </a:cubicBezTo>
                  <a:cubicBezTo>
                    <a:pt x="31750" y="1157224"/>
                    <a:pt x="24638" y="1098677"/>
                    <a:pt x="45593" y="1054989"/>
                  </a:cubicBezTo>
                  <a:cubicBezTo>
                    <a:pt x="55880" y="1020191"/>
                    <a:pt x="40640" y="1010793"/>
                    <a:pt x="36195" y="977519"/>
                  </a:cubicBezTo>
                  <a:cubicBezTo>
                    <a:pt x="37338" y="971423"/>
                    <a:pt x="42672" y="970788"/>
                    <a:pt x="52578" y="972312"/>
                  </a:cubicBezTo>
                  <a:lnTo>
                    <a:pt x="52578" y="947293"/>
                  </a:lnTo>
                  <a:lnTo>
                    <a:pt x="87630" y="947293"/>
                  </a:lnTo>
                  <a:lnTo>
                    <a:pt x="87630" y="976884"/>
                  </a:lnTo>
                  <a:lnTo>
                    <a:pt x="100965" y="978154"/>
                  </a:lnTo>
                  <a:lnTo>
                    <a:pt x="100965" y="947293"/>
                  </a:lnTo>
                  <a:lnTo>
                    <a:pt x="135890" y="947293"/>
                  </a:lnTo>
                  <a:lnTo>
                    <a:pt x="135890" y="977900"/>
                  </a:lnTo>
                  <a:cubicBezTo>
                    <a:pt x="140208" y="978027"/>
                    <a:pt x="144653" y="977773"/>
                    <a:pt x="149225" y="976884"/>
                  </a:cubicBezTo>
                  <a:lnTo>
                    <a:pt x="149225" y="944372"/>
                  </a:lnTo>
                  <a:lnTo>
                    <a:pt x="184277" y="944372"/>
                  </a:lnTo>
                  <a:lnTo>
                    <a:pt x="184277" y="971169"/>
                  </a:lnTo>
                  <a:cubicBezTo>
                    <a:pt x="188722" y="970661"/>
                    <a:pt x="193040" y="969645"/>
                    <a:pt x="197612" y="968375"/>
                  </a:cubicBezTo>
                  <a:lnTo>
                    <a:pt x="197612" y="938403"/>
                  </a:lnTo>
                  <a:lnTo>
                    <a:pt x="232664" y="938403"/>
                  </a:lnTo>
                  <a:lnTo>
                    <a:pt x="232664" y="957580"/>
                  </a:lnTo>
                  <a:lnTo>
                    <a:pt x="245999" y="952881"/>
                  </a:lnTo>
                  <a:lnTo>
                    <a:pt x="245999" y="930910"/>
                  </a:lnTo>
                  <a:lnTo>
                    <a:pt x="281051" y="930910"/>
                  </a:lnTo>
                  <a:lnTo>
                    <a:pt x="281051" y="937768"/>
                  </a:lnTo>
                  <a:cubicBezTo>
                    <a:pt x="292481" y="932307"/>
                    <a:pt x="304419" y="926211"/>
                    <a:pt x="316865" y="919353"/>
                  </a:cubicBezTo>
                  <a:cubicBezTo>
                    <a:pt x="335661" y="903986"/>
                    <a:pt x="306070" y="800735"/>
                    <a:pt x="308864" y="765937"/>
                  </a:cubicBezTo>
                  <a:cubicBezTo>
                    <a:pt x="312039" y="751586"/>
                    <a:pt x="352679" y="746125"/>
                    <a:pt x="374650" y="736092"/>
                  </a:cubicBezTo>
                  <a:close/>
                  <a:moveTo>
                    <a:pt x="129159" y="477139"/>
                  </a:moveTo>
                  <a:cubicBezTo>
                    <a:pt x="116967" y="475234"/>
                    <a:pt x="104013" y="477393"/>
                    <a:pt x="91186" y="485902"/>
                  </a:cubicBezTo>
                  <a:cubicBezTo>
                    <a:pt x="56261" y="494284"/>
                    <a:pt x="92583" y="553466"/>
                    <a:pt x="103251" y="587248"/>
                  </a:cubicBezTo>
                  <a:cubicBezTo>
                    <a:pt x="109982" y="619506"/>
                    <a:pt x="100584" y="663702"/>
                    <a:pt x="123317" y="657225"/>
                  </a:cubicBezTo>
                  <a:cubicBezTo>
                    <a:pt x="174752" y="644779"/>
                    <a:pt x="222123" y="604139"/>
                    <a:pt x="205105" y="539496"/>
                  </a:cubicBezTo>
                  <a:cubicBezTo>
                    <a:pt x="196723" y="525018"/>
                    <a:pt x="165735" y="482854"/>
                    <a:pt x="129032" y="477139"/>
                  </a:cubicBezTo>
                  <a:close/>
                  <a:moveTo>
                    <a:pt x="496443" y="1905"/>
                  </a:moveTo>
                  <a:cubicBezTo>
                    <a:pt x="671195" y="2921"/>
                    <a:pt x="851535" y="48641"/>
                    <a:pt x="940435" y="375793"/>
                  </a:cubicBezTo>
                  <a:cubicBezTo>
                    <a:pt x="992759" y="564896"/>
                    <a:pt x="822325" y="853948"/>
                    <a:pt x="670687" y="827151"/>
                  </a:cubicBezTo>
                  <a:cubicBezTo>
                    <a:pt x="612521" y="818261"/>
                    <a:pt x="633603" y="727329"/>
                    <a:pt x="505714" y="700532"/>
                  </a:cubicBezTo>
                  <a:cubicBezTo>
                    <a:pt x="383667" y="674751"/>
                    <a:pt x="238760" y="788924"/>
                    <a:pt x="180975" y="779526"/>
                  </a:cubicBezTo>
                  <a:cubicBezTo>
                    <a:pt x="152400" y="773049"/>
                    <a:pt x="129032" y="687705"/>
                    <a:pt x="119253" y="697611"/>
                  </a:cubicBezTo>
                  <a:cubicBezTo>
                    <a:pt x="105791" y="711454"/>
                    <a:pt x="132715" y="774573"/>
                    <a:pt x="152781" y="795909"/>
                  </a:cubicBezTo>
                  <a:cubicBezTo>
                    <a:pt x="171577" y="808863"/>
                    <a:pt x="238633" y="794893"/>
                    <a:pt x="284226" y="772033"/>
                  </a:cubicBezTo>
                  <a:cubicBezTo>
                    <a:pt x="297180" y="768096"/>
                    <a:pt x="283337" y="813181"/>
                    <a:pt x="285623" y="842010"/>
                  </a:cubicBezTo>
                  <a:lnTo>
                    <a:pt x="280670" y="843280"/>
                  </a:lnTo>
                  <a:lnTo>
                    <a:pt x="280670" y="871601"/>
                  </a:lnTo>
                  <a:lnTo>
                    <a:pt x="245745" y="871601"/>
                  </a:lnTo>
                  <a:lnTo>
                    <a:pt x="245745" y="851789"/>
                  </a:lnTo>
                  <a:lnTo>
                    <a:pt x="232410" y="853948"/>
                  </a:lnTo>
                  <a:lnTo>
                    <a:pt x="232410" y="876173"/>
                  </a:lnTo>
                  <a:lnTo>
                    <a:pt x="197485" y="876173"/>
                  </a:lnTo>
                  <a:lnTo>
                    <a:pt x="197485" y="858520"/>
                  </a:lnTo>
                  <a:lnTo>
                    <a:pt x="184150" y="859663"/>
                  </a:lnTo>
                  <a:lnTo>
                    <a:pt x="184150" y="878967"/>
                  </a:lnTo>
                  <a:lnTo>
                    <a:pt x="149225" y="878967"/>
                  </a:lnTo>
                  <a:lnTo>
                    <a:pt x="149225" y="861695"/>
                  </a:lnTo>
                  <a:lnTo>
                    <a:pt x="135890" y="862076"/>
                  </a:lnTo>
                  <a:lnTo>
                    <a:pt x="135890" y="879094"/>
                  </a:lnTo>
                  <a:lnTo>
                    <a:pt x="100838" y="879094"/>
                  </a:lnTo>
                  <a:lnTo>
                    <a:pt x="100838" y="861314"/>
                  </a:lnTo>
                  <a:cubicBezTo>
                    <a:pt x="96266" y="861441"/>
                    <a:pt x="91821" y="861060"/>
                    <a:pt x="87503" y="860679"/>
                  </a:cubicBezTo>
                  <a:lnTo>
                    <a:pt x="87503" y="876173"/>
                  </a:lnTo>
                  <a:lnTo>
                    <a:pt x="52578" y="876173"/>
                  </a:lnTo>
                  <a:lnTo>
                    <a:pt x="52578" y="855345"/>
                  </a:lnTo>
                  <a:cubicBezTo>
                    <a:pt x="35941" y="851662"/>
                    <a:pt x="24638" y="846201"/>
                    <a:pt x="21336" y="839089"/>
                  </a:cubicBezTo>
                  <a:cubicBezTo>
                    <a:pt x="13335" y="816229"/>
                    <a:pt x="34798" y="802386"/>
                    <a:pt x="41402" y="783971"/>
                  </a:cubicBezTo>
                  <a:cubicBezTo>
                    <a:pt x="37338" y="774065"/>
                    <a:pt x="25273" y="773049"/>
                    <a:pt x="29337" y="754126"/>
                  </a:cubicBezTo>
                  <a:cubicBezTo>
                    <a:pt x="32512" y="741172"/>
                    <a:pt x="79883" y="732790"/>
                    <a:pt x="86995" y="719836"/>
                  </a:cubicBezTo>
                  <a:cubicBezTo>
                    <a:pt x="89789" y="693039"/>
                    <a:pt x="0" y="621538"/>
                    <a:pt x="1270" y="603631"/>
                  </a:cubicBezTo>
                  <a:cubicBezTo>
                    <a:pt x="5334" y="584708"/>
                    <a:pt x="41529" y="562864"/>
                    <a:pt x="62992" y="533654"/>
                  </a:cubicBezTo>
                  <a:cubicBezTo>
                    <a:pt x="73279" y="519811"/>
                    <a:pt x="27178" y="458216"/>
                    <a:pt x="30734" y="442849"/>
                  </a:cubicBezTo>
                  <a:cubicBezTo>
                    <a:pt x="37465" y="395224"/>
                    <a:pt x="78994" y="341503"/>
                    <a:pt x="87122" y="255143"/>
                  </a:cubicBezTo>
                  <a:cubicBezTo>
                    <a:pt x="112141" y="121539"/>
                    <a:pt x="313055" y="0"/>
                    <a:pt x="496443" y="1905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2" name="Group 41">
            <a:extLst>
              <a:ext uri="{FF2B5EF4-FFF2-40B4-BE49-F238E27FC236}">
                <a16:creationId xmlns:a16="http://schemas.microsoft.com/office/drawing/2014/main" id="{9550B8FF-A178-A10A-FA5E-D5687F4B595F}"/>
              </a:ext>
            </a:extLst>
          </p:cNvPr>
          <p:cNvGrpSpPr>
            <a:grpSpLocks noChangeAspect="1"/>
          </p:cNvGrpSpPr>
          <p:nvPr/>
        </p:nvGrpSpPr>
        <p:grpSpPr>
          <a:xfrm>
            <a:off x="14027152" y="2559289"/>
            <a:ext cx="876960" cy="934740"/>
            <a:chOff x="0" y="0"/>
            <a:chExt cx="1169280" cy="1246320"/>
          </a:xfrm>
        </p:grpSpPr>
        <p:sp>
          <p:nvSpPr>
            <p:cNvPr id="1113" name="Freeform 42">
              <a:extLst>
                <a:ext uri="{FF2B5EF4-FFF2-40B4-BE49-F238E27FC236}">
                  <a16:creationId xmlns:a16="http://schemas.microsoft.com/office/drawing/2014/main" id="{9169BDDE-0236-5362-76EE-13621731FC9F}"/>
                </a:ext>
              </a:extLst>
            </p:cNvPr>
            <p:cNvSpPr/>
            <p:nvPr/>
          </p:nvSpPr>
          <p:spPr>
            <a:xfrm>
              <a:off x="0" y="0"/>
              <a:ext cx="1169289" cy="1246378"/>
            </a:xfrm>
            <a:custGeom>
              <a:avLst/>
              <a:gdLst/>
              <a:ahLst/>
              <a:cxnLst/>
              <a:rect l="l" t="t" r="r" b="b"/>
              <a:pathLst>
                <a:path w="1169289" h="1246378">
                  <a:moveTo>
                    <a:pt x="470281" y="185039"/>
                  </a:moveTo>
                  <a:lnTo>
                    <a:pt x="470281" y="501269"/>
                  </a:lnTo>
                  <a:lnTo>
                    <a:pt x="173482" y="501269"/>
                  </a:lnTo>
                  <a:lnTo>
                    <a:pt x="173482" y="744982"/>
                  </a:lnTo>
                  <a:lnTo>
                    <a:pt x="470281" y="744982"/>
                  </a:lnTo>
                  <a:lnTo>
                    <a:pt x="470281" y="1061339"/>
                  </a:lnTo>
                  <a:lnTo>
                    <a:pt x="699008" y="1061339"/>
                  </a:lnTo>
                  <a:lnTo>
                    <a:pt x="699008" y="744982"/>
                  </a:lnTo>
                  <a:lnTo>
                    <a:pt x="995680" y="744982"/>
                  </a:lnTo>
                  <a:lnTo>
                    <a:pt x="995680" y="501269"/>
                  </a:lnTo>
                  <a:lnTo>
                    <a:pt x="699008" y="501269"/>
                  </a:lnTo>
                  <a:lnTo>
                    <a:pt x="699008" y="185039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9019"/>
                    <a:pt x="1169289" y="623189"/>
                  </a:cubicBezTo>
                  <a:cubicBezTo>
                    <a:pt x="1169289" y="967359"/>
                    <a:pt x="907542" y="1246378"/>
                    <a:pt x="584581" y="1246378"/>
                  </a:cubicBezTo>
                  <a:cubicBezTo>
                    <a:pt x="261620" y="1246378"/>
                    <a:pt x="0" y="967359"/>
                    <a:pt x="0" y="623189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4" name="Group 43">
            <a:extLst>
              <a:ext uri="{FF2B5EF4-FFF2-40B4-BE49-F238E27FC236}">
                <a16:creationId xmlns:a16="http://schemas.microsoft.com/office/drawing/2014/main" id="{00689739-9C21-6121-5147-4A64D7559098}"/>
              </a:ext>
            </a:extLst>
          </p:cNvPr>
          <p:cNvGrpSpPr>
            <a:grpSpLocks noChangeAspect="1"/>
          </p:cNvGrpSpPr>
          <p:nvPr/>
        </p:nvGrpSpPr>
        <p:grpSpPr>
          <a:xfrm>
            <a:off x="4719172" y="8215249"/>
            <a:ext cx="859680" cy="916380"/>
            <a:chOff x="0" y="0"/>
            <a:chExt cx="1146240" cy="1221840"/>
          </a:xfrm>
        </p:grpSpPr>
        <p:sp>
          <p:nvSpPr>
            <p:cNvPr id="1115" name="Freeform 44">
              <a:extLst>
                <a:ext uri="{FF2B5EF4-FFF2-40B4-BE49-F238E27FC236}">
                  <a16:creationId xmlns:a16="http://schemas.microsoft.com/office/drawing/2014/main" id="{131E1864-22CD-42C0-F397-91CA5EF7C0D9}"/>
                </a:ext>
              </a:extLst>
            </p:cNvPr>
            <p:cNvSpPr/>
            <p:nvPr/>
          </p:nvSpPr>
          <p:spPr>
            <a:xfrm>
              <a:off x="0" y="0"/>
              <a:ext cx="1146302" cy="1221867"/>
            </a:xfrm>
            <a:custGeom>
              <a:avLst/>
              <a:gdLst/>
              <a:ahLst/>
              <a:cxnLst/>
              <a:rect l="l" t="t" r="r" b="b"/>
              <a:pathLst>
                <a:path w="1146302" h="1221867">
                  <a:moveTo>
                    <a:pt x="572897" y="145796"/>
                  </a:moveTo>
                  <a:cubicBezTo>
                    <a:pt x="355473" y="149860"/>
                    <a:pt x="245999" y="332740"/>
                    <a:pt x="235585" y="442468"/>
                  </a:cubicBezTo>
                  <a:cubicBezTo>
                    <a:pt x="227965" y="549783"/>
                    <a:pt x="257556" y="618744"/>
                    <a:pt x="323977" y="685800"/>
                  </a:cubicBezTo>
                  <a:cubicBezTo>
                    <a:pt x="341376" y="655066"/>
                    <a:pt x="364871" y="588899"/>
                    <a:pt x="384429" y="559435"/>
                  </a:cubicBezTo>
                  <a:cubicBezTo>
                    <a:pt x="353822" y="508381"/>
                    <a:pt x="363474" y="542036"/>
                    <a:pt x="357505" y="441833"/>
                  </a:cubicBezTo>
                  <a:cubicBezTo>
                    <a:pt x="385445" y="284734"/>
                    <a:pt x="497586" y="250825"/>
                    <a:pt x="641858" y="275082"/>
                  </a:cubicBezTo>
                  <a:cubicBezTo>
                    <a:pt x="779653" y="313817"/>
                    <a:pt x="806958" y="414909"/>
                    <a:pt x="805688" y="495808"/>
                  </a:cubicBezTo>
                  <a:cubicBezTo>
                    <a:pt x="802132" y="537972"/>
                    <a:pt x="775589" y="637032"/>
                    <a:pt x="710946" y="686816"/>
                  </a:cubicBezTo>
                  <a:cubicBezTo>
                    <a:pt x="634619" y="740410"/>
                    <a:pt x="580390" y="681736"/>
                    <a:pt x="586740" y="622935"/>
                  </a:cubicBezTo>
                  <a:cubicBezTo>
                    <a:pt x="599948" y="558673"/>
                    <a:pt x="603885" y="541528"/>
                    <a:pt x="618236" y="479806"/>
                  </a:cubicBezTo>
                  <a:cubicBezTo>
                    <a:pt x="635381" y="426593"/>
                    <a:pt x="603377" y="388747"/>
                    <a:pt x="554609" y="376428"/>
                  </a:cubicBezTo>
                  <a:cubicBezTo>
                    <a:pt x="506730" y="366268"/>
                    <a:pt x="470789" y="410845"/>
                    <a:pt x="459994" y="442722"/>
                  </a:cubicBezTo>
                  <a:cubicBezTo>
                    <a:pt x="434086" y="534670"/>
                    <a:pt x="467360" y="562864"/>
                    <a:pt x="455803" y="598551"/>
                  </a:cubicBezTo>
                  <a:cubicBezTo>
                    <a:pt x="385953" y="824230"/>
                    <a:pt x="353441" y="1070102"/>
                    <a:pt x="387858" y="1076071"/>
                  </a:cubicBezTo>
                  <a:cubicBezTo>
                    <a:pt x="415417" y="1078992"/>
                    <a:pt x="500888" y="965454"/>
                    <a:pt x="546481" y="747395"/>
                  </a:cubicBezTo>
                  <a:cubicBezTo>
                    <a:pt x="574802" y="781050"/>
                    <a:pt x="606044" y="847725"/>
                    <a:pt x="676275" y="839216"/>
                  </a:cubicBezTo>
                  <a:cubicBezTo>
                    <a:pt x="779780" y="822579"/>
                    <a:pt x="895096" y="740791"/>
                    <a:pt x="919480" y="501904"/>
                  </a:cubicBezTo>
                  <a:cubicBezTo>
                    <a:pt x="941959" y="308229"/>
                    <a:pt x="815213" y="132715"/>
                    <a:pt x="573024" y="145542"/>
                  </a:cubicBezTo>
                  <a:close/>
                  <a:moveTo>
                    <a:pt x="126492" y="0"/>
                  </a:moveTo>
                  <a:lnTo>
                    <a:pt x="1019810" y="0"/>
                  </a:lnTo>
                  <a:cubicBezTo>
                    <a:pt x="1089660" y="0"/>
                    <a:pt x="1146302" y="60325"/>
                    <a:pt x="1146302" y="134747"/>
                  </a:cubicBezTo>
                  <a:lnTo>
                    <a:pt x="1146302" y="1086993"/>
                  </a:lnTo>
                  <a:cubicBezTo>
                    <a:pt x="1146302" y="1161415"/>
                    <a:pt x="1089660" y="1221740"/>
                    <a:pt x="1019810" y="1221740"/>
                  </a:cubicBezTo>
                  <a:lnTo>
                    <a:pt x="126492" y="1221740"/>
                  </a:lnTo>
                  <a:cubicBezTo>
                    <a:pt x="56642" y="1221867"/>
                    <a:pt x="0" y="1161542"/>
                    <a:pt x="0" y="1086993"/>
                  </a:cubicBezTo>
                  <a:lnTo>
                    <a:pt x="0" y="134747"/>
                  </a:lnTo>
                  <a:cubicBezTo>
                    <a:pt x="0" y="60325"/>
                    <a:pt x="56642" y="0"/>
                    <a:pt x="1264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6" name="Group 45">
            <a:extLst>
              <a:ext uri="{FF2B5EF4-FFF2-40B4-BE49-F238E27FC236}">
                <a16:creationId xmlns:a16="http://schemas.microsoft.com/office/drawing/2014/main" id="{716FDFD9-688A-5A9F-7289-8BE00190CFCD}"/>
              </a:ext>
            </a:extLst>
          </p:cNvPr>
          <p:cNvGrpSpPr>
            <a:grpSpLocks noChangeAspect="1"/>
          </p:cNvGrpSpPr>
          <p:nvPr/>
        </p:nvGrpSpPr>
        <p:grpSpPr>
          <a:xfrm>
            <a:off x="3316792" y="8215249"/>
            <a:ext cx="859680" cy="916380"/>
            <a:chOff x="0" y="0"/>
            <a:chExt cx="1146240" cy="1221840"/>
          </a:xfrm>
        </p:grpSpPr>
        <p:sp>
          <p:nvSpPr>
            <p:cNvPr id="1117" name="Freeform 46">
              <a:extLst>
                <a:ext uri="{FF2B5EF4-FFF2-40B4-BE49-F238E27FC236}">
                  <a16:creationId xmlns:a16="http://schemas.microsoft.com/office/drawing/2014/main" id="{043EE095-373B-846F-C78F-4674D88A8614}"/>
                </a:ext>
              </a:extLst>
            </p:cNvPr>
            <p:cNvSpPr/>
            <p:nvPr/>
          </p:nvSpPr>
          <p:spPr>
            <a:xfrm>
              <a:off x="0" y="0"/>
              <a:ext cx="1146175" cy="1221867"/>
            </a:xfrm>
            <a:custGeom>
              <a:avLst/>
              <a:gdLst/>
              <a:ahLst/>
              <a:cxnLst/>
              <a:rect l="l" t="t" r="r" b="b"/>
              <a:pathLst>
                <a:path w="1146175" h="1221867">
                  <a:moveTo>
                    <a:pt x="163449" y="466471"/>
                  </a:moveTo>
                  <a:lnTo>
                    <a:pt x="163449" y="1021842"/>
                  </a:lnTo>
                  <a:lnTo>
                    <a:pt x="354203" y="1021842"/>
                  </a:lnTo>
                  <a:lnTo>
                    <a:pt x="354203" y="466471"/>
                  </a:lnTo>
                  <a:lnTo>
                    <a:pt x="163449" y="466471"/>
                  </a:lnTo>
                  <a:close/>
                  <a:moveTo>
                    <a:pt x="837311" y="456565"/>
                  </a:moveTo>
                  <a:cubicBezTo>
                    <a:pt x="676021" y="458089"/>
                    <a:pt x="664464" y="549275"/>
                    <a:pt x="629920" y="550799"/>
                  </a:cubicBezTo>
                  <a:lnTo>
                    <a:pt x="629920" y="465963"/>
                  </a:lnTo>
                  <a:lnTo>
                    <a:pt x="439166" y="465963"/>
                  </a:lnTo>
                  <a:lnTo>
                    <a:pt x="439166" y="1021334"/>
                  </a:lnTo>
                  <a:lnTo>
                    <a:pt x="629920" y="1021334"/>
                  </a:lnTo>
                  <a:cubicBezTo>
                    <a:pt x="630936" y="902589"/>
                    <a:pt x="628904" y="790067"/>
                    <a:pt x="632968" y="665099"/>
                  </a:cubicBezTo>
                  <a:cubicBezTo>
                    <a:pt x="644779" y="568325"/>
                    <a:pt x="786765" y="598297"/>
                    <a:pt x="788289" y="660019"/>
                  </a:cubicBezTo>
                  <a:lnTo>
                    <a:pt x="789940" y="1022096"/>
                  </a:lnTo>
                  <a:lnTo>
                    <a:pt x="980694" y="1022096"/>
                  </a:lnTo>
                  <a:cubicBezTo>
                    <a:pt x="981329" y="900303"/>
                    <a:pt x="982091" y="778637"/>
                    <a:pt x="982726" y="656844"/>
                  </a:cubicBezTo>
                  <a:cubicBezTo>
                    <a:pt x="984250" y="599567"/>
                    <a:pt x="938784" y="455422"/>
                    <a:pt x="837311" y="456692"/>
                  </a:cubicBezTo>
                  <a:close/>
                  <a:moveTo>
                    <a:pt x="258826" y="199898"/>
                  </a:moveTo>
                  <a:cubicBezTo>
                    <a:pt x="206121" y="199898"/>
                    <a:pt x="163449" y="244602"/>
                    <a:pt x="163449" y="299720"/>
                  </a:cubicBezTo>
                  <a:cubicBezTo>
                    <a:pt x="163449" y="354838"/>
                    <a:pt x="206121" y="399542"/>
                    <a:pt x="258826" y="399542"/>
                  </a:cubicBezTo>
                  <a:cubicBezTo>
                    <a:pt x="311531" y="399542"/>
                    <a:pt x="354203" y="354838"/>
                    <a:pt x="354203" y="299720"/>
                  </a:cubicBezTo>
                  <a:cubicBezTo>
                    <a:pt x="354203" y="244602"/>
                    <a:pt x="311531" y="199898"/>
                    <a:pt x="258826" y="199898"/>
                  </a:cubicBezTo>
                  <a:close/>
                  <a:moveTo>
                    <a:pt x="98298" y="0"/>
                  </a:moveTo>
                  <a:lnTo>
                    <a:pt x="1047877" y="0"/>
                  </a:lnTo>
                  <a:cubicBezTo>
                    <a:pt x="1102233" y="0"/>
                    <a:pt x="1146175" y="46101"/>
                    <a:pt x="1146175" y="102870"/>
                  </a:cubicBezTo>
                  <a:lnTo>
                    <a:pt x="1146175" y="1118870"/>
                  </a:lnTo>
                  <a:cubicBezTo>
                    <a:pt x="1146175" y="1175639"/>
                    <a:pt x="1102106" y="1221740"/>
                    <a:pt x="1047877" y="1221740"/>
                  </a:cubicBezTo>
                  <a:lnTo>
                    <a:pt x="98298" y="1221740"/>
                  </a:lnTo>
                  <a:cubicBezTo>
                    <a:pt x="44069" y="1221867"/>
                    <a:pt x="0" y="1175766"/>
                    <a:pt x="0" y="1118997"/>
                  </a:cubicBezTo>
                  <a:lnTo>
                    <a:pt x="0" y="102870"/>
                  </a:lnTo>
                  <a:cubicBezTo>
                    <a:pt x="0" y="46101"/>
                    <a:pt x="44069" y="0"/>
                    <a:pt x="982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8" name="Group 47">
            <a:extLst>
              <a:ext uri="{FF2B5EF4-FFF2-40B4-BE49-F238E27FC236}">
                <a16:creationId xmlns:a16="http://schemas.microsoft.com/office/drawing/2014/main" id="{E083126B-84FC-96B7-1C2A-CBD85652ED48}"/>
              </a:ext>
            </a:extLst>
          </p:cNvPr>
          <p:cNvGrpSpPr>
            <a:grpSpLocks noChangeAspect="1"/>
          </p:cNvGrpSpPr>
          <p:nvPr/>
        </p:nvGrpSpPr>
        <p:grpSpPr>
          <a:xfrm>
            <a:off x="7513672" y="8215249"/>
            <a:ext cx="859680" cy="916380"/>
            <a:chOff x="0" y="0"/>
            <a:chExt cx="1146240" cy="1221840"/>
          </a:xfrm>
        </p:grpSpPr>
        <p:sp>
          <p:nvSpPr>
            <p:cNvPr id="1119" name="Freeform 48">
              <a:extLst>
                <a:ext uri="{FF2B5EF4-FFF2-40B4-BE49-F238E27FC236}">
                  <a16:creationId xmlns:a16="http://schemas.microsoft.com/office/drawing/2014/main" id="{3D349A7B-B8A0-3BD5-CC53-AA07DC7F1153}"/>
                </a:ext>
              </a:extLst>
            </p:cNvPr>
            <p:cNvSpPr/>
            <p:nvPr/>
          </p:nvSpPr>
          <p:spPr>
            <a:xfrm>
              <a:off x="0" y="0"/>
              <a:ext cx="1146302" cy="1221867"/>
            </a:xfrm>
            <a:custGeom>
              <a:avLst/>
              <a:gdLst/>
              <a:ahLst/>
              <a:cxnLst/>
              <a:rect l="l" t="t" r="r" b="b"/>
              <a:pathLst>
                <a:path w="1146302" h="1221867">
                  <a:moveTo>
                    <a:pt x="914908" y="424053"/>
                  </a:moveTo>
                  <a:lnTo>
                    <a:pt x="913257" y="438023"/>
                  </a:lnTo>
                  <a:lnTo>
                    <a:pt x="914908" y="424053"/>
                  </a:lnTo>
                  <a:close/>
                  <a:moveTo>
                    <a:pt x="722503" y="237871"/>
                  </a:moveTo>
                  <a:cubicBezTo>
                    <a:pt x="611759" y="237871"/>
                    <a:pt x="558546" y="341503"/>
                    <a:pt x="556133" y="398907"/>
                  </a:cubicBezTo>
                  <a:cubicBezTo>
                    <a:pt x="554101" y="448818"/>
                    <a:pt x="558038" y="469773"/>
                    <a:pt x="562102" y="484505"/>
                  </a:cubicBezTo>
                  <a:cubicBezTo>
                    <a:pt x="447675" y="466090"/>
                    <a:pt x="358013" y="410591"/>
                    <a:pt x="235839" y="257937"/>
                  </a:cubicBezTo>
                  <a:cubicBezTo>
                    <a:pt x="178943" y="379222"/>
                    <a:pt x="212090" y="480949"/>
                    <a:pt x="279400" y="535305"/>
                  </a:cubicBezTo>
                  <a:cubicBezTo>
                    <a:pt x="250190" y="529463"/>
                    <a:pt x="191770" y="523113"/>
                    <a:pt x="164973" y="502666"/>
                  </a:cubicBezTo>
                  <a:cubicBezTo>
                    <a:pt x="172974" y="622173"/>
                    <a:pt x="286639" y="671830"/>
                    <a:pt x="346075" y="696341"/>
                  </a:cubicBezTo>
                  <a:cubicBezTo>
                    <a:pt x="322199" y="702183"/>
                    <a:pt x="273050" y="716153"/>
                    <a:pt x="235458" y="708533"/>
                  </a:cubicBezTo>
                  <a:cubicBezTo>
                    <a:pt x="268097" y="812800"/>
                    <a:pt x="383667" y="805688"/>
                    <a:pt x="430149" y="804418"/>
                  </a:cubicBezTo>
                  <a:cubicBezTo>
                    <a:pt x="375412" y="848360"/>
                    <a:pt x="289433" y="862584"/>
                    <a:pt x="141605" y="872744"/>
                  </a:cubicBezTo>
                  <a:cubicBezTo>
                    <a:pt x="264795" y="968629"/>
                    <a:pt x="502158" y="1000252"/>
                    <a:pt x="597027" y="970661"/>
                  </a:cubicBezTo>
                  <a:cubicBezTo>
                    <a:pt x="799846" y="895731"/>
                    <a:pt x="843788" y="808736"/>
                    <a:pt x="889762" y="649605"/>
                  </a:cubicBezTo>
                  <a:cubicBezTo>
                    <a:pt x="918591" y="534797"/>
                    <a:pt x="910336" y="508762"/>
                    <a:pt x="928370" y="460629"/>
                  </a:cubicBezTo>
                  <a:cubicBezTo>
                    <a:pt x="946404" y="412496"/>
                    <a:pt x="988060" y="393827"/>
                    <a:pt x="998347" y="361061"/>
                  </a:cubicBezTo>
                  <a:cubicBezTo>
                    <a:pt x="969518" y="367919"/>
                    <a:pt x="941324" y="382397"/>
                    <a:pt x="908812" y="378587"/>
                  </a:cubicBezTo>
                  <a:cubicBezTo>
                    <a:pt x="931926" y="365125"/>
                    <a:pt x="947674" y="307340"/>
                    <a:pt x="962025" y="262636"/>
                  </a:cubicBezTo>
                  <a:cubicBezTo>
                    <a:pt x="930402" y="284099"/>
                    <a:pt x="912241" y="308102"/>
                    <a:pt x="866902" y="311150"/>
                  </a:cubicBezTo>
                  <a:cubicBezTo>
                    <a:pt x="834771" y="271907"/>
                    <a:pt x="775081" y="237744"/>
                    <a:pt x="722376" y="237744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744"/>
                  </a:lnTo>
                  <a:cubicBezTo>
                    <a:pt x="1146302" y="1179195"/>
                    <a:pt x="1106424" y="1221740"/>
                    <a:pt x="1057148" y="1221740"/>
                  </a:cubicBezTo>
                  <a:lnTo>
                    <a:pt x="89154" y="1221740"/>
                  </a:lnTo>
                  <a:cubicBezTo>
                    <a:pt x="39878" y="1221867"/>
                    <a:pt x="0" y="1179322"/>
                    <a:pt x="0" y="1126744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0" name="Group 49">
            <a:extLst>
              <a:ext uri="{FF2B5EF4-FFF2-40B4-BE49-F238E27FC236}">
                <a16:creationId xmlns:a16="http://schemas.microsoft.com/office/drawing/2014/main" id="{77B472D6-1B84-2120-61F6-1D767D5A5AA0}"/>
              </a:ext>
            </a:extLst>
          </p:cNvPr>
          <p:cNvGrpSpPr>
            <a:grpSpLocks noChangeAspect="1"/>
          </p:cNvGrpSpPr>
          <p:nvPr/>
        </p:nvGrpSpPr>
        <p:grpSpPr>
          <a:xfrm>
            <a:off x="6106432" y="8215249"/>
            <a:ext cx="859680" cy="916380"/>
            <a:chOff x="0" y="0"/>
            <a:chExt cx="1146240" cy="1221840"/>
          </a:xfrm>
        </p:grpSpPr>
        <p:sp>
          <p:nvSpPr>
            <p:cNvPr id="1121" name="Freeform 50">
              <a:extLst>
                <a:ext uri="{FF2B5EF4-FFF2-40B4-BE49-F238E27FC236}">
                  <a16:creationId xmlns:a16="http://schemas.microsoft.com/office/drawing/2014/main" id="{79B2D5E8-BA6B-723C-3DB4-20FEEE9C95F3}"/>
                </a:ext>
              </a:extLst>
            </p:cNvPr>
            <p:cNvSpPr/>
            <p:nvPr/>
          </p:nvSpPr>
          <p:spPr>
            <a:xfrm>
              <a:off x="0" y="0"/>
              <a:ext cx="1146302" cy="1221867"/>
            </a:xfrm>
            <a:custGeom>
              <a:avLst/>
              <a:gdLst/>
              <a:ahLst/>
              <a:cxnLst/>
              <a:rect l="l" t="t" r="r" b="b"/>
              <a:pathLst>
                <a:path w="1146302" h="1221867">
                  <a:moveTo>
                    <a:pt x="822579" y="55880"/>
                  </a:moveTo>
                  <a:cubicBezTo>
                    <a:pt x="719455" y="58674"/>
                    <a:pt x="609854" y="104648"/>
                    <a:pt x="609473" y="265176"/>
                  </a:cubicBezTo>
                  <a:lnTo>
                    <a:pt x="609727" y="266319"/>
                  </a:lnTo>
                  <a:lnTo>
                    <a:pt x="609727" y="385064"/>
                  </a:lnTo>
                  <a:lnTo>
                    <a:pt x="489712" y="385064"/>
                  </a:lnTo>
                  <a:lnTo>
                    <a:pt x="489712" y="562864"/>
                  </a:lnTo>
                  <a:lnTo>
                    <a:pt x="609854" y="562864"/>
                  </a:lnTo>
                  <a:lnTo>
                    <a:pt x="609854" y="1166114"/>
                  </a:lnTo>
                  <a:lnTo>
                    <a:pt x="797433" y="1166114"/>
                  </a:lnTo>
                  <a:lnTo>
                    <a:pt x="797433" y="562864"/>
                  </a:lnTo>
                  <a:lnTo>
                    <a:pt x="956945" y="559562"/>
                  </a:lnTo>
                  <a:lnTo>
                    <a:pt x="969137" y="385064"/>
                  </a:lnTo>
                  <a:lnTo>
                    <a:pt x="797433" y="385064"/>
                  </a:lnTo>
                  <a:lnTo>
                    <a:pt x="797433" y="279908"/>
                  </a:lnTo>
                  <a:cubicBezTo>
                    <a:pt x="794893" y="210693"/>
                    <a:pt x="905002" y="211582"/>
                    <a:pt x="975233" y="217424"/>
                  </a:cubicBezTo>
                  <a:cubicBezTo>
                    <a:pt x="981837" y="171704"/>
                    <a:pt x="987044" y="117856"/>
                    <a:pt x="987171" y="60325"/>
                  </a:cubicBezTo>
                  <a:cubicBezTo>
                    <a:pt x="937895" y="50673"/>
                    <a:pt x="902843" y="53721"/>
                    <a:pt x="822706" y="56007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744"/>
                  </a:lnTo>
                  <a:cubicBezTo>
                    <a:pt x="1146302" y="1179195"/>
                    <a:pt x="1106424" y="1221740"/>
                    <a:pt x="1057148" y="1221740"/>
                  </a:cubicBezTo>
                  <a:lnTo>
                    <a:pt x="89154" y="1221740"/>
                  </a:lnTo>
                  <a:cubicBezTo>
                    <a:pt x="39878" y="1221867"/>
                    <a:pt x="0" y="1179322"/>
                    <a:pt x="0" y="1126744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2" name="Group 51">
            <a:extLst>
              <a:ext uri="{FF2B5EF4-FFF2-40B4-BE49-F238E27FC236}">
                <a16:creationId xmlns:a16="http://schemas.microsoft.com/office/drawing/2014/main" id="{BB57563C-6749-142F-0871-9ED2F3A99357}"/>
              </a:ext>
            </a:extLst>
          </p:cNvPr>
          <p:cNvGrpSpPr>
            <a:grpSpLocks noChangeAspect="1"/>
          </p:cNvGrpSpPr>
          <p:nvPr/>
        </p:nvGrpSpPr>
        <p:grpSpPr>
          <a:xfrm>
            <a:off x="8946292" y="8196889"/>
            <a:ext cx="862920" cy="934740"/>
            <a:chOff x="0" y="0"/>
            <a:chExt cx="1150560" cy="1246320"/>
          </a:xfrm>
        </p:grpSpPr>
        <p:sp>
          <p:nvSpPr>
            <p:cNvPr id="1123" name="Freeform 52">
              <a:extLst>
                <a:ext uri="{FF2B5EF4-FFF2-40B4-BE49-F238E27FC236}">
                  <a16:creationId xmlns:a16="http://schemas.microsoft.com/office/drawing/2014/main" id="{64255794-960B-2452-849E-A702212DADCB}"/>
                </a:ext>
              </a:extLst>
            </p:cNvPr>
            <p:cNvSpPr/>
            <p:nvPr/>
          </p:nvSpPr>
          <p:spPr>
            <a:xfrm>
              <a:off x="0" y="0"/>
              <a:ext cx="1150620" cy="1246378"/>
            </a:xfrm>
            <a:custGeom>
              <a:avLst/>
              <a:gdLst/>
              <a:ahLst/>
              <a:cxnLst/>
              <a:rect l="l" t="t" r="r" b="b"/>
              <a:pathLst>
                <a:path w="1150620" h="1246378">
                  <a:moveTo>
                    <a:pt x="773049" y="532765"/>
                  </a:moveTo>
                  <a:lnTo>
                    <a:pt x="773049" y="588137"/>
                  </a:lnTo>
                  <a:lnTo>
                    <a:pt x="721106" y="588137"/>
                  </a:lnTo>
                  <a:lnTo>
                    <a:pt x="721106" y="671195"/>
                  </a:lnTo>
                  <a:lnTo>
                    <a:pt x="773049" y="671195"/>
                  </a:lnTo>
                  <a:lnTo>
                    <a:pt x="773049" y="726567"/>
                  </a:lnTo>
                  <a:lnTo>
                    <a:pt x="851027" y="726567"/>
                  </a:lnTo>
                  <a:lnTo>
                    <a:pt x="851027" y="671195"/>
                  </a:lnTo>
                  <a:lnTo>
                    <a:pt x="902970" y="671195"/>
                  </a:lnTo>
                  <a:lnTo>
                    <a:pt x="902970" y="588137"/>
                  </a:lnTo>
                  <a:lnTo>
                    <a:pt x="851027" y="588137"/>
                  </a:lnTo>
                  <a:lnTo>
                    <a:pt x="851027" y="532765"/>
                  </a:lnTo>
                  <a:close/>
                  <a:moveTo>
                    <a:pt x="464566" y="387858"/>
                  </a:moveTo>
                  <a:cubicBezTo>
                    <a:pt x="414655" y="387223"/>
                    <a:pt x="364490" y="404495"/>
                    <a:pt x="323215" y="440055"/>
                  </a:cubicBezTo>
                  <a:cubicBezTo>
                    <a:pt x="240665" y="510921"/>
                    <a:pt x="217043" y="634238"/>
                    <a:pt x="266827" y="733933"/>
                  </a:cubicBezTo>
                  <a:cubicBezTo>
                    <a:pt x="316611" y="833628"/>
                    <a:pt x="425831" y="881634"/>
                    <a:pt x="527177" y="848233"/>
                  </a:cubicBezTo>
                  <a:cubicBezTo>
                    <a:pt x="605409" y="822452"/>
                    <a:pt x="661797" y="753872"/>
                    <a:pt x="677672" y="672211"/>
                  </a:cubicBezTo>
                  <a:lnTo>
                    <a:pt x="678688" y="672211"/>
                  </a:lnTo>
                  <a:lnTo>
                    <a:pt x="678688" y="664972"/>
                  </a:lnTo>
                  <a:cubicBezTo>
                    <a:pt x="683133" y="643255"/>
                    <a:pt x="684022" y="620522"/>
                    <a:pt x="681609" y="597535"/>
                  </a:cubicBezTo>
                  <a:lnTo>
                    <a:pt x="678688" y="597916"/>
                  </a:lnTo>
                  <a:lnTo>
                    <a:pt x="678688" y="589280"/>
                  </a:lnTo>
                  <a:lnTo>
                    <a:pt x="444627" y="589280"/>
                  </a:lnTo>
                  <a:lnTo>
                    <a:pt x="444627" y="672338"/>
                  </a:lnTo>
                  <a:lnTo>
                    <a:pt x="565277" y="672338"/>
                  </a:lnTo>
                  <a:cubicBezTo>
                    <a:pt x="552450" y="703326"/>
                    <a:pt x="527431" y="728218"/>
                    <a:pt x="495173" y="738759"/>
                  </a:cubicBezTo>
                  <a:cubicBezTo>
                    <a:pt x="443230" y="755904"/>
                    <a:pt x="387350" y="731266"/>
                    <a:pt x="361823" y="680212"/>
                  </a:cubicBezTo>
                  <a:cubicBezTo>
                    <a:pt x="336296" y="629158"/>
                    <a:pt x="348361" y="565912"/>
                    <a:pt x="390652" y="529590"/>
                  </a:cubicBezTo>
                  <a:cubicBezTo>
                    <a:pt x="432943" y="493268"/>
                    <a:pt x="493522" y="494030"/>
                    <a:pt x="534924" y="531495"/>
                  </a:cubicBezTo>
                  <a:lnTo>
                    <a:pt x="604520" y="443865"/>
                  </a:lnTo>
                  <a:cubicBezTo>
                    <a:pt x="564134" y="407416"/>
                    <a:pt x="514350" y="388747"/>
                    <a:pt x="464312" y="388112"/>
                  </a:cubicBezTo>
                  <a:close/>
                  <a:moveTo>
                    <a:pt x="105791" y="0"/>
                  </a:moveTo>
                  <a:lnTo>
                    <a:pt x="1044829" y="0"/>
                  </a:lnTo>
                  <a:cubicBezTo>
                    <a:pt x="1103249" y="0"/>
                    <a:pt x="1150620" y="50419"/>
                    <a:pt x="1150620" y="112776"/>
                  </a:cubicBezTo>
                  <a:lnTo>
                    <a:pt x="1150620" y="1133602"/>
                  </a:lnTo>
                  <a:cubicBezTo>
                    <a:pt x="1150620" y="1195832"/>
                    <a:pt x="1103249" y="1246378"/>
                    <a:pt x="1044829" y="1246378"/>
                  </a:cubicBezTo>
                  <a:lnTo>
                    <a:pt x="105791" y="1246378"/>
                  </a:lnTo>
                  <a:cubicBezTo>
                    <a:pt x="47371" y="1246378"/>
                    <a:pt x="0" y="1195832"/>
                    <a:pt x="0" y="1133602"/>
                  </a:cubicBezTo>
                  <a:lnTo>
                    <a:pt x="0" y="112776"/>
                  </a:lnTo>
                  <a:cubicBezTo>
                    <a:pt x="0" y="50419"/>
                    <a:pt x="47371" y="0"/>
                    <a:pt x="10579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4" name="Group 53">
            <a:extLst>
              <a:ext uri="{FF2B5EF4-FFF2-40B4-BE49-F238E27FC236}">
                <a16:creationId xmlns:a16="http://schemas.microsoft.com/office/drawing/2014/main" id="{F2891E92-06D4-D094-8437-FFD786B7DDB8}"/>
              </a:ext>
            </a:extLst>
          </p:cNvPr>
          <p:cNvGrpSpPr>
            <a:grpSpLocks noChangeAspect="1"/>
          </p:cNvGrpSpPr>
          <p:nvPr/>
        </p:nvGrpSpPr>
        <p:grpSpPr>
          <a:xfrm>
            <a:off x="10281172" y="8261149"/>
            <a:ext cx="808920" cy="870480"/>
            <a:chOff x="0" y="0"/>
            <a:chExt cx="1078560" cy="1160640"/>
          </a:xfrm>
        </p:grpSpPr>
        <p:sp>
          <p:nvSpPr>
            <p:cNvPr id="1125" name="Freeform 54">
              <a:extLst>
                <a:ext uri="{FF2B5EF4-FFF2-40B4-BE49-F238E27FC236}">
                  <a16:creationId xmlns:a16="http://schemas.microsoft.com/office/drawing/2014/main" id="{D36F05CB-5FBF-2585-A809-2715B0C6392C}"/>
                </a:ext>
              </a:extLst>
            </p:cNvPr>
            <p:cNvSpPr/>
            <p:nvPr/>
          </p:nvSpPr>
          <p:spPr>
            <a:xfrm>
              <a:off x="-49022" y="-3429"/>
              <a:ext cx="1078738" cy="1160653"/>
            </a:xfrm>
            <a:custGeom>
              <a:avLst/>
              <a:gdLst/>
              <a:ahLst/>
              <a:cxnLst/>
              <a:rect l="l" t="t" r="r" b="b"/>
              <a:pathLst>
                <a:path w="1078738" h="1160653">
                  <a:moveTo>
                    <a:pt x="848741" y="742696"/>
                  </a:moveTo>
                  <a:lnTo>
                    <a:pt x="846836" y="743712"/>
                  </a:lnTo>
                  <a:cubicBezTo>
                    <a:pt x="847979" y="742823"/>
                    <a:pt x="848614" y="742569"/>
                    <a:pt x="848741" y="742696"/>
                  </a:cubicBezTo>
                  <a:close/>
                  <a:moveTo>
                    <a:pt x="492379" y="392303"/>
                  </a:moveTo>
                  <a:lnTo>
                    <a:pt x="471932" y="397383"/>
                  </a:lnTo>
                  <a:cubicBezTo>
                    <a:pt x="399542" y="416687"/>
                    <a:pt x="389636" y="526161"/>
                    <a:pt x="394843" y="582295"/>
                  </a:cubicBezTo>
                  <a:cubicBezTo>
                    <a:pt x="400050" y="638429"/>
                    <a:pt x="430911" y="736346"/>
                    <a:pt x="503428" y="734695"/>
                  </a:cubicBezTo>
                  <a:cubicBezTo>
                    <a:pt x="553466" y="733552"/>
                    <a:pt x="609092" y="662813"/>
                    <a:pt x="604520" y="565531"/>
                  </a:cubicBezTo>
                  <a:cubicBezTo>
                    <a:pt x="602488" y="549910"/>
                    <a:pt x="600456" y="534162"/>
                    <a:pt x="598424" y="518541"/>
                  </a:cubicBezTo>
                  <a:cubicBezTo>
                    <a:pt x="583057" y="442595"/>
                    <a:pt x="539877" y="388874"/>
                    <a:pt x="492379" y="392303"/>
                  </a:cubicBezTo>
                  <a:close/>
                  <a:moveTo>
                    <a:pt x="544576" y="3556"/>
                  </a:moveTo>
                  <a:cubicBezTo>
                    <a:pt x="642620" y="6350"/>
                    <a:pt x="719963" y="21209"/>
                    <a:pt x="823468" y="113792"/>
                  </a:cubicBezTo>
                  <a:cubicBezTo>
                    <a:pt x="949452" y="226441"/>
                    <a:pt x="1078738" y="530098"/>
                    <a:pt x="958596" y="767842"/>
                  </a:cubicBezTo>
                  <a:cubicBezTo>
                    <a:pt x="914146" y="836549"/>
                    <a:pt x="885190" y="855472"/>
                    <a:pt x="825119" y="883158"/>
                  </a:cubicBezTo>
                  <a:cubicBezTo>
                    <a:pt x="707771" y="892302"/>
                    <a:pt x="644779" y="845693"/>
                    <a:pt x="641350" y="749300"/>
                  </a:cubicBezTo>
                  <a:cubicBezTo>
                    <a:pt x="601853" y="851789"/>
                    <a:pt x="532511" y="871728"/>
                    <a:pt x="466471" y="862330"/>
                  </a:cubicBezTo>
                  <a:cubicBezTo>
                    <a:pt x="388493" y="851154"/>
                    <a:pt x="305308" y="729361"/>
                    <a:pt x="284353" y="569214"/>
                  </a:cubicBezTo>
                  <a:cubicBezTo>
                    <a:pt x="263779" y="411988"/>
                    <a:pt x="346837" y="309372"/>
                    <a:pt x="429768" y="282067"/>
                  </a:cubicBezTo>
                  <a:cubicBezTo>
                    <a:pt x="435737" y="280162"/>
                    <a:pt x="441706" y="278892"/>
                    <a:pt x="447802" y="278003"/>
                  </a:cubicBezTo>
                  <a:cubicBezTo>
                    <a:pt x="453898" y="277114"/>
                    <a:pt x="460121" y="276606"/>
                    <a:pt x="466471" y="276098"/>
                  </a:cubicBezTo>
                  <a:cubicBezTo>
                    <a:pt x="474218" y="275463"/>
                    <a:pt x="455930" y="271399"/>
                    <a:pt x="487934" y="275844"/>
                  </a:cubicBezTo>
                  <a:cubicBezTo>
                    <a:pt x="529209" y="281559"/>
                    <a:pt x="582168" y="306070"/>
                    <a:pt x="636143" y="380619"/>
                  </a:cubicBezTo>
                  <a:lnTo>
                    <a:pt x="641350" y="300863"/>
                  </a:lnTo>
                  <a:lnTo>
                    <a:pt x="749427" y="300863"/>
                  </a:lnTo>
                  <a:cubicBezTo>
                    <a:pt x="748538" y="453898"/>
                    <a:pt x="747649" y="548386"/>
                    <a:pt x="746887" y="701421"/>
                  </a:cubicBezTo>
                  <a:cubicBezTo>
                    <a:pt x="736727" y="846074"/>
                    <a:pt x="837819" y="757047"/>
                    <a:pt x="847979" y="744093"/>
                  </a:cubicBezTo>
                  <a:lnTo>
                    <a:pt x="856742" y="747141"/>
                  </a:lnTo>
                  <a:lnTo>
                    <a:pt x="849503" y="742823"/>
                  </a:lnTo>
                  <a:cubicBezTo>
                    <a:pt x="933069" y="565912"/>
                    <a:pt x="890397" y="346456"/>
                    <a:pt x="749046" y="225679"/>
                  </a:cubicBezTo>
                  <a:cubicBezTo>
                    <a:pt x="607695" y="104902"/>
                    <a:pt x="409448" y="118618"/>
                    <a:pt x="282194" y="258191"/>
                  </a:cubicBezTo>
                  <a:cubicBezTo>
                    <a:pt x="154940" y="397764"/>
                    <a:pt x="136398" y="621538"/>
                    <a:pt x="238506" y="785368"/>
                  </a:cubicBezTo>
                  <a:cubicBezTo>
                    <a:pt x="340614" y="949198"/>
                    <a:pt x="533019" y="1004443"/>
                    <a:pt x="691896" y="915543"/>
                  </a:cubicBezTo>
                  <a:lnTo>
                    <a:pt x="746760" y="1041019"/>
                  </a:lnTo>
                  <a:cubicBezTo>
                    <a:pt x="533400" y="1160653"/>
                    <a:pt x="274828" y="1086485"/>
                    <a:pt x="137414" y="866140"/>
                  </a:cubicBezTo>
                  <a:cubicBezTo>
                    <a:pt x="0" y="645795"/>
                    <a:pt x="25019" y="345186"/>
                    <a:pt x="195961" y="157607"/>
                  </a:cubicBezTo>
                  <a:cubicBezTo>
                    <a:pt x="292354" y="52070"/>
                    <a:pt x="418592" y="0"/>
                    <a:pt x="544576" y="3556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6" name="Group 55">
            <a:extLst>
              <a:ext uri="{FF2B5EF4-FFF2-40B4-BE49-F238E27FC236}">
                <a16:creationId xmlns:a16="http://schemas.microsoft.com/office/drawing/2014/main" id="{8020CA3C-F81D-F461-C784-4D42D453415D}"/>
              </a:ext>
            </a:extLst>
          </p:cNvPr>
          <p:cNvGrpSpPr>
            <a:grpSpLocks noChangeAspect="1"/>
          </p:cNvGrpSpPr>
          <p:nvPr/>
        </p:nvGrpSpPr>
        <p:grpSpPr>
          <a:xfrm>
            <a:off x="12762472" y="8294089"/>
            <a:ext cx="713880" cy="760860"/>
            <a:chOff x="0" y="0"/>
            <a:chExt cx="951840" cy="1014480"/>
          </a:xfrm>
        </p:grpSpPr>
        <p:sp>
          <p:nvSpPr>
            <p:cNvPr id="1127" name="Freeform 56">
              <a:extLst>
                <a:ext uri="{FF2B5EF4-FFF2-40B4-BE49-F238E27FC236}">
                  <a16:creationId xmlns:a16="http://schemas.microsoft.com/office/drawing/2014/main" id="{00F63A61-0632-E3CD-42F5-DFA91EAF750E}"/>
                </a:ext>
              </a:extLst>
            </p:cNvPr>
            <p:cNvSpPr/>
            <p:nvPr/>
          </p:nvSpPr>
          <p:spPr>
            <a:xfrm>
              <a:off x="0" y="127"/>
              <a:ext cx="951865" cy="1014476"/>
            </a:xfrm>
            <a:custGeom>
              <a:avLst/>
              <a:gdLst/>
              <a:ahLst/>
              <a:cxnLst/>
              <a:rect l="l" t="t" r="r" b="b"/>
              <a:pathLst>
                <a:path w="951865" h="1014476">
                  <a:moveTo>
                    <a:pt x="475996" y="0"/>
                  </a:moveTo>
                  <a:cubicBezTo>
                    <a:pt x="214884" y="0"/>
                    <a:pt x="0" y="226060"/>
                    <a:pt x="0" y="507238"/>
                  </a:cubicBezTo>
                  <a:cubicBezTo>
                    <a:pt x="0" y="785495"/>
                    <a:pt x="214884" y="1014476"/>
                    <a:pt x="475996" y="1014476"/>
                  </a:cubicBezTo>
                  <a:cubicBezTo>
                    <a:pt x="737108" y="1014476"/>
                    <a:pt x="951865" y="785495"/>
                    <a:pt x="951865" y="507238"/>
                  </a:cubicBezTo>
                  <a:cubicBezTo>
                    <a:pt x="951865" y="487045"/>
                    <a:pt x="938276" y="469646"/>
                    <a:pt x="919226" y="469646"/>
                  </a:cubicBezTo>
                  <a:lnTo>
                    <a:pt x="513969" y="469646"/>
                  </a:lnTo>
                  <a:lnTo>
                    <a:pt x="513969" y="37592"/>
                  </a:lnTo>
                  <a:cubicBezTo>
                    <a:pt x="513969" y="17399"/>
                    <a:pt x="497713" y="0"/>
                    <a:pt x="47586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8" name="Group 57">
            <a:extLst>
              <a:ext uri="{FF2B5EF4-FFF2-40B4-BE49-F238E27FC236}">
                <a16:creationId xmlns:a16="http://schemas.microsoft.com/office/drawing/2014/main" id="{47ECE76C-D12F-8FDF-3210-EA3B87078E2A}"/>
              </a:ext>
            </a:extLst>
          </p:cNvPr>
          <p:cNvGrpSpPr>
            <a:grpSpLocks noChangeAspect="1"/>
          </p:cNvGrpSpPr>
          <p:nvPr/>
        </p:nvGrpSpPr>
        <p:grpSpPr>
          <a:xfrm>
            <a:off x="13198792" y="8179069"/>
            <a:ext cx="385560" cy="406620"/>
            <a:chOff x="0" y="0"/>
            <a:chExt cx="514080" cy="542160"/>
          </a:xfrm>
        </p:grpSpPr>
        <p:sp>
          <p:nvSpPr>
            <p:cNvPr id="1129" name="Freeform 58">
              <a:extLst>
                <a:ext uri="{FF2B5EF4-FFF2-40B4-BE49-F238E27FC236}">
                  <a16:creationId xmlns:a16="http://schemas.microsoft.com/office/drawing/2014/main" id="{223AFB28-D021-0735-7306-9379806A24DC}"/>
                </a:ext>
              </a:extLst>
            </p:cNvPr>
            <p:cNvSpPr/>
            <p:nvPr/>
          </p:nvSpPr>
          <p:spPr>
            <a:xfrm>
              <a:off x="0" y="0"/>
              <a:ext cx="514096" cy="542163"/>
            </a:xfrm>
            <a:custGeom>
              <a:avLst/>
              <a:gdLst/>
              <a:ahLst/>
              <a:cxnLst/>
              <a:rect l="l" t="t" r="r" b="b"/>
              <a:pathLst>
                <a:path w="514096" h="542163">
                  <a:moveTo>
                    <a:pt x="38100" y="0"/>
                  </a:moveTo>
                  <a:cubicBezTo>
                    <a:pt x="16256" y="0"/>
                    <a:pt x="0" y="14478"/>
                    <a:pt x="0" y="34798"/>
                  </a:cubicBezTo>
                  <a:lnTo>
                    <a:pt x="0" y="507365"/>
                  </a:lnTo>
                  <a:cubicBezTo>
                    <a:pt x="0" y="524764"/>
                    <a:pt x="16256" y="542163"/>
                    <a:pt x="38100" y="542163"/>
                  </a:cubicBezTo>
                  <a:lnTo>
                    <a:pt x="475996" y="542163"/>
                  </a:lnTo>
                  <a:cubicBezTo>
                    <a:pt x="495046" y="542163"/>
                    <a:pt x="514096" y="524764"/>
                    <a:pt x="514096" y="507365"/>
                  </a:cubicBezTo>
                  <a:cubicBezTo>
                    <a:pt x="514096" y="229108"/>
                    <a:pt x="299212" y="0"/>
                    <a:pt x="3810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0" name="Group 59">
            <a:extLst>
              <a:ext uri="{FF2B5EF4-FFF2-40B4-BE49-F238E27FC236}">
                <a16:creationId xmlns:a16="http://schemas.microsoft.com/office/drawing/2014/main" id="{66C8FF61-8789-BA42-3381-091EDB848418}"/>
              </a:ext>
            </a:extLst>
          </p:cNvPr>
          <p:cNvGrpSpPr>
            <a:grpSpLocks noChangeAspect="1"/>
          </p:cNvGrpSpPr>
          <p:nvPr/>
        </p:nvGrpSpPr>
        <p:grpSpPr>
          <a:xfrm>
            <a:off x="5409292" y="5935909"/>
            <a:ext cx="103680" cy="108540"/>
            <a:chOff x="0" y="0"/>
            <a:chExt cx="138240" cy="144720"/>
          </a:xfrm>
        </p:grpSpPr>
        <p:sp>
          <p:nvSpPr>
            <p:cNvPr id="1131" name="Freeform 60">
              <a:extLst>
                <a:ext uri="{FF2B5EF4-FFF2-40B4-BE49-F238E27FC236}">
                  <a16:creationId xmlns:a16="http://schemas.microsoft.com/office/drawing/2014/main" id="{3B1255C5-8A54-4395-4DE0-CB94C70F31D1}"/>
                </a:ext>
              </a:extLst>
            </p:cNvPr>
            <p:cNvSpPr/>
            <p:nvPr/>
          </p:nvSpPr>
          <p:spPr>
            <a:xfrm>
              <a:off x="127" y="0"/>
              <a:ext cx="138176" cy="144780"/>
            </a:xfrm>
            <a:custGeom>
              <a:avLst/>
              <a:gdLst/>
              <a:ahLst/>
              <a:cxnLst/>
              <a:rect l="l" t="t" r="r" b="b"/>
              <a:pathLst>
                <a:path w="138176" h="144780">
                  <a:moveTo>
                    <a:pt x="67818" y="127"/>
                  </a:moveTo>
                  <a:cubicBezTo>
                    <a:pt x="31242" y="127"/>
                    <a:pt x="0" y="30734"/>
                    <a:pt x="0" y="72390"/>
                  </a:cubicBezTo>
                  <a:cubicBezTo>
                    <a:pt x="0" y="111379"/>
                    <a:pt x="31369" y="144780"/>
                    <a:pt x="67818" y="144780"/>
                  </a:cubicBezTo>
                  <a:cubicBezTo>
                    <a:pt x="106934" y="144780"/>
                    <a:pt x="138176" y="111379"/>
                    <a:pt x="138176" y="72390"/>
                  </a:cubicBezTo>
                  <a:cubicBezTo>
                    <a:pt x="138176" y="30734"/>
                    <a:pt x="106807" y="0"/>
                    <a:pt x="6781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2" name="Group 61">
            <a:extLst>
              <a:ext uri="{FF2B5EF4-FFF2-40B4-BE49-F238E27FC236}">
                <a16:creationId xmlns:a16="http://schemas.microsoft.com/office/drawing/2014/main" id="{7AA8A8E9-6F58-1A0B-59F4-6E73E4F19B1E}"/>
              </a:ext>
            </a:extLst>
          </p:cNvPr>
          <p:cNvGrpSpPr>
            <a:grpSpLocks noChangeAspect="1"/>
          </p:cNvGrpSpPr>
          <p:nvPr/>
        </p:nvGrpSpPr>
        <p:grpSpPr>
          <a:xfrm>
            <a:off x="5178712" y="5771209"/>
            <a:ext cx="478980" cy="437400"/>
            <a:chOff x="0" y="0"/>
            <a:chExt cx="638640" cy="583200"/>
          </a:xfrm>
        </p:grpSpPr>
        <p:sp>
          <p:nvSpPr>
            <p:cNvPr id="1133" name="Freeform 62">
              <a:extLst>
                <a:ext uri="{FF2B5EF4-FFF2-40B4-BE49-F238E27FC236}">
                  <a16:creationId xmlns:a16="http://schemas.microsoft.com/office/drawing/2014/main" id="{3BC17EEE-48E6-88E1-BDDD-A2D13A63DB13}"/>
                </a:ext>
              </a:extLst>
            </p:cNvPr>
            <p:cNvSpPr/>
            <p:nvPr/>
          </p:nvSpPr>
          <p:spPr>
            <a:xfrm>
              <a:off x="0" y="0"/>
              <a:ext cx="638683" cy="583184"/>
            </a:xfrm>
            <a:custGeom>
              <a:avLst/>
              <a:gdLst/>
              <a:ahLst/>
              <a:cxnLst/>
              <a:rect l="l" t="t" r="r" b="b"/>
              <a:pathLst>
                <a:path w="638683" h="583184">
                  <a:moveTo>
                    <a:pt x="512191" y="111125"/>
                  </a:moveTo>
                  <a:cubicBezTo>
                    <a:pt x="521335" y="111125"/>
                    <a:pt x="530352" y="113919"/>
                    <a:pt x="536956" y="119507"/>
                  </a:cubicBezTo>
                  <a:cubicBezTo>
                    <a:pt x="550037" y="133350"/>
                    <a:pt x="550037" y="158369"/>
                    <a:pt x="536956" y="172212"/>
                  </a:cubicBezTo>
                  <a:lnTo>
                    <a:pt x="492633" y="216662"/>
                  </a:lnTo>
                  <a:cubicBezTo>
                    <a:pt x="505714" y="238887"/>
                    <a:pt x="513588" y="266700"/>
                    <a:pt x="513588" y="291719"/>
                  </a:cubicBezTo>
                  <a:cubicBezTo>
                    <a:pt x="513588" y="316738"/>
                    <a:pt x="505714" y="344551"/>
                    <a:pt x="492633" y="363855"/>
                  </a:cubicBezTo>
                  <a:lnTo>
                    <a:pt x="536956" y="408305"/>
                  </a:lnTo>
                  <a:cubicBezTo>
                    <a:pt x="550037" y="422275"/>
                    <a:pt x="550037" y="447167"/>
                    <a:pt x="536956" y="461137"/>
                  </a:cubicBezTo>
                  <a:cubicBezTo>
                    <a:pt x="529209" y="469392"/>
                    <a:pt x="518795" y="472186"/>
                    <a:pt x="513588" y="472186"/>
                  </a:cubicBezTo>
                  <a:cubicBezTo>
                    <a:pt x="503047" y="472186"/>
                    <a:pt x="497840" y="469392"/>
                    <a:pt x="490093" y="461137"/>
                  </a:cubicBezTo>
                  <a:lnTo>
                    <a:pt x="448310" y="416560"/>
                  </a:lnTo>
                  <a:cubicBezTo>
                    <a:pt x="427482" y="430403"/>
                    <a:pt x="401447" y="435991"/>
                    <a:pt x="380492" y="435991"/>
                  </a:cubicBezTo>
                  <a:cubicBezTo>
                    <a:pt x="356997" y="435991"/>
                    <a:pt x="330962" y="430403"/>
                    <a:pt x="310134" y="416560"/>
                  </a:cubicBezTo>
                  <a:lnTo>
                    <a:pt x="268478" y="461010"/>
                  </a:lnTo>
                  <a:cubicBezTo>
                    <a:pt x="263271" y="469265"/>
                    <a:pt x="252857" y="472059"/>
                    <a:pt x="244983" y="472059"/>
                  </a:cubicBezTo>
                  <a:cubicBezTo>
                    <a:pt x="234569" y="472059"/>
                    <a:pt x="229362" y="469265"/>
                    <a:pt x="224155" y="461010"/>
                  </a:cubicBezTo>
                  <a:cubicBezTo>
                    <a:pt x="211201" y="447040"/>
                    <a:pt x="211201" y="422148"/>
                    <a:pt x="224155" y="408178"/>
                  </a:cubicBezTo>
                  <a:lnTo>
                    <a:pt x="265938" y="363728"/>
                  </a:lnTo>
                  <a:cubicBezTo>
                    <a:pt x="244983" y="344297"/>
                    <a:pt x="239776" y="319278"/>
                    <a:pt x="239776" y="291592"/>
                  </a:cubicBezTo>
                  <a:cubicBezTo>
                    <a:pt x="239776" y="263906"/>
                    <a:pt x="244983" y="238760"/>
                    <a:pt x="258064" y="216535"/>
                  </a:cubicBezTo>
                  <a:lnTo>
                    <a:pt x="216408" y="172085"/>
                  </a:lnTo>
                  <a:cubicBezTo>
                    <a:pt x="203327" y="158242"/>
                    <a:pt x="203327" y="133223"/>
                    <a:pt x="216408" y="119380"/>
                  </a:cubicBezTo>
                  <a:cubicBezTo>
                    <a:pt x="222885" y="113792"/>
                    <a:pt x="232029" y="110998"/>
                    <a:pt x="241173" y="110998"/>
                  </a:cubicBezTo>
                  <a:cubicBezTo>
                    <a:pt x="250317" y="110998"/>
                    <a:pt x="259461" y="113792"/>
                    <a:pt x="265938" y="119380"/>
                  </a:cubicBezTo>
                  <a:lnTo>
                    <a:pt x="307594" y="166497"/>
                  </a:lnTo>
                  <a:cubicBezTo>
                    <a:pt x="328422" y="152654"/>
                    <a:pt x="351917" y="144272"/>
                    <a:pt x="375412" y="144272"/>
                  </a:cubicBezTo>
                  <a:cubicBezTo>
                    <a:pt x="398907" y="144272"/>
                    <a:pt x="424942" y="152654"/>
                    <a:pt x="445770" y="166497"/>
                  </a:cubicBezTo>
                  <a:lnTo>
                    <a:pt x="487426" y="119380"/>
                  </a:lnTo>
                  <a:cubicBezTo>
                    <a:pt x="493903" y="113792"/>
                    <a:pt x="503047" y="110998"/>
                    <a:pt x="512191" y="110998"/>
                  </a:cubicBezTo>
                  <a:close/>
                  <a:moveTo>
                    <a:pt x="0" y="0"/>
                  </a:moveTo>
                  <a:lnTo>
                    <a:pt x="0" y="111125"/>
                  </a:lnTo>
                  <a:lnTo>
                    <a:pt x="70358" y="111125"/>
                  </a:lnTo>
                  <a:cubicBezTo>
                    <a:pt x="88519" y="111125"/>
                    <a:pt x="104140" y="127762"/>
                    <a:pt x="104140" y="144399"/>
                  </a:cubicBezTo>
                  <a:cubicBezTo>
                    <a:pt x="104140" y="163830"/>
                    <a:pt x="88519" y="183261"/>
                    <a:pt x="70358" y="183261"/>
                  </a:cubicBezTo>
                  <a:lnTo>
                    <a:pt x="0" y="183261"/>
                  </a:lnTo>
                  <a:lnTo>
                    <a:pt x="0" y="402717"/>
                  </a:lnTo>
                  <a:lnTo>
                    <a:pt x="70358" y="402717"/>
                  </a:lnTo>
                  <a:cubicBezTo>
                    <a:pt x="88519" y="402717"/>
                    <a:pt x="104140" y="419354"/>
                    <a:pt x="104140" y="435991"/>
                  </a:cubicBezTo>
                  <a:cubicBezTo>
                    <a:pt x="104140" y="458216"/>
                    <a:pt x="88519" y="474853"/>
                    <a:pt x="70358" y="474853"/>
                  </a:cubicBezTo>
                  <a:lnTo>
                    <a:pt x="0" y="474853"/>
                  </a:lnTo>
                  <a:lnTo>
                    <a:pt x="0" y="583184"/>
                  </a:lnTo>
                  <a:lnTo>
                    <a:pt x="638683" y="583184"/>
                  </a:lnTo>
                  <a:lnTo>
                    <a:pt x="63868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4" name="Group 63">
            <a:extLst>
              <a:ext uri="{FF2B5EF4-FFF2-40B4-BE49-F238E27FC236}">
                <a16:creationId xmlns:a16="http://schemas.microsoft.com/office/drawing/2014/main" id="{0375C7D8-4430-8ACD-477A-4F52E7846F50}"/>
              </a:ext>
            </a:extLst>
          </p:cNvPr>
          <p:cNvGrpSpPr>
            <a:grpSpLocks noChangeAspect="1"/>
          </p:cNvGrpSpPr>
          <p:nvPr/>
        </p:nvGrpSpPr>
        <p:grpSpPr>
          <a:xfrm>
            <a:off x="5026432" y="5607049"/>
            <a:ext cx="785700" cy="761940"/>
            <a:chOff x="0" y="0"/>
            <a:chExt cx="1047600" cy="1015920"/>
          </a:xfrm>
        </p:grpSpPr>
        <p:sp>
          <p:nvSpPr>
            <p:cNvPr id="1135" name="Freeform 64">
              <a:extLst>
                <a:ext uri="{FF2B5EF4-FFF2-40B4-BE49-F238E27FC236}">
                  <a16:creationId xmlns:a16="http://schemas.microsoft.com/office/drawing/2014/main" id="{638A20F8-A295-6871-7CEB-4F86BAC8E80E}"/>
                </a:ext>
              </a:extLst>
            </p:cNvPr>
            <p:cNvSpPr/>
            <p:nvPr/>
          </p:nvSpPr>
          <p:spPr>
            <a:xfrm>
              <a:off x="127" y="0"/>
              <a:ext cx="1047496" cy="1015873"/>
            </a:xfrm>
            <a:custGeom>
              <a:avLst/>
              <a:gdLst/>
              <a:ahLst/>
              <a:cxnLst/>
              <a:rect l="l" t="t" r="r" b="b"/>
              <a:pathLst>
                <a:path w="1047496" h="1015873">
                  <a:moveTo>
                    <a:pt x="878205" y="149860"/>
                  </a:moveTo>
                  <a:cubicBezTo>
                    <a:pt x="899033" y="149860"/>
                    <a:pt x="911987" y="166497"/>
                    <a:pt x="911987" y="183261"/>
                  </a:cubicBezTo>
                  <a:lnTo>
                    <a:pt x="911987" y="840994"/>
                  </a:lnTo>
                  <a:cubicBezTo>
                    <a:pt x="911987" y="860425"/>
                    <a:pt x="893826" y="877062"/>
                    <a:pt x="878205" y="877062"/>
                  </a:cubicBezTo>
                  <a:lnTo>
                    <a:pt x="171958" y="877062"/>
                  </a:lnTo>
                  <a:cubicBezTo>
                    <a:pt x="151130" y="877062"/>
                    <a:pt x="138049" y="860425"/>
                    <a:pt x="138049" y="840994"/>
                  </a:cubicBezTo>
                  <a:lnTo>
                    <a:pt x="138049" y="183261"/>
                  </a:lnTo>
                  <a:cubicBezTo>
                    <a:pt x="138049" y="163830"/>
                    <a:pt x="156337" y="149860"/>
                    <a:pt x="171958" y="149860"/>
                  </a:cubicBezTo>
                  <a:close/>
                  <a:moveTo>
                    <a:pt x="98933" y="0"/>
                  </a:moveTo>
                  <a:cubicBezTo>
                    <a:pt x="44196" y="0"/>
                    <a:pt x="0" y="49911"/>
                    <a:pt x="0" y="108331"/>
                  </a:cubicBezTo>
                  <a:lnTo>
                    <a:pt x="0" y="910463"/>
                  </a:lnTo>
                  <a:cubicBezTo>
                    <a:pt x="0" y="968756"/>
                    <a:pt x="44196" y="1015873"/>
                    <a:pt x="99060" y="1015873"/>
                  </a:cubicBezTo>
                  <a:lnTo>
                    <a:pt x="943229" y="1015873"/>
                  </a:lnTo>
                  <a:cubicBezTo>
                    <a:pt x="997966" y="1015873"/>
                    <a:pt x="1047496" y="968629"/>
                    <a:pt x="1047496" y="910463"/>
                  </a:cubicBezTo>
                  <a:lnTo>
                    <a:pt x="1047496" y="110998"/>
                  </a:lnTo>
                  <a:cubicBezTo>
                    <a:pt x="1047496" y="49911"/>
                    <a:pt x="1003173" y="0"/>
                    <a:pt x="94322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6" name="Group 65">
            <a:extLst>
              <a:ext uri="{FF2B5EF4-FFF2-40B4-BE49-F238E27FC236}">
                <a16:creationId xmlns:a16="http://schemas.microsoft.com/office/drawing/2014/main" id="{9FC23B45-29AD-9B11-D85B-4E59683DBD82}"/>
              </a:ext>
            </a:extLst>
          </p:cNvPr>
          <p:cNvGrpSpPr>
            <a:grpSpLocks noChangeAspect="1"/>
          </p:cNvGrpSpPr>
          <p:nvPr/>
        </p:nvGrpSpPr>
        <p:grpSpPr>
          <a:xfrm>
            <a:off x="6215512" y="5556289"/>
            <a:ext cx="771660" cy="820800"/>
            <a:chOff x="0" y="0"/>
            <a:chExt cx="1028880" cy="1094400"/>
          </a:xfrm>
        </p:grpSpPr>
        <p:sp>
          <p:nvSpPr>
            <p:cNvPr id="1137" name="Freeform 66">
              <a:extLst>
                <a:ext uri="{FF2B5EF4-FFF2-40B4-BE49-F238E27FC236}">
                  <a16:creationId xmlns:a16="http://schemas.microsoft.com/office/drawing/2014/main" id="{E94427C2-F4F3-EDFB-C54F-99FF00F41B77}"/>
                </a:ext>
              </a:extLst>
            </p:cNvPr>
            <p:cNvSpPr/>
            <p:nvPr/>
          </p:nvSpPr>
          <p:spPr>
            <a:xfrm>
              <a:off x="0" y="127"/>
              <a:ext cx="1028827" cy="1094359"/>
            </a:xfrm>
            <a:custGeom>
              <a:avLst/>
              <a:gdLst/>
              <a:ahLst/>
              <a:cxnLst/>
              <a:rect l="l" t="t" r="r" b="b"/>
              <a:pathLst>
                <a:path w="1028827" h="1094359">
                  <a:moveTo>
                    <a:pt x="580898" y="147066"/>
                  </a:moveTo>
                  <a:cubicBezTo>
                    <a:pt x="601726" y="147066"/>
                    <a:pt x="617347" y="163703"/>
                    <a:pt x="617347" y="185928"/>
                  </a:cubicBezTo>
                  <a:cubicBezTo>
                    <a:pt x="617347" y="205359"/>
                    <a:pt x="601726" y="219329"/>
                    <a:pt x="580898" y="219329"/>
                  </a:cubicBezTo>
                  <a:lnTo>
                    <a:pt x="171958" y="219329"/>
                  </a:lnTo>
                  <a:cubicBezTo>
                    <a:pt x="151130" y="219329"/>
                    <a:pt x="135509" y="202565"/>
                    <a:pt x="135509" y="185928"/>
                  </a:cubicBezTo>
                  <a:cubicBezTo>
                    <a:pt x="135509" y="161036"/>
                    <a:pt x="151130" y="147066"/>
                    <a:pt x="171958" y="147066"/>
                  </a:cubicBezTo>
                  <a:close/>
                  <a:moveTo>
                    <a:pt x="580898" y="366522"/>
                  </a:moveTo>
                  <a:cubicBezTo>
                    <a:pt x="601726" y="366522"/>
                    <a:pt x="617347" y="383159"/>
                    <a:pt x="617347" y="399796"/>
                  </a:cubicBezTo>
                  <a:cubicBezTo>
                    <a:pt x="617347" y="422021"/>
                    <a:pt x="601726" y="438658"/>
                    <a:pt x="580898" y="438658"/>
                  </a:cubicBezTo>
                  <a:lnTo>
                    <a:pt x="171958" y="438658"/>
                  </a:lnTo>
                  <a:cubicBezTo>
                    <a:pt x="151130" y="438658"/>
                    <a:pt x="135509" y="422021"/>
                    <a:pt x="135509" y="399796"/>
                  </a:cubicBezTo>
                  <a:cubicBezTo>
                    <a:pt x="135509" y="380365"/>
                    <a:pt x="151130" y="366522"/>
                    <a:pt x="171958" y="366522"/>
                  </a:cubicBezTo>
                  <a:close/>
                  <a:moveTo>
                    <a:pt x="580898" y="585978"/>
                  </a:moveTo>
                  <a:cubicBezTo>
                    <a:pt x="601726" y="585978"/>
                    <a:pt x="617347" y="602615"/>
                    <a:pt x="617347" y="622173"/>
                  </a:cubicBezTo>
                  <a:cubicBezTo>
                    <a:pt x="617347" y="644398"/>
                    <a:pt x="601726" y="658241"/>
                    <a:pt x="580898" y="658241"/>
                  </a:cubicBezTo>
                  <a:lnTo>
                    <a:pt x="171958" y="658241"/>
                  </a:lnTo>
                  <a:cubicBezTo>
                    <a:pt x="151130" y="658241"/>
                    <a:pt x="135509" y="641604"/>
                    <a:pt x="135509" y="622173"/>
                  </a:cubicBezTo>
                  <a:cubicBezTo>
                    <a:pt x="135509" y="599948"/>
                    <a:pt x="151130" y="585978"/>
                    <a:pt x="171958" y="585978"/>
                  </a:cubicBezTo>
                  <a:close/>
                  <a:moveTo>
                    <a:pt x="580898" y="802640"/>
                  </a:moveTo>
                  <a:cubicBezTo>
                    <a:pt x="601726" y="802640"/>
                    <a:pt x="617347" y="819277"/>
                    <a:pt x="617347" y="838708"/>
                  </a:cubicBezTo>
                  <a:cubicBezTo>
                    <a:pt x="617347" y="858139"/>
                    <a:pt x="601726" y="871982"/>
                    <a:pt x="580898" y="871982"/>
                  </a:cubicBezTo>
                  <a:lnTo>
                    <a:pt x="171958" y="871982"/>
                  </a:lnTo>
                  <a:cubicBezTo>
                    <a:pt x="151130" y="871982"/>
                    <a:pt x="135509" y="855345"/>
                    <a:pt x="135509" y="838708"/>
                  </a:cubicBezTo>
                  <a:cubicBezTo>
                    <a:pt x="135509" y="816483"/>
                    <a:pt x="151130" y="802640"/>
                    <a:pt x="171958" y="802640"/>
                  </a:cubicBezTo>
                  <a:close/>
                  <a:moveTo>
                    <a:pt x="950722" y="949833"/>
                  </a:moveTo>
                  <a:cubicBezTo>
                    <a:pt x="937641" y="991489"/>
                    <a:pt x="898652" y="1022096"/>
                    <a:pt x="851789" y="1022096"/>
                  </a:cubicBezTo>
                  <a:cubicBezTo>
                    <a:pt x="807466" y="1022096"/>
                    <a:pt x="771017" y="991616"/>
                    <a:pt x="755396" y="949833"/>
                  </a:cubicBezTo>
                  <a:close/>
                  <a:moveTo>
                    <a:pt x="104267" y="0"/>
                  </a:moveTo>
                  <a:cubicBezTo>
                    <a:pt x="46990" y="0"/>
                    <a:pt x="2667" y="50038"/>
                    <a:pt x="2667" y="108204"/>
                  </a:cubicBezTo>
                  <a:lnTo>
                    <a:pt x="2667" y="910971"/>
                  </a:lnTo>
                  <a:cubicBezTo>
                    <a:pt x="0" y="1010920"/>
                    <a:pt x="78232" y="1094359"/>
                    <a:pt x="171958" y="1094359"/>
                  </a:cubicBezTo>
                  <a:lnTo>
                    <a:pt x="854329" y="1094359"/>
                  </a:lnTo>
                  <a:cubicBezTo>
                    <a:pt x="950722" y="1094359"/>
                    <a:pt x="1028827" y="1010920"/>
                    <a:pt x="1028827" y="910971"/>
                  </a:cubicBezTo>
                  <a:cubicBezTo>
                    <a:pt x="1028827" y="888746"/>
                    <a:pt x="1010539" y="872109"/>
                    <a:pt x="992378" y="872109"/>
                  </a:cubicBezTo>
                  <a:lnTo>
                    <a:pt x="750189" y="872109"/>
                  </a:lnTo>
                  <a:lnTo>
                    <a:pt x="750189" y="108204"/>
                  </a:lnTo>
                  <a:cubicBezTo>
                    <a:pt x="750189" y="49911"/>
                    <a:pt x="705866" y="0"/>
                    <a:pt x="6512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8" name="Group 67">
            <a:extLst>
              <a:ext uri="{FF2B5EF4-FFF2-40B4-BE49-F238E27FC236}">
                <a16:creationId xmlns:a16="http://schemas.microsoft.com/office/drawing/2014/main" id="{3F6D5BAB-06C4-3E8E-200B-A0AAACA71DE3}"/>
              </a:ext>
            </a:extLst>
          </p:cNvPr>
          <p:cNvGrpSpPr>
            <a:grpSpLocks noChangeAspect="1"/>
          </p:cNvGrpSpPr>
          <p:nvPr/>
        </p:nvGrpSpPr>
        <p:grpSpPr>
          <a:xfrm>
            <a:off x="6827332" y="6030949"/>
            <a:ext cx="170100" cy="145800"/>
            <a:chOff x="0" y="0"/>
            <a:chExt cx="226800" cy="194400"/>
          </a:xfrm>
        </p:grpSpPr>
        <p:sp>
          <p:nvSpPr>
            <p:cNvPr id="1139" name="Freeform 68">
              <a:extLst>
                <a:ext uri="{FF2B5EF4-FFF2-40B4-BE49-F238E27FC236}">
                  <a16:creationId xmlns:a16="http://schemas.microsoft.com/office/drawing/2014/main" id="{ABB841A4-7A28-98D5-C264-BF16B3024992}"/>
                </a:ext>
              </a:extLst>
            </p:cNvPr>
            <p:cNvSpPr/>
            <p:nvPr/>
          </p:nvSpPr>
          <p:spPr>
            <a:xfrm>
              <a:off x="0" y="127"/>
              <a:ext cx="226822" cy="194437"/>
            </a:xfrm>
            <a:custGeom>
              <a:avLst/>
              <a:gdLst/>
              <a:ahLst/>
              <a:cxnLst/>
              <a:rect l="l" t="t" r="r" b="b"/>
              <a:pathLst>
                <a:path w="226822" h="194437">
                  <a:moveTo>
                    <a:pt x="0" y="0"/>
                  </a:moveTo>
                  <a:lnTo>
                    <a:pt x="0" y="2667"/>
                  </a:lnTo>
                  <a:lnTo>
                    <a:pt x="83439" y="175006"/>
                  </a:lnTo>
                  <a:cubicBezTo>
                    <a:pt x="91186" y="183261"/>
                    <a:pt x="104267" y="194437"/>
                    <a:pt x="117221" y="194437"/>
                  </a:cubicBezTo>
                  <a:cubicBezTo>
                    <a:pt x="130175" y="194437"/>
                    <a:pt x="143256" y="188849"/>
                    <a:pt x="148463" y="175006"/>
                  </a:cubicBezTo>
                  <a:lnTo>
                    <a:pt x="226822" y="2667"/>
                  </a:lnTo>
                  <a:lnTo>
                    <a:pt x="22682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0" name="Group 69">
            <a:extLst>
              <a:ext uri="{FF2B5EF4-FFF2-40B4-BE49-F238E27FC236}">
                <a16:creationId xmlns:a16="http://schemas.microsoft.com/office/drawing/2014/main" id="{088EF96A-92CF-F583-A618-D29AF9A59F18}"/>
              </a:ext>
            </a:extLst>
          </p:cNvPr>
          <p:cNvGrpSpPr>
            <a:grpSpLocks noChangeAspect="1"/>
          </p:cNvGrpSpPr>
          <p:nvPr/>
        </p:nvGrpSpPr>
        <p:grpSpPr>
          <a:xfrm>
            <a:off x="6831112" y="5558449"/>
            <a:ext cx="170100" cy="418500"/>
            <a:chOff x="0" y="0"/>
            <a:chExt cx="226800" cy="558000"/>
          </a:xfrm>
        </p:grpSpPr>
        <p:sp>
          <p:nvSpPr>
            <p:cNvPr id="1141" name="Freeform 70">
              <a:extLst>
                <a:ext uri="{FF2B5EF4-FFF2-40B4-BE49-F238E27FC236}">
                  <a16:creationId xmlns:a16="http://schemas.microsoft.com/office/drawing/2014/main" id="{6B080125-721A-7692-422A-11662C3D871E}"/>
                </a:ext>
              </a:extLst>
            </p:cNvPr>
            <p:cNvSpPr/>
            <p:nvPr/>
          </p:nvSpPr>
          <p:spPr>
            <a:xfrm>
              <a:off x="127" y="0"/>
              <a:ext cx="226695" cy="558038"/>
            </a:xfrm>
            <a:custGeom>
              <a:avLst/>
              <a:gdLst/>
              <a:ahLst/>
              <a:cxnLst/>
              <a:rect l="l" t="t" r="r" b="b"/>
              <a:pathLst>
                <a:path w="226695" h="558038">
                  <a:moveTo>
                    <a:pt x="148590" y="72136"/>
                  </a:moveTo>
                  <a:cubicBezTo>
                    <a:pt x="156464" y="72136"/>
                    <a:pt x="159004" y="77724"/>
                    <a:pt x="159004" y="83185"/>
                  </a:cubicBezTo>
                  <a:lnTo>
                    <a:pt x="159004" y="144272"/>
                  </a:lnTo>
                  <a:lnTo>
                    <a:pt x="67691" y="144272"/>
                  </a:lnTo>
                  <a:lnTo>
                    <a:pt x="67691" y="83312"/>
                  </a:lnTo>
                  <a:cubicBezTo>
                    <a:pt x="67691" y="75057"/>
                    <a:pt x="72898" y="72263"/>
                    <a:pt x="80645" y="72263"/>
                  </a:cubicBezTo>
                  <a:close/>
                  <a:moveTo>
                    <a:pt x="80772" y="0"/>
                  </a:moveTo>
                  <a:cubicBezTo>
                    <a:pt x="33782" y="0"/>
                    <a:pt x="0" y="36068"/>
                    <a:pt x="0" y="83312"/>
                  </a:cubicBezTo>
                  <a:lnTo>
                    <a:pt x="0" y="558038"/>
                  </a:lnTo>
                  <a:lnTo>
                    <a:pt x="226695" y="558038"/>
                  </a:lnTo>
                  <a:lnTo>
                    <a:pt x="226695" y="83312"/>
                  </a:lnTo>
                  <a:cubicBezTo>
                    <a:pt x="226695" y="36068"/>
                    <a:pt x="190246" y="0"/>
                    <a:pt x="14859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2" name="Group 71">
            <a:extLst>
              <a:ext uri="{FF2B5EF4-FFF2-40B4-BE49-F238E27FC236}">
                <a16:creationId xmlns:a16="http://schemas.microsoft.com/office/drawing/2014/main" id="{78AFEE25-DA0C-1F3D-A911-7A057DB4673D}"/>
              </a:ext>
            </a:extLst>
          </p:cNvPr>
          <p:cNvGrpSpPr>
            <a:grpSpLocks noChangeAspect="1"/>
          </p:cNvGrpSpPr>
          <p:nvPr/>
        </p:nvGrpSpPr>
        <p:grpSpPr>
          <a:xfrm>
            <a:off x="11467012" y="6094669"/>
            <a:ext cx="179280" cy="71820"/>
            <a:chOff x="0" y="0"/>
            <a:chExt cx="239040" cy="95760"/>
          </a:xfrm>
        </p:grpSpPr>
        <p:sp>
          <p:nvSpPr>
            <p:cNvPr id="1143" name="Freeform 72">
              <a:extLst>
                <a:ext uri="{FF2B5EF4-FFF2-40B4-BE49-F238E27FC236}">
                  <a16:creationId xmlns:a16="http://schemas.microsoft.com/office/drawing/2014/main" id="{643FE941-51B4-8EAF-582A-7499908AAEE3}"/>
                </a:ext>
              </a:extLst>
            </p:cNvPr>
            <p:cNvSpPr/>
            <p:nvPr/>
          </p:nvSpPr>
          <p:spPr>
            <a:xfrm>
              <a:off x="127" y="0"/>
              <a:ext cx="239014" cy="95758"/>
            </a:xfrm>
            <a:custGeom>
              <a:avLst/>
              <a:gdLst/>
              <a:ahLst/>
              <a:cxnLst/>
              <a:rect l="l" t="t" r="r" b="b"/>
              <a:pathLst>
                <a:path w="239014" h="95758">
                  <a:moveTo>
                    <a:pt x="120650" y="0"/>
                  </a:moveTo>
                  <a:cubicBezTo>
                    <a:pt x="61468" y="0"/>
                    <a:pt x="14097" y="40259"/>
                    <a:pt x="0" y="95758"/>
                  </a:cubicBezTo>
                  <a:lnTo>
                    <a:pt x="239014" y="95758"/>
                  </a:lnTo>
                  <a:cubicBezTo>
                    <a:pt x="227076" y="42926"/>
                    <a:pt x="177419" y="0"/>
                    <a:pt x="12065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4" name="Group 73">
            <a:extLst>
              <a:ext uri="{FF2B5EF4-FFF2-40B4-BE49-F238E27FC236}">
                <a16:creationId xmlns:a16="http://schemas.microsoft.com/office/drawing/2014/main" id="{1A52FD25-C169-6C0C-4FB2-BE894496FDF0}"/>
              </a:ext>
            </a:extLst>
          </p:cNvPr>
          <p:cNvGrpSpPr>
            <a:grpSpLocks noChangeAspect="1"/>
          </p:cNvGrpSpPr>
          <p:nvPr/>
        </p:nvGrpSpPr>
        <p:grpSpPr>
          <a:xfrm>
            <a:off x="11505892" y="5947789"/>
            <a:ext cx="97740" cy="98280"/>
            <a:chOff x="0" y="0"/>
            <a:chExt cx="130320" cy="131040"/>
          </a:xfrm>
        </p:grpSpPr>
        <p:sp>
          <p:nvSpPr>
            <p:cNvPr id="1145" name="Freeform 74">
              <a:extLst>
                <a:ext uri="{FF2B5EF4-FFF2-40B4-BE49-F238E27FC236}">
                  <a16:creationId xmlns:a16="http://schemas.microsoft.com/office/drawing/2014/main" id="{3BD03660-7263-D71A-57D3-DB45E2489E76}"/>
                </a:ext>
              </a:extLst>
            </p:cNvPr>
            <p:cNvSpPr/>
            <p:nvPr/>
          </p:nvSpPr>
          <p:spPr>
            <a:xfrm>
              <a:off x="127" y="0"/>
              <a:ext cx="130175" cy="131064"/>
            </a:xfrm>
            <a:custGeom>
              <a:avLst/>
              <a:gdLst/>
              <a:ahLst/>
              <a:cxnLst/>
              <a:rect l="l" t="t" r="r" b="b"/>
              <a:pathLst>
                <a:path w="130175" h="131064">
                  <a:moveTo>
                    <a:pt x="64389" y="0"/>
                  </a:moveTo>
                  <a:cubicBezTo>
                    <a:pt x="58801" y="0"/>
                    <a:pt x="53086" y="635"/>
                    <a:pt x="47371" y="1905"/>
                  </a:cubicBezTo>
                  <a:cubicBezTo>
                    <a:pt x="26035" y="9398"/>
                    <a:pt x="9398" y="24638"/>
                    <a:pt x="6985" y="47244"/>
                  </a:cubicBezTo>
                  <a:cubicBezTo>
                    <a:pt x="0" y="72517"/>
                    <a:pt x="6985" y="95250"/>
                    <a:pt x="21209" y="112903"/>
                  </a:cubicBezTo>
                  <a:cubicBezTo>
                    <a:pt x="33401" y="123952"/>
                    <a:pt x="49403" y="131064"/>
                    <a:pt x="65405" y="131064"/>
                  </a:cubicBezTo>
                  <a:cubicBezTo>
                    <a:pt x="71247" y="131064"/>
                    <a:pt x="77089" y="130048"/>
                    <a:pt x="82804" y="128143"/>
                  </a:cubicBezTo>
                  <a:cubicBezTo>
                    <a:pt x="104267" y="123063"/>
                    <a:pt x="120777" y="107950"/>
                    <a:pt x="125476" y="85090"/>
                  </a:cubicBezTo>
                  <a:cubicBezTo>
                    <a:pt x="130175" y="59817"/>
                    <a:pt x="125476" y="37084"/>
                    <a:pt x="108966" y="19431"/>
                  </a:cubicBezTo>
                  <a:cubicBezTo>
                    <a:pt x="98171" y="6223"/>
                    <a:pt x="81915" y="0"/>
                    <a:pt x="643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6" name="Group 75">
            <a:extLst>
              <a:ext uri="{FF2B5EF4-FFF2-40B4-BE49-F238E27FC236}">
                <a16:creationId xmlns:a16="http://schemas.microsoft.com/office/drawing/2014/main" id="{73E81973-F69B-0EEB-B906-9B4252C836C0}"/>
              </a:ext>
            </a:extLst>
          </p:cNvPr>
          <p:cNvGrpSpPr>
            <a:grpSpLocks noChangeAspect="1"/>
          </p:cNvGrpSpPr>
          <p:nvPr/>
        </p:nvGrpSpPr>
        <p:grpSpPr>
          <a:xfrm>
            <a:off x="11319592" y="5574109"/>
            <a:ext cx="719280" cy="741960"/>
            <a:chOff x="0" y="0"/>
            <a:chExt cx="959040" cy="989280"/>
          </a:xfrm>
        </p:grpSpPr>
        <p:sp>
          <p:nvSpPr>
            <p:cNvPr id="1147" name="Freeform 76">
              <a:extLst>
                <a:ext uri="{FF2B5EF4-FFF2-40B4-BE49-F238E27FC236}">
                  <a16:creationId xmlns:a16="http://schemas.microsoft.com/office/drawing/2014/main" id="{81DE5EE5-BCA3-0F38-C215-14A4758FEB87}"/>
                </a:ext>
              </a:extLst>
            </p:cNvPr>
            <p:cNvSpPr/>
            <p:nvPr/>
          </p:nvSpPr>
          <p:spPr>
            <a:xfrm>
              <a:off x="127" y="0"/>
              <a:ext cx="958850" cy="989330"/>
            </a:xfrm>
            <a:custGeom>
              <a:avLst/>
              <a:gdLst/>
              <a:ahLst/>
              <a:cxnLst/>
              <a:rect l="l" t="t" r="r" b="b"/>
              <a:pathLst>
                <a:path w="958850" h="989330">
                  <a:moveTo>
                    <a:pt x="482981" y="65659"/>
                  </a:moveTo>
                  <a:cubicBezTo>
                    <a:pt x="518414" y="65659"/>
                    <a:pt x="544576" y="93345"/>
                    <a:pt x="544576" y="131318"/>
                  </a:cubicBezTo>
                  <a:lnTo>
                    <a:pt x="544576" y="330708"/>
                  </a:lnTo>
                  <a:lnTo>
                    <a:pt x="421513" y="330708"/>
                  </a:lnTo>
                  <a:lnTo>
                    <a:pt x="421513" y="131318"/>
                  </a:lnTo>
                  <a:cubicBezTo>
                    <a:pt x="421513" y="93472"/>
                    <a:pt x="447548" y="65659"/>
                    <a:pt x="483108" y="65659"/>
                  </a:cubicBezTo>
                  <a:close/>
                  <a:moveTo>
                    <a:pt x="802767" y="529971"/>
                  </a:moveTo>
                  <a:cubicBezTo>
                    <a:pt x="819277" y="529971"/>
                    <a:pt x="831215" y="545084"/>
                    <a:pt x="831215" y="560197"/>
                  </a:cubicBezTo>
                  <a:cubicBezTo>
                    <a:pt x="835914" y="580517"/>
                    <a:pt x="819277" y="595630"/>
                    <a:pt x="802767" y="595630"/>
                  </a:cubicBezTo>
                  <a:lnTo>
                    <a:pt x="615569" y="595630"/>
                  </a:lnTo>
                  <a:cubicBezTo>
                    <a:pt x="598932" y="595630"/>
                    <a:pt x="582422" y="580517"/>
                    <a:pt x="582422" y="560197"/>
                  </a:cubicBezTo>
                  <a:cubicBezTo>
                    <a:pt x="582422" y="539877"/>
                    <a:pt x="598932" y="529971"/>
                    <a:pt x="615569" y="529971"/>
                  </a:cubicBezTo>
                  <a:close/>
                  <a:moveTo>
                    <a:pt x="802767" y="661289"/>
                  </a:moveTo>
                  <a:cubicBezTo>
                    <a:pt x="819277" y="661289"/>
                    <a:pt x="831215" y="676402"/>
                    <a:pt x="831215" y="696595"/>
                  </a:cubicBezTo>
                  <a:cubicBezTo>
                    <a:pt x="835914" y="711708"/>
                    <a:pt x="819277" y="726821"/>
                    <a:pt x="802767" y="726821"/>
                  </a:cubicBezTo>
                  <a:lnTo>
                    <a:pt x="615569" y="726821"/>
                  </a:lnTo>
                  <a:cubicBezTo>
                    <a:pt x="598932" y="726821"/>
                    <a:pt x="582422" y="711708"/>
                    <a:pt x="582422" y="696595"/>
                  </a:cubicBezTo>
                  <a:cubicBezTo>
                    <a:pt x="582422" y="676402"/>
                    <a:pt x="598932" y="661289"/>
                    <a:pt x="615569" y="661289"/>
                  </a:cubicBezTo>
                  <a:close/>
                  <a:moveTo>
                    <a:pt x="318008" y="429387"/>
                  </a:moveTo>
                  <a:cubicBezTo>
                    <a:pt x="350901" y="429387"/>
                    <a:pt x="381762" y="443103"/>
                    <a:pt x="404876" y="469392"/>
                  </a:cubicBezTo>
                  <a:cubicBezTo>
                    <a:pt x="438023" y="504698"/>
                    <a:pt x="449961" y="550164"/>
                    <a:pt x="438023" y="598170"/>
                  </a:cubicBezTo>
                  <a:cubicBezTo>
                    <a:pt x="433324" y="620903"/>
                    <a:pt x="423799" y="638556"/>
                    <a:pt x="409575" y="656209"/>
                  </a:cubicBezTo>
                  <a:cubicBezTo>
                    <a:pt x="464058" y="688975"/>
                    <a:pt x="504317" y="752094"/>
                    <a:pt x="504317" y="827786"/>
                  </a:cubicBezTo>
                  <a:cubicBezTo>
                    <a:pt x="504317" y="845439"/>
                    <a:pt x="487807" y="860679"/>
                    <a:pt x="471170" y="860679"/>
                  </a:cubicBezTo>
                  <a:lnTo>
                    <a:pt x="160909" y="860679"/>
                  </a:lnTo>
                  <a:cubicBezTo>
                    <a:pt x="141986" y="860679"/>
                    <a:pt x="130048" y="845566"/>
                    <a:pt x="130048" y="825373"/>
                  </a:cubicBezTo>
                  <a:cubicBezTo>
                    <a:pt x="130048" y="749554"/>
                    <a:pt x="168021" y="686562"/>
                    <a:pt x="227203" y="651256"/>
                  </a:cubicBezTo>
                  <a:cubicBezTo>
                    <a:pt x="198755" y="615950"/>
                    <a:pt x="186944" y="570484"/>
                    <a:pt x="198755" y="525018"/>
                  </a:cubicBezTo>
                  <a:cubicBezTo>
                    <a:pt x="210693" y="482219"/>
                    <a:pt x="243840" y="446786"/>
                    <a:pt x="283972" y="434213"/>
                  </a:cubicBezTo>
                  <a:cubicBezTo>
                    <a:pt x="295402" y="431038"/>
                    <a:pt x="306705" y="429514"/>
                    <a:pt x="318008" y="429514"/>
                  </a:cubicBezTo>
                  <a:close/>
                  <a:moveTo>
                    <a:pt x="802767" y="792480"/>
                  </a:moveTo>
                  <a:cubicBezTo>
                    <a:pt x="819277" y="792480"/>
                    <a:pt x="831215" y="810133"/>
                    <a:pt x="831215" y="825373"/>
                  </a:cubicBezTo>
                  <a:cubicBezTo>
                    <a:pt x="835914" y="845566"/>
                    <a:pt x="819277" y="860679"/>
                    <a:pt x="802767" y="860679"/>
                  </a:cubicBezTo>
                  <a:lnTo>
                    <a:pt x="615569" y="860679"/>
                  </a:lnTo>
                  <a:cubicBezTo>
                    <a:pt x="598932" y="860679"/>
                    <a:pt x="582422" y="845566"/>
                    <a:pt x="582422" y="825373"/>
                  </a:cubicBezTo>
                  <a:cubicBezTo>
                    <a:pt x="582422" y="805180"/>
                    <a:pt x="598932" y="792480"/>
                    <a:pt x="615569" y="792480"/>
                  </a:cubicBezTo>
                  <a:close/>
                  <a:moveTo>
                    <a:pt x="480695" y="0"/>
                  </a:moveTo>
                  <a:cubicBezTo>
                    <a:pt x="412115" y="0"/>
                    <a:pt x="355219" y="58039"/>
                    <a:pt x="355219" y="131318"/>
                  </a:cubicBezTo>
                  <a:lnTo>
                    <a:pt x="355219" y="196850"/>
                  </a:lnTo>
                  <a:lnTo>
                    <a:pt x="94615" y="196850"/>
                  </a:lnTo>
                  <a:cubicBezTo>
                    <a:pt x="44958" y="196850"/>
                    <a:pt x="0" y="242316"/>
                    <a:pt x="0" y="295275"/>
                  </a:cubicBezTo>
                  <a:lnTo>
                    <a:pt x="0" y="890905"/>
                  </a:lnTo>
                  <a:cubicBezTo>
                    <a:pt x="0" y="946404"/>
                    <a:pt x="42672" y="989330"/>
                    <a:pt x="94742" y="989330"/>
                  </a:cubicBezTo>
                  <a:lnTo>
                    <a:pt x="861822" y="989330"/>
                  </a:lnTo>
                  <a:cubicBezTo>
                    <a:pt x="911606" y="989330"/>
                    <a:pt x="954151" y="946531"/>
                    <a:pt x="954151" y="890905"/>
                  </a:cubicBezTo>
                  <a:lnTo>
                    <a:pt x="954151" y="295275"/>
                  </a:lnTo>
                  <a:cubicBezTo>
                    <a:pt x="958850" y="242316"/>
                    <a:pt x="913892" y="196850"/>
                    <a:pt x="864235" y="196850"/>
                  </a:cubicBezTo>
                  <a:lnTo>
                    <a:pt x="603758" y="196850"/>
                  </a:lnTo>
                  <a:lnTo>
                    <a:pt x="603758" y="131318"/>
                  </a:lnTo>
                  <a:cubicBezTo>
                    <a:pt x="603758" y="58039"/>
                    <a:pt x="546989" y="0"/>
                    <a:pt x="48069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8" name="Group 77">
            <a:extLst>
              <a:ext uri="{FF2B5EF4-FFF2-40B4-BE49-F238E27FC236}">
                <a16:creationId xmlns:a16="http://schemas.microsoft.com/office/drawing/2014/main" id="{E478B6AA-0366-76E4-4151-361467602A71}"/>
              </a:ext>
            </a:extLst>
          </p:cNvPr>
          <p:cNvGrpSpPr>
            <a:grpSpLocks noChangeAspect="1"/>
          </p:cNvGrpSpPr>
          <p:nvPr/>
        </p:nvGrpSpPr>
        <p:grpSpPr>
          <a:xfrm>
            <a:off x="11665732" y="5655649"/>
            <a:ext cx="31860" cy="34020"/>
            <a:chOff x="0" y="0"/>
            <a:chExt cx="42480" cy="45360"/>
          </a:xfrm>
        </p:grpSpPr>
        <p:sp>
          <p:nvSpPr>
            <p:cNvPr id="1149" name="Freeform 78">
              <a:extLst>
                <a:ext uri="{FF2B5EF4-FFF2-40B4-BE49-F238E27FC236}">
                  <a16:creationId xmlns:a16="http://schemas.microsoft.com/office/drawing/2014/main" id="{2B001E49-8C02-5455-B6C2-5BE9640E889D}"/>
                </a:ext>
              </a:extLst>
            </p:cNvPr>
            <p:cNvSpPr/>
            <p:nvPr/>
          </p:nvSpPr>
          <p:spPr>
            <a:xfrm>
              <a:off x="0" y="0"/>
              <a:ext cx="42545" cy="45339"/>
            </a:xfrm>
            <a:custGeom>
              <a:avLst/>
              <a:gdLst/>
              <a:ahLst/>
              <a:cxnLst/>
              <a:rect l="l" t="t" r="r" b="b"/>
              <a:pathLst>
                <a:path w="42545" h="45339">
                  <a:moveTo>
                    <a:pt x="21336" y="0"/>
                  </a:moveTo>
                  <a:cubicBezTo>
                    <a:pt x="9398" y="0"/>
                    <a:pt x="0" y="10033"/>
                    <a:pt x="0" y="22733"/>
                  </a:cubicBezTo>
                  <a:cubicBezTo>
                    <a:pt x="0" y="35433"/>
                    <a:pt x="9398" y="45339"/>
                    <a:pt x="21336" y="45339"/>
                  </a:cubicBezTo>
                  <a:cubicBezTo>
                    <a:pt x="33274" y="45339"/>
                    <a:pt x="42545" y="35306"/>
                    <a:pt x="42545" y="22733"/>
                  </a:cubicBezTo>
                  <a:cubicBezTo>
                    <a:pt x="42545" y="10160"/>
                    <a:pt x="33020" y="0"/>
                    <a:pt x="2133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0" name="Group 79">
            <a:extLst>
              <a:ext uri="{FF2B5EF4-FFF2-40B4-BE49-F238E27FC236}">
                <a16:creationId xmlns:a16="http://schemas.microsoft.com/office/drawing/2014/main" id="{AD10B457-2705-7F25-5E69-2E7243766DC2}"/>
              </a:ext>
            </a:extLst>
          </p:cNvPr>
          <p:cNvGrpSpPr>
            <a:grpSpLocks noChangeAspect="1"/>
          </p:cNvGrpSpPr>
          <p:nvPr/>
        </p:nvGrpSpPr>
        <p:grpSpPr>
          <a:xfrm>
            <a:off x="10106212" y="2411869"/>
            <a:ext cx="551340" cy="687420"/>
            <a:chOff x="0" y="0"/>
            <a:chExt cx="735120" cy="916560"/>
          </a:xfrm>
        </p:grpSpPr>
        <p:sp>
          <p:nvSpPr>
            <p:cNvPr id="1151" name="Freeform 80">
              <a:extLst>
                <a:ext uri="{FF2B5EF4-FFF2-40B4-BE49-F238E27FC236}">
                  <a16:creationId xmlns:a16="http://schemas.microsoft.com/office/drawing/2014/main" id="{BD1744B5-A59F-3B1C-BCA4-4751D8DA2314}"/>
                </a:ext>
              </a:extLst>
            </p:cNvPr>
            <p:cNvSpPr/>
            <p:nvPr/>
          </p:nvSpPr>
          <p:spPr>
            <a:xfrm>
              <a:off x="127" y="127"/>
              <a:ext cx="735076" cy="916559"/>
            </a:xfrm>
            <a:custGeom>
              <a:avLst/>
              <a:gdLst/>
              <a:ahLst/>
              <a:cxnLst/>
              <a:rect l="l" t="t" r="r" b="b"/>
              <a:pathLst>
                <a:path w="735076" h="916559">
                  <a:moveTo>
                    <a:pt x="486664" y="375920"/>
                  </a:moveTo>
                  <a:cubicBezTo>
                    <a:pt x="493522" y="375920"/>
                    <a:pt x="496951" y="379603"/>
                    <a:pt x="500253" y="379603"/>
                  </a:cubicBezTo>
                  <a:lnTo>
                    <a:pt x="602361" y="532003"/>
                  </a:lnTo>
                  <a:cubicBezTo>
                    <a:pt x="585343" y="677037"/>
                    <a:pt x="503682" y="818515"/>
                    <a:pt x="367538" y="818515"/>
                  </a:cubicBezTo>
                  <a:cubicBezTo>
                    <a:pt x="238252" y="818515"/>
                    <a:pt x="153162" y="684276"/>
                    <a:pt x="136144" y="531876"/>
                  </a:cubicBezTo>
                  <a:lnTo>
                    <a:pt x="238252" y="379476"/>
                  </a:lnTo>
                  <a:cubicBezTo>
                    <a:pt x="241681" y="375793"/>
                    <a:pt x="245110" y="375793"/>
                    <a:pt x="248539" y="375793"/>
                  </a:cubicBezTo>
                  <a:close/>
                  <a:moveTo>
                    <a:pt x="437896" y="0"/>
                  </a:moveTo>
                  <a:cubicBezTo>
                    <a:pt x="367157" y="0"/>
                    <a:pt x="291846" y="19177"/>
                    <a:pt x="221234" y="56769"/>
                  </a:cubicBezTo>
                  <a:cubicBezTo>
                    <a:pt x="211328" y="55499"/>
                    <a:pt x="201549" y="54864"/>
                    <a:pt x="192024" y="54864"/>
                  </a:cubicBezTo>
                  <a:cubicBezTo>
                    <a:pt x="146050" y="54864"/>
                    <a:pt x="105283" y="68961"/>
                    <a:pt x="71374" y="92964"/>
                  </a:cubicBezTo>
                  <a:cubicBezTo>
                    <a:pt x="37338" y="122047"/>
                    <a:pt x="0" y="176530"/>
                    <a:pt x="0" y="274320"/>
                  </a:cubicBezTo>
                  <a:cubicBezTo>
                    <a:pt x="0" y="328803"/>
                    <a:pt x="10160" y="415798"/>
                    <a:pt x="37338" y="531876"/>
                  </a:cubicBezTo>
                  <a:cubicBezTo>
                    <a:pt x="50927" y="553593"/>
                    <a:pt x="57785" y="698754"/>
                    <a:pt x="159893" y="814832"/>
                  </a:cubicBezTo>
                  <a:cubicBezTo>
                    <a:pt x="221107" y="880237"/>
                    <a:pt x="292608" y="916559"/>
                    <a:pt x="367411" y="916559"/>
                  </a:cubicBezTo>
                  <a:cubicBezTo>
                    <a:pt x="554609" y="916559"/>
                    <a:pt x="670306" y="738759"/>
                    <a:pt x="690753" y="532003"/>
                  </a:cubicBezTo>
                  <a:cubicBezTo>
                    <a:pt x="707771" y="470281"/>
                    <a:pt x="731647" y="350647"/>
                    <a:pt x="735076" y="281686"/>
                  </a:cubicBezTo>
                  <a:cubicBezTo>
                    <a:pt x="735076" y="180086"/>
                    <a:pt x="697611" y="100330"/>
                    <a:pt x="615950" y="49530"/>
                  </a:cubicBezTo>
                  <a:cubicBezTo>
                    <a:pt x="565277" y="16383"/>
                    <a:pt x="503555" y="0"/>
                    <a:pt x="43789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2" name="Group 81">
            <a:extLst>
              <a:ext uri="{FF2B5EF4-FFF2-40B4-BE49-F238E27FC236}">
                <a16:creationId xmlns:a16="http://schemas.microsoft.com/office/drawing/2014/main" id="{0FEBBCA4-00C5-A4FE-C743-1D35F194278C}"/>
              </a:ext>
            </a:extLst>
          </p:cNvPr>
          <p:cNvGrpSpPr>
            <a:grpSpLocks noChangeAspect="1"/>
          </p:cNvGrpSpPr>
          <p:nvPr/>
        </p:nvGrpSpPr>
        <p:grpSpPr>
          <a:xfrm>
            <a:off x="9866452" y="3091729"/>
            <a:ext cx="1030860" cy="407160"/>
            <a:chOff x="0" y="0"/>
            <a:chExt cx="1374480" cy="542880"/>
          </a:xfrm>
        </p:grpSpPr>
        <p:sp>
          <p:nvSpPr>
            <p:cNvPr id="1153" name="Freeform 82">
              <a:extLst>
                <a:ext uri="{FF2B5EF4-FFF2-40B4-BE49-F238E27FC236}">
                  <a16:creationId xmlns:a16="http://schemas.microsoft.com/office/drawing/2014/main" id="{3F40E230-68C3-83A2-B721-8D0F0DB31CD7}"/>
                </a:ext>
              </a:extLst>
            </p:cNvPr>
            <p:cNvSpPr/>
            <p:nvPr/>
          </p:nvSpPr>
          <p:spPr>
            <a:xfrm>
              <a:off x="0" y="127"/>
              <a:ext cx="1374521" cy="542798"/>
            </a:xfrm>
            <a:custGeom>
              <a:avLst/>
              <a:gdLst/>
              <a:ahLst/>
              <a:cxnLst/>
              <a:rect l="l" t="t" r="r" b="b"/>
              <a:pathLst>
                <a:path w="1374521" h="542798">
                  <a:moveTo>
                    <a:pt x="483108" y="115062"/>
                  </a:moveTo>
                  <a:lnTo>
                    <a:pt x="625983" y="263779"/>
                  </a:lnTo>
                  <a:lnTo>
                    <a:pt x="561467" y="332613"/>
                  </a:lnTo>
                  <a:lnTo>
                    <a:pt x="432181" y="133223"/>
                  </a:lnTo>
                  <a:cubicBezTo>
                    <a:pt x="449072" y="125984"/>
                    <a:pt x="472948" y="122301"/>
                    <a:pt x="483108" y="115062"/>
                  </a:cubicBezTo>
                  <a:close/>
                  <a:moveTo>
                    <a:pt x="898271" y="115062"/>
                  </a:moveTo>
                  <a:cubicBezTo>
                    <a:pt x="915162" y="122301"/>
                    <a:pt x="932307" y="133223"/>
                    <a:pt x="949198" y="136779"/>
                  </a:cubicBezTo>
                  <a:lnTo>
                    <a:pt x="819912" y="332486"/>
                  </a:lnTo>
                  <a:lnTo>
                    <a:pt x="755396" y="263652"/>
                  </a:lnTo>
                  <a:lnTo>
                    <a:pt x="898271" y="115062"/>
                  </a:lnTo>
                  <a:close/>
                  <a:moveTo>
                    <a:pt x="1153414" y="358013"/>
                  </a:moveTo>
                  <a:cubicBezTo>
                    <a:pt x="1177163" y="358013"/>
                    <a:pt x="1194181" y="379730"/>
                    <a:pt x="1194181" y="408813"/>
                  </a:cubicBezTo>
                  <a:cubicBezTo>
                    <a:pt x="1194181" y="430530"/>
                    <a:pt x="1173734" y="452247"/>
                    <a:pt x="1153414" y="452247"/>
                  </a:cubicBezTo>
                  <a:lnTo>
                    <a:pt x="1034288" y="452247"/>
                  </a:lnTo>
                  <a:cubicBezTo>
                    <a:pt x="1007110" y="452247"/>
                    <a:pt x="986663" y="430530"/>
                    <a:pt x="986663" y="408813"/>
                  </a:cubicBezTo>
                  <a:cubicBezTo>
                    <a:pt x="986663" y="379857"/>
                    <a:pt x="1007110" y="358013"/>
                    <a:pt x="1034288" y="358013"/>
                  </a:cubicBezTo>
                  <a:close/>
                  <a:moveTo>
                    <a:pt x="481457" y="0"/>
                  </a:moveTo>
                  <a:cubicBezTo>
                    <a:pt x="469519" y="0"/>
                    <a:pt x="457708" y="4445"/>
                    <a:pt x="449199" y="13589"/>
                  </a:cubicBezTo>
                  <a:cubicBezTo>
                    <a:pt x="439039" y="28067"/>
                    <a:pt x="425450" y="35306"/>
                    <a:pt x="408432" y="35306"/>
                  </a:cubicBezTo>
                  <a:lnTo>
                    <a:pt x="258572" y="35306"/>
                  </a:lnTo>
                  <a:cubicBezTo>
                    <a:pt x="98679" y="35306"/>
                    <a:pt x="0" y="165735"/>
                    <a:pt x="0" y="303530"/>
                  </a:cubicBezTo>
                  <a:lnTo>
                    <a:pt x="0" y="499364"/>
                  </a:lnTo>
                  <a:cubicBezTo>
                    <a:pt x="0" y="524637"/>
                    <a:pt x="20447" y="542798"/>
                    <a:pt x="47625" y="542798"/>
                  </a:cubicBezTo>
                  <a:lnTo>
                    <a:pt x="1326896" y="542798"/>
                  </a:lnTo>
                  <a:cubicBezTo>
                    <a:pt x="1350772" y="542798"/>
                    <a:pt x="1367663" y="521081"/>
                    <a:pt x="1367663" y="499364"/>
                  </a:cubicBezTo>
                  <a:lnTo>
                    <a:pt x="1367663" y="303530"/>
                  </a:lnTo>
                  <a:cubicBezTo>
                    <a:pt x="1374521" y="169418"/>
                    <a:pt x="1272413" y="42545"/>
                    <a:pt x="1112647" y="42545"/>
                  </a:cubicBezTo>
                  <a:lnTo>
                    <a:pt x="966343" y="42545"/>
                  </a:lnTo>
                  <a:cubicBezTo>
                    <a:pt x="942467" y="42545"/>
                    <a:pt x="935736" y="31750"/>
                    <a:pt x="922020" y="17272"/>
                  </a:cubicBezTo>
                  <a:cubicBezTo>
                    <a:pt x="913130" y="5842"/>
                    <a:pt x="900557" y="508"/>
                    <a:pt x="887603" y="508"/>
                  </a:cubicBezTo>
                  <a:cubicBezTo>
                    <a:pt x="875792" y="508"/>
                    <a:pt x="863727" y="4953"/>
                    <a:pt x="854075" y="13589"/>
                  </a:cubicBezTo>
                  <a:lnTo>
                    <a:pt x="683895" y="194818"/>
                  </a:lnTo>
                  <a:lnTo>
                    <a:pt x="513842" y="13589"/>
                  </a:lnTo>
                  <a:cubicBezTo>
                    <a:pt x="505333" y="4445"/>
                    <a:pt x="493395" y="0"/>
                    <a:pt x="48145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4" name="Group 83">
            <a:extLst>
              <a:ext uri="{FF2B5EF4-FFF2-40B4-BE49-F238E27FC236}">
                <a16:creationId xmlns:a16="http://schemas.microsoft.com/office/drawing/2014/main" id="{E25A246E-1173-950A-E32A-D4EDAC19669C}"/>
              </a:ext>
            </a:extLst>
          </p:cNvPr>
          <p:cNvGrpSpPr>
            <a:grpSpLocks noChangeAspect="1"/>
          </p:cNvGrpSpPr>
          <p:nvPr/>
        </p:nvGrpSpPr>
        <p:grpSpPr>
          <a:xfrm>
            <a:off x="7517992" y="5514169"/>
            <a:ext cx="791100" cy="834300"/>
            <a:chOff x="0" y="0"/>
            <a:chExt cx="1054800" cy="1112400"/>
          </a:xfrm>
        </p:grpSpPr>
        <p:sp>
          <p:nvSpPr>
            <p:cNvPr id="1155" name="Freeform 84">
              <a:extLst>
                <a:ext uri="{FF2B5EF4-FFF2-40B4-BE49-F238E27FC236}">
                  <a16:creationId xmlns:a16="http://schemas.microsoft.com/office/drawing/2014/main" id="{EFC320B0-1A09-1785-F198-A33F8DCFFFF1}"/>
                </a:ext>
              </a:extLst>
            </p:cNvPr>
            <p:cNvSpPr/>
            <p:nvPr/>
          </p:nvSpPr>
          <p:spPr>
            <a:xfrm>
              <a:off x="0" y="127"/>
              <a:ext cx="1054735" cy="1112393"/>
            </a:xfrm>
            <a:custGeom>
              <a:avLst/>
              <a:gdLst/>
              <a:ahLst/>
              <a:cxnLst/>
              <a:rect l="l" t="t" r="r" b="b"/>
              <a:pathLst>
                <a:path w="1054735" h="1112393">
                  <a:moveTo>
                    <a:pt x="833374" y="192913"/>
                  </a:moveTo>
                  <a:lnTo>
                    <a:pt x="911479" y="240157"/>
                  </a:lnTo>
                  <a:lnTo>
                    <a:pt x="739648" y="556768"/>
                  </a:lnTo>
                  <a:lnTo>
                    <a:pt x="661543" y="509524"/>
                  </a:lnTo>
                  <a:cubicBezTo>
                    <a:pt x="690118" y="454025"/>
                    <a:pt x="802132" y="248412"/>
                    <a:pt x="833374" y="192913"/>
                  </a:cubicBezTo>
                  <a:close/>
                  <a:moveTo>
                    <a:pt x="645795" y="581914"/>
                  </a:moveTo>
                  <a:lnTo>
                    <a:pt x="687578" y="609727"/>
                  </a:lnTo>
                  <a:lnTo>
                    <a:pt x="643255" y="640207"/>
                  </a:lnTo>
                  <a:lnTo>
                    <a:pt x="645795" y="581914"/>
                  </a:lnTo>
                  <a:close/>
                  <a:moveTo>
                    <a:pt x="872490" y="751205"/>
                  </a:moveTo>
                  <a:cubicBezTo>
                    <a:pt x="893318" y="751205"/>
                    <a:pt x="906399" y="767842"/>
                    <a:pt x="906399" y="784479"/>
                  </a:cubicBezTo>
                  <a:cubicBezTo>
                    <a:pt x="906399" y="806831"/>
                    <a:pt x="893318" y="823468"/>
                    <a:pt x="872490" y="823468"/>
                  </a:cubicBezTo>
                  <a:lnTo>
                    <a:pt x="463550" y="823468"/>
                  </a:lnTo>
                  <a:cubicBezTo>
                    <a:pt x="442722" y="823468"/>
                    <a:pt x="427101" y="806831"/>
                    <a:pt x="427101" y="784479"/>
                  </a:cubicBezTo>
                  <a:cubicBezTo>
                    <a:pt x="427101" y="765048"/>
                    <a:pt x="442722" y="751205"/>
                    <a:pt x="463550" y="751205"/>
                  </a:cubicBezTo>
                  <a:close/>
                  <a:moveTo>
                    <a:pt x="255270" y="492887"/>
                  </a:moveTo>
                  <a:cubicBezTo>
                    <a:pt x="273431" y="492887"/>
                    <a:pt x="289052" y="512318"/>
                    <a:pt x="289052" y="529082"/>
                  </a:cubicBezTo>
                  <a:lnTo>
                    <a:pt x="289052" y="554101"/>
                  </a:lnTo>
                  <a:cubicBezTo>
                    <a:pt x="328168" y="567944"/>
                    <a:pt x="359410" y="609600"/>
                    <a:pt x="359410" y="656844"/>
                  </a:cubicBezTo>
                  <a:cubicBezTo>
                    <a:pt x="359410" y="679069"/>
                    <a:pt x="343789" y="693039"/>
                    <a:pt x="322961" y="693039"/>
                  </a:cubicBezTo>
                  <a:cubicBezTo>
                    <a:pt x="302133" y="693039"/>
                    <a:pt x="289052" y="673608"/>
                    <a:pt x="289052" y="656844"/>
                  </a:cubicBezTo>
                  <a:cubicBezTo>
                    <a:pt x="289052" y="637413"/>
                    <a:pt x="273431" y="617982"/>
                    <a:pt x="255270" y="617982"/>
                  </a:cubicBezTo>
                  <a:cubicBezTo>
                    <a:pt x="234442" y="617982"/>
                    <a:pt x="221361" y="637413"/>
                    <a:pt x="221361" y="656844"/>
                  </a:cubicBezTo>
                  <a:cubicBezTo>
                    <a:pt x="221361" y="679069"/>
                    <a:pt x="250063" y="698500"/>
                    <a:pt x="276098" y="720725"/>
                  </a:cubicBezTo>
                  <a:cubicBezTo>
                    <a:pt x="312547" y="748538"/>
                    <a:pt x="359410" y="781812"/>
                    <a:pt x="359410" y="840232"/>
                  </a:cubicBezTo>
                  <a:cubicBezTo>
                    <a:pt x="359410" y="890270"/>
                    <a:pt x="328168" y="929132"/>
                    <a:pt x="289052" y="945769"/>
                  </a:cubicBezTo>
                  <a:lnTo>
                    <a:pt x="289052" y="970661"/>
                  </a:lnTo>
                  <a:cubicBezTo>
                    <a:pt x="289052" y="990092"/>
                    <a:pt x="273431" y="1009523"/>
                    <a:pt x="255270" y="1009523"/>
                  </a:cubicBezTo>
                  <a:cubicBezTo>
                    <a:pt x="234442" y="1009523"/>
                    <a:pt x="221361" y="990092"/>
                    <a:pt x="221361" y="970661"/>
                  </a:cubicBezTo>
                  <a:lnTo>
                    <a:pt x="221361" y="945769"/>
                  </a:lnTo>
                  <a:cubicBezTo>
                    <a:pt x="182372" y="931799"/>
                    <a:pt x="153670" y="890270"/>
                    <a:pt x="153670" y="840232"/>
                  </a:cubicBezTo>
                  <a:cubicBezTo>
                    <a:pt x="153670" y="820801"/>
                    <a:pt x="169291" y="804037"/>
                    <a:pt x="190119" y="804037"/>
                  </a:cubicBezTo>
                  <a:cubicBezTo>
                    <a:pt x="208407" y="804037"/>
                    <a:pt x="221361" y="820674"/>
                    <a:pt x="221361" y="840232"/>
                  </a:cubicBezTo>
                  <a:cubicBezTo>
                    <a:pt x="221361" y="862457"/>
                    <a:pt x="236982" y="876300"/>
                    <a:pt x="255270" y="876300"/>
                  </a:cubicBezTo>
                  <a:cubicBezTo>
                    <a:pt x="273558" y="876300"/>
                    <a:pt x="289052" y="859663"/>
                    <a:pt x="289052" y="840232"/>
                  </a:cubicBezTo>
                  <a:cubicBezTo>
                    <a:pt x="289052" y="820801"/>
                    <a:pt x="263017" y="801243"/>
                    <a:pt x="234442" y="779018"/>
                  </a:cubicBezTo>
                  <a:cubicBezTo>
                    <a:pt x="197993" y="751205"/>
                    <a:pt x="153670" y="715137"/>
                    <a:pt x="153670" y="656844"/>
                  </a:cubicBezTo>
                  <a:cubicBezTo>
                    <a:pt x="153670" y="609727"/>
                    <a:pt x="182372" y="570738"/>
                    <a:pt x="221361" y="554101"/>
                  </a:cubicBezTo>
                  <a:lnTo>
                    <a:pt x="221361" y="529082"/>
                  </a:lnTo>
                  <a:cubicBezTo>
                    <a:pt x="221361" y="506857"/>
                    <a:pt x="236982" y="492887"/>
                    <a:pt x="255270" y="492887"/>
                  </a:cubicBezTo>
                  <a:close/>
                  <a:moveTo>
                    <a:pt x="872490" y="970661"/>
                  </a:moveTo>
                  <a:cubicBezTo>
                    <a:pt x="893318" y="970661"/>
                    <a:pt x="906399" y="987298"/>
                    <a:pt x="906399" y="1009523"/>
                  </a:cubicBezTo>
                  <a:cubicBezTo>
                    <a:pt x="906399" y="1026160"/>
                    <a:pt x="893318" y="1042797"/>
                    <a:pt x="872490" y="1042797"/>
                  </a:cubicBezTo>
                  <a:lnTo>
                    <a:pt x="463550" y="1042797"/>
                  </a:lnTo>
                  <a:cubicBezTo>
                    <a:pt x="442722" y="1042797"/>
                    <a:pt x="427101" y="1026160"/>
                    <a:pt x="427101" y="1009523"/>
                  </a:cubicBezTo>
                  <a:cubicBezTo>
                    <a:pt x="427101" y="987298"/>
                    <a:pt x="442722" y="970661"/>
                    <a:pt x="463550" y="970661"/>
                  </a:cubicBezTo>
                  <a:close/>
                  <a:moveTo>
                    <a:pt x="903732" y="0"/>
                  </a:moveTo>
                  <a:cubicBezTo>
                    <a:pt x="876173" y="0"/>
                    <a:pt x="849757" y="15367"/>
                    <a:pt x="835914" y="43053"/>
                  </a:cubicBezTo>
                  <a:lnTo>
                    <a:pt x="651129" y="387350"/>
                  </a:lnTo>
                  <a:lnTo>
                    <a:pt x="101600" y="387350"/>
                  </a:lnTo>
                  <a:cubicBezTo>
                    <a:pt x="46863" y="387350"/>
                    <a:pt x="0" y="434594"/>
                    <a:pt x="0" y="492887"/>
                  </a:cubicBezTo>
                  <a:lnTo>
                    <a:pt x="0" y="1004062"/>
                  </a:lnTo>
                  <a:cubicBezTo>
                    <a:pt x="0" y="1062482"/>
                    <a:pt x="46863" y="1112393"/>
                    <a:pt x="101600" y="1112393"/>
                  </a:cubicBezTo>
                  <a:lnTo>
                    <a:pt x="945388" y="1112393"/>
                  </a:lnTo>
                  <a:cubicBezTo>
                    <a:pt x="999998" y="1112393"/>
                    <a:pt x="1049528" y="1065149"/>
                    <a:pt x="1049528" y="1004062"/>
                  </a:cubicBezTo>
                  <a:lnTo>
                    <a:pt x="1049528" y="492887"/>
                  </a:lnTo>
                  <a:cubicBezTo>
                    <a:pt x="1041654" y="434594"/>
                    <a:pt x="997458" y="387350"/>
                    <a:pt x="940181" y="387350"/>
                  </a:cubicBezTo>
                  <a:lnTo>
                    <a:pt x="911479" y="387350"/>
                  </a:lnTo>
                  <a:lnTo>
                    <a:pt x="1031240" y="165227"/>
                  </a:lnTo>
                  <a:cubicBezTo>
                    <a:pt x="1054735" y="123571"/>
                    <a:pt x="1041654" y="70739"/>
                    <a:pt x="1002665" y="51308"/>
                  </a:cubicBezTo>
                  <a:lnTo>
                    <a:pt x="945388" y="12446"/>
                  </a:lnTo>
                  <a:cubicBezTo>
                    <a:pt x="932180" y="3937"/>
                    <a:pt x="917829" y="0"/>
                    <a:pt x="90373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6" name="Group 85">
            <a:extLst>
              <a:ext uri="{FF2B5EF4-FFF2-40B4-BE49-F238E27FC236}">
                <a16:creationId xmlns:a16="http://schemas.microsoft.com/office/drawing/2014/main" id="{B7CBAF35-586D-3858-F7AA-B68023A25B94}"/>
              </a:ext>
            </a:extLst>
          </p:cNvPr>
          <p:cNvGrpSpPr>
            <a:grpSpLocks noChangeAspect="1"/>
          </p:cNvGrpSpPr>
          <p:nvPr/>
        </p:nvGrpSpPr>
        <p:grpSpPr>
          <a:xfrm>
            <a:off x="14007712" y="4759249"/>
            <a:ext cx="202500" cy="198720"/>
            <a:chOff x="0" y="0"/>
            <a:chExt cx="270000" cy="264960"/>
          </a:xfrm>
        </p:grpSpPr>
        <p:sp>
          <p:nvSpPr>
            <p:cNvPr id="1157" name="Freeform 86">
              <a:extLst>
                <a:ext uri="{FF2B5EF4-FFF2-40B4-BE49-F238E27FC236}">
                  <a16:creationId xmlns:a16="http://schemas.microsoft.com/office/drawing/2014/main" id="{D57B28CB-7790-EE94-AAA4-21D4C79F1B3F}"/>
                </a:ext>
              </a:extLst>
            </p:cNvPr>
            <p:cNvSpPr/>
            <p:nvPr/>
          </p:nvSpPr>
          <p:spPr>
            <a:xfrm>
              <a:off x="0" y="0"/>
              <a:ext cx="270002" cy="264922"/>
            </a:xfrm>
            <a:custGeom>
              <a:avLst/>
              <a:gdLst/>
              <a:ahLst/>
              <a:cxnLst/>
              <a:rect l="l" t="t" r="r" b="b"/>
              <a:pathLst>
                <a:path w="270002" h="264922">
                  <a:moveTo>
                    <a:pt x="135001" y="68199"/>
                  </a:moveTo>
                  <a:cubicBezTo>
                    <a:pt x="153924" y="68199"/>
                    <a:pt x="168148" y="85852"/>
                    <a:pt x="168148" y="100965"/>
                  </a:cubicBezTo>
                  <a:cubicBezTo>
                    <a:pt x="168148" y="116078"/>
                    <a:pt x="153924" y="136271"/>
                    <a:pt x="135001" y="136271"/>
                  </a:cubicBezTo>
                  <a:cubicBezTo>
                    <a:pt x="118491" y="136271"/>
                    <a:pt x="106553" y="118618"/>
                    <a:pt x="106553" y="100965"/>
                  </a:cubicBezTo>
                  <a:cubicBezTo>
                    <a:pt x="106553" y="80772"/>
                    <a:pt x="118491" y="68199"/>
                    <a:pt x="135001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2329" y="264922"/>
                  </a:cubicBezTo>
                  <a:lnTo>
                    <a:pt x="175260" y="264922"/>
                  </a:lnTo>
                  <a:cubicBezTo>
                    <a:pt x="224917" y="264922"/>
                    <a:pt x="270002" y="219456"/>
                    <a:pt x="270002" y="166497"/>
                  </a:cubicBezTo>
                  <a:lnTo>
                    <a:pt x="2700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8" name="Group 87">
            <a:extLst>
              <a:ext uri="{FF2B5EF4-FFF2-40B4-BE49-F238E27FC236}">
                <a16:creationId xmlns:a16="http://schemas.microsoft.com/office/drawing/2014/main" id="{B31AB573-2567-C49B-D0C0-6A5AB2D8E072}"/>
              </a:ext>
            </a:extLst>
          </p:cNvPr>
          <p:cNvGrpSpPr>
            <a:grpSpLocks noChangeAspect="1"/>
          </p:cNvGrpSpPr>
          <p:nvPr/>
        </p:nvGrpSpPr>
        <p:grpSpPr>
          <a:xfrm>
            <a:off x="14009872" y="4198729"/>
            <a:ext cx="202500" cy="510840"/>
            <a:chOff x="0" y="0"/>
            <a:chExt cx="270000" cy="681120"/>
          </a:xfrm>
        </p:grpSpPr>
        <p:sp>
          <p:nvSpPr>
            <p:cNvPr id="1159" name="Freeform 88">
              <a:extLst>
                <a:ext uri="{FF2B5EF4-FFF2-40B4-BE49-F238E27FC236}">
                  <a16:creationId xmlns:a16="http://schemas.microsoft.com/office/drawing/2014/main" id="{508F4183-620B-CF2D-EEDF-21493FF91A6A}"/>
                </a:ext>
              </a:extLst>
            </p:cNvPr>
            <p:cNvSpPr/>
            <p:nvPr/>
          </p:nvSpPr>
          <p:spPr>
            <a:xfrm>
              <a:off x="127" y="127"/>
              <a:ext cx="270002" cy="681101"/>
            </a:xfrm>
            <a:custGeom>
              <a:avLst/>
              <a:gdLst/>
              <a:ahLst/>
              <a:cxnLst/>
              <a:rect l="l" t="t" r="r" b="b"/>
              <a:pathLst>
                <a:path w="270002" h="681101">
                  <a:moveTo>
                    <a:pt x="130175" y="128524"/>
                  </a:moveTo>
                  <a:cubicBezTo>
                    <a:pt x="144399" y="128524"/>
                    <a:pt x="163322" y="143764"/>
                    <a:pt x="163322" y="163957"/>
                  </a:cubicBezTo>
                  <a:lnTo>
                    <a:pt x="163322" y="582676"/>
                  </a:lnTo>
                  <a:cubicBezTo>
                    <a:pt x="163322" y="600329"/>
                    <a:pt x="149098" y="612902"/>
                    <a:pt x="130175" y="612902"/>
                  </a:cubicBezTo>
                  <a:cubicBezTo>
                    <a:pt x="113538" y="612902"/>
                    <a:pt x="101727" y="597789"/>
                    <a:pt x="101727" y="582676"/>
                  </a:cubicBezTo>
                  <a:lnTo>
                    <a:pt x="101727" y="163957"/>
                  </a:lnTo>
                  <a:cubicBezTo>
                    <a:pt x="101727" y="143764"/>
                    <a:pt x="115951" y="128524"/>
                    <a:pt x="130175" y="128524"/>
                  </a:cubicBezTo>
                  <a:close/>
                  <a:moveTo>
                    <a:pt x="92329" y="0"/>
                  </a:moveTo>
                  <a:cubicBezTo>
                    <a:pt x="42545" y="0"/>
                    <a:pt x="0" y="42799"/>
                    <a:pt x="0" y="95758"/>
                  </a:cubicBezTo>
                  <a:lnTo>
                    <a:pt x="0" y="681101"/>
                  </a:lnTo>
                  <a:lnTo>
                    <a:pt x="270002" y="681101"/>
                  </a:lnTo>
                  <a:lnTo>
                    <a:pt x="270002" y="95758"/>
                  </a:lnTo>
                  <a:cubicBezTo>
                    <a:pt x="267589" y="42799"/>
                    <a:pt x="224917" y="0"/>
                    <a:pt x="1751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0" name="Group 89">
            <a:extLst>
              <a:ext uri="{FF2B5EF4-FFF2-40B4-BE49-F238E27FC236}">
                <a16:creationId xmlns:a16="http://schemas.microsoft.com/office/drawing/2014/main" id="{AF334B53-B25E-130E-38B1-AAE02C0E389F}"/>
              </a:ext>
            </a:extLst>
          </p:cNvPr>
          <p:cNvGrpSpPr>
            <a:grpSpLocks noChangeAspect="1"/>
          </p:cNvGrpSpPr>
          <p:nvPr/>
        </p:nvGrpSpPr>
        <p:grpSpPr>
          <a:xfrm>
            <a:off x="14256652" y="4759249"/>
            <a:ext cx="202500" cy="198720"/>
            <a:chOff x="0" y="0"/>
            <a:chExt cx="270000" cy="264960"/>
          </a:xfrm>
        </p:grpSpPr>
        <p:sp>
          <p:nvSpPr>
            <p:cNvPr id="1161" name="Freeform 90">
              <a:extLst>
                <a:ext uri="{FF2B5EF4-FFF2-40B4-BE49-F238E27FC236}">
                  <a16:creationId xmlns:a16="http://schemas.microsoft.com/office/drawing/2014/main" id="{E82AC084-C086-88E4-49D4-39E7A5BABC0F}"/>
                </a:ext>
              </a:extLst>
            </p:cNvPr>
            <p:cNvSpPr/>
            <p:nvPr/>
          </p:nvSpPr>
          <p:spPr>
            <a:xfrm>
              <a:off x="0" y="0"/>
              <a:ext cx="270002" cy="264922"/>
            </a:xfrm>
            <a:custGeom>
              <a:avLst/>
              <a:gdLst/>
              <a:ahLst/>
              <a:cxnLst/>
              <a:rect l="l" t="t" r="r" b="b"/>
              <a:pathLst>
                <a:path w="270002" h="264922">
                  <a:moveTo>
                    <a:pt x="135001" y="68199"/>
                  </a:moveTo>
                  <a:cubicBezTo>
                    <a:pt x="153924" y="68199"/>
                    <a:pt x="165735" y="85852"/>
                    <a:pt x="165735" y="100965"/>
                  </a:cubicBezTo>
                  <a:cubicBezTo>
                    <a:pt x="165735" y="116078"/>
                    <a:pt x="151511" y="136271"/>
                    <a:pt x="135001" y="136271"/>
                  </a:cubicBezTo>
                  <a:cubicBezTo>
                    <a:pt x="118491" y="136271"/>
                    <a:pt x="104140" y="118618"/>
                    <a:pt x="104140" y="100965"/>
                  </a:cubicBezTo>
                  <a:cubicBezTo>
                    <a:pt x="104140" y="80772"/>
                    <a:pt x="118364" y="68199"/>
                    <a:pt x="135001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4742" y="264922"/>
                  </a:cubicBezTo>
                  <a:lnTo>
                    <a:pt x="177673" y="264922"/>
                  </a:lnTo>
                  <a:cubicBezTo>
                    <a:pt x="227457" y="264922"/>
                    <a:pt x="270002" y="219456"/>
                    <a:pt x="270002" y="166497"/>
                  </a:cubicBezTo>
                  <a:lnTo>
                    <a:pt x="2700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2" name="Group 91">
            <a:extLst>
              <a:ext uri="{FF2B5EF4-FFF2-40B4-BE49-F238E27FC236}">
                <a16:creationId xmlns:a16="http://schemas.microsoft.com/office/drawing/2014/main" id="{D4A638FE-1CAB-2955-14A5-1F02DEF5AFCB}"/>
              </a:ext>
            </a:extLst>
          </p:cNvPr>
          <p:cNvGrpSpPr>
            <a:grpSpLocks noChangeAspect="1"/>
          </p:cNvGrpSpPr>
          <p:nvPr/>
        </p:nvGrpSpPr>
        <p:grpSpPr>
          <a:xfrm>
            <a:off x="14256652" y="4198729"/>
            <a:ext cx="202500" cy="510840"/>
            <a:chOff x="0" y="0"/>
            <a:chExt cx="270000" cy="681120"/>
          </a:xfrm>
        </p:grpSpPr>
        <p:sp>
          <p:nvSpPr>
            <p:cNvPr id="1163" name="Freeform 92">
              <a:extLst>
                <a:ext uri="{FF2B5EF4-FFF2-40B4-BE49-F238E27FC236}">
                  <a16:creationId xmlns:a16="http://schemas.microsoft.com/office/drawing/2014/main" id="{501B350C-A287-D6A6-26FC-972A247D03CB}"/>
                </a:ext>
              </a:extLst>
            </p:cNvPr>
            <p:cNvSpPr/>
            <p:nvPr/>
          </p:nvSpPr>
          <p:spPr>
            <a:xfrm>
              <a:off x="0" y="0"/>
              <a:ext cx="270002" cy="681228"/>
            </a:xfrm>
            <a:custGeom>
              <a:avLst/>
              <a:gdLst/>
              <a:ahLst/>
              <a:cxnLst/>
              <a:rect l="l" t="t" r="r" b="b"/>
              <a:pathLst>
                <a:path w="270002" h="681228">
                  <a:moveTo>
                    <a:pt x="135001" y="128651"/>
                  </a:moveTo>
                  <a:cubicBezTo>
                    <a:pt x="153924" y="128651"/>
                    <a:pt x="165735" y="143891"/>
                    <a:pt x="165735" y="164084"/>
                  </a:cubicBezTo>
                  <a:lnTo>
                    <a:pt x="165735" y="582803"/>
                  </a:lnTo>
                  <a:cubicBezTo>
                    <a:pt x="165735" y="600456"/>
                    <a:pt x="151511" y="613029"/>
                    <a:pt x="135001" y="613029"/>
                  </a:cubicBezTo>
                  <a:cubicBezTo>
                    <a:pt x="120777" y="613029"/>
                    <a:pt x="104140" y="597916"/>
                    <a:pt x="104140" y="582803"/>
                  </a:cubicBezTo>
                  <a:lnTo>
                    <a:pt x="104140" y="164084"/>
                  </a:lnTo>
                  <a:cubicBezTo>
                    <a:pt x="104140" y="143891"/>
                    <a:pt x="118364" y="128651"/>
                    <a:pt x="135001" y="128651"/>
                  </a:cubicBezTo>
                  <a:close/>
                  <a:moveTo>
                    <a:pt x="94742" y="127"/>
                  </a:moveTo>
                  <a:cubicBezTo>
                    <a:pt x="45085" y="127"/>
                    <a:pt x="0" y="42926"/>
                    <a:pt x="0" y="95885"/>
                  </a:cubicBezTo>
                  <a:lnTo>
                    <a:pt x="0" y="681228"/>
                  </a:lnTo>
                  <a:lnTo>
                    <a:pt x="270002" y="681228"/>
                  </a:lnTo>
                  <a:lnTo>
                    <a:pt x="270002" y="95885"/>
                  </a:lnTo>
                  <a:cubicBezTo>
                    <a:pt x="270002" y="42926"/>
                    <a:pt x="227330" y="0"/>
                    <a:pt x="1776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4" name="Group 93">
            <a:extLst>
              <a:ext uri="{FF2B5EF4-FFF2-40B4-BE49-F238E27FC236}">
                <a16:creationId xmlns:a16="http://schemas.microsoft.com/office/drawing/2014/main" id="{CBE1C4E9-3C1C-2112-DFAB-95714CB73041}"/>
              </a:ext>
            </a:extLst>
          </p:cNvPr>
          <p:cNvGrpSpPr>
            <a:grpSpLocks noChangeAspect="1"/>
          </p:cNvGrpSpPr>
          <p:nvPr/>
        </p:nvGrpSpPr>
        <p:grpSpPr>
          <a:xfrm>
            <a:off x="14503432" y="4759249"/>
            <a:ext cx="202500" cy="198720"/>
            <a:chOff x="0" y="0"/>
            <a:chExt cx="270000" cy="264960"/>
          </a:xfrm>
        </p:grpSpPr>
        <p:sp>
          <p:nvSpPr>
            <p:cNvPr id="1165" name="Freeform 94">
              <a:extLst>
                <a:ext uri="{FF2B5EF4-FFF2-40B4-BE49-F238E27FC236}">
                  <a16:creationId xmlns:a16="http://schemas.microsoft.com/office/drawing/2014/main" id="{B62C3EAE-54F7-9039-74A4-8C26E155A494}"/>
                </a:ext>
              </a:extLst>
            </p:cNvPr>
            <p:cNvSpPr/>
            <p:nvPr/>
          </p:nvSpPr>
          <p:spPr>
            <a:xfrm>
              <a:off x="0" y="0"/>
              <a:ext cx="269875" cy="264922"/>
            </a:xfrm>
            <a:custGeom>
              <a:avLst/>
              <a:gdLst/>
              <a:ahLst/>
              <a:cxnLst/>
              <a:rect l="l" t="t" r="r" b="b"/>
              <a:pathLst>
                <a:path w="269875" h="264922">
                  <a:moveTo>
                    <a:pt x="137414" y="68199"/>
                  </a:moveTo>
                  <a:cubicBezTo>
                    <a:pt x="156337" y="68199"/>
                    <a:pt x="170561" y="85852"/>
                    <a:pt x="170561" y="100965"/>
                  </a:cubicBezTo>
                  <a:cubicBezTo>
                    <a:pt x="170561" y="116078"/>
                    <a:pt x="156337" y="136271"/>
                    <a:pt x="137414" y="136271"/>
                  </a:cubicBezTo>
                  <a:cubicBezTo>
                    <a:pt x="120777" y="136271"/>
                    <a:pt x="108966" y="118618"/>
                    <a:pt x="108966" y="100965"/>
                  </a:cubicBezTo>
                  <a:cubicBezTo>
                    <a:pt x="108966" y="80772"/>
                    <a:pt x="120777" y="68199"/>
                    <a:pt x="13741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lnTo>
                    <a:pt x="2413" y="166497"/>
                  </a:lnTo>
                  <a:cubicBezTo>
                    <a:pt x="2413" y="219583"/>
                    <a:pt x="42672" y="264922"/>
                    <a:pt x="94742" y="264922"/>
                  </a:cubicBezTo>
                  <a:lnTo>
                    <a:pt x="177546" y="264922"/>
                  </a:lnTo>
                  <a:cubicBezTo>
                    <a:pt x="227330" y="264922"/>
                    <a:pt x="269875" y="219456"/>
                    <a:pt x="269875" y="166497"/>
                  </a:cubicBezTo>
                  <a:lnTo>
                    <a:pt x="26987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6" name="Group 95">
            <a:extLst>
              <a:ext uri="{FF2B5EF4-FFF2-40B4-BE49-F238E27FC236}">
                <a16:creationId xmlns:a16="http://schemas.microsoft.com/office/drawing/2014/main" id="{CC030327-F925-1E3D-9E51-6626AC1CB576}"/>
              </a:ext>
            </a:extLst>
          </p:cNvPr>
          <p:cNvGrpSpPr>
            <a:grpSpLocks noChangeAspect="1"/>
          </p:cNvGrpSpPr>
          <p:nvPr/>
        </p:nvGrpSpPr>
        <p:grpSpPr>
          <a:xfrm>
            <a:off x="14506672" y="4198729"/>
            <a:ext cx="202500" cy="510840"/>
            <a:chOff x="0" y="0"/>
            <a:chExt cx="270000" cy="681120"/>
          </a:xfrm>
        </p:grpSpPr>
        <p:sp>
          <p:nvSpPr>
            <p:cNvPr id="1167" name="Freeform 96">
              <a:extLst>
                <a:ext uri="{FF2B5EF4-FFF2-40B4-BE49-F238E27FC236}">
                  <a16:creationId xmlns:a16="http://schemas.microsoft.com/office/drawing/2014/main" id="{81E24C7D-C493-4CDA-5F15-01BCEBC578DE}"/>
                </a:ext>
              </a:extLst>
            </p:cNvPr>
            <p:cNvSpPr/>
            <p:nvPr/>
          </p:nvSpPr>
          <p:spPr>
            <a:xfrm>
              <a:off x="0" y="127"/>
              <a:ext cx="270002" cy="681101"/>
            </a:xfrm>
            <a:custGeom>
              <a:avLst/>
              <a:gdLst/>
              <a:ahLst/>
              <a:cxnLst/>
              <a:rect l="l" t="t" r="r" b="b"/>
              <a:pathLst>
                <a:path w="270002" h="681101">
                  <a:moveTo>
                    <a:pt x="130302" y="128524"/>
                  </a:moveTo>
                  <a:cubicBezTo>
                    <a:pt x="144526" y="128524"/>
                    <a:pt x="163449" y="143764"/>
                    <a:pt x="163449" y="163957"/>
                  </a:cubicBezTo>
                  <a:lnTo>
                    <a:pt x="163449" y="582676"/>
                  </a:lnTo>
                  <a:cubicBezTo>
                    <a:pt x="163449" y="600329"/>
                    <a:pt x="149225" y="612902"/>
                    <a:pt x="130302" y="612902"/>
                  </a:cubicBezTo>
                  <a:cubicBezTo>
                    <a:pt x="113792" y="612902"/>
                    <a:pt x="101854" y="597789"/>
                    <a:pt x="101854" y="582676"/>
                  </a:cubicBezTo>
                  <a:lnTo>
                    <a:pt x="101854" y="163957"/>
                  </a:lnTo>
                  <a:cubicBezTo>
                    <a:pt x="101854" y="143764"/>
                    <a:pt x="116078" y="128524"/>
                    <a:pt x="130302" y="128524"/>
                  </a:cubicBezTo>
                  <a:close/>
                  <a:moveTo>
                    <a:pt x="92329" y="0"/>
                  </a:moveTo>
                  <a:cubicBezTo>
                    <a:pt x="42672" y="0"/>
                    <a:pt x="0" y="42799"/>
                    <a:pt x="0" y="95758"/>
                  </a:cubicBezTo>
                  <a:lnTo>
                    <a:pt x="0" y="681101"/>
                  </a:lnTo>
                  <a:lnTo>
                    <a:pt x="270002" y="681101"/>
                  </a:lnTo>
                  <a:lnTo>
                    <a:pt x="270002" y="95758"/>
                  </a:lnTo>
                  <a:cubicBezTo>
                    <a:pt x="267589" y="42799"/>
                    <a:pt x="224917" y="0"/>
                    <a:pt x="17526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8" name="Group 97">
            <a:extLst>
              <a:ext uri="{FF2B5EF4-FFF2-40B4-BE49-F238E27FC236}">
                <a16:creationId xmlns:a16="http://schemas.microsoft.com/office/drawing/2014/main" id="{4ADF212F-5E28-19E1-2CA1-F2751365D30A}"/>
              </a:ext>
            </a:extLst>
          </p:cNvPr>
          <p:cNvGrpSpPr>
            <a:grpSpLocks noChangeAspect="1"/>
          </p:cNvGrpSpPr>
          <p:nvPr/>
        </p:nvGrpSpPr>
        <p:grpSpPr>
          <a:xfrm>
            <a:off x="8791852" y="3097669"/>
            <a:ext cx="855360" cy="305640"/>
            <a:chOff x="0" y="0"/>
            <a:chExt cx="1140480" cy="407520"/>
          </a:xfrm>
        </p:grpSpPr>
        <p:sp>
          <p:nvSpPr>
            <p:cNvPr id="1169" name="Freeform 98">
              <a:extLst>
                <a:ext uri="{FF2B5EF4-FFF2-40B4-BE49-F238E27FC236}">
                  <a16:creationId xmlns:a16="http://schemas.microsoft.com/office/drawing/2014/main" id="{B0BADE14-B549-C132-A028-760D28A5B602}"/>
                </a:ext>
              </a:extLst>
            </p:cNvPr>
            <p:cNvSpPr/>
            <p:nvPr/>
          </p:nvSpPr>
          <p:spPr>
            <a:xfrm>
              <a:off x="0" y="127"/>
              <a:ext cx="1140460" cy="407543"/>
            </a:xfrm>
            <a:custGeom>
              <a:avLst/>
              <a:gdLst/>
              <a:ahLst/>
              <a:cxnLst/>
              <a:rect l="l" t="t" r="r" b="b"/>
              <a:pathLst>
                <a:path w="1140460" h="407543">
                  <a:moveTo>
                    <a:pt x="222758" y="0"/>
                  </a:moveTo>
                  <a:cubicBezTo>
                    <a:pt x="99695" y="0"/>
                    <a:pt x="0" y="106299"/>
                    <a:pt x="0" y="233807"/>
                  </a:cubicBezTo>
                  <a:lnTo>
                    <a:pt x="0" y="357886"/>
                  </a:lnTo>
                  <a:cubicBezTo>
                    <a:pt x="0" y="386207"/>
                    <a:pt x="23368" y="407543"/>
                    <a:pt x="46482" y="407543"/>
                  </a:cubicBezTo>
                  <a:lnTo>
                    <a:pt x="1093851" y="407543"/>
                  </a:lnTo>
                  <a:cubicBezTo>
                    <a:pt x="1120521" y="407543"/>
                    <a:pt x="1140460" y="386334"/>
                    <a:pt x="1140460" y="357886"/>
                  </a:cubicBezTo>
                  <a:lnTo>
                    <a:pt x="1140460" y="233807"/>
                  </a:lnTo>
                  <a:cubicBezTo>
                    <a:pt x="1140460" y="106299"/>
                    <a:pt x="1040638" y="0"/>
                    <a:pt x="9210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0" name="Group 99">
            <a:extLst>
              <a:ext uri="{FF2B5EF4-FFF2-40B4-BE49-F238E27FC236}">
                <a16:creationId xmlns:a16="http://schemas.microsoft.com/office/drawing/2014/main" id="{9FD0EE26-8F03-EB12-4E92-AB439DAD9827}"/>
              </a:ext>
            </a:extLst>
          </p:cNvPr>
          <p:cNvGrpSpPr>
            <a:grpSpLocks noChangeAspect="1"/>
          </p:cNvGrpSpPr>
          <p:nvPr/>
        </p:nvGrpSpPr>
        <p:grpSpPr>
          <a:xfrm>
            <a:off x="8861512" y="3472429"/>
            <a:ext cx="720900" cy="71820"/>
            <a:chOff x="0" y="0"/>
            <a:chExt cx="961200" cy="95760"/>
          </a:xfrm>
        </p:grpSpPr>
        <p:sp>
          <p:nvSpPr>
            <p:cNvPr id="1171" name="Freeform 100">
              <a:extLst>
                <a:ext uri="{FF2B5EF4-FFF2-40B4-BE49-F238E27FC236}">
                  <a16:creationId xmlns:a16="http://schemas.microsoft.com/office/drawing/2014/main" id="{E3F366D0-062C-4E64-4972-E0B204DF02C1}"/>
                </a:ext>
              </a:extLst>
            </p:cNvPr>
            <p:cNvSpPr/>
            <p:nvPr/>
          </p:nvSpPr>
          <p:spPr>
            <a:xfrm>
              <a:off x="0" y="127"/>
              <a:ext cx="961263" cy="95758"/>
            </a:xfrm>
            <a:custGeom>
              <a:avLst/>
              <a:gdLst/>
              <a:ahLst/>
              <a:cxnLst/>
              <a:rect l="l" t="t" r="r" b="b"/>
              <a:pathLst>
                <a:path w="961263" h="95758">
                  <a:moveTo>
                    <a:pt x="0" y="0"/>
                  </a:moveTo>
                  <a:lnTo>
                    <a:pt x="0" y="49657"/>
                  </a:lnTo>
                  <a:cubicBezTo>
                    <a:pt x="0" y="78105"/>
                    <a:pt x="20066" y="95758"/>
                    <a:pt x="46609" y="95758"/>
                  </a:cubicBezTo>
                  <a:lnTo>
                    <a:pt x="918083" y="95758"/>
                  </a:lnTo>
                  <a:cubicBezTo>
                    <a:pt x="944626" y="95758"/>
                    <a:pt x="961263" y="70993"/>
                    <a:pt x="961263" y="49657"/>
                  </a:cubicBezTo>
                  <a:lnTo>
                    <a:pt x="96126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2" name="Group 101">
            <a:extLst>
              <a:ext uri="{FF2B5EF4-FFF2-40B4-BE49-F238E27FC236}">
                <a16:creationId xmlns:a16="http://schemas.microsoft.com/office/drawing/2014/main" id="{C9E6C184-B770-29C4-D8F6-3BC7D5651C31}"/>
              </a:ext>
            </a:extLst>
          </p:cNvPr>
          <p:cNvGrpSpPr>
            <a:grpSpLocks noChangeAspect="1"/>
          </p:cNvGrpSpPr>
          <p:nvPr/>
        </p:nvGrpSpPr>
        <p:grpSpPr>
          <a:xfrm>
            <a:off x="8988952" y="2473429"/>
            <a:ext cx="459000" cy="558360"/>
            <a:chOff x="0" y="0"/>
            <a:chExt cx="612000" cy="744480"/>
          </a:xfrm>
        </p:grpSpPr>
        <p:sp>
          <p:nvSpPr>
            <p:cNvPr id="1173" name="Freeform 102">
              <a:extLst>
                <a:ext uri="{FF2B5EF4-FFF2-40B4-BE49-F238E27FC236}">
                  <a16:creationId xmlns:a16="http://schemas.microsoft.com/office/drawing/2014/main" id="{C8EA2E4F-3644-B3F6-800E-46B64FA154A0}"/>
                </a:ext>
              </a:extLst>
            </p:cNvPr>
            <p:cNvSpPr/>
            <p:nvPr/>
          </p:nvSpPr>
          <p:spPr>
            <a:xfrm>
              <a:off x="0" y="0"/>
              <a:ext cx="612013" cy="744474"/>
            </a:xfrm>
            <a:custGeom>
              <a:avLst/>
              <a:gdLst/>
              <a:ahLst/>
              <a:cxnLst/>
              <a:rect l="l" t="t" r="r" b="b"/>
              <a:pathLst>
                <a:path w="612013" h="744474">
                  <a:moveTo>
                    <a:pt x="309372" y="0"/>
                  </a:moveTo>
                  <a:cubicBezTo>
                    <a:pt x="136398" y="0"/>
                    <a:pt x="0" y="145415"/>
                    <a:pt x="0" y="322580"/>
                  </a:cubicBezTo>
                  <a:cubicBezTo>
                    <a:pt x="3429" y="429006"/>
                    <a:pt x="53213" y="528193"/>
                    <a:pt x="132969" y="588518"/>
                  </a:cubicBezTo>
                  <a:lnTo>
                    <a:pt x="132969" y="744474"/>
                  </a:lnTo>
                  <a:lnTo>
                    <a:pt x="482219" y="744474"/>
                  </a:lnTo>
                  <a:lnTo>
                    <a:pt x="482219" y="588518"/>
                  </a:lnTo>
                  <a:cubicBezTo>
                    <a:pt x="565404" y="528193"/>
                    <a:pt x="612013" y="429006"/>
                    <a:pt x="612013" y="322580"/>
                  </a:cubicBezTo>
                  <a:cubicBezTo>
                    <a:pt x="612013" y="141732"/>
                    <a:pt x="475615" y="0"/>
                    <a:pt x="3093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4" name="Group 103">
            <a:extLst>
              <a:ext uri="{FF2B5EF4-FFF2-40B4-BE49-F238E27FC236}">
                <a16:creationId xmlns:a16="http://schemas.microsoft.com/office/drawing/2014/main" id="{B7404729-A750-EA5C-BFE9-2D2ED99A963C}"/>
              </a:ext>
            </a:extLst>
          </p:cNvPr>
          <p:cNvGrpSpPr>
            <a:grpSpLocks noChangeAspect="1"/>
          </p:cNvGrpSpPr>
          <p:nvPr/>
        </p:nvGrpSpPr>
        <p:grpSpPr>
          <a:xfrm>
            <a:off x="9038092" y="5513089"/>
            <a:ext cx="584280" cy="837000"/>
            <a:chOff x="0" y="0"/>
            <a:chExt cx="779040" cy="1116000"/>
          </a:xfrm>
        </p:grpSpPr>
        <p:sp>
          <p:nvSpPr>
            <p:cNvPr id="1175" name="Freeform 104">
              <a:extLst>
                <a:ext uri="{FF2B5EF4-FFF2-40B4-BE49-F238E27FC236}">
                  <a16:creationId xmlns:a16="http://schemas.microsoft.com/office/drawing/2014/main" id="{995A1D22-7B6E-ECF2-1BAE-6CA1D97C3CC9}"/>
                </a:ext>
              </a:extLst>
            </p:cNvPr>
            <p:cNvSpPr/>
            <p:nvPr/>
          </p:nvSpPr>
          <p:spPr>
            <a:xfrm>
              <a:off x="0" y="0"/>
              <a:ext cx="779145" cy="1116076"/>
            </a:xfrm>
            <a:custGeom>
              <a:avLst/>
              <a:gdLst/>
              <a:ahLst/>
              <a:cxnLst/>
              <a:rect l="l" t="t" r="r" b="b"/>
              <a:pathLst>
                <a:path w="779145" h="1116076">
                  <a:moveTo>
                    <a:pt x="398653" y="146812"/>
                  </a:moveTo>
                  <a:cubicBezTo>
                    <a:pt x="419481" y="146812"/>
                    <a:pt x="435102" y="166243"/>
                    <a:pt x="435102" y="182880"/>
                  </a:cubicBezTo>
                  <a:lnTo>
                    <a:pt x="435102" y="207899"/>
                  </a:lnTo>
                  <a:cubicBezTo>
                    <a:pt x="474091" y="218948"/>
                    <a:pt x="502793" y="263398"/>
                    <a:pt x="502793" y="310642"/>
                  </a:cubicBezTo>
                  <a:cubicBezTo>
                    <a:pt x="502793" y="332867"/>
                    <a:pt x="487172" y="346710"/>
                    <a:pt x="466344" y="346710"/>
                  </a:cubicBezTo>
                  <a:cubicBezTo>
                    <a:pt x="448056" y="346710"/>
                    <a:pt x="435102" y="327279"/>
                    <a:pt x="435102" y="310642"/>
                  </a:cubicBezTo>
                  <a:cubicBezTo>
                    <a:pt x="435102" y="288417"/>
                    <a:pt x="419481" y="271780"/>
                    <a:pt x="398653" y="271780"/>
                  </a:cubicBezTo>
                  <a:cubicBezTo>
                    <a:pt x="377825" y="271780"/>
                    <a:pt x="364744" y="288417"/>
                    <a:pt x="364744" y="310642"/>
                  </a:cubicBezTo>
                  <a:cubicBezTo>
                    <a:pt x="364744" y="332867"/>
                    <a:pt x="395986" y="352298"/>
                    <a:pt x="422021" y="374396"/>
                  </a:cubicBezTo>
                  <a:cubicBezTo>
                    <a:pt x="455930" y="402209"/>
                    <a:pt x="502793" y="435483"/>
                    <a:pt x="502793" y="493776"/>
                  </a:cubicBezTo>
                  <a:cubicBezTo>
                    <a:pt x="502793" y="543814"/>
                    <a:pt x="474091" y="582676"/>
                    <a:pt x="435102" y="599313"/>
                  </a:cubicBezTo>
                  <a:lnTo>
                    <a:pt x="435102" y="624332"/>
                  </a:lnTo>
                  <a:cubicBezTo>
                    <a:pt x="435102" y="643763"/>
                    <a:pt x="416814" y="657606"/>
                    <a:pt x="398653" y="657606"/>
                  </a:cubicBezTo>
                  <a:cubicBezTo>
                    <a:pt x="377825" y="657606"/>
                    <a:pt x="364744" y="640969"/>
                    <a:pt x="364744" y="624332"/>
                  </a:cubicBezTo>
                  <a:lnTo>
                    <a:pt x="364744" y="599440"/>
                  </a:lnTo>
                  <a:cubicBezTo>
                    <a:pt x="325628" y="585597"/>
                    <a:pt x="297053" y="543941"/>
                    <a:pt x="297053" y="493903"/>
                  </a:cubicBezTo>
                  <a:cubicBezTo>
                    <a:pt x="297053" y="474472"/>
                    <a:pt x="312674" y="457708"/>
                    <a:pt x="333502" y="457708"/>
                  </a:cubicBezTo>
                  <a:cubicBezTo>
                    <a:pt x="351663" y="457708"/>
                    <a:pt x="364744" y="474345"/>
                    <a:pt x="364744" y="493903"/>
                  </a:cubicBezTo>
                  <a:cubicBezTo>
                    <a:pt x="364744" y="516128"/>
                    <a:pt x="383032" y="530098"/>
                    <a:pt x="398653" y="530098"/>
                  </a:cubicBezTo>
                  <a:cubicBezTo>
                    <a:pt x="416814" y="530098"/>
                    <a:pt x="435102" y="513334"/>
                    <a:pt x="435102" y="493903"/>
                  </a:cubicBezTo>
                  <a:cubicBezTo>
                    <a:pt x="435102" y="474472"/>
                    <a:pt x="409067" y="452247"/>
                    <a:pt x="377825" y="432816"/>
                  </a:cubicBezTo>
                  <a:cubicBezTo>
                    <a:pt x="343916" y="405003"/>
                    <a:pt x="297053" y="368935"/>
                    <a:pt x="297053" y="310642"/>
                  </a:cubicBezTo>
                  <a:cubicBezTo>
                    <a:pt x="297053" y="263398"/>
                    <a:pt x="325628" y="224536"/>
                    <a:pt x="364744" y="207899"/>
                  </a:cubicBezTo>
                  <a:lnTo>
                    <a:pt x="364744" y="182880"/>
                  </a:lnTo>
                  <a:cubicBezTo>
                    <a:pt x="364744" y="160655"/>
                    <a:pt x="383032" y="146812"/>
                    <a:pt x="398653" y="146812"/>
                  </a:cubicBezTo>
                  <a:close/>
                  <a:moveTo>
                    <a:pt x="502793" y="827151"/>
                  </a:moveTo>
                  <a:lnTo>
                    <a:pt x="502793" y="902081"/>
                  </a:lnTo>
                  <a:lnTo>
                    <a:pt x="297053" y="902081"/>
                  </a:lnTo>
                  <a:lnTo>
                    <a:pt x="297053" y="827151"/>
                  </a:lnTo>
                  <a:close/>
                  <a:moveTo>
                    <a:pt x="397002" y="0"/>
                  </a:moveTo>
                  <a:cubicBezTo>
                    <a:pt x="371983" y="0"/>
                    <a:pt x="346329" y="2540"/>
                    <a:pt x="320421" y="8001"/>
                  </a:cubicBezTo>
                  <a:cubicBezTo>
                    <a:pt x="174625" y="44069"/>
                    <a:pt x="57277" y="171831"/>
                    <a:pt x="31242" y="327406"/>
                  </a:cubicBezTo>
                  <a:cubicBezTo>
                    <a:pt x="0" y="502285"/>
                    <a:pt x="83312" y="674497"/>
                    <a:pt x="229362" y="755015"/>
                  </a:cubicBezTo>
                  <a:lnTo>
                    <a:pt x="229362" y="932815"/>
                  </a:lnTo>
                  <a:cubicBezTo>
                    <a:pt x="229362" y="1032764"/>
                    <a:pt x="307467" y="1116076"/>
                    <a:pt x="401320" y="1116076"/>
                  </a:cubicBezTo>
                  <a:cubicBezTo>
                    <a:pt x="495173" y="1116076"/>
                    <a:pt x="575945" y="1032764"/>
                    <a:pt x="575945" y="932815"/>
                  </a:cubicBezTo>
                  <a:lnTo>
                    <a:pt x="575945" y="755015"/>
                  </a:lnTo>
                  <a:cubicBezTo>
                    <a:pt x="698373" y="685673"/>
                    <a:pt x="779145" y="549529"/>
                    <a:pt x="779145" y="396748"/>
                  </a:cubicBezTo>
                  <a:cubicBezTo>
                    <a:pt x="776732" y="176276"/>
                    <a:pt x="604393" y="0"/>
                    <a:pt x="3970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6" name="Group 105">
            <a:extLst>
              <a:ext uri="{FF2B5EF4-FFF2-40B4-BE49-F238E27FC236}">
                <a16:creationId xmlns:a16="http://schemas.microsoft.com/office/drawing/2014/main" id="{246BD4F6-091E-17A1-8ACD-9814144CE4D5}"/>
              </a:ext>
            </a:extLst>
          </p:cNvPr>
          <p:cNvGrpSpPr>
            <a:grpSpLocks noChangeAspect="1"/>
          </p:cNvGrpSpPr>
          <p:nvPr/>
        </p:nvGrpSpPr>
        <p:grpSpPr>
          <a:xfrm>
            <a:off x="8946292" y="5806849"/>
            <a:ext cx="85860" cy="54000"/>
            <a:chOff x="0" y="0"/>
            <a:chExt cx="114480" cy="72000"/>
          </a:xfrm>
        </p:grpSpPr>
        <p:sp>
          <p:nvSpPr>
            <p:cNvPr id="1177" name="Freeform 106">
              <a:extLst>
                <a:ext uri="{FF2B5EF4-FFF2-40B4-BE49-F238E27FC236}">
                  <a16:creationId xmlns:a16="http://schemas.microsoft.com/office/drawing/2014/main" id="{0C7C4F38-1A21-EF5A-5DF5-951D06EE3502}"/>
                </a:ext>
              </a:extLst>
            </p:cNvPr>
            <p:cNvSpPr/>
            <p:nvPr/>
          </p:nvSpPr>
          <p:spPr>
            <a:xfrm>
              <a:off x="127" y="0"/>
              <a:ext cx="114427" cy="72009"/>
            </a:xfrm>
            <a:custGeom>
              <a:avLst/>
              <a:gdLst/>
              <a:ahLst/>
              <a:cxnLst/>
              <a:rect l="l" t="t" r="r" b="b"/>
              <a:pathLst>
                <a:path w="114427" h="72009">
                  <a:moveTo>
                    <a:pt x="31115" y="0"/>
                  </a:moveTo>
                  <a:cubicBezTo>
                    <a:pt x="12954" y="0"/>
                    <a:pt x="0" y="16637"/>
                    <a:pt x="0" y="33274"/>
                  </a:cubicBezTo>
                  <a:cubicBezTo>
                    <a:pt x="0" y="55372"/>
                    <a:pt x="15621" y="72009"/>
                    <a:pt x="31242" y="72009"/>
                  </a:cubicBezTo>
                  <a:lnTo>
                    <a:pt x="77978" y="72009"/>
                  </a:lnTo>
                  <a:cubicBezTo>
                    <a:pt x="96139" y="72009"/>
                    <a:pt x="114427" y="55372"/>
                    <a:pt x="114427" y="33274"/>
                  </a:cubicBezTo>
                  <a:cubicBezTo>
                    <a:pt x="114427" y="13843"/>
                    <a:pt x="96139" y="0"/>
                    <a:pt x="7797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8" name="Group 107">
            <a:extLst>
              <a:ext uri="{FF2B5EF4-FFF2-40B4-BE49-F238E27FC236}">
                <a16:creationId xmlns:a16="http://schemas.microsoft.com/office/drawing/2014/main" id="{42079E5B-FFD7-F465-CEB3-9A00E9754D2D}"/>
              </a:ext>
            </a:extLst>
          </p:cNvPr>
          <p:cNvGrpSpPr>
            <a:grpSpLocks noChangeAspect="1"/>
          </p:cNvGrpSpPr>
          <p:nvPr/>
        </p:nvGrpSpPr>
        <p:grpSpPr>
          <a:xfrm>
            <a:off x="9643972" y="5806849"/>
            <a:ext cx="88020" cy="54000"/>
            <a:chOff x="0" y="0"/>
            <a:chExt cx="117360" cy="72000"/>
          </a:xfrm>
        </p:grpSpPr>
        <p:sp>
          <p:nvSpPr>
            <p:cNvPr id="1179" name="Freeform 108">
              <a:extLst>
                <a:ext uri="{FF2B5EF4-FFF2-40B4-BE49-F238E27FC236}">
                  <a16:creationId xmlns:a16="http://schemas.microsoft.com/office/drawing/2014/main" id="{E0FDB72E-2C89-7762-5BBC-5A87E00B0A58}"/>
                </a:ext>
              </a:extLst>
            </p:cNvPr>
            <p:cNvSpPr/>
            <p:nvPr/>
          </p:nvSpPr>
          <p:spPr>
            <a:xfrm>
              <a:off x="127" y="0"/>
              <a:ext cx="117348" cy="72009"/>
            </a:xfrm>
            <a:custGeom>
              <a:avLst/>
              <a:gdLst/>
              <a:ahLst/>
              <a:cxnLst/>
              <a:rect l="l" t="t" r="r" b="b"/>
              <a:pathLst>
                <a:path w="117348" h="72009">
                  <a:moveTo>
                    <a:pt x="36449" y="0"/>
                  </a:moveTo>
                  <a:cubicBezTo>
                    <a:pt x="18161" y="0"/>
                    <a:pt x="0" y="16637"/>
                    <a:pt x="0" y="33274"/>
                  </a:cubicBezTo>
                  <a:cubicBezTo>
                    <a:pt x="0" y="55372"/>
                    <a:pt x="18161" y="72009"/>
                    <a:pt x="36449" y="72009"/>
                  </a:cubicBezTo>
                  <a:lnTo>
                    <a:pt x="83439" y="72009"/>
                  </a:lnTo>
                  <a:cubicBezTo>
                    <a:pt x="101727" y="72009"/>
                    <a:pt x="114681" y="55372"/>
                    <a:pt x="114681" y="33274"/>
                  </a:cubicBezTo>
                  <a:cubicBezTo>
                    <a:pt x="117348" y="13843"/>
                    <a:pt x="101727" y="0"/>
                    <a:pt x="834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0" name="Group 109">
            <a:extLst>
              <a:ext uri="{FF2B5EF4-FFF2-40B4-BE49-F238E27FC236}">
                <a16:creationId xmlns:a16="http://schemas.microsoft.com/office/drawing/2014/main" id="{5C3015F2-136F-05A3-D142-9DA5EF0165CE}"/>
              </a:ext>
            </a:extLst>
          </p:cNvPr>
          <p:cNvGrpSpPr>
            <a:grpSpLocks noChangeAspect="1"/>
          </p:cNvGrpSpPr>
          <p:nvPr/>
        </p:nvGrpSpPr>
        <p:grpSpPr>
          <a:xfrm>
            <a:off x="9051592" y="6056869"/>
            <a:ext cx="79920" cy="80460"/>
            <a:chOff x="0" y="0"/>
            <a:chExt cx="106560" cy="107280"/>
          </a:xfrm>
        </p:grpSpPr>
        <p:sp>
          <p:nvSpPr>
            <p:cNvPr id="1181" name="Freeform 110">
              <a:extLst>
                <a:ext uri="{FF2B5EF4-FFF2-40B4-BE49-F238E27FC236}">
                  <a16:creationId xmlns:a16="http://schemas.microsoft.com/office/drawing/2014/main" id="{A46C53D8-49E4-667B-FED8-94C46030BD46}"/>
                </a:ext>
              </a:extLst>
            </p:cNvPr>
            <p:cNvSpPr/>
            <p:nvPr/>
          </p:nvSpPr>
          <p:spPr>
            <a:xfrm>
              <a:off x="127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68834" y="0"/>
                  </a:moveTo>
                  <a:cubicBezTo>
                    <a:pt x="59690" y="0"/>
                    <a:pt x="50546" y="3429"/>
                    <a:pt x="44069" y="10414"/>
                  </a:cubicBezTo>
                  <a:lnTo>
                    <a:pt x="12954" y="43815"/>
                  </a:lnTo>
                  <a:cubicBezTo>
                    <a:pt x="0" y="57658"/>
                    <a:pt x="0" y="82804"/>
                    <a:pt x="12954" y="96774"/>
                  </a:cubicBezTo>
                  <a:cubicBezTo>
                    <a:pt x="19431" y="103632"/>
                    <a:pt x="27940" y="107188"/>
                    <a:pt x="36322" y="107188"/>
                  </a:cubicBezTo>
                  <a:cubicBezTo>
                    <a:pt x="44704" y="107188"/>
                    <a:pt x="53213" y="103632"/>
                    <a:pt x="59690" y="96774"/>
                  </a:cubicBezTo>
                  <a:lnTo>
                    <a:pt x="93472" y="60579"/>
                  </a:lnTo>
                  <a:cubicBezTo>
                    <a:pt x="106553" y="46609"/>
                    <a:pt x="106553" y="21590"/>
                    <a:pt x="93472" y="10414"/>
                  </a:cubicBezTo>
                  <a:cubicBezTo>
                    <a:pt x="86995" y="3429"/>
                    <a:pt x="77851" y="0"/>
                    <a:pt x="688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2" name="Group 111">
            <a:extLst>
              <a:ext uri="{FF2B5EF4-FFF2-40B4-BE49-F238E27FC236}">
                <a16:creationId xmlns:a16="http://schemas.microsoft.com/office/drawing/2014/main" id="{616AE1E2-E0EC-6731-C37A-5743CFA950B4}"/>
              </a:ext>
            </a:extLst>
          </p:cNvPr>
          <p:cNvGrpSpPr>
            <a:grpSpLocks noChangeAspect="1"/>
          </p:cNvGrpSpPr>
          <p:nvPr/>
        </p:nvGrpSpPr>
        <p:grpSpPr>
          <a:xfrm>
            <a:off x="9547852" y="5528209"/>
            <a:ext cx="79920" cy="80460"/>
            <a:chOff x="0" y="0"/>
            <a:chExt cx="106560" cy="107280"/>
          </a:xfrm>
        </p:grpSpPr>
        <p:sp>
          <p:nvSpPr>
            <p:cNvPr id="1183" name="Freeform 112">
              <a:extLst>
                <a:ext uri="{FF2B5EF4-FFF2-40B4-BE49-F238E27FC236}">
                  <a16:creationId xmlns:a16="http://schemas.microsoft.com/office/drawing/2014/main" id="{0EF528A6-7674-2A16-FF7C-CE0E88247EE8}"/>
                </a:ext>
              </a:extLst>
            </p:cNvPr>
            <p:cNvSpPr/>
            <p:nvPr/>
          </p:nvSpPr>
          <p:spPr>
            <a:xfrm>
              <a:off x="0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68834" y="0"/>
                  </a:moveTo>
                  <a:cubicBezTo>
                    <a:pt x="59817" y="0"/>
                    <a:pt x="50546" y="3429"/>
                    <a:pt x="44196" y="10414"/>
                  </a:cubicBezTo>
                  <a:lnTo>
                    <a:pt x="10414" y="43815"/>
                  </a:lnTo>
                  <a:cubicBezTo>
                    <a:pt x="0" y="57785"/>
                    <a:pt x="0" y="82931"/>
                    <a:pt x="10414" y="96774"/>
                  </a:cubicBezTo>
                  <a:cubicBezTo>
                    <a:pt x="16891" y="103759"/>
                    <a:pt x="26035" y="107188"/>
                    <a:pt x="35052" y="107188"/>
                  </a:cubicBezTo>
                  <a:cubicBezTo>
                    <a:pt x="44069" y="107188"/>
                    <a:pt x="53340" y="103759"/>
                    <a:pt x="59817" y="96774"/>
                  </a:cubicBezTo>
                  <a:lnTo>
                    <a:pt x="93472" y="60579"/>
                  </a:lnTo>
                  <a:cubicBezTo>
                    <a:pt x="106553" y="49403"/>
                    <a:pt x="106553" y="24257"/>
                    <a:pt x="93472" y="10414"/>
                  </a:cubicBezTo>
                  <a:cubicBezTo>
                    <a:pt x="87122" y="3429"/>
                    <a:pt x="77978" y="0"/>
                    <a:pt x="688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4" name="Group 113">
            <a:extLst>
              <a:ext uri="{FF2B5EF4-FFF2-40B4-BE49-F238E27FC236}">
                <a16:creationId xmlns:a16="http://schemas.microsoft.com/office/drawing/2014/main" id="{D51B1654-5977-E6D3-95B8-D61C355BBE3F}"/>
              </a:ext>
            </a:extLst>
          </p:cNvPr>
          <p:cNvGrpSpPr>
            <a:grpSpLocks noChangeAspect="1"/>
          </p:cNvGrpSpPr>
          <p:nvPr/>
        </p:nvGrpSpPr>
        <p:grpSpPr>
          <a:xfrm>
            <a:off x="9547852" y="6056869"/>
            <a:ext cx="79920" cy="80460"/>
            <a:chOff x="0" y="0"/>
            <a:chExt cx="106560" cy="107280"/>
          </a:xfrm>
        </p:grpSpPr>
        <p:sp>
          <p:nvSpPr>
            <p:cNvPr id="1185" name="Freeform 114">
              <a:extLst>
                <a:ext uri="{FF2B5EF4-FFF2-40B4-BE49-F238E27FC236}">
                  <a16:creationId xmlns:a16="http://schemas.microsoft.com/office/drawing/2014/main" id="{65F9D21B-7219-80C9-25E3-4CFE834C506C}"/>
                </a:ext>
              </a:extLst>
            </p:cNvPr>
            <p:cNvSpPr/>
            <p:nvPr/>
          </p:nvSpPr>
          <p:spPr>
            <a:xfrm>
              <a:off x="0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35052" y="0"/>
                  </a:moveTo>
                  <a:cubicBezTo>
                    <a:pt x="26035" y="0"/>
                    <a:pt x="16891" y="3429"/>
                    <a:pt x="10414" y="10414"/>
                  </a:cubicBezTo>
                  <a:cubicBezTo>
                    <a:pt x="0" y="21590"/>
                    <a:pt x="0" y="46609"/>
                    <a:pt x="10414" y="60579"/>
                  </a:cubicBezTo>
                  <a:lnTo>
                    <a:pt x="44196" y="96774"/>
                  </a:lnTo>
                  <a:cubicBezTo>
                    <a:pt x="50673" y="103632"/>
                    <a:pt x="59817" y="107188"/>
                    <a:pt x="68834" y="107188"/>
                  </a:cubicBezTo>
                  <a:cubicBezTo>
                    <a:pt x="77851" y="107188"/>
                    <a:pt x="87122" y="103632"/>
                    <a:pt x="93472" y="96774"/>
                  </a:cubicBezTo>
                  <a:cubicBezTo>
                    <a:pt x="106553" y="82804"/>
                    <a:pt x="106553" y="57658"/>
                    <a:pt x="93472" y="43815"/>
                  </a:cubicBezTo>
                  <a:lnTo>
                    <a:pt x="59817" y="10414"/>
                  </a:lnTo>
                  <a:cubicBezTo>
                    <a:pt x="53340" y="3429"/>
                    <a:pt x="44196" y="0"/>
                    <a:pt x="3505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6" name="Group 115">
            <a:extLst>
              <a:ext uri="{FF2B5EF4-FFF2-40B4-BE49-F238E27FC236}">
                <a16:creationId xmlns:a16="http://schemas.microsoft.com/office/drawing/2014/main" id="{0122871B-26E2-7E32-E3BE-E4C5AEC6C1BB}"/>
              </a:ext>
            </a:extLst>
          </p:cNvPr>
          <p:cNvGrpSpPr>
            <a:grpSpLocks noChangeAspect="1"/>
          </p:cNvGrpSpPr>
          <p:nvPr/>
        </p:nvGrpSpPr>
        <p:grpSpPr>
          <a:xfrm>
            <a:off x="9051592" y="5528209"/>
            <a:ext cx="79920" cy="80460"/>
            <a:chOff x="0" y="0"/>
            <a:chExt cx="106560" cy="107280"/>
          </a:xfrm>
        </p:grpSpPr>
        <p:sp>
          <p:nvSpPr>
            <p:cNvPr id="1187" name="Freeform 116">
              <a:extLst>
                <a:ext uri="{FF2B5EF4-FFF2-40B4-BE49-F238E27FC236}">
                  <a16:creationId xmlns:a16="http://schemas.microsoft.com/office/drawing/2014/main" id="{8612EEA9-932A-D058-6D53-AFFFF30DD46E}"/>
                </a:ext>
              </a:extLst>
            </p:cNvPr>
            <p:cNvSpPr/>
            <p:nvPr/>
          </p:nvSpPr>
          <p:spPr>
            <a:xfrm>
              <a:off x="127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36322" y="0"/>
                  </a:moveTo>
                  <a:cubicBezTo>
                    <a:pt x="27940" y="0"/>
                    <a:pt x="19431" y="3429"/>
                    <a:pt x="12954" y="10414"/>
                  </a:cubicBezTo>
                  <a:cubicBezTo>
                    <a:pt x="0" y="24257"/>
                    <a:pt x="0" y="49403"/>
                    <a:pt x="12954" y="60579"/>
                  </a:cubicBezTo>
                  <a:lnTo>
                    <a:pt x="44069" y="96774"/>
                  </a:lnTo>
                  <a:cubicBezTo>
                    <a:pt x="50546" y="103759"/>
                    <a:pt x="59690" y="107188"/>
                    <a:pt x="68834" y="107188"/>
                  </a:cubicBezTo>
                  <a:cubicBezTo>
                    <a:pt x="77978" y="107188"/>
                    <a:pt x="86995" y="103759"/>
                    <a:pt x="93472" y="96774"/>
                  </a:cubicBezTo>
                  <a:cubicBezTo>
                    <a:pt x="106553" y="82931"/>
                    <a:pt x="106553" y="57785"/>
                    <a:pt x="93472" y="43815"/>
                  </a:cubicBezTo>
                  <a:lnTo>
                    <a:pt x="59690" y="10414"/>
                  </a:lnTo>
                  <a:cubicBezTo>
                    <a:pt x="53213" y="3429"/>
                    <a:pt x="44704" y="0"/>
                    <a:pt x="363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8" name="Group 117">
            <a:extLst>
              <a:ext uri="{FF2B5EF4-FFF2-40B4-BE49-F238E27FC236}">
                <a16:creationId xmlns:a16="http://schemas.microsoft.com/office/drawing/2014/main" id="{ED94A9E5-0C47-7199-CB9E-BB89AF89C210}"/>
              </a:ext>
            </a:extLst>
          </p:cNvPr>
          <p:cNvGrpSpPr>
            <a:grpSpLocks noChangeAspect="1"/>
          </p:cNvGrpSpPr>
          <p:nvPr/>
        </p:nvGrpSpPr>
        <p:grpSpPr>
          <a:xfrm>
            <a:off x="11466472" y="2500429"/>
            <a:ext cx="756000" cy="785700"/>
            <a:chOff x="0" y="0"/>
            <a:chExt cx="1008000" cy="1047600"/>
          </a:xfrm>
        </p:grpSpPr>
        <p:sp>
          <p:nvSpPr>
            <p:cNvPr id="1189" name="Freeform 118">
              <a:extLst>
                <a:ext uri="{FF2B5EF4-FFF2-40B4-BE49-F238E27FC236}">
                  <a16:creationId xmlns:a16="http://schemas.microsoft.com/office/drawing/2014/main" id="{48D0E56A-0E09-2469-F22A-2205A04A77FF}"/>
                </a:ext>
              </a:extLst>
            </p:cNvPr>
            <p:cNvSpPr/>
            <p:nvPr/>
          </p:nvSpPr>
          <p:spPr>
            <a:xfrm>
              <a:off x="0" y="127"/>
              <a:ext cx="1007999" cy="1047623"/>
            </a:xfrm>
            <a:custGeom>
              <a:avLst/>
              <a:gdLst/>
              <a:ahLst/>
              <a:cxnLst/>
              <a:rect l="l" t="t" r="r" b="b"/>
              <a:pathLst>
                <a:path w="1007999" h="1047623">
                  <a:moveTo>
                    <a:pt x="361188" y="94869"/>
                  </a:moveTo>
                  <a:cubicBezTo>
                    <a:pt x="372872" y="94869"/>
                    <a:pt x="384683" y="99314"/>
                    <a:pt x="393065" y="108331"/>
                  </a:cubicBezTo>
                  <a:cubicBezTo>
                    <a:pt x="409956" y="126238"/>
                    <a:pt x="409956" y="158496"/>
                    <a:pt x="393065" y="176403"/>
                  </a:cubicBezTo>
                  <a:lnTo>
                    <a:pt x="174625" y="409194"/>
                  </a:lnTo>
                  <a:cubicBezTo>
                    <a:pt x="166370" y="418211"/>
                    <a:pt x="154432" y="422656"/>
                    <a:pt x="142748" y="422656"/>
                  </a:cubicBezTo>
                  <a:cubicBezTo>
                    <a:pt x="131064" y="422656"/>
                    <a:pt x="119126" y="418211"/>
                    <a:pt x="110871" y="409194"/>
                  </a:cubicBezTo>
                  <a:cubicBezTo>
                    <a:pt x="93980" y="391287"/>
                    <a:pt x="93980" y="359029"/>
                    <a:pt x="110871" y="341249"/>
                  </a:cubicBezTo>
                  <a:lnTo>
                    <a:pt x="329311" y="108331"/>
                  </a:lnTo>
                  <a:cubicBezTo>
                    <a:pt x="337566" y="99314"/>
                    <a:pt x="349504" y="94869"/>
                    <a:pt x="361188" y="94869"/>
                  </a:cubicBezTo>
                  <a:close/>
                  <a:moveTo>
                    <a:pt x="861822" y="628523"/>
                  </a:moveTo>
                  <a:cubicBezTo>
                    <a:pt x="873506" y="628523"/>
                    <a:pt x="885444" y="632968"/>
                    <a:pt x="893699" y="641985"/>
                  </a:cubicBezTo>
                  <a:cubicBezTo>
                    <a:pt x="910590" y="659892"/>
                    <a:pt x="910590" y="692150"/>
                    <a:pt x="893699" y="710057"/>
                  </a:cubicBezTo>
                  <a:lnTo>
                    <a:pt x="675386" y="942848"/>
                  </a:lnTo>
                  <a:cubicBezTo>
                    <a:pt x="667004" y="949960"/>
                    <a:pt x="655066" y="953516"/>
                    <a:pt x="643382" y="953516"/>
                  </a:cubicBezTo>
                  <a:cubicBezTo>
                    <a:pt x="631698" y="953516"/>
                    <a:pt x="619887" y="949960"/>
                    <a:pt x="611505" y="942848"/>
                  </a:cubicBezTo>
                  <a:cubicBezTo>
                    <a:pt x="594614" y="924941"/>
                    <a:pt x="594614" y="892556"/>
                    <a:pt x="611505" y="874776"/>
                  </a:cubicBezTo>
                  <a:lnTo>
                    <a:pt x="829945" y="641985"/>
                  </a:lnTo>
                  <a:cubicBezTo>
                    <a:pt x="838327" y="632968"/>
                    <a:pt x="850138" y="628523"/>
                    <a:pt x="861822" y="628523"/>
                  </a:cubicBezTo>
                  <a:close/>
                  <a:moveTo>
                    <a:pt x="364109" y="0"/>
                  </a:moveTo>
                  <a:cubicBezTo>
                    <a:pt x="330073" y="0"/>
                    <a:pt x="295656" y="13462"/>
                    <a:pt x="268732" y="40259"/>
                  </a:cubicBezTo>
                  <a:lnTo>
                    <a:pt x="50419" y="273050"/>
                  </a:lnTo>
                  <a:cubicBezTo>
                    <a:pt x="0" y="326771"/>
                    <a:pt x="0" y="416306"/>
                    <a:pt x="50419" y="477266"/>
                  </a:cubicBezTo>
                  <a:cubicBezTo>
                    <a:pt x="74676" y="500761"/>
                    <a:pt x="107442" y="516509"/>
                    <a:pt x="143383" y="516509"/>
                  </a:cubicBezTo>
                  <a:cubicBezTo>
                    <a:pt x="162306" y="516509"/>
                    <a:pt x="181864" y="512191"/>
                    <a:pt x="201549" y="502285"/>
                  </a:cubicBezTo>
                  <a:lnTo>
                    <a:pt x="524129" y="846201"/>
                  </a:lnTo>
                  <a:cubicBezTo>
                    <a:pt x="497205" y="907161"/>
                    <a:pt x="510667" y="967994"/>
                    <a:pt x="547624" y="1007364"/>
                  </a:cubicBezTo>
                  <a:cubicBezTo>
                    <a:pt x="572897" y="1034161"/>
                    <a:pt x="606552" y="1047623"/>
                    <a:pt x="640969" y="1047623"/>
                  </a:cubicBezTo>
                  <a:cubicBezTo>
                    <a:pt x="675386" y="1047623"/>
                    <a:pt x="710565" y="1034161"/>
                    <a:pt x="739140" y="1007364"/>
                  </a:cubicBezTo>
                  <a:lnTo>
                    <a:pt x="957580" y="774573"/>
                  </a:lnTo>
                  <a:cubicBezTo>
                    <a:pt x="1007999" y="720852"/>
                    <a:pt x="1007999" y="631317"/>
                    <a:pt x="957580" y="574040"/>
                  </a:cubicBezTo>
                  <a:cubicBezTo>
                    <a:pt x="933958" y="548767"/>
                    <a:pt x="900684" y="533781"/>
                    <a:pt x="865632" y="533781"/>
                  </a:cubicBezTo>
                  <a:cubicBezTo>
                    <a:pt x="845947" y="533781"/>
                    <a:pt x="825754" y="538607"/>
                    <a:pt x="806323" y="548894"/>
                  </a:cubicBezTo>
                  <a:lnTo>
                    <a:pt x="480441" y="201422"/>
                  </a:lnTo>
                  <a:cubicBezTo>
                    <a:pt x="507365" y="144145"/>
                    <a:pt x="493903" y="83185"/>
                    <a:pt x="456946" y="40259"/>
                  </a:cubicBezTo>
                  <a:cubicBezTo>
                    <a:pt x="431673" y="13462"/>
                    <a:pt x="398145" y="0"/>
                    <a:pt x="36410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0" name="Group 119">
            <a:extLst>
              <a:ext uri="{FF2B5EF4-FFF2-40B4-BE49-F238E27FC236}">
                <a16:creationId xmlns:a16="http://schemas.microsoft.com/office/drawing/2014/main" id="{92F59FBC-B964-EEAE-C169-5BB126D4E2A6}"/>
              </a:ext>
            </a:extLst>
          </p:cNvPr>
          <p:cNvGrpSpPr>
            <a:grpSpLocks noChangeAspect="1"/>
          </p:cNvGrpSpPr>
          <p:nvPr/>
        </p:nvGrpSpPr>
        <p:grpSpPr>
          <a:xfrm>
            <a:off x="11196472" y="2979409"/>
            <a:ext cx="567000" cy="604800"/>
            <a:chOff x="0" y="0"/>
            <a:chExt cx="756000" cy="806400"/>
          </a:xfrm>
        </p:grpSpPr>
        <p:sp>
          <p:nvSpPr>
            <p:cNvPr id="1191" name="Freeform 120">
              <a:extLst>
                <a:ext uri="{FF2B5EF4-FFF2-40B4-BE49-F238E27FC236}">
                  <a16:creationId xmlns:a16="http://schemas.microsoft.com/office/drawing/2014/main" id="{E52D2543-D888-5409-CD12-E7A949E4A492}"/>
                </a:ext>
              </a:extLst>
            </p:cNvPr>
            <p:cNvSpPr/>
            <p:nvPr/>
          </p:nvSpPr>
          <p:spPr>
            <a:xfrm>
              <a:off x="127" y="127"/>
              <a:ext cx="756031" cy="806323"/>
            </a:xfrm>
            <a:custGeom>
              <a:avLst/>
              <a:gdLst/>
              <a:ahLst/>
              <a:cxnLst/>
              <a:rect l="l" t="t" r="r" b="b"/>
              <a:pathLst>
                <a:path w="756031" h="806323">
                  <a:moveTo>
                    <a:pt x="567690" y="0"/>
                  </a:moveTo>
                  <a:lnTo>
                    <a:pt x="443484" y="132588"/>
                  </a:lnTo>
                  <a:cubicBezTo>
                    <a:pt x="435102" y="123698"/>
                    <a:pt x="423291" y="119126"/>
                    <a:pt x="411480" y="119126"/>
                  </a:cubicBezTo>
                  <a:cubicBezTo>
                    <a:pt x="399669" y="119126"/>
                    <a:pt x="387985" y="123698"/>
                    <a:pt x="379603" y="132588"/>
                  </a:cubicBezTo>
                  <a:lnTo>
                    <a:pt x="50419" y="483870"/>
                  </a:lnTo>
                  <a:cubicBezTo>
                    <a:pt x="16891" y="519684"/>
                    <a:pt x="0" y="562737"/>
                    <a:pt x="0" y="616331"/>
                  </a:cubicBezTo>
                  <a:cubicBezTo>
                    <a:pt x="0" y="666623"/>
                    <a:pt x="16891" y="716788"/>
                    <a:pt x="50419" y="752602"/>
                  </a:cubicBezTo>
                  <a:cubicBezTo>
                    <a:pt x="83947" y="788416"/>
                    <a:pt x="129286" y="806323"/>
                    <a:pt x="174625" y="806323"/>
                  </a:cubicBezTo>
                  <a:cubicBezTo>
                    <a:pt x="219964" y="806323"/>
                    <a:pt x="265430" y="788416"/>
                    <a:pt x="298958" y="752602"/>
                  </a:cubicBezTo>
                  <a:lnTo>
                    <a:pt x="628269" y="401320"/>
                  </a:lnTo>
                  <a:cubicBezTo>
                    <a:pt x="648462" y="383413"/>
                    <a:pt x="648462" y="351155"/>
                    <a:pt x="631698" y="333248"/>
                  </a:cubicBezTo>
                  <a:lnTo>
                    <a:pt x="756031" y="200533"/>
                  </a:lnTo>
                  <a:lnTo>
                    <a:pt x="56769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2" name="Group 121">
            <a:extLst>
              <a:ext uri="{FF2B5EF4-FFF2-40B4-BE49-F238E27FC236}">
                <a16:creationId xmlns:a16="http://schemas.microsoft.com/office/drawing/2014/main" id="{AAA5F448-C586-719C-EE99-E07D677D8648}"/>
              </a:ext>
            </a:extLst>
          </p:cNvPr>
          <p:cNvGrpSpPr>
            <a:grpSpLocks noChangeAspect="1"/>
          </p:cNvGrpSpPr>
          <p:nvPr/>
        </p:nvGrpSpPr>
        <p:grpSpPr>
          <a:xfrm>
            <a:off x="11617672" y="3371449"/>
            <a:ext cx="595080" cy="212220"/>
            <a:chOff x="0" y="0"/>
            <a:chExt cx="793440" cy="282960"/>
          </a:xfrm>
        </p:grpSpPr>
        <p:sp>
          <p:nvSpPr>
            <p:cNvPr id="1193" name="Freeform 122">
              <a:extLst>
                <a:ext uri="{FF2B5EF4-FFF2-40B4-BE49-F238E27FC236}">
                  <a16:creationId xmlns:a16="http://schemas.microsoft.com/office/drawing/2014/main" id="{0F71B6FB-8182-CE5A-2936-65E675311BBE}"/>
                </a:ext>
              </a:extLst>
            </p:cNvPr>
            <p:cNvSpPr/>
            <p:nvPr/>
          </p:nvSpPr>
          <p:spPr>
            <a:xfrm>
              <a:off x="0" y="0"/>
              <a:ext cx="793496" cy="282956"/>
            </a:xfrm>
            <a:custGeom>
              <a:avLst/>
              <a:gdLst/>
              <a:ahLst/>
              <a:cxnLst/>
              <a:rect l="l" t="t" r="r" b="b"/>
              <a:pathLst>
                <a:path w="793496" h="282956">
                  <a:moveTo>
                    <a:pt x="218567" y="0"/>
                  </a:moveTo>
                  <a:cubicBezTo>
                    <a:pt x="144653" y="0"/>
                    <a:pt x="87376" y="60960"/>
                    <a:pt x="87376" y="139700"/>
                  </a:cubicBezTo>
                  <a:lnTo>
                    <a:pt x="87376" y="186309"/>
                  </a:lnTo>
                  <a:lnTo>
                    <a:pt x="43815" y="186309"/>
                  </a:lnTo>
                  <a:cubicBezTo>
                    <a:pt x="20193" y="186309"/>
                    <a:pt x="0" y="211328"/>
                    <a:pt x="0" y="232791"/>
                  </a:cubicBezTo>
                  <a:cubicBezTo>
                    <a:pt x="0" y="257937"/>
                    <a:pt x="20193" y="282956"/>
                    <a:pt x="43815" y="282956"/>
                  </a:cubicBezTo>
                  <a:lnTo>
                    <a:pt x="749808" y="282956"/>
                  </a:lnTo>
                  <a:cubicBezTo>
                    <a:pt x="776732" y="282956"/>
                    <a:pt x="793496" y="257937"/>
                    <a:pt x="793496" y="232791"/>
                  </a:cubicBezTo>
                  <a:cubicBezTo>
                    <a:pt x="793496" y="211328"/>
                    <a:pt x="773303" y="186309"/>
                    <a:pt x="746379" y="186309"/>
                  </a:cubicBezTo>
                  <a:lnTo>
                    <a:pt x="705993" y="186309"/>
                  </a:lnTo>
                  <a:lnTo>
                    <a:pt x="705993" y="139700"/>
                  </a:lnTo>
                  <a:cubicBezTo>
                    <a:pt x="705993" y="60960"/>
                    <a:pt x="645541" y="0"/>
                    <a:pt x="57150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4" name="Group 123">
            <a:extLst>
              <a:ext uri="{FF2B5EF4-FFF2-40B4-BE49-F238E27FC236}">
                <a16:creationId xmlns:a16="http://schemas.microsoft.com/office/drawing/2014/main" id="{6152A2F9-51FE-7FEE-14A2-94869D9DA06F}"/>
              </a:ext>
            </a:extLst>
          </p:cNvPr>
          <p:cNvGrpSpPr>
            <a:grpSpLocks noChangeAspect="1"/>
          </p:cNvGrpSpPr>
          <p:nvPr/>
        </p:nvGrpSpPr>
        <p:grpSpPr>
          <a:xfrm>
            <a:off x="3472852" y="5510929"/>
            <a:ext cx="785700" cy="839160"/>
            <a:chOff x="0" y="0"/>
            <a:chExt cx="1047600" cy="1118880"/>
          </a:xfrm>
        </p:grpSpPr>
        <p:sp>
          <p:nvSpPr>
            <p:cNvPr id="1195" name="Freeform 124">
              <a:extLst>
                <a:ext uri="{FF2B5EF4-FFF2-40B4-BE49-F238E27FC236}">
                  <a16:creationId xmlns:a16="http://schemas.microsoft.com/office/drawing/2014/main" id="{14573746-BA09-A3FF-44C8-11B5EFDB9A90}"/>
                </a:ext>
              </a:extLst>
            </p:cNvPr>
            <p:cNvSpPr/>
            <p:nvPr/>
          </p:nvSpPr>
          <p:spPr>
            <a:xfrm>
              <a:off x="127" y="127"/>
              <a:ext cx="1047496" cy="1118870"/>
            </a:xfrm>
            <a:custGeom>
              <a:avLst/>
              <a:gdLst/>
              <a:ahLst/>
              <a:cxnLst/>
              <a:rect l="l" t="t" r="r" b="b"/>
              <a:pathLst>
                <a:path w="1047496" h="1118870">
                  <a:moveTo>
                    <a:pt x="31242" y="0"/>
                  </a:moveTo>
                  <a:cubicBezTo>
                    <a:pt x="12954" y="0"/>
                    <a:pt x="0" y="16637"/>
                    <a:pt x="0" y="36068"/>
                  </a:cubicBezTo>
                  <a:lnTo>
                    <a:pt x="0" y="1080008"/>
                  </a:lnTo>
                  <a:cubicBezTo>
                    <a:pt x="0" y="1102233"/>
                    <a:pt x="15621" y="1118870"/>
                    <a:pt x="31242" y="1118870"/>
                  </a:cubicBezTo>
                  <a:lnTo>
                    <a:pt x="1013587" y="1118870"/>
                  </a:lnTo>
                  <a:cubicBezTo>
                    <a:pt x="1031875" y="1118870"/>
                    <a:pt x="1047496" y="1102233"/>
                    <a:pt x="1047496" y="1080008"/>
                  </a:cubicBezTo>
                  <a:cubicBezTo>
                    <a:pt x="1044829" y="1063371"/>
                    <a:pt x="1031875" y="1046734"/>
                    <a:pt x="1013587" y="1046734"/>
                  </a:cubicBezTo>
                  <a:lnTo>
                    <a:pt x="67691" y="1046734"/>
                  </a:lnTo>
                  <a:lnTo>
                    <a:pt x="67691" y="36068"/>
                  </a:lnTo>
                  <a:cubicBezTo>
                    <a:pt x="67691" y="13843"/>
                    <a:pt x="52070" y="0"/>
                    <a:pt x="312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6" name="Group 125">
            <a:extLst>
              <a:ext uri="{FF2B5EF4-FFF2-40B4-BE49-F238E27FC236}">
                <a16:creationId xmlns:a16="http://schemas.microsoft.com/office/drawing/2014/main" id="{2A67B55D-45C0-000E-A089-FF575E06761A}"/>
              </a:ext>
            </a:extLst>
          </p:cNvPr>
          <p:cNvGrpSpPr>
            <a:grpSpLocks noChangeAspect="1"/>
          </p:cNvGrpSpPr>
          <p:nvPr/>
        </p:nvGrpSpPr>
        <p:grpSpPr>
          <a:xfrm>
            <a:off x="3582472" y="5747989"/>
            <a:ext cx="676080" cy="395820"/>
            <a:chOff x="0" y="0"/>
            <a:chExt cx="901440" cy="527760"/>
          </a:xfrm>
        </p:grpSpPr>
        <p:sp>
          <p:nvSpPr>
            <p:cNvPr id="1197" name="Freeform 126">
              <a:extLst>
                <a:ext uri="{FF2B5EF4-FFF2-40B4-BE49-F238E27FC236}">
                  <a16:creationId xmlns:a16="http://schemas.microsoft.com/office/drawing/2014/main" id="{7FE75BD2-BD51-9242-56C9-3C95A1776CF6}"/>
                </a:ext>
              </a:extLst>
            </p:cNvPr>
            <p:cNvSpPr/>
            <p:nvPr/>
          </p:nvSpPr>
          <p:spPr>
            <a:xfrm>
              <a:off x="127" y="0"/>
              <a:ext cx="901192" cy="527685"/>
            </a:xfrm>
            <a:custGeom>
              <a:avLst/>
              <a:gdLst/>
              <a:ahLst/>
              <a:cxnLst/>
              <a:rect l="l" t="t" r="r" b="b"/>
              <a:pathLst>
                <a:path w="901192" h="527685">
                  <a:moveTo>
                    <a:pt x="797179" y="0"/>
                  </a:moveTo>
                  <a:cubicBezTo>
                    <a:pt x="742442" y="0"/>
                    <a:pt x="698246" y="47244"/>
                    <a:pt x="698246" y="108331"/>
                  </a:cubicBezTo>
                  <a:cubicBezTo>
                    <a:pt x="698246" y="124968"/>
                    <a:pt x="700786" y="138811"/>
                    <a:pt x="705993" y="152781"/>
                  </a:cubicBezTo>
                  <a:lnTo>
                    <a:pt x="570484" y="299974"/>
                  </a:lnTo>
                  <a:cubicBezTo>
                    <a:pt x="557403" y="291592"/>
                    <a:pt x="541782" y="288925"/>
                    <a:pt x="528828" y="288925"/>
                  </a:cubicBezTo>
                  <a:cubicBezTo>
                    <a:pt x="515874" y="288925"/>
                    <a:pt x="497586" y="291719"/>
                    <a:pt x="484505" y="299974"/>
                  </a:cubicBezTo>
                  <a:lnTo>
                    <a:pt x="416814" y="224917"/>
                  </a:lnTo>
                  <a:cubicBezTo>
                    <a:pt x="424688" y="211074"/>
                    <a:pt x="427228" y="194437"/>
                    <a:pt x="427228" y="180467"/>
                  </a:cubicBezTo>
                  <a:cubicBezTo>
                    <a:pt x="427228" y="122047"/>
                    <a:pt x="380365" y="72136"/>
                    <a:pt x="325628" y="72136"/>
                  </a:cubicBezTo>
                  <a:cubicBezTo>
                    <a:pt x="270891" y="72136"/>
                    <a:pt x="224028" y="122174"/>
                    <a:pt x="224028" y="180467"/>
                  </a:cubicBezTo>
                  <a:cubicBezTo>
                    <a:pt x="224028" y="197104"/>
                    <a:pt x="229235" y="211074"/>
                    <a:pt x="234442" y="224917"/>
                  </a:cubicBezTo>
                  <a:lnTo>
                    <a:pt x="143256" y="322199"/>
                  </a:lnTo>
                  <a:cubicBezTo>
                    <a:pt x="130175" y="316611"/>
                    <a:pt x="114554" y="313817"/>
                    <a:pt x="101600" y="313817"/>
                  </a:cubicBezTo>
                  <a:cubicBezTo>
                    <a:pt x="46863" y="313817"/>
                    <a:pt x="0" y="361061"/>
                    <a:pt x="0" y="419354"/>
                  </a:cubicBezTo>
                  <a:cubicBezTo>
                    <a:pt x="0" y="480568"/>
                    <a:pt x="46863" y="527685"/>
                    <a:pt x="101600" y="527685"/>
                  </a:cubicBezTo>
                  <a:cubicBezTo>
                    <a:pt x="156337" y="527685"/>
                    <a:pt x="203200" y="480568"/>
                    <a:pt x="203200" y="419354"/>
                  </a:cubicBezTo>
                  <a:cubicBezTo>
                    <a:pt x="203200" y="402717"/>
                    <a:pt x="197993" y="388874"/>
                    <a:pt x="192786" y="374904"/>
                  </a:cubicBezTo>
                  <a:lnTo>
                    <a:pt x="283972" y="277749"/>
                  </a:lnTo>
                  <a:cubicBezTo>
                    <a:pt x="297053" y="283337"/>
                    <a:pt x="312674" y="288798"/>
                    <a:pt x="325628" y="288798"/>
                  </a:cubicBezTo>
                  <a:cubicBezTo>
                    <a:pt x="338582" y="288798"/>
                    <a:pt x="354330" y="283210"/>
                    <a:pt x="367284" y="277749"/>
                  </a:cubicBezTo>
                  <a:lnTo>
                    <a:pt x="437642" y="350012"/>
                  </a:lnTo>
                  <a:cubicBezTo>
                    <a:pt x="429895" y="363855"/>
                    <a:pt x="427228" y="383286"/>
                    <a:pt x="427228" y="397129"/>
                  </a:cubicBezTo>
                  <a:cubicBezTo>
                    <a:pt x="427228" y="455549"/>
                    <a:pt x="471551" y="502793"/>
                    <a:pt x="528828" y="502793"/>
                  </a:cubicBezTo>
                  <a:cubicBezTo>
                    <a:pt x="583438" y="502793"/>
                    <a:pt x="627761" y="455549"/>
                    <a:pt x="627761" y="397129"/>
                  </a:cubicBezTo>
                  <a:cubicBezTo>
                    <a:pt x="627761" y="377698"/>
                    <a:pt x="625094" y="363855"/>
                    <a:pt x="619887" y="350012"/>
                  </a:cubicBezTo>
                  <a:lnTo>
                    <a:pt x="755396" y="205613"/>
                  </a:lnTo>
                  <a:cubicBezTo>
                    <a:pt x="768350" y="211201"/>
                    <a:pt x="783971" y="216662"/>
                    <a:pt x="797052" y="216662"/>
                  </a:cubicBezTo>
                  <a:cubicBezTo>
                    <a:pt x="854329" y="216662"/>
                    <a:pt x="901192" y="166624"/>
                    <a:pt x="901192" y="108331"/>
                  </a:cubicBezTo>
                  <a:cubicBezTo>
                    <a:pt x="901192" y="47244"/>
                    <a:pt x="854329" y="0"/>
                    <a:pt x="79705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8" name="Group 127">
            <a:extLst>
              <a:ext uri="{FF2B5EF4-FFF2-40B4-BE49-F238E27FC236}">
                <a16:creationId xmlns:a16="http://schemas.microsoft.com/office/drawing/2014/main" id="{46581ECB-FE8C-5467-8269-5B73EC08D7D4}"/>
              </a:ext>
            </a:extLst>
          </p:cNvPr>
          <p:cNvGrpSpPr>
            <a:grpSpLocks noChangeAspect="1"/>
          </p:cNvGrpSpPr>
          <p:nvPr/>
        </p:nvGrpSpPr>
        <p:grpSpPr>
          <a:xfrm>
            <a:off x="10181272" y="5629189"/>
            <a:ext cx="789480" cy="656100"/>
            <a:chOff x="0" y="0"/>
            <a:chExt cx="1052640" cy="874800"/>
          </a:xfrm>
        </p:grpSpPr>
        <p:sp>
          <p:nvSpPr>
            <p:cNvPr id="1199" name="Freeform 128">
              <a:extLst>
                <a:ext uri="{FF2B5EF4-FFF2-40B4-BE49-F238E27FC236}">
                  <a16:creationId xmlns:a16="http://schemas.microsoft.com/office/drawing/2014/main" id="{689FE0FB-9CBC-1815-9A63-AB2E76F2F6CB}"/>
                </a:ext>
              </a:extLst>
            </p:cNvPr>
            <p:cNvSpPr/>
            <p:nvPr/>
          </p:nvSpPr>
          <p:spPr>
            <a:xfrm>
              <a:off x="0" y="127"/>
              <a:ext cx="1052576" cy="874776"/>
            </a:xfrm>
            <a:custGeom>
              <a:avLst/>
              <a:gdLst/>
              <a:ahLst/>
              <a:cxnLst/>
              <a:rect l="l" t="t" r="r" b="b"/>
              <a:pathLst>
                <a:path w="1052576" h="874776">
                  <a:moveTo>
                    <a:pt x="76454" y="321056"/>
                  </a:moveTo>
                  <a:cubicBezTo>
                    <a:pt x="77978" y="321056"/>
                    <a:pt x="79629" y="321437"/>
                    <a:pt x="80899" y="322072"/>
                  </a:cubicBezTo>
                  <a:lnTo>
                    <a:pt x="132969" y="349885"/>
                  </a:lnTo>
                  <a:lnTo>
                    <a:pt x="132969" y="522097"/>
                  </a:lnTo>
                  <a:lnTo>
                    <a:pt x="80899" y="549783"/>
                  </a:lnTo>
                  <a:cubicBezTo>
                    <a:pt x="79375" y="551307"/>
                    <a:pt x="77470" y="551942"/>
                    <a:pt x="75565" y="551942"/>
                  </a:cubicBezTo>
                  <a:cubicBezTo>
                    <a:pt x="70612" y="551942"/>
                    <a:pt x="65151" y="547370"/>
                    <a:pt x="65151" y="541401"/>
                  </a:cubicBezTo>
                  <a:lnTo>
                    <a:pt x="65151" y="333121"/>
                  </a:lnTo>
                  <a:cubicBezTo>
                    <a:pt x="65151" y="324612"/>
                    <a:pt x="71247" y="321056"/>
                    <a:pt x="76454" y="321056"/>
                  </a:cubicBezTo>
                  <a:close/>
                  <a:moveTo>
                    <a:pt x="341376" y="633095"/>
                  </a:moveTo>
                  <a:lnTo>
                    <a:pt x="575818" y="708152"/>
                  </a:lnTo>
                  <a:cubicBezTo>
                    <a:pt x="549783" y="749808"/>
                    <a:pt x="510794" y="772033"/>
                    <a:pt x="466344" y="772033"/>
                  </a:cubicBezTo>
                  <a:cubicBezTo>
                    <a:pt x="398653" y="772033"/>
                    <a:pt x="338709" y="710946"/>
                    <a:pt x="341249" y="633222"/>
                  </a:cubicBezTo>
                  <a:close/>
                  <a:moveTo>
                    <a:pt x="940689" y="72136"/>
                  </a:moveTo>
                  <a:cubicBezTo>
                    <a:pt x="961517" y="72136"/>
                    <a:pt x="977138" y="88773"/>
                    <a:pt x="977138" y="105410"/>
                  </a:cubicBezTo>
                  <a:lnTo>
                    <a:pt x="977138" y="763651"/>
                  </a:lnTo>
                  <a:cubicBezTo>
                    <a:pt x="977138" y="783082"/>
                    <a:pt x="961517" y="796925"/>
                    <a:pt x="940689" y="796925"/>
                  </a:cubicBezTo>
                  <a:cubicBezTo>
                    <a:pt x="922528" y="796925"/>
                    <a:pt x="909447" y="780288"/>
                    <a:pt x="909447" y="763651"/>
                  </a:cubicBezTo>
                  <a:lnTo>
                    <a:pt x="909447" y="105537"/>
                  </a:lnTo>
                  <a:cubicBezTo>
                    <a:pt x="909447" y="86106"/>
                    <a:pt x="925068" y="72263"/>
                    <a:pt x="940689" y="72263"/>
                  </a:cubicBezTo>
                  <a:close/>
                  <a:moveTo>
                    <a:pt x="945896" y="0"/>
                  </a:moveTo>
                  <a:cubicBezTo>
                    <a:pt x="899033" y="0"/>
                    <a:pt x="857377" y="33274"/>
                    <a:pt x="846963" y="77724"/>
                  </a:cubicBezTo>
                  <a:lnTo>
                    <a:pt x="172085" y="286004"/>
                  </a:lnTo>
                  <a:lnTo>
                    <a:pt x="114681" y="255397"/>
                  </a:lnTo>
                  <a:cubicBezTo>
                    <a:pt x="103378" y="249428"/>
                    <a:pt x="91694" y="246634"/>
                    <a:pt x="80137" y="246634"/>
                  </a:cubicBezTo>
                  <a:cubicBezTo>
                    <a:pt x="38481" y="246634"/>
                    <a:pt x="0" y="283083"/>
                    <a:pt x="0" y="333121"/>
                  </a:cubicBezTo>
                  <a:lnTo>
                    <a:pt x="0" y="541401"/>
                  </a:lnTo>
                  <a:cubicBezTo>
                    <a:pt x="0" y="589280"/>
                    <a:pt x="38354" y="625221"/>
                    <a:pt x="81153" y="625221"/>
                  </a:cubicBezTo>
                  <a:cubicBezTo>
                    <a:pt x="93091" y="625221"/>
                    <a:pt x="105283" y="622427"/>
                    <a:pt x="117221" y="616458"/>
                  </a:cubicBezTo>
                  <a:lnTo>
                    <a:pt x="177038" y="585851"/>
                  </a:lnTo>
                  <a:lnTo>
                    <a:pt x="275971" y="616458"/>
                  </a:lnTo>
                  <a:cubicBezTo>
                    <a:pt x="260350" y="744220"/>
                    <a:pt x="354203" y="849757"/>
                    <a:pt x="468884" y="849757"/>
                  </a:cubicBezTo>
                  <a:cubicBezTo>
                    <a:pt x="544449" y="849757"/>
                    <a:pt x="612267" y="799719"/>
                    <a:pt x="646049" y="730377"/>
                  </a:cubicBezTo>
                  <a:lnTo>
                    <a:pt x="849249" y="794258"/>
                  </a:lnTo>
                  <a:cubicBezTo>
                    <a:pt x="862330" y="838708"/>
                    <a:pt x="901446" y="874776"/>
                    <a:pt x="948309" y="874776"/>
                  </a:cubicBezTo>
                  <a:cubicBezTo>
                    <a:pt x="1002919" y="874776"/>
                    <a:pt x="1052576" y="824738"/>
                    <a:pt x="1052576" y="766445"/>
                  </a:cubicBezTo>
                  <a:lnTo>
                    <a:pt x="1052576" y="110998"/>
                  </a:lnTo>
                  <a:cubicBezTo>
                    <a:pt x="1044829" y="47117"/>
                    <a:pt x="1000633" y="0"/>
                    <a:pt x="94589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0" name="Group 129">
            <a:extLst>
              <a:ext uri="{FF2B5EF4-FFF2-40B4-BE49-F238E27FC236}">
                <a16:creationId xmlns:a16="http://schemas.microsoft.com/office/drawing/2014/main" id="{B11F9CD3-826C-16BF-E82B-ED549024C66B}"/>
              </a:ext>
            </a:extLst>
          </p:cNvPr>
          <p:cNvGrpSpPr>
            <a:grpSpLocks noChangeAspect="1"/>
          </p:cNvGrpSpPr>
          <p:nvPr/>
        </p:nvGrpSpPr>
        <p:grpSpPr>
          <a:xfrm>
            <a:off x="12783532" y="5537929"/>
            <a:ext cx="337500" cy="617220"/>
            <a:chOff x="0" y="0"/>
            <a:chExt cx="450000" cy="822960"/>
          </a:xfrm>
        </p:grpSpPr>
        <p:sp>
          <p:nvSpPr>
            <p:cNvPr id="1201" name="Freeform 130">
              <a:extLst>
                <a:ext uri="{FF2B5EF4-FFF2-40B4-BE49-F238E27FC236}">
                  <a16:creationId xmlns:a16="http://schemas.microsoft.com/office/drawing/2014/main" id="{6DAA4553-0881-7DB3-D331-6087FF7489E5}"/>
                </a:ext>
              </a:extLst>
            </p:cNvPr>
            <p:cNvSpPr/>
            <p:nvPr/>
          </p:nvSpPr>
          <p:spPr>
            <a:xfrm>
              <a:off x="127" y="127"/>
              <a:ext cx="449834" cy="822960"/>
            </a:xfrm>
            <a:custGeom>
              <a:avLst/>
              <a:gdLst/>
              <a:ahLst/>
              <a:cxnLst/>
              <a:rect l="l" t="t" r="r" b="b"/>
              <a:pathLst>
                <a:path w="449834" h="822960">
                  <a:moveTo>
                    <a:pt x="415798" y="0"/>
                  </a:moveTo>
                  <a:cubicBezTo>
                    <a:pt x="414528" y="0"/>
                    <a:pt x="413258" y="127"/>
                    <a:pt x="412115" y="254"/>
                  </a:cubicBezTo>
                  <a:cubicBezTo>
                    <a:pt x="177546" y="35560"/>
                    <a:pt x="0" y="250063"/>
                    <a:pt x="0" y="502539"/>
                  </a:cubicBezTo>
                  <a:cubicBezTo>
                    <a:pt x="0" y="616204"/>
                    <a:pt x="33147" y="719582"/>
                    <a:pt x="97155" y="807974"/>
                  </a:cubicBezTo>
                  <a:cubicBezTo>
                    <a:pt x="103759" y="817880"/>
                    <a:pt x="113284" y="822960"/>
                    <a:pt x="122809" y="822960"/>
                  </a:cubicBezTo>
                  <a:cubicBezTo>
                    <a:pt x="130429" y="822960"/>
                    <a:pt x="138176" y="819785"/>
                    <a:pt x="144399" y="813054"/>
                  </a:cubicBezTo>
                  <a:lnTo>
                    <a:pt x="279400" y="669036"/>
                  </a:lnTo>
                  <a:cubicBezTo>
                    <a:pt x="286512" y="661543"/>
                    <a:pt x="288925" y="641350"/>
                    <a:pt x="284099" y="628650"/>
                  </a:cubicBezTo>
                  <a:cubicBezTo>
                    <a:pt x="262763" y="590804"/>
                    <a:pt x="250952" y="545338"/>
                    <a:pt x="250952" y="502412"/>
                  </a:cubicBezTo>
                  <a:cubicBezTo>
                    <a:pt x="250952" y="391414"/>
                    <a:pt x="321945" y="292862"/>
                    <a:pt x="426212" y="265049"/>
                  </a:cubicBezTo>
                  <a:cubicBezTo>
                    <a:pt x="440436" y="262509"/>
                    <a:pt x="449834" y="249936"/>
                    <a:pt x="449834" y="234823"/>
                  </a:cubicBezTo>
                  <a:lnTo>
                    <a:pt x="449834" y="33020"/>
                  </a:lnTo>
                  <a:cubicBezTo>
                    <a:pt x="447802" y="14351"/>
                    <a:pt x="431292" y="0"/>
                    <a:pt x="4157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2" name="Group 131">
            <a:extLst>
              <a:ext uri="{FF2B5EF4-FFF2-40B4-BE49-F238E27FC236}">
                <a16:creationId xmlns:a16="http://schemas.microsoft.com/office/drawing/2014/main" id="{FDEE98D5-0277-5FC8-6B44-0FF3D499C92B}"/>
              </a:ext>
            </a:extLst>
          </p:cNvPr>
          <p:cNvGrpSpPr>
            <a:grpSpLocks noChangeAspect="1"/>
          </p:cNvGrpSpPr>
          <p:nvPr/>
        </p:nvGrpSpPr>
        <p:grpSpPr>
          <a:xfrm>
            <a:off x="12915292" y="6066589"/>
            <a:ext cx="454680" cy="228960"/>
            <a:chOff x="0" y="0"/>
            <a:chExt cx="606240" cy="305280"/>
          </a:xfrm>
        </p:grpSpPr>
        <p:sp>
          <p:nvSpPr>
            <p:cNvPr id="1203" name="Freeform 132">
              <a:extLst>
                <a:ext uri="{FF2B5EF4-FFF2-40B4-BE49-F238E27FC236}">
                  <a16:creationId xmlns:a16="http://schemas.microsoft.com/office/drawing/2014/main" id="{B0F76A5F-BEA8-A5E2-E23C-84BECB2FF10B}"/>
                </a:ext>
              </a:extLst>
            </p:cNvPr>
            <p:cNvSpPr/>
            <p:nvPr/>
          </p:nvSpPr>
          <p:spPr>
            <a:xfrm>
              <a:off x="0" y="0"/>
              <a:ext cx="606298" cy="305308"/>
            </a:xfrm>
            <a:custGeom>
              <a:avLst/>
              <a:gdLst/>
              <a:ahLst/>
              <a:cxnLst/>
              <a:rect l="l" t="t" r="r" b="b"/>
              <a:pathLst>
                <a:path w="606298" h="305308">
                  <a:moveTo>
                    <a:pt x="432816" y="0"/>
                  </a:moveTo>
                  <a:cubicBezTo>
                    <a:pt x="427863" y="0"/>
                    <a:pt x="423164" y="889"/>
                    <a:pt x="419227" y="2540"/>
                  </a:cubicBezTo>
                  <a:cubicBezTo>
                    <a:pt x="382651" y="27178"/>
                    <a:pt x="340487" y="39116"/>
                    <a:pt x="298577" y="39116"/>
                  </a:cubicBezTo>
                  <a:cubicBezTo>
                    <a:pt x="258953" y="39116"/>
                    <a:pt x="219329" y="28448"/>
                    <a:pt x="184785" y="7620"/>
                  </a:cubicBezTo>
                  <a:cubicBezTo>
                    <a:pt x="179578" y="4318"/>
                    <a:pt x="173990" y="2413"/>
                    <a:pt x="168275" y="2413"/>
                  </a:cubicBezTo>
                  <a:cubicBezTo>
                    <a:pt x="160909" y="2413"/>
                    <a:pt x="153416" y="5588"/>
                    <a:pt x="146812" y="12700"/>
                  </a:cubicBezTo>
                  <a:lnTo>
                    <a:pt x="14224" y="153924"/>
                  </a:lnTo>
                  <a:cubicBezTo>
                    <a:pt x="0" y="171577"/>
                    <a:pt x="2413" y="191770"/>
                    <a:pt x="16637" y="204343"/>
                  </a:cubicBezTo>
                  <a:cubicBezTo>
                    <a:pt x="99568" y="272542"/>
                    <a:pt x="196596" y="305308"/>
                    <a:pt x="300736" y="305308"/>
                  </a:cubicBezTo>
                  <a:cubicBezTo>
                    <a:pt x="404876" y="305308"/>
                    <a:pt x="504444" y="272542"/>
                    <a:pt x="587375" y="201930"/>
                  </a:cubicBezTo>
                  <a:cubicBezTo>
                    <a:pt x="603885" y="189230"/>
                    <a:pt x="606298" y="166624"/>
                    <a:pt x="592074" y="151384"/>
                  </a:cubicBezTo>
                  <a:lnTo>
                    <a:pt x="459359" y="10033"/>
                  </a:lnTo>
                  <a:cubicBezTo>
                    <a:pt x="453009" y="3302"/>
                    <a:pt x="442595" y="0"/>
                    <a:pt x="4328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4" name="Group 133">
            <a:extLst>
              <a:ext uri="{FF2B5EF4-FFF2-40B4-BE49-F238E27FC236}">
                <a16:creationId xmlns:a16="http://schemas.microsoft.com/office/drawing/2014/main" id="{D9051862-16F4-3894-5016-47B50949E083}"/>
              </a:ext>
            </a:extLst>
          </p:cNvPr>
          <p:cNvGrpSpPr>
            <a:grpSpLocks noChangeAspect="1"/>
          </p:cNvGrpSpPr>
          <p:nvPr/>
        </p:nvGrpSpPr>
        <p:grpSpPr>
          <a:xfrm>
            <a:off x="13165312" y="5537929"/>
            <a:ext cx="337500" cy="616680"/>
            <a:chOff x="0" y="0"/>
            <a:chExt cx="450000" cy="822240"/>
          </a:xfrm>
        </p:grpSpPr>
        <p:sp>
          <p:nvSpPr>
            <p:cNvPr id="1205" name="Freeform 134">
              <a:extLst>
                <a:ext uri="{FF2B5EF4-FFF2-40B4-BE49-F238E27FC236}">
                  <a16:creationId xmlns:a16="http://schemas.microsoft.com/office/drawing/2014/main" id="{1668E351-A21C-BF82-756B-0287F6302D06}"/>
                </a:ext>
              </a:extLst>
            </p:cNvPr>
            <p:cNvSpPr/>
            <p:nvPr/>
          </p:nvSpPr>
          <p:spPr>
            <a:xfrm>
              <a:off x="127" y="127"/>
              <a:ext cx="449961" cy="822198"/>
            </a:xfrm>
            <a:custGeom>
              <a:avLst/>
              <a:gdLst/>
              <a:ahLst/>
              <a:cxnLst/>
              <a:rect l="l" t="t" r="r" b="b"/>
              <a:pathLst>
                <a:path w="449961" h="822198">
                  <a:moveTo>
                    <a:pt x="31242" y="0"/>
                  </a:moveTo>
                  <a:cubicBezTo>
                    <a:pt x="14097" y="0"/>
                    <a:pt x="0" y="14351"/>
                    <a:pt x="0" y="33020"/>
                  </a:cubicBezTo>
                  <a:lnTo>
                    <a:pt x="0" y="234950"/>
                  </a:lnTo>
                  <a:cubicBezTo>
                    <a:pt x="0" y="250063"/>
                    <a:pt x="9525" y="262763"/>
                    <a:pt x="23622" y="265303"/>
                  </a:cubicBezTo>
                  <a:cubicBezTo>
                    <a:pt x="123063" y="293116"/>
                    <a:pt x="198882" y="389001"/>
                    <a:pt x="198882" y="502666"/>
                  </a:cubicBezTo>
                  <a:cubicBezTo>
                    <a:pt x="198882" y="545592"/>
                    <a:pt x="186944" y="590931"/>
                    <a:pt x="165735" y="628904"/>
                  </a:cubicBezTo>
                  <a:cubicBezTo>
                    <a:pt x="156210" y="641604"/>
                    <a:pt x="158623" y="656717"/>
                    <a:pt x="170434" y="669290"/>
                  </a:cubicBezTo>
                  <a:lnTo>
                    <a:pt x="305435" y="813308"/>
                  </a:lnTo>
                  <a:cubicBezTo>
                    <a:pt x="310896" y="819023"/>
                    <a:pt x="318770" y="822198"/>
                    <a:pt x="326898" y="822198"/>
                  </a:cubicBezTo>
                  <a:cubicBezTo>
                    <a:pt x="336550" y="822198"/>
                    <a:pt x="346329" y="817753"/>
                    <a:pt x="352806" y="808228"/>
                  </a:cubicBezTo>
                  <a:cubicBezTo>
                    <a:pt x="414401" y="719836"/>
                    <a:pt x="449961" y="613791"/>
                    <a:pt x="449961" y="502666"/>
                  </a:cubicBezTo>
                  <a:cubicBezTo>
                    <a:pt x="442849" y="250190"/>
                    <a:pt x="269875" y="35560"/>
                    <a:pt x="35433" y="254"/>
                  </a:cubicBezTo>
                  <a:cubicBezTo>
                    <a:pt x="34036" y="0"/>
                    <a:pt x="32639" y="0"/>
                    <a:pt x="312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6" name="Group 135">
            <a:extLst>
              <a:ext uri="{FF2B5EF4-FFF2-40B4-BE49-F238E27FC236}">
                <a16:creationId xmlns:a16="http://schemas.microsoft.com/office/drawing/2014/main" id="{2E37D221-2680-76DA-5B6F-B7C2CAC70B40}"/>
              </a:ext>
            </a:extLst>
          </p:cNvPr>
          <p:cNvGrpSpPr>
            <a:grpSpLocks noChangeAspect="1"/>
          </p:cNvGrpSpPr>
          <p:nvPr/>
        </p:nvGrpSpPr>
        <p:grpSpPr>
          <a:xfrm>
            <a:off x="13069732" y="5742589"/>
            <a:ext cx="142020" cy="348300"/>
            <a:chOff x="0" y="0"/>
            <a:chExt cx="189360" cy="464400"/>
          </a:xfrm>
        </p:grpSpPr>
        <p:sp>
          <p:nvSpPr>
            <p:cNvPr id="1207" name="Freeform 136">
              <a:extLst>
                <a:ext uri="{FF2B5EF4-FFF2-40B4-BE49-F238E27FC236}">
                  <a16:creationId xmlns:a16="http://schemas.microsoft.com/office/drawing/2014/main" id="{975DA06D-C33C-8AA6-C3C9-9F733B6C7D00}"/>
                </a:ext>
              </a:extLst>
            </p:cNvPr>
            <p:cNvSpPr/>
            <p:nvPr/>
          </p:nvSpPr>
          <p:spPr>
            <a:xfrm>
              <a:off x="0" y="127"/>
              <a:ext cx="189230" cy="464566"/>
            </a:xfrm>
            <a:custGeom>
              <a:avLst/>
              <a:gdLst/>
              <a:ahLst/>
              <a:cxnLst/>
              <a:rect l="l" t="t" r="r" b="b"/>
              <a:pathLst>
                <a:path w="189230" h="464566">
                  <a:moveTo>
                    <a:pt x="94615" y="0"/>
                  </a:moveTo>
                  <a:cubicBezTo>
                    <a:pt x="78105" y="0"/>
                    <a:pt x="61468" y="15113"/>
                    <a:pt x="61468" y="30226"/>
                  </a:cubicBezTo>
                  <a:lnTo>
                    <a:pt x="61468" y="52959"/>
                  </a:lnTo>
                  <a:cubicBezTo>
                    <a:pt x="26035" y="65532"/>
                    <a:pt x="0" y="103505"/>
                    <a:pt x="0" y="148844"/>
                  </a:cubicBezTo>
                  <a:cubicBezTo>
                    <a:pt x="0" y="201803"/>
                    <a:pt x="42545" y="232029"/>
                    <a:pt x="73406" y="257302"/>
                  </a:cubicBezTo>
                  <a:cubicBezTo>
                    <a:pt x="97028" y="277495"/>
                    <a:pt x="125476" y="295148"/>
                    <a:pt x="125476" y="315341"/>
                  </a:cubicBezTo>
                  <a:cubicBezTo>
                    <a:pt x="125476" y="332994"/>
                    <a:pt x="108966" y="350647"/>
                    <a:pt x="94742" y="350647"/>
                  </a:cubicBezTo>
                  <a:cubicBezTo>
                    <a:pt x="80518" y="350647"/>
                    <a:pt x="61595" y="332994"/>
                    <a:pt x="61595" y="315341"/>
                  </a:cubicBezTo>
                  <a:cubicBezTo>
                    <a:pt x="61595" y="295148"/>
                    <a:pt x="47371" y="282448"/>
                    <a:pt x="33147" y="282448"/>
                  </a:cubicBezTo>
                  <a:cubicBezTo>
                    <a:pt x="18923" y="282448"/>
                    <a:pt x="2413" y="300228"/>
                    <a:pt x="2413" y="315468"/>
                  </a:cubicBezTo>
                  <a:cubicBezTo>
                    <a:pt x="2413" y="358394"/>
                    <a:pt x="30861" y="393700"/>
                    <a:pt x="66294" y="408940"/>
                  </a:cubicBezTo>
                  <a:lnTo>
                    <a:pt x="66294" y="431673"/>
                  </a:lnTo>
                  <a:cubicBezTo>
                    <a:pt x="66294" y="451866"/>
                    <a:pt x="80518" y="464566"/>
                    <a:pt x="97028" y="464566"/>
                  </a:cubicBezTo>
                  <a:cubicBezTo>
                    <a:pt x="115951" y="464566"/>
                    <a:pt x="127762" y="446913"/>
                    <a:pt x="127762" y="431673"/>
                  </a:cubicBezTo>
                  <a:lnTo>
                    <a:pt x="127762" y="406273"/>
                  </a:lnTo>
                  <a:cubicBezTo>
                    <a:pt x="163195" y="393700"/>
                    <a:pt x="189230" y="355854"/>
                    <a:pt x="189230" y="312801"/>
                  </a:cubicBezTo>
                  <a:cubicBezTo>
                    <a:pt x="189230" y="257302"/>
                    <a:pt x="148971" y="226949"/>
                    <a:pt x="115824" y="201803"/>
                  </a:cubicBezTo>
                  <a:cubicBezTo>
                    <a:pt x="92202" y="181610"/>
                    <a:pt x="66040" y="163957"/>
                    <a:pt x="66040" y="143764"/>
                  </a:cubicBezTo>
                  <a:cubicBezTo>
                    <a:pt x="66040" y="126111"/>
                    <a:pt x="80264" y="113538"/>
                    <a:pt x="96774" y="113538"/>
                  </a:cubicBezTo>
                  <a:cubicBezTo>
                    <a:pt x="115697" y="113538"/>
                    <a:pt x="127508" y="128651"/>
                    <a:pt x="127508" y="143764"/>
                  </a:cubicBezTo>
                  <a:cubicBezTo>
                    <a:pt x="127508" y="163957"/>
                    <a:pt x="141732" y="179070"/>
                    <a:pt x="160655" y="179070"/>
                  </a:cubicBezTo>
                  <a:cubicBezTo>
                    <a:pt x="177165" y="179070"/>
                    <a:pt x="189103" y="163957"/>
                    <a:pt x="189103" y="143764"/>
                  </a:cubicBezTo>
                  <a:cubicBezTo>
                    <a:pt x="189103" y="100838"/>
                    <a:pt x="163068" y="65532"/>
                    <a:pt x="127635" y="50292"/>
                  </a:cubicBezTo>
                  <a:lnTo>
                    <a:pt x="127635" y="27686"/>
                  </a:lnTo>
                  <a:cubicBezTo>
                    <a:pt x="127889" y="12573"/>
                    <a:pt x="113665" y="0"/>
                    <a:pt x="9461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8" name="Group 137">
            <a:extLst>
              <a:ext uri="{FF2B5EF4-FFF2-40B4-BE49-F238E27FC236}">
                <a16:creationId xmlns:a16="http://schemas.microsoft.com/office/drawing/2014/main" id="{98F387AE-92F0-7031-F53E-A15FD1304348}"/>
              </a:ext>
            </a:extLst>
          </p:cNvPr>
          <p:cNvGrpSpPr>
            <a:grpSpLocks noChangeAspect="1"/>
          </p:cNvGrpSpPr>
          <p:nvPr/>
        </p:nvGrpSpPr>
        <p:grpSpPr>
          <a:xfrm>
            <a:off x="4939492" y="7348009"/>
            <a:ext cx="211140" cy="135000"/>
            <a:chOff x="0" y="0"/>
            <a:chExt cx="281520" cy="180000"/>
          </a:xfrm>
        </p:grpSpPr>
        <p:sp>
          <p:nvSpPr>
            <p:cNvPr id="1209" name="Freeform 138">
              <a:extLst>
                <a:ext uri="{FF2B5EF4-FFF2-40B4-BE49-F238E27FC236}">
                  <a16:creationId xmlns:a16="http://schemas.microsoft.com/office/drawing/2014/main" id="{08E80D51-4C45-D717-4BC0-554E4C0FC6D3}"/>
                </a:ext>
              </a:extLst>
            </p:cNvPr>
            <p:cNvSpPr/>
            <p:nvPr/>
          </p:nvSpPr>
          <p:spPr>
            <a:xfrm>
              <a:off x="0" y="0"/>
              <a:ext cx="281559" cy="179959"/>
            </a:xfrm>
            <a:custGeom>
              <a:avLst/>
              <a:gdLst/>
              <a:ahLst/>
              <a:cxnLst/>
              <a:rect l="l" t="t" r="r" b="b"/>
              <a:pathLst>
                <a:path w="281559" h="179959">
                  <a:moveTo>
                    <a:pt x="140716" y="0"/>
                  </a:moveTo>
                  <a:cubicBezTo>
                    <a:pt x="64008" y="0"/>
                    <a:pt x="0" y="68199"/>
                    <a:pt x="0" y="149987"/>
                  </a:cubicBezTo>
                  <a:lnTo>
                    <a:pt x="0" y="179959"/>
                  </a:lnTo>
                  <a:lnTo>
                    <a:pt x="281559" y="179959"/>
                  </a:lnTo>
                  <a:lnTo>
                    <a:pt x="281559" y="149987"/>
                  </a:lnTo>
                  <a:cubicBezTo>
                    <a:pt x="281559" y="68199"/>
                    <a:pt x="217551" y="0"/>
                    <a:pt x="1407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0" name="Group 139">
            <a:extLst>
              <a:ext uri="{FF2B5EF4-FFF2-40B4-BE49-F238E27FC236}">
                <a16:creationId xmlns:a16="http://schemas.microsoft.com/office/drawing/2014/main" id="{F1F49363-AE17-5EF6-F393-5B943F2AD106}"/>
              </a:ext>
            </a:extLst>
          </p:cNvPr>
          <p:cNvGrpSpPr>
            <a:grpSpLocks noChangeAspect="1"/>
          </p:cNvGrpSpPr>
          <p:nvPr/>
        </p:nvGrpSpPr>
        <p:grpSpPr>
          <a:xfrm>
            <a:off x="5001052" y="7213009"/>
            <a:ext cx="86400" cy="92340"/>
            <a:chOff x="0" y="0"/>
            <a:chExt cx="115200" cy="123120"/>
          </a:xfrm>
        </p:grpSpPr>
        <p:sp>
          <p:nvSpPr>
            <p:cNvPr id="1211" name="Freeform 140">
              <a:extLst>
                <a:ext uri="{FF2B5EF4-FFF2-40B4-BE49-F238E27FC236}">
                  <a16:creationId xmlns:a16="http://schemas.microsoft.com/office/drawing/2014/main" id="{7BDA457C-5A3D-A466-1C87-A93CDA4741BE}"/>
                </a:ext>
              </a:extLst>
            </p:cNvPr>
            <p:cNvSpPr/>
            <p:nvPr/>
          </p:nvSpPr>
          <p:spPr>
            <a:xfrm>
              <a:off x="0" y="0"/>
              <a:ext cx="115189" cy="123063"/>
            </a:xfrm>
            <a:custGeom>
              <a:avLst/>
              <a:gdLst/>
              <a:ahLst/>
              <a:cxnLst/>
              <a:rect l="l" t="t" r="r" b="b"/>
              <a:pathLst>
                <a:path w="115189" h="123063">
                  <a:moveTo>
                    <a:pt x="58928" y="0"/>
                  </a:moveTo>
                  <a:cubicBezTo>
                    <a:pt x="25654" y="0"/>
                    <a:pt x="0" y="27305"/>
                    <a:pt x="0" y="62992"/>
                  </a:cubicBezTo>
                  <a:cubicBezTo>
                    <a:pt x="0" y="95758"/>
                    <a:pt x="25654" y="123063"/>
                    <a:pt x="58928" y="123063"/>
                  </a:cubicBezTo>
                  <a:cubicBezTo>
                    <a:pt x="89662" y="123063"/>
                    <a:pt x="115189" y="95758"/>
                    <a:pt x="115189" y="62865"/>
                  </a:cubicBezTo>
                  <a:cubicBezTo>
                    <a:pt x="115189" y="27305"/>
                    <a:pt x="89662" y="0"/>
                    <a:pt x="5892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2" name="Group 141">
            <a:extLst>
              <a:ext uri="{FF2B5EF4-FFF2-40B4-BE49-F238E27FC236}">
                <a16:creationId xmlns:a16="http://schemas.microsoft.com/office/drawing/2014/main" id="{83B44BE5-158A-22DF-C9D2-65B417E38B7D}"/>
              </a:ext>
            </a:extLst>
          </p:cNvPr>
          <p:cNvGrpSpPr>
            <a:grpSpLocks noChangeAspect="1"/>
          </p:cNvGrpSpPr>
          <p:nvPr/>
        </p:nvGrpSpPr>
        <p:grpSpPr>
          <a:xfrm>
            <a:off x="4729972" y="6986749"/>
            <a:ext cx="633960" cy="766800"/>
            <a:chOff x="0" y="0"/>
            <a:chExt cx="845280" cy="1022400"/>
          </a:xfrm>
        </p:grpSpPr>
        <p:sp>
          <p:nvSpPr>
            <p:cNvPr id="1213" name="Freeform 142">
              <a:extLst>
                <a:ext uri="{FF2B5EF4-FFF2-40B4-BE49-F238E27FC236}">
                  <a16:creationId xmlns:a16="http://schemas.microsoft.com/office/drawing/2014/main" id="{AA6AD616-F68E-85E8-601C-0233547D9A74}"/>
                </a:ext>
              </a:extLst>
            </p:cNvPr>
            <p:cNvSpPr/>
            <p:nvPr/>
          </p:nvSpPr>
          <p:spPr>
            <a:xfrm>
              <a:off x="0" y="127"/>
              <a:ext cx="845312" cy="1022350"/>
            </a:xfrm>
            <a:custGeom>
              <a:avLst/>
              <a:gdLst/>
              <a:ahLst/>
              <a:cxnLst/>
              <a:rect l="l" t="t" r="r" b="b"/>
              <a:pathLst>
                <a:path w="845312" h="1022350">
                  <a:moveTo>
                    <a:pt x="420116" y="238760"/>
                  </a:moveTo>
                  <a:cubicBezTo>
                    <a:pt x="481584" y="238760"/>
                    <a:pt x="532765" y="293497"/>
                    <a:pt x="532765" y="358902"/>
                  </a:cubicBezTo>
                  <a:cubicBezTo>
                    <a:pt x="532765" y="388874"/>
                    <a:pt x="519938" y="416179"/>
                    <a:pt x="502031" y="440817"/>
                  </a:cubicBezTo>
                  <a:cubicBezTo>
                    <a:pt x="571246" y="476250"/>
                    <a:pt x="617347" y="547243"/>
                    <a:pt x="617347" y="631952"/>
                  </a:cubicBezTo>
                  <a:lnTo>
                    <a:pt x="617347" y="694817"/>
                  </a:lnTo>
                  <a:cubicBezTo>
                    <a:pt x="617347" y="711200"/>
                    <a:pt x="604520" y="724789"/>
                    <a:pt x="589153" y="724789"/>
                  </a:cubicBezTo>
                  <a:lnTo>
                    <a:pt x="251079" y="724789"/>
                  </a:lnTo>
                  <a:cubicBezTo>
                    <a:pt x="233172" y="724789"/>
                    <a:pt x="220345" y="711200"/>
                    <a:pt x="220345" y="694817"/>
                  </a:cubicBezTo>
                  <a:lnTo>
                    <a:pt x="220345" y="631952"/>
                  </a:lnTo>
                  <a:cubicBezTo>
                    <a:pt x="220345" y="547243"/>
                    <a:pt x="268986" y="476250"/>
                    <a:pt x="335534" y="440817"/>
                  </a:cubicBezTo>
                  <a:cubicBezTo>
                    <a:pt x="317627" y="421640"/>
                    <a:pt x="307467" y="394335"/>
                    <a:pt x="307467" y="358902"/>
                  </a:cubicBezTo>
                  <a:cubicBezTo>
                    <a:pt x="307467" y="293370"/>
                    <a:pt x="358648" y="238760"/>
                    <a:pt x="420116" y="238760"/>
                  </a:cubicBezTo>
                  <a:close/>
                  <a:moveTo>
                    <a:pt x="421386" y="0"/>
                  </a:moveTo>
                  <a:cubicBezTo>
                    <a:pt x="416941" y="0"/>
                    <a:pt x="412496" y="1397"/>
                    <a:pt x="407289" y="4064"/>
                  </a:cubicBezTo>
                  <a:cubicBezTo>
                    <a:pt x="322199" y="55880"/>
                    <a:pt x="239522" y="81407"/>
                    <a:pt x="155956" y="81407"/>
                  </a:cubicBezTo>
                  <a:cubicBezTo>
                    <a:pt x="116205" y="81407"/>
                    <a:pt x="76327" y="75565"/>
                    <a:pt x="35814" y="64135"/>
                  </a:cubicBezTo>
                  <a:cubicBezTo>
                    <a:pt x="32639" y="62484"/>
                    <a:pt x="29464" y="61849"/>
                    <a:pt x="26416" y="61849"/>
                  </a:cubicBezTo>
                  <a:cubicBezTo>
                    <a:pt x="19685" y="61849"/>
                    <a:pt x="13716" y="65024"/>
                    <a:pt x="10160" y="66929"/>
                  </a:cubicBezTo>
                  <a:cubicBezTo>
                    <a:pt x="2540" y="72263"/>
                    <a:pt x="0" y="80518"/>
                    <a:pt x="0" y="91440"/>
                  </a:cubicBezTo>
                  <a:lnTo>
                    <a:pt x="0" y="435483"/>
                  </a:lnTo>
                  <a:cubicBezTo>
                    <a:pt x="0" y="705739"/>
                    <a:pt x="169164" y="948690"/>
                    <a:pt x="414909" y="1022350"/>
                  </a:cubicBezTo>
                  <a:lnTo>
                    <a:pt x="427736" y="1022350"/>
                  </a:lnTo>
                  <a:cubicBezTo>
                    <a:pt x="671195" y="945896"/>
                    <a:pt x="845312" y="705739"/>
                    <a:pt x="845312" y="435483"/>
                  </a:cubicBezTo>
                  <a:lnTo>
                    <a:pt x="845312" y="91440"/>
                  </a:lnTo>
                  <a:cubicBezTo>
                    <a:pt x="845312" y="80518"/>
                    <a:pt x="842772" y="72390"/>
                    <a:pt x="835025" y="66929"/>
                  </a:cubicBezTo>
                  <a:cubicBezTo>
                    <a:pt x="826135" y="65024"/>
                    <a:pt x="819785" y="61849"/>
                    <a:pt x="814070" y="61849"/>
                  </a:cubicBezTo>
                  <a:cubicBezTo>
                    <a:pt x="811530" y="61849"/>
                    <a:pt x="809244" y="62484"/>
                    <a:pt x="806704" y="64135"/>
                  </a:cubicBezTo>
                  <a:cubicBezTo>
                    <a:pt x="765302" y="75946"/>
                    <a:pt x="724281" y="81915"/>
                    <a:pt x="683514" y="81915"/>
                  </a:cubicBezTo>
                  <a:cubicBezTo>
                    <a:pt x="601218" y="81915"/>
                    <a:pt x="519430" y="57023"/>
                    <a:pt x="435483" y="4064"/>
                  </a:cubicBezTo>
                  <a:cubicBezTo>
                    <a:pt x="430403" y="1397"/>
                    <a:pt x="425831" y="0"/>
                    <a:pt x="42138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4" name="Group 143">
            <a:extLst>
              <a:ext uri="{FF2B5EF4-FFF2-40B4-BE49-F238E27FC236}">
                <a16:creationId xmlns:a16="http://schemas.microsoft.com/office/drawing/2014/main" id="{385E2C7E-5741-85C4-B93F-15DFF03DADEF}"/>
              </a:ext>
            </a:extLst>
          </p:cNvPr>
          <p:cNvGrpSpPr>
            <a:grpSpLocks noChangeAspect="1"/>
          </p:cNvGrpSpPr>
          <p:nvPr/>
        </p:nvGrpSpPr>
        <p:grpSpPr>
          <a:xfrm>
            <a:off x="7507732" y="6993769"/>
            <a:ext cx="730080" cy="583740"/>
            <a:chOff x="0" y="0"/>
            <a:chExt cx="973440" cy="778320"/>
          </a:xfrm>
        </p:grpSpPr>
        <p:sp>
          <p:nvSpPr>
            <p:cNvPr id="1215" name="Freeform 144">
              <a:extLst>
                <a:ext uri="{FF2B5EF4-FFF2-40B4-BE49-F238E27FC236}">
                  <a16:creationId xmlns:a16="http://schemas.microsoft.com/office/drawing/2014/main" id="{4DE363E0-FDB7-9863-21B1-596D9EC52505}"/>
                </a:ext>
              </a:extLst>
            </p:cNvPr>
            <p:cNvSpPr/>
            <p:nvPr/>
          </p:nvSpPr>
          <p:spPr>
            <a:xfrm>
              <a:off x="127" y="0"/>
              <a:ext cx="973455" cy="778383"/>
            </a:xfrm>
            <a:custGeom>
              <a:avLst/>
              <a:gdLst/>
              <a:ahLst/>
              <a:cxnLst/>
              <a:rect l="l" t="t" r="r" b="b"/>
              <a:pathLst>
                <a:path w="973455" h="778383">
                  <a:moveTo>
                    <a:pt x="163830" y="324993"/>
                  </a:moveTo>
                  <a:lnTo>
                    <a:pt x="253492" y="478028"/>
                  </a:lnTo>
                  <a:lnTo>
                    <a:pt x="74168" y="478028"/>
                  </a:lnTo>
                  <a:lnTo>
                    <a:pt x="163830" y="324993"/>
                  </a:lnTo>
                  <a:close/>
                  <a:moveTo>
                    <a:pt x="783717" y="324993"/>
                  </a:moveTo>
                  <a:lnTo>
                    <a:pt x="873379" y="478028"/>
                  </a:lnTo>
                  <a:lnTo>
                    <a:pt x="694055" y="478028"/>
                  </a:lnTo>
                  <a:lnTo>
                    <a:pt x="783717" y="324993"/>
                  </a:lnTo>
                  <a:close/>
                  <a:moveTo>
                    <a:pt x="478917" y="0"/>
                  </a:moveTo>
                  <a:cubicBezTo>
                    <a:pt x="432816" y="0"/>
                    <a:pt x="394335" y="41021"/>
                    <a:pt x="394335" y="90170"/>
                  </a:cubicBezTo>
                  <a:lnTo>
                    <a:pt x="394335" y="101092"/>
                  </a:lnTo>
                  <a:lnTo>
                    <a:pt x="368808" y="114808"/>
                  </a:lnTo>
                  <a:cubicBezTo>
                    <a:pt x="309880" y="150241"/>
                    <a:pt x="286893" y="163957"/>
                    <a:pt x="245872" y="169418"/>
                  </a:cubicBezTo>
                  <a:cubicBezTo>
                    <a:pt x="233045" y="139319"/>
                    <a:pt x="204851" y="114808"/>
                    <a:pt x="169037" y="114808"/>
                  </a:cubicBezTo>
                  <a:cubicBezTo>
                    <a:pt x="138303" y="114808"/>
                    <a:pt x="107569" y="136652"/>
                    <a:pt x="94742" y="166624"/>
                  </a:cubicBezTo>
                  <a:cubicBezTo>
                    <a:pt x="76835" y="163957"/>
                    <a:pt x="56261" y="155702"/>
                    <a:pt x="40894" y="150241"/>
                  </a:cubicBezTo>
                  <a:cubicBezTo>
                    <a:pt x="36830" y="148082"/>
                    <a:pt x="32639" y="147066"/>
                    <a:pt x="28829" y="147066"/>
                  </a:cubicBezTo>
                  <a:cubicBezTo>
                    <a:pt x="18034" y="147066"/>
                    <a:pt x="8890" y="154686"/>
                    <a:pt x="5080" y="166624"/>
                  </a:cubicBezTo>
                  <a:cubicBezTo>
                    <a:pt x="0" y="183007"/>
                    <a:pt x="5080" y="202184"/>
                    <a:pt x="20447" y="204851"/>
                  </a:cubicBezTo>
                  <a:cubicBezTo>
                    <a:pt x="43561" y="215773"/>
                    <a:pt x="66675" y="221234"/>
                    <a:pt x="92202" y="226695"/>
                  </a:cubicBezTo>
                  <a:cubicBezTo>
                    <a:pt x="97282" y="248539"/>
                    <a:pt x="112649" y="270383"/>
                    <a:pt x="130556" y="284099"/>
                  </a:cubicBezTo>
                  <a:lnTo>
                    <a:pt x="7620" y="491617"/>
                  </a:lnTo>
                  <a:cubicBezTo>
                    <a:pt x="7620" y="494411"/>
                    <a:pt x="5080" y="505333"/>
                    <a:pt x="5080" y="508000"/>
                  </a:cubicBezTo>
                  <a:lnTo>
                    <a:pt x="5080" y="540766"/>
                  </a:lnTo>
                  <a:cubicBezTo>
                    <a:pt x="5080" y="639064"/>
                    <a:pt x="82042" y="721106"/>
                    <a:pt x="174244" y="721106"/>
                  </a:cubicBezTo>
                  <a:cubicBezTo>
                    <a:pt x="268986" y="721106"/>
                    <a:pt x="345948" y="639064"/>
                    <a:pt x="345948" y="540766"/>
                  </a:cubicBezTo>
                  <a:lnTo>
                    <a:pt x="345948" y="508000"/>
                  </a:lnTo>
                  <a:cubicBezTo>
                    <a:pt x="345948" y="505333"/>
                    <a:pt x="340868" y="494411"/>
                    <a:pt x="340868" y="491617"/>
                  </a:cubicBezTo>
                  <a:lnTo>
                    <a:pt x="220218" y="284099"/>
                  </a:lnTo>
                  <a:cubicBezTo>
                    <a:pt x="238125" y="273177"/>
                    <a:pt x="250952" y="254000"/>
                    <a:pt x="258572" y="229489"/>
                  </a:cubicBezTo>
                  <a:cubicBezTo>
                    <a:pt x="312420" y="218567"/>
                    <a:pt x="340614" y="204851"/>
                    <a:pt x="402082" y="166624"/>
                  </a:cubicBezTo>
                  <a:lnTo>
                    <a:pt x="402082" y="778383"/>
                  </a:lnTo>
                  <a:lnTo>
                    <a:pt x="576326" y="778383"/>
                  </a:lnTo>
                  <a:lnTo>
                    <a:pt x="576326" y="166624"/>
                  </a:lnTo>
                  <a:cubicBezTo>
                    <a:pt x="635254" y="202184"/>
                    <a:pt x="665988" y="218567"/>
                    <a:pt x="719709" y="229489"/>
                  </a:cubicBezTo>
                  <a:cubicBezTo>
                    <a:pt x="724789" y="251333"/>
                    <a:pt x="737616" y="270383"/>
                    <a:pt x="758190" y="284099"/>
                  </a:cubicBezTo>
                  <a:lnTo>
                    <a:pt x="635254" y="491617"/>
                  </a:lnTo>
                  <a:cubicBezTo>
                    <a:pt x="635254" y="494411"/>
                    <a:pt x="632714" y="505333"/>
                    <a:pt x="632714" y="508000"/>
                  </a:cubicBezTo>
                  <a:lnTo>
                    <a:pt x="632714" y="540766"/>
                  </a:lnTo>
                  <a:cubicBezTo>
                    <a:pt x="632714" y="639064"/>
                    <a:pt x="709549" y="721106"/>
                    <a:pt x="801751" y="721106"/>
                  </a:cubicBezTo>
                  <a:cubicBezTo>
                    <a:pt x="896620" y="721106"/>
                    <a:pt x="973455" y="639064"/>
                    <a:pt x="973455" y="540766"/>
                  </a:cubicBezTo>
                  <a:lnTo>
                    <a:pt x="973455" y="508000"/>
                  </a:lnTo>
                  <a:cubicBezTo>
                    <a:pt x="973455" y="505333"/>
                    <a:pt x="968375" y="494411"/>
                    <a:pt x="968375" y="491617"/>
                  </a:cubicBezTo>
                  <a:lnTo>
                    <a:pt x="847852" y="284099"/>
                  </a:lnTo>
                  <a:cubicBezTo>
                    <a:pt x="847852" y="273177"/>
                    <a:pt x="863219" y="254000"/>
                    <a:pt x="868299" y="226695"/>
                  </a:cubicBezTo>
                  <a:cubicBezTo>
                    <a:pt x="888746" y="218567"/>
                    <a:pt x="914400" y="213106"/>
                    <a:pt x="937387" y="204851"/>
                  </a:cubicBezTo>
                  <a:cubicBezTo>
                    <a:pt x="952754" y="199390"/>
                    <a:pt x="960501" y="180340"/>
                    <a:pt x="952754" y="166624"/>
                  </a:cubicBezTo>
                  <a:cubicBezTo>
                    <a:pt x="949071" y="154686"/>
                    <a:pt x="939800" y="147066"/>
                    <a:pt x="929132" y="147066"/>
                  </a:cubicBezTo>
                  <a:cubicBezTo>
                    <a:pt x="925195" y="147066"/>
                    <a:pt x="921131" y="148082"/>
                    <a:pt x="916940" y="150241"/>
                  </a:cubicBezTo>
                  <a:cubicBezTo>
                    <a:pt x="899033" y="155702"/>
                    <a:pt x="883666" y="163957"/>
                    <a:pt x="863219" y="166624"/>
                  </a:cubicBezTo>
                  <a:cubicBezTo>
                    <a:pt x="850392" y="136652"/>
                    <a:pt x="822198" y="114808"/>
                    <a:pt x="788924" y="114808"/>
                  </a:cubicBezTo>
                  <a:cubicBezTo>
                    <a:pt x="755650" y="114808"/>
                    <a:pt x="724789" y="136652"/>
                    <a:pt x="714629" y="169418"/>
                  </a:cubicBezTo>
                  <a:cubicBezTo>
                    <a:pt x="671068" y="163957"/>
                    <a:pt x="650621" y="150241"/>
                    <a:pt x="591693" y="114808"/>
                  </a:cubicBezTo>
                  <a:lnTo>
                    <a:pt x="566039" y="101092"/>
                  </a:lnTo>
                  <a:lnTo>
                    <a:pt x="566039" y="90170"/>
                  </a:lnTo>
                  <a:cubicBezTo>
                    <a:pt x="566039" y="38227"/>
                    <a:pt x="527558" y="0"/>
                    <a:pt x="47891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6" name="Group 145">
            <a:extLst>
              <a:ext uri="{FF2B5EF4-FFF2-40B4-BE49-F238E27FC236}">
                <a16:creationId xmlns:a16="http://schemas.microsoft.com/office/drawing/2014/main" id="{93A2EF22-C55B-8BAD-DDDE-48D03EB27FC1}"/>
              </a:ext>
            </a:extLst>
          </p:cNvPr>
          <p:cNvGrpSpPr>
            <a:grpSpLocks noChangeAspect="1"/>
          </p:cNvGrpSpPr>
          <p:nvPr/>
        </p:nvGrpSpPr>
        <p:grpSpPr>
          <a:xfrm>
            <a:off x="7670812" y="7624489"/>
            <a:ext cx="384480" cy="90180"/>
            <a:chOff x="0" y="0"/>
            <a:chExt cx="512640" cy="120240"/>
          </a:xfrm>
        </p:grpSpPr>
        <p:sp>
          <p:nvSpPr>
            <p:cNvPr id="1217" name="Freeform 146">
              <a:extLst>
                <a:ext uri="{FF2B5EF4-FFF2-40B4-BE49-F238E27FC236}">
                  <a16:creationId xmlns:a16="http://schemas.microsoft.com/office/drawing/2014/main" id="{76600DB9-E3BB-CC01-C974-6BF5E0484426}"/>
                </a:ext>
              </a:extLst>
            </p:cNvPr>
            <p:cNvSpPr/>
            <p:nvPr/>
          </p:nvSpPr>
          <p:spPr>
            <a:xfrm>
              <a:off x="0" y="127"/>
              <a:ext cx="512699" cy="120142"/>
            </a:xfrm>
            <a:custGeom>
              <a:avLst/>
              <a:gdLst/>
              <a:ahLst/>
              <a:cxnLst/>
              <a:rect l="l" t="t" r="r" b="b"/>
              <a:pathLst>
                <a:path w="512699" h="120142">
                  <a:moveTo>
                    <a:pt x="56388" y="0"/>
                  </a:moveTo>
                  <a:cubicBezTo>
                    <a:pt x="25654" y="0"/>
                    <a:pt x="0" y="27305"/>
                    <a:pt x="0" y="60071"/>
                  </a:cubicBezTo>
                  <a:lnTo>
                    <a:pt x="0" y="90043"/>
                  </a:lnTo>
                  <a:cubicBezTo>
                    <a:pt x="0" y="109220"/>
                    <a:pt x="12827" y="120142"/>
                    <a:pt x="28194" y="120142"/>
                  </a:cubicBezTo>
                  <a:lnTo>
                    <a:pt x="484505" y="120142"/>
                  </a:lnTo>
                  <a:cubicBezTo>
                    <a:pt x="499872" y="117475"/>
                    <a:pt x="512699" y="103759"/>
                    <a:pt x="512699" y="90043"/>
                  </a:cubicBezTo>
                  <a:lnTo>
                    <a:pt x="512699" y="60071"/>
                  </a:lnTo>
                  <a:cubicBezTo>
                    <a:pt x="512699" y="27305"/>
                    <a:pt x="487045" y="0"/>
                    <a:pt x="45377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8" name="Group 147">
            <a:extLst>
              <a:ext uri="{FF2B5EF4-FFF2-40B4-BE49-F238E27FC236}">
                <a16:creationId xmlns:a16="http://schemas.microsoft.com/office/drawing/2014/main" id="{DE2E2CC9-DF61-4CB8-7E6A-DF6158203188}"/>
              </a:ext>
            </a:extLst>
          </p:cNvPr>
          <p:cNvGrpSpPr>
            <a:grpSpLocks noChangeAspect="1"/>
          </p:cNvGrpSpPr>
          <p:nvPr/>
        </p:nvGrpSpPr>
        <p:grpSpPr>
          <a:xfrm>
            <a:off x="9033232" y="7156309"/>
            <a:ext cx="42120" cy="225180"/>
            <a:chOff x="0" y="0"/>
            <a:chExt cx="56160" cy="300240"/>
          </a:xfrm>
        </p:grpSpPr>
        <p:sp>
          <p:nvSpPr>
            <p:cNvPr id="1219" name="Freeform 148">
              <a:extLst>
                <a:ext uri="{FF2B5EF4-FFF2-40B4-BE49-F238E27FC236}">
                  <a16:creationId xmlns:a16="http://schemas.microsoft.com/office/drawing/2014/main" id="{5AEF497A-2232-CC12-2263-78CBB116D443}"/>
                </a:ext>
              </a:extLst>
            </p:cNvPr>
            <p:cNvSpPr/>
            <p:nvPr/>
          </p:nvSpPr>
          <p:spPr>
            <a:xfrm>
              <a:off x="0" y="127"/>
              <a:ext cx="56134" cy="300228"/>
            </a:xfrm>
            <a:custGeom>
              <a:avLst/>
              <a:gdLst/>
              <a:ahLst/>
              <a:cxnLst/>
              <a:rect l="l" t="t" r="r" b="b"/>
              <a:pathLst>
                <a:path w="56134" h="300228">
                  <a:moveTo>
                    <a:pt x="0" y="0"/>
                  </a:moveTo>
                  <a:lnTo>
                    <a:pt x="0" y="300228"/>
                  </a:lnTo>
                  <a:lnTo>
                    <a:pt x="56134" y="300228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0" name="Group 149">
            <a:extLst>
              <a:ext uri="{FF2B5EF4-FFF2-40B4-BE49-F238E27FC236}">
                <a16:creationId xmlns:a16="http://schemas.microsoft.com/office/drawing/2014/main" id="{DC37E00C-6192-2C39-A15E-5695A8D4426C}"/>
              </a:ext>
            </a:extLst>
          </p:cNvPr>
          <p:cNvGrpSpPr>
            <a:grpSpLocks noChangeAspect="1"/>
          </p:cNvGrpSpPr>
          <p:nvPr/>
        </p:nvGrpSpPr>
        <p:grpSpPr>
          <a:xfrm>
            <a:off x="9459832" y="7156309"/>
            <a:ext cx="44280" cy="225180"/>
            <a:chOff x="0" y="0"/>
            <a:chExt cx="59040" cy="300240"/>
          </a:xfrm>
        </p:grpSpPr>
        <p:sp>
          <p:nvSpPr>
            <p:cNvPr id="1221" name="Freeform 150">
              <a:extLst>
                <a:ext uri="{FF2B5EF4-FFF2-40B4-BE49-F238E27FC236}">
                  <a16:creationId xmlns:a16="http://schemas.microsoft.com/office/drawing/2014/main" id="{97FD473F-FB5B-3E2F-3EDC-A2850B35E07D}"/>
                </a:ext>
              </a:extLst>
            </p:cNvPr>
            <p:cNvSpPr/>
            <p:nvPr/>
          </p:nvSpPr>
          <p:spPr>
            <a:xfrm>
              <a:off x="127" y="127"/>
              <a:ext cx="59055" cy="300228"/>
            </a:xfrm>
            <a:custGeom>
              <a:avLst/>
              <a:gdLst/>
              <a:ahLst/>
              <a:cxnLst/>
              <a:rect l="l" t="t" r="r" b="b"/>
              <a:pathLst>
                <a:path w="59055" h="300228">
                  <a:moveTo>
                    <a:pt x="0" y="0"/>
                  </a:moveTo>
                  <a:lnTo>
                    <a:pt x="0" y="300228"/>
                  </a:lnTo>
                  <a:lnTo>
                    <a:pt x="59055" y="300228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2" name="Group 151">
            <a:extLst>
              <a:ext uri="{FF2B5EF4-FFF2-40B4-BE49-F238E27FC236}">
                <a16:creationId xmlns:a16="http://schemas.microsoft.com/office/drawing/2014/main" id="{7D359AD9-362E-F7EF-4462-294A292AF2F4}"/>
              </a:ext>
            </a:extLst>
          </p:cNvPr>
          <p:cNvGrpSpPr>
            <a:grpSpLocks noChangeAspect="1"/>
          </p:cNvGrpSpPr>
          <p:nvPr/>
        </p:nvGrpSpPr>
        <p:grpSpPr>
          <a:xfrm>
            <a:off x="9033232" y="7426309"/>
            <a:ext cx="42120" cy="270540"/>
            <a:chOff x="0" y="0"/>
            <a:chExt cx="56160" cy="360720"/>
          </a:xfrm>
        </p:grpSpPr>
        <p:sp>
          <p:nvSpPr>
            <p:cNvPr id="1223" name="Freeform 152">
              <a:extLst>
                <a:ext uri="{FF2B5EF4-FFF2-40B4-BE49-F238E27FC236}">
                  <a16:creationId xmlns:a16="http://schemas.microsoft.com/office/drawing/2014/main" id="{B17E29EA-DD63-AA85-1130-4A77014D0792}"/>
                </a:ext>
              </a:extLst>
            </p:cNvPr>
            <p:cNvSpPr/>
            <p:nvPr/>
          </p:nvSpPr>
          <p:spPr>
            <a:xfrm>
              <a:off x="0" y="0"/>
              <a:ext cx="56134" cy="360680"/>
            </a:xfrm>
            <a:custGeom>
              <a:avLst/>
              <a:gdLst/>
              <a:ahLst/>
              <a:cxnLst/>
              <a:rect l="l" t="t" r="r" b="b"/>
              <a:pathLst>
                <a:path w="56134" h="360680">
                  <a:moveTo>
                    <a:pt x="0" y="0"/>
                  </a:moveTo>
                  <a:lnTo>
                    <a:pt x="0" y="360680"/>
                  </a:lnTo>
                  <a:lnTo>
                    <a:pt x="56134" y="360680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4" name="Group 153">
            <a:extLst>
              <a:ext uri="{FF2B5EF4-FFF2-40B4-BE49-F238E27FC236}">
                <a16:creationId xmlns:a16="http://schemas.microsoft.com/office/drawing/2014/main" id="{F03C422A-51E2-B58B-6C21-EDE92F5869B4}"/>
              </a:ext>
            </a:extLst>
          </p:cNvPr>
          <p:cNvGrpSpPr>
            <a:grpSpLocks noChangeAspect="1"/>
          </p:cNvGrpSpPr>
          <p:nvPr/>
        </p:nvGrpSpPr>
        <p:grpSpPr>
          <a:xfrm>
            <a:off x="9459832" y="7426309"/>
            <a:ext cx="44280" cy="270540"/>
            <a:chOff x="0" y="0"/>
            <a:chExt cx="59040" cy="360720"/>
          </a:xfrm>
        </p:grpSpPr>
        <p:sp>
          <p:nvSpPr>
            <p:cNvPr id="1225" name="Freeform 154">
              <a:extLst>
                <a:ext uri="{FF2B5EF4-FFF2-40B4-BE49-F238E27FC236}">
                  <a16:creationId xmlns:a16="http://schemas.microsoft.com/office/drawing/2014/main" id="{7F502D5B-69B5-531E-5F58-E7E1A4927DE9}"/>
                </a:ext>
              </a:extLst>
            </p:cNvPr>
            <p:cNvSpPr/>
            <p:nvPr/>
          </p:nvSpPr>
          <p:spPr>
            <a:xfrm>
              <a:off x="127" y="0"/>
              <a:ext cx="59055" cy="360680"/>
            </a:xfrm>
            <a:custGeom>
              <a:avLst/>
              <a:gdLst/>
              <a:ahLst/>
              <a:cxnLst/>
              <a:rect l="l" t="t" r="r" b="b"/>
              <a:pathLst>
                <a:path w="59055" h="360680">
                  <a:moveTo>
                    <a:pt x="0" y="0"/>
                  </a:moveTo>
                  <a:lnTo>
                    <a:pt x="0" y="360680"/>
                  </a:lnTo>
                  <a:lnTo>
                    <a:pt x="59055" y="360680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6" name="Group 155">
            <a:extLst>
              <a:ext uri="{FF2B5EF4-FFF2-40B4-BE49-F238E27FC236}">
                <a16:creationId xmlns:a16="http://schemas.microsoft.com/office/drawing/2014/main" id="{A357F606-3463-26E5-3A7F-5CBD317F768D}"/>
              </a:ext>
            </a:extLst>
          </p:cNvPr>
          <p:cNvGrpSpPr>
            <a:grpSpLocks noChangeAspect="1"/>
          </p:cNvGrpSpPr>
          <p:nvPr/>
        </p:nvGrpSpPr>
        <p:grpSpPr>
          <a:xfrm>
            <a:off x="8908492" y="7156309"/>
            <a:ext cx="84780" cy="225180"/>
            <a:chOff x="0" y="0"/>
            <a:chExt cx="113040" cy="300240"/>
          </a:xfrm>
        </p:grpSpPr>
        <p:sp>
          <p:nvSpPr>
            <p:cNvPr id="1227" name="Freeform 156">
              <a:extLst>
                <a:ext uri="{FF2B5EF4-FFF2-40B4-BE49-F238E27FC236}">
                  <a16:creationId xmlns:a16="http://schemas.microsoft.com/office/drawing/2014/main" id="{892B4DFB-5CD9-B11A-41B8-3C9180B1D1D7}"/>
                </a:ext>
              </a:extLst>
            </p:cNvPr>
            <p:cNvSpPr/>
            <p:nvPr/>
          </p:nvSpPr>
          <p:spPr>
            <a:xfrm>
              <a:off x="127" y="127"/>
              <a:ext cx="113030" cy="300228"/>
            </a:xfrm>
            <a:custGeom>
              <a:avLst/>
              <a:gdLst/>
              <a:ahLst/>
              <a:cxnLst/>
              <a:rect l="l" t="t" r="r" b="b"/>
              <a:pathLst>
                <a:path w="113030" h="300228">
                  <a:moveTo>
                    <a:pt x="82169" y="0"/>
                  </a:moveTo>
                  <a:cubicBezTo>
                    <a:pt x="35941" y="0"/>
                    <a:pt x="0" y="38227"/>
                    <a:pt x="0" y="87249"/>
                  </a:cubicBezTo>
                  <a:lnTo>
                    <a:pt x="0" y="177419"/>
                  </a:lnTo>
                  <a:cubicBezTo>
                    <a:pt x="0" y="210185"/>
                    <a:pt x="12827" y="240157"/>
                    <a:pt x="35941" y="262001"/>
                  </a:cubicBezTo>
                  <a:cubicBezTo>
                    <a:pt x="53848" y="289306"/>
                    <a:pt x="82169" y="300228"/>
                    <a:pt x="113030" y="300228"/>
                  </a:cubicBezTo>
                  <a:lnTo>
                    <a:pt x="11303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8" name="Group 157">
            <a:extLst>
              <a:ext uri="{FF2B5EF4-FFF2-40B4-BE49-F238E27FC236}">
                <a16:creationId xmlns:a16="http://schemas.microsoft.com/office/drawing/2014/main" id="{48F81150-4836-7BF0-6A9B-A359C5E7D72F}"/>
              </a:ext>
            </a:extLst>
          </p:cNvPr>
          <p:cNvGrpSpPr>
            <a:grpSpLocks noChangeAspect="1"/>
          </p:cNvGrpSpPr>
          <p:nvPr/>
        </p:nvGrpSpPr>
        <p:grpSpPr>
          <a:xfrm>
            <a:off x="9119632" y="7156309"/>
            <a:ext cx="297540" cy="225180"/>
            <a:chOff x="0" y="0"/>
            <a:chExt cx="396720" cy="300240"/>
          </a:xfrm>
        </p:grpSpPr>
        <p:sp>
          <p:nvSpPr>
            <p:cNvPr id="1229" name="Freeform 158">
              <a:extLst>
                <a:ext uri="{FF2B5EF4-FFF2-40B4-BE49-F238E27FC236}">
                  <a16:creationId xmlns:a16="http://schemas.microsoft.com/office/drawing/2014/main" id="{810C1C5C-1AA4-069B-FC01-BB896B88B20F}"/>
                </a:ext>
              </a:extLst>
            </p:cNvPr>
            <p:cNvSpPr/>
            <p:nvPr/>
          </p:nvSpPr>
          <p:spPr>
            <a:xfrm>
              <a:off x="0" y="127"/>
              <a:ext cx="396748" cy="300228"/>
            </a:xfrm>
            <a:custGeom>
              <a:avLst/>
              <a:gdLst/>
              <a:ahLst/>
              <a:cxnLst/>
              <a:rect l="l" t="t" r="r" b="b"/>
              <a:pathLst>
                <a:path w="396748" h="300228">
                  <a:moveTo>
                    <a:pt x="0" y="0"/>
                  </a:moveTo>
                  <a:lnTo>
                    <a:pt x="0" y="300228"/>
                  </a:lnTo>
                  <a:lnTo>
                    <a:pt x="396748" y="300228"/>
                  </a:lnTo>
                  <a:lnTo>
                    <a:pt x="39674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0" name="Group 159">
            <a:extLst>
              <a:ext uri="{FF2B5EF4-FFF2-40B4-BE49-F238E27FC236}">
                <a16:creationId xmlns:a16="http://schemas.microsoft.com/office/drawing/2014/main" id="{C7EE3811-08B0-4E0B-298C-DA2666247B68}"/>
              </a:ext>
            </a:extLst>
          </p:cNvPr>
          <p:cNvGrpSpPr>
            <a:grpSpLocks noChangeAspect="1"/>
          </p:cNvGrpSpPr>
          <p:nvPr/>
        </p:nvGrpSpPr>
        <p:grpSpPr>
          <a:xfrm>
            <a:off x="9544072" y="7393909"/>
            <a:ext cx="84780" cy="305100"/>
            <a:chOff x="0" y="0"/>
            <a:chExt cx="113040" cy="406800"/>
          </a:xfrm>
        </p:grpSpPr>
        <p:sp>
          <p:nvSpPr>
            <p:cNvPr id="1231" name="Freeform 160">
              <a:extLst>
                <a:ext uri="{FF2B5EF4-FFF2-40B4-BE49-F238E27FC236}">
                  <a16:creationId xmlns:a16="http://schemas.microsoft.com/office/drawing/2014/main" id="{789FA1D7-68A0-5514-38FA-E04C2800CEC9}"/>
                </a:ext>
              </a:extLst>
            </p:cNvPr>
            <p:cNvSpPr/>
            <p:nvPr/>
          </p:nvSpPr>
          <p:spPr>
            <a:xfrm>
              <a:off x="127" y="0"/>
              <a:ext cx="113030" cy="406781"/>
            </a:xfrm>
            <a:custGeom>
              <a:avLst/>
              <a:gdLst/>
              <a:ahLst/>
              <a:cxnLst/>
              <a:rect l="l" t="t" r="r" b="b"/>
              <a:pathLst>
                <a:path w="113030" h="406781">
                  <a:moveTo>
                    <a:pt x="113030" y="0"/>
                  </a:moveTo>
                  <a:cubicBezTo>
                    <a:pt x="79502" y="27305"/>
                    <a:pt x="41021" y="43688"/>
                    <a:pt x="0" y="43688"/>
                  </a:cubicBezTo>
                  <a:lnTo>
                    <a:pt x="0" y="406781"/>
                  </a:lnTo>
                  <a:lnTo>
                    <a:pt x="28194" y="406781"/>
                  </a:lnTo>
                  <a:cubicBezTo>
                    <a:pt x="77089" y="406781"/>
                    <a:pt x="113030" y="365760"/>
                    <a:pt x="113030" y="316611"/>
                  </a:cubicBezTo>
                  <a:lnTo>
                    <a:pt x="11303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2" name="Group 161">
            <a:extLst>
              <a:ext uri="{FF2B5EF4-FFF2-40B4-BE49-F238E27FC236}">
                <a16:creationId xmlns:a16="http://schemas.microsoft.com/office/drawing/2014/main" id="{1872994E-84C2-6754-EF78-A93A1E5A1E07}"/>
              </a:ext>
            </a:extLst>
          </p:cNvPr>
          <p:cNvGrpSpPr>
            <a:grpSpLocks noChangeAspect="1"/>
          </p:cNvGrpSpPr>
          <p:nvPr/>
        </p:nvGrpSpPr>
        <p:grpSpPr>
          <a:xfrm>
            <a:off x="8908492" y="7393909"/>
            <a:ext cx="84780" cy="302940"/>
            <a:chOff x="0" y="0"/>
            <a:chExt cx="113040" cy="403920"/>
          </a:xfrm>
        </p:grpSpPr>
        <p:sp>
          <p:nvSpPr>
            <p:cNvPr id="1233" name="Freeform 162">
              <a:extLst>
                <a:ext uri="{FF2B5EF4-FFF2-40B4-BE49-F238E27FC236}">
                  <a16:creationId xmlns:a16="http://schemas.microsoft.com/office/drawing/2014/main" id="{13F5FB20-B648-6CDE-F432-458EE883BE54}"/>
                </a:ext>
              </a:extLst>
            </p:cNvPr>
            <p:cNvSpPr/>
            <p:nvPr/>
          </p:nvSpPr>
          <p:spPr>
            <a:xfrm>
              <a:off x="127" y="0"/>
              <a:ext cx="113030" cy="403987"/>
            </a:xfrm>
            <a:custGeom>
              <a:avLst/>
              <a:gdLst/>
              <a:ahLst/>
              <a:cxnLst/>
              <a:rect l="l" t="t" r="r" b="b"/>
              <a:pathLst>
                <a:path w="113030" h="403987">
                  <a:moveTo>
                    <a:pt x="0" y="0"/>
                  </a:moveTo>
                  <a:lnTo>
                    <a:pt x="0" y="316611"/>
                  </a:lnTo>
                  <a:cubicBezTo>
                    <a:pt x="0" y="365760"/>
                    <a:pt x="35941" y="403987"/>
                    <a:pt x="82169" y="403987"/>
                  </a:cubicBezTo>
                  <a:lnTo>
                    <a:pt x="113030" y="403987"/>
                  </a:lnTo>
                  <a:lnTo>
                    <a:pt x="113030" y="43688"/>
                  </a:lnTo>
                  <a:cubicBezTo>
                    <a:pt x="69342" y="43688"/>
                    <a:pt x="30734" y="27305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4" name="Group 163">
            <a:extLst>
              <a:ext uri="{FF2B5EF4-FFF2-40B4-BE49-F238E27FC236}">
                <a16:creationId xmlns:a16="http://schemas.microsoft.com/office/drawing/2014/main" id="{BAF7A1D1-6453-C023-4922-5891BDD3CC16}"/>
              </a:ext>
            </a:extLst>
          </p:cNvPr>
          <p:cNvGrpSpPr>
            <a:grpSpLocks noChangeAspect="1"/>
          </p:cNvGrpSpPr>
          <p:nvPr/>
        </p:nvGrpSpPr>
        <p:grpSpPr>
          <a:xfrm>
            <a:off x="9246532" y="7426309"/>
            <a:ext cx="42120" cy="46980"/>
            <a:chOff x="0" y="0"/>
            <a:chExt cx="56160" cy="62640"/>
          </a:xfrm>
        </p:grpSpPr>
        <p:sp>
          <p:nvSpPr>
            <p:cNvPr id="1235" name="Freeform 164">
              <a:extLst>
                <a:ext uri="{FF2B5EF4-FFF2-40B4-BE49-F238E27FC236}">
                  <a16:creationId xmlns:a16="http://schemas.microsoft.com/office/drawing/2014/main" id="{70D6FF68-B423-9468-B330-7D21960016B3}"/>
                </a:ext>
              </a:extLst>
            </p:cNvPr>
            <p:cNvSpPr/>
            <p:nvPr/>
          </p:nvSpPr>
          <p:spPr>
            <a:xfrm>
              <a:off x="127" y="0"/>
              <a:ext cx="56134" cy="62611"/>
            </a:xfrm>
            <a:custGeom>
              <a:avLst/>
              <a:gdLst/>
              <a:ahLst/>
              <a:cxnLst/>
              <a:rect l="l" t="t" r="r" b="b"/>
              <a:pathLst>
                <a:path w="56134" h="62611">
                  <a:moveTo>
                    <a:pt x="0" y="0"/>
                  </a:moveTo>
                  <a:lnTo>
                    <a:pt x="0" y="29972"/>
                  </a:lnTo>
                  <a:cubicBezTo>
                    <a:pt x="0" y="49022"/>
                    <a:pt x="12700" y="62611"/>
                    <a:pt x="28067" y="62611"/>
                  </a:cubicBezTo>
                  <a:cubicBezTo>
                    <a:pt x="45974" y="62611"/>
                    <a:pt x="56134" y="49022"/>
                    <a:pt x="56134" y="29972"/>
                  </a:cubicBez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6" name="Group 165">
            <a:extLst>
              <a:ext uri="{FF2B5EF4-FFF2-40B4-BE49-F238E27FC236}">
                <a16:creationId xmlns:a16="http://schemas.microsoft.com/office/drawing/2014/main" id="{CD9C97D6-47AF-71F0-0A50-4A65672069FA}"/>
              </a:ext>
            </a:extLst>
          </p:cNvPr>
          <p:cNvGrpSpPr>
            <a:grpSpLocks noChangeAspect="1"/>
          </p:cNvGrpSpPr>
          <p:nvPr/>
        </p:nvGrpSpPr>
        <p:grpSpPr>
          <a:xfrm>
            <a:off x="9544072" y="7156309"/>
            <a:ext cx="84780" cy="225180"/>
            <a:chOff x="0" y="0"/>
            <a:chExt cx="113040" cy="300240"/>
          </a:xfrm>
        </p:grpSpPr>
        <p:sp>
          <p:nvSpPr>
            <p:cNvPr id="1237" name="Freeform 166">
              <a:extLst>
                <a:ext uri="{FF2B5EF4-FFF2-40B4-BE49-F238E27FC236}">
                  <a16:creationId xmlns:a16="http://schemas.microsoft.com/office/drawing/2014/main" id="{9EAE2016-F6CC-0898-34E7-403D0E69A391}"/>
                </a:ext>
              </a:extLst>
            </p:cNvPr>
            <p:cNvSpPr/>
            <p:nvPr/>
          </p:nvSpPr>
          <p:spPr>
            <a:xfrm>
              <a:off x="127" y="127"/>
              <a:ext cx="113030" cy="300228"/>
            </a:xfrm>
            <a:custGeom>
              <a:avLst/>
              <a:gdLst/>
              <a:ahLst/>
              <a:cxnLst/>
              <a:rect l="l" t="t" r="r" b="b"/>
              <a:pathLst>
                <a:path w="113030" h="300228">
                  <a:moveTo>
                    <a:pt x="0" y="0"/>
                  </a:moveTo>
                  <a:lnTo>
                    <a:pt x="0" y="300228"/>
                  </a:lnTo>
                  <a:cubicBezTo>
                    <a:pt x="28194" y="300228"/>
                    <a:pt x="53848" y="289306"/>
                    <a:pt x="77089" y="267462"/>
                  </a:cubicBezTo>
                  <a:cubicBezTo>
                    <a:pt x="100330" y="245618"/>
                    <a:pt x="113030" y="212852"/>
                    <a:pt x="113030" y="180086"/>
                  </a:cubicBezTo>
                  <a:lnTo>
                    <a:pt x="113030" y="90043"/>
                  </a:lnTo>
                  <a:cubicBezTo>
                    <a:pt x="113030" y="38227"/>
                    <a:pt x="74422" y="0"/>
                    <a:pt x="2819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8" name="Group 167">
            <a:extLst>
              <a:ext uri="{FF2B5EF4-FFF2-40B4-BE49-F238E27FC236}">
                <a16:creationId xmlns:a16="http://schemas.microsoft.com/office/drawing/2014/main" id="{C7B4D814-A4E1-A10B-9A4F-2BDF5FF8AA2C}"/>
              </a:ext>
            </a:extLst>
          </p:cNvPr>
          <p:cNvGrpSpPr>
            <a:grpSpLocks noChangeAspect="1"/>
          </p:cNvGrpSpPr>
          <p:nvPr/>
        </p:nvGrpSpPr>
        <p:grpSpPr>
          <a:xfrm>
            <a:off x="9119632" y="7426309"/>
            <a:ext cx="297540" cy="270540"/>
            <a:chOff x="0" y="0"/>
            <a:chExt cx="396720" cy="360720"/>
          </a:xfrm>
        </p:grpSpPr>
        <p:sp>
          <p:nvSpPr>
            <p:cNvPr id="1239" name="Freeform 168">
              <a:extLst>
                <a:ext uri="{FF2B5EF4-FFF2-40B4-BE49-F238E27FC236}">
                  <a16:creationId xmlns:a16="http://schemas.microsoft.com/office/drawing/2014/main" id="{8AA5646F-0CB2-41E9-A6FA-240CE9EC478F}"/>
                </a:ext>
              </a:extLst>
            </p:cNvPr>
            <p:cNvSpPr/>
            <p:nvPr/>
          </p:nvSpPr>
          <p:spPr>
            <a:xfrm>
              <a:off x="0" y="0"/>
              <a:ext cx="396748" cy="360680"/>
            </a:xfrm>
            <a:custGeom>
              <a:avLst/>
              <a:gdLst/>
              <a:ahLst/>
              <a:cxnLst/>
              <a:rect l="l" t="t" r="r" b="b"/>
              <a:pathLst>
                <a:path w="396748" h="360680">
                  <a:moveTo>
                    <a:pt x="0" y="0"/>
                  </a:moveTo>
                  <a:lnTo>
                    <a:pt x="0" y="360680"/>
                  </a:lnTo>
                  <a:lnTo>
                    <a:pt x="396748" y="360680"/>
                  </a:lnTo>
                  <a:lnTo>
                    <a:pt x="396748" y="0"/>
                  </a:lnTo>
                  <a:lnTo>
                    <a:pt x="281559" y="0"/>
                  </a:lnTo>
                  <a:lnTo>
                    <a:pt x="281559" y="30099"/>
                  </a:lnTo>
                  <a:cubicBezTo>
                    <a:pt x="281559" y="82042"/>
                    <a:pt x="243078" y="120269"/>
                    <a:pt x="197104" y="120269"/>
                  </a:cubicBezTo>
                  <a:cubicBezTo>
                    <a:pt x="148463" y="120269"/>
                    <a:pt x="115189" y="79248"/>
                    <a:pt x="115189" y="30099"/>
                  </a:cubicBezTo>
                  <a:lnTo>
                    <a:pt x="11518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0" name="Group 169">
            <a:extLst>
              <a:ext uri="{FF2B5EF4-FFF2-40B4-BE49-F238E27FC236}">
                <a16:creationId xmlns:a16="http://schemas.microsoft.com/office/drawing/2014/main" id="{243C4813-6EA8-6DF3-D0A5-41E7B13814A9}"/>
              </a:ext>
            </a:extLst>
          </p:cNvPr>
          <p:cNvGrpSpPr>
            <a:grpSpLocks noChangeAspect="1"/>
          </p:cNvGrpSpPr>
          <p:nvPr/>
        </p:nvGrpSpPr>
        <p:grpSpPr>
          <a:xfrm>
            <a:off x="9118012" y="6931129"/>
            <a:ext cx="297540" cy="180360"/>
            <a:chOff x="0" y="0"/>
            <a:chExt cx="396720" cy="240480"/>
          </a:xfrm>
        </p:grpSpPr>
        <p:sp>
          <p:nvSpPr>
            <p:cNvPr id="1241" name="Freeform 170">
              <a:extLst>
                <a:ext uri="{FF2B5EF4-FFF2-40B4-BE49-F238E27FC236}">
                  <a16:creationId xmlns:a16="http://schemas.microsoft.com/office/drawing/2014/main" id="{0F90913F-63A2-EF72-5B34-18D0D89173C5}"/>
                </a:ext>
              </a:extLst>
            </p:cNvPr>
            <p:cNvSpPr/>
            <p:nvPr/>
          </p:nvSpPr>
          <p:spPr>
            <a:xfrm>
              <a:off x="127" y="0"/>
              <a:ext cx="396621" cy="240538"/>
            </a:xfrm>
            <a:custGeom>
              <a:avLst/>
              <a:gdLst/>
              <a:ahLst/>
              <a:cxnLst/>
              <a:rect l="l" t="t" r="r" b="b"/>
              <a:pathLst>
                <a:path w="396621" h="240538">
                  <a:moveTo>
                    <a:pt x="197104" y="0"/>
                  </a:moveTo>
                  <a:cubicBezTo>
                    <a:pt x="89535" y="0"/>
                    <a:pt x="0" y="95631"/>
                    <a:pt x="0" y="210439"/>
                  </a:cubicBezTo>
                  <a:lnTo>
                    <a:pt x="0" y="240538"/>
                  </a:lnTo>
                  <a:lnTo>
                    <a:pt x="109982" y="240538"/>
                  </a:lnTo>
                  <a:lnTo>
                    <a:pt x="109982" y="210439"/>
                  </a:lnTo>
                  <a:cubicBezTo>
                    <a:pt x="109982" y="158623"/>
                    <a:pt x="148463" y="123063"/>
                    <a:pt x="194437" y="123063"/>
                  </a:cubicBezTo>
                  <a:cubicBezTo>
                    <a:pt x="243078" y="123063"/>
                    <a:pt x="276352" y="164084"/>
                    <a:pt x="276352" y="210439"/>
                  </a:cubicBezTo>
                  <a:lnTo>
                    <a:pt x="276352" y="240538"/>
                  </a:lnTo>
                  <a:lnTo>
                    <a:pt x="396621" y="240538"/>
                  </a:lnTo>
                  <a:lnTo>
                    <a:pt x="396621" y="210439"/>
                  </a:lnTo>
                  <a:cubicBezTo>
                    <a:pt x="396621" y="95631"/>
                    <a:pt x="307086" y="0"/>
                    <a:pt x="1971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2" name="Group 171">
            <a:extLst>
              <a:ext uri="{FF2B5EF4-FFF2-40B4-BE49-F238E27FC236}">
                <a16:creationId xmlns:a16="http://schemas.microsoft.com/office/drawing/2014/main" id="{A1FE741E-AD82-16A2-A8AF-594F8D4A232F}"/>
              </a:ext>
            </a:extLst>
          </p:cNvPr>
          <p:cNvGrpSpPr>
            <a:grpSpLocks noChangeAspect="1"/>
          </p:cNvGrpSpPr>
          <p:nvPr/>
        </p:nvGrpSpPr>
        <p:grpSpPr>
          <a:xfrm>
            <a:off x="14114632" y="5550889"/>
            <a:ext cx="518940" cy="510300"/>
            <a:chOff x="0" y="0"/>
            <a:chExt cx="691920" cy="680400"/>
          </a:xfrm>
        </p:grpSpPr>
        <p:sp>
          <p:nvSpPr>
            <p:cNvPr id="1243" name="Freeform 172">
              <a:extLst>
                <a:ext uri="{FF2B5EF4-FFF2-40B4-BE49-F238E27FC236}">
                  <a16:creationId xmlns:a16="http://schemas.microsoft.com/office/drawing/2014/main" id="{B0589002-4384-A465-DEF3-30CE8388B15D}"/>
                </a:ext>
              </a:extLst>
            </p:cNvPr>
            <p:cNvSpPr/>
            <p:nvPr/>
          </p:nvSpPr>
          <p:spPr>
            <a:xfrm>
              <a:off x="127" y="127"/>
              <a:ext cx="691896" cy="680339"/>
            </a:xfrm>
            <a:custGeom>
              <a:avLst/>
              <a:gdLst/>
              <a:ahLst/>
              <a:cxnLst/>
              <a:rect l="l" t="t" r="r" b="b"/>
              <a:pathLst>
                <a:path w="691896" h="680339">
                  <a:moveTo>
                    <a:pt x="348361" y="0"/>
                  </a:moveTo>
                  <a:cubicBezTo>
                    <a:pt x="162052" y="0"/>
                    <a:pt x="0" y="162306"/>
                    <a:pt x="2286" y="371094"/>
                  </a:cubicBezTo>
                  <a:cubicBezTo>
                    <a:pt x="2286" y="479298"/>
                    <a:pt x="48260" y="587629"/>
                    <a:pt x="137795" y="659765"/>
                  </a:cubicBezTo>
                  <a:cubicBezTo>
                    <a:pt x="147447" y="670052"/>
                    <a:pt x="154686" y="672592"/>
                    <a:pt x="157099" y="680339"/>
                  </a:cubicBezTo>
                  <a:lnTo>
                    <a:pt x="319278" y="680339"/>
                  </a:lnTo>
                  <a:lnTo>
                    <a:pt x="319278" y="564388"/>
                  </a:lnTo>
                  <a:lnTo>
                    <a:pt x="186309" y="564388"/>
                  </a:lnTo>
                  <a:cubicBezTo>
                    <a:pt x="171831" y="564388"/>
                    <a:pt x="159639" y="551561"/>
                    <a:pt x="159639" y="536067"/>
                  </a:cubicBezTo>
                  <a:lnTo>
                    <a:pt x="159639" y="476758"/>
                  </a:lnTo>
                  <a:cubicBezTo>
                    <a:pt x="159639" y="396875"/>
                    <a:pt x="205613" y="329819"/>
                    <a:pt x="268478" y="296418"/>
                  </a:cubicBezTo>
                  <a:cubicBezTo>
                    <a:pt x="251460" y="278384"/>
                    <a:pt x="241808" y="252603"/>
                    <a:pt x="241808" y="219075"/>
                  </a:cubicBezTo>
                  <a:cubicBezTo>
                    <a:pt x="241808" y="157226"/>
                    <a:pt x="290322" y="105664"/>
                    <a:pt x="348361" y="105664"/>
                  </a:cubicBezTo>
                  <a:cubicBezTo>
                    <a:pt x="403987" y="105664"/>
                    <a:pt x="452374" y="157226"/>
                    <a:pt x="452374" y="219075"/>
                  </a:cubicBezTo>
                  <a:cubicBezTo>
                    <a:pt x="452374" y="247523"/>
                    <a:pt x="440309" y="273177"/>
                    <a:pt x="425831" y="296418"/>
                  </a:cubicBezTo>
                  <a:cubicBezTo>
                    <a:pt x="488696" y="329819"/>
                    <a:pt x="534670" y="396875"/>
                    <a:pt x="534670" y="476758"/>
                  </a:cubicBezTo>
                  <a:lnTo>
                    <a:pt x="534670" y="536067"/>
                  </a:lnTo>
                  <a:cubicBezTo>
                    <a:pt x="534670" y="551561"/>
                    <a:pt x="522478" y="564388"/>
                    <a:pt x="508000" y="564388"/>
                  </a:cubicBezTo>
                  <a:lnTo>
                    <a:pt x="374904" y="564388"/>
                  </a:lnTo>
                  <a:lnTo>
                    <a:pt x="374904" y="680339"/>
                  </a:lnTo>
                  <a:lnTo>
                    <a:pt x="537083" y="680339"/>
                  </a:lnTo>
                  <a:cubicBezTo>
                    <a:pt x="539496" y="677672"/>
                    <a:pt x="546735" y="670052"/>
                    <a:pt x="556387" y="664845"/>
                  </a:cubicBezTo>
                  <a:cubicBezTo>
                    <a:pt x="645922" y="587502"/>
                    <a:pt x="691896" y="476631"/>
                    <a:pt x="691896" y="368427"/>
                  </a:cubicBezTo>
                  <a:cubicBezTo>
                    <a:pt x="691896" y="164846"/>
                    <a:pt x="537083" y="0"/>
                    <a:pt x="34836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4" name="Group 173">
            <a:extLst>
              <a:ext uri="{FF2B5EF4-FFF2-40B4-BE49-F238E27FC236}">
                <a16:creationId xmlns:a16="http://schemas.microsoft.com/office/drawing/2014/main" id="{D111EE59-1CC7-1D63-277E-222B4D782CD0}"/>
              </a:ext>
            </a:extLst>
          </p:cNvPr>
          <p:cNvGrpSpPr>
            <a:grpSpLocks noChangeAspect="1"/>
          </p:cNvGrpSpPr>
          <p:nvPr/>
        </p:nvGrpSpPr>
        <p:grpSpPr>
          <a:xfrm>
            <a:off x="14334412" y="5676169"/>
            <a:ext cx="81540" cy="86940"/>
            <a:chOff x="0" y="0"/>
            <a:chExt cx="108720" cy="115920"/>
          </a:xfrm>
        </p:grpSpPr>
        <p:sp>
          <p:nvSpPr>
            <p:cNvPr id="1245" name="Freeform 174">
              <a:extLst>
                <a:ext uri="{FF2B5EF4-FFF2-40B4-BE49-F238E27FC236}">
                  <a16:creationId xmlns:a16="http://schemas.microsoft.com/office/drawing/2014/main" id="{12954623-C861-DE31-87AD-06D94C0C09CB}"/>
                </a:ext>
              </a:extLst>
            </p:cNvPr>
            <p:cNvSpPr/>
            <p:nvPr/>
          </p:nvSpPr>
          <p:spPr>
            <a:xfrm>
              <a:off x="0" y="0"/>
              <a:ext cx="108712" cy="115951"/>
            </a:xfrm>
            <a:custGeom>
              <a:avLst/>
              <a:gdLst/>
              <a:ahLst/>
              <a:cxnLst/>
              <a:rect l="l" t="t" r="r" b="b"/>
              <a:pathLst>
                <a:path w="108712" h="115951">
                  <a:moveTo>
                    <a:pt x="55626" y="0"/>
                  </a:moveTo>
                  <a:cubicBezTo>
                    <a:pt x="24130" y="0"/>
                    <a:pt x="0" y="25781"/>
                    <a:pt x="0" y="59309"/>
                  </a:cubicBezTo>
                  <a:cubicBezTo>
                    <a:pt x="0" y="90170"/>
                    <a:pt x="24130" y="115951"/>
                    <a:pt x="55626" y="115951"/>
                  </a:cubicBezTo>
                  <a:cubicBezTo>
                    <a:pt x="84582" y="115951"/>
                    <a:pt x="108712" y="90170"/>
                    <a:pt x="108712" y="59309"/>
                  </a:cubicBezTo>
                  <a:cubicBezTo>
                    <a:pt x="108712" y="25781"/>
                    <a:pt x="84582" y="0"/>
                    <a:pt x="5562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6" name="Group 175">
            <a:extLst>
              <a:ext uri="{FF2B5EF4-FFF2-40B4-BE49-F238E27FC236}">
                <a16:creationId xmlns:a16="http://schemas.microsoft.com/office/drawing/2014/main" id="{00226BEA-91C2-91F6-1140-1A048096ED37}"/>
              </a:ext>
            </a:extLst>
          </p:cNvPr>
          <p:cNvGrpSpPr>
            <a:grpSpLocks noChangeAspect="1"/>
          </p:cNvGrpSpPr>
          <p:nvPr/>
        </p:nvGrpSpPr>
        <p:grpSpPr>
          <a:xfrm>
            <a:off x="14236132" y="6103849"/>
            <a:ext cx="279720" cy="86940"/>
            <a:chOff x="0" y="0"/>
            <a:chExt cx="372960" cy="115920"/>
          </a:xfrm>
        </p:grpSpPr>
        <p:sp>
          <p:nvSpPr>
            <p:cNvPr id="1247" name="Freeform 176">
              <a:extLst>
                <a:ext uri="{FF2B5EF4-FFF2-40B4-BE49-F238E27FC236}">
                  <a16:creationId xmlns:a16="http://schemas.microsoft.com/office/drawing/2014/main" id="{2F757D95-B2FD-DADA-D303-0B8DE9E4CD00}"/>
                </a:ext>
              </a:extLst>
            </p:cNvPr>
            <p:cNvSpPr/>
            <p:nvPr/>
          </p:nvSpPr>
          <p:spPr>
            <a:xfrm>
              <a:off x="127" y="127"/>
              <a:ext cx="372872" cy="115824"/>
            </a:xfrm>
            <a:custGeom>
              <a:avLst/>
              <a:gdLst/>
              <a:ahLst/>
              <a:cxnLst/>
              <a:rect l="l" t="t" r="r" b="b"/>
              <a:pathLst>
                <a:path w="372872" h="115824">
                  <a:moveTo>
                    <a:pt x="0" y="0"/>
                  </a:moveTo>
                  <a:lnTo>
                    <a:pt x="0" y="28194"/>
                  </a:lnTo>
                  <a:cubicBezTo>
                    <a:pt x="0" y="77216"/>
                    <a:pt x="36322" y="115824"/>
                    <a:pt x="79883" y="115824"/>
                  </a:cubicBezTo>
                  <a:lnTo>
                    <a:pt x="290449" y="115824"/>
                  </a:lnTo>
                  <a:cubicBezTo>
                    <a:pt x="336550" y="115824"/>
                    <a:pt x="372872" y="77216"/>
                    <a:pt x="372872" y="28194"/>
                  </a:cubicBezTo>
                  <a:lnTo>
                    <a:pt x="37287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8" name="Group 177">
            <a:extLst>
              <a:ext uri="{FF2B5EF4-FFF2-40B4-BE49-F238E27FC236}">
                <a16:creationId xmlns:a16="http://schemas.microsoft.com/office/drawing/2014/main" id="{678A2179-B9BA-B9B5-0E54-2418016CC4D8}"/>
              </a:ext>
            </a:extLst>
          </p:cNvPr>
          <p:cNvGrpSpPr>
            <a:grpSpLocks noChangeAspect="1"/>
          </p:cNvGrpSpPr>
          <p:nvPr/>
        </p:nvGrpSpPr>
        <p:grpSpPr>
          <a:xfrm>
            <a:off x="14276092" y="5807929"/>
            <a:ext cx="199800" cy="127440"/>
            <a:chOff x="0" y="0"/>
            <a:chExt cx="266400" cy="169920"/>
          </a:xfrm>
        </p:grpSpPr>
        <p:sp>
          <p:nvSpPr>
            <p:cNvPr id="1249" name="Freeform 178">
              <a:extLst>
                <a:ext uri="{FF2B5EF4-FFF2-40B4-BE49-F238E27FC236}">
                  <a16:creationId xmlns:a16="http://schemas.microsoft.com/office/drawing/2014/main" id="{2917728B-6DA4-35FA-C3DA-88104C37A815}"/>
                </a:ext>
              </a:extLst>
            </p:cNvPr>
            <p:cNvSpPr/>
            <p:nvPr/>
          </p:nvSpPr>
          <p:spPr>
            <a:xfrm>
              <a:off x="127" y="127"/>
              <a:ext cx="266319" cy="169799"/>
            </a:xfrm>
            <a:custGeom>
              <a:avLst/>
              <a:gdLst/>
              <a:ahLst/>
              <a:cxnLst/>
              <a:rect l="l" t="t" r="r" b="b"/>
              <a:pathLst>
                <a:path w="266319" h="169799">
                  <a:moveTo>
                    <a:pt x="133223" y="0"/>
                  </a:moveTo>
                  <a:cubicBezTo>
                    <a:pt x="60579" y="0"/>
                    <a:pt x="0" y="59182"/>
                    <a:pt x="0" y="141478"/>
                  </a:cubicBezTo>
                  <a:lnTo>
                    <a:pt x="0" y="169799"/>
                  </a:lnTo>
                  <a:lnTo>
                    <a:pt x="266319" y="169799"/>
                  </a:lnTo>
                  <a:lnTo>
                    <a:pt x="266319" y="141478"/>
                  </a:lnTo>
                  <a:cubicBezTo>
                    <a:pt x="266319" y="64262"/>
                    <a:pt x="205867" y="0"/>
                    <a:pt x="1332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0" name="Group 179">
            <a:extLst>
              <a:ext uri="{FF2B5EF4-FFF2-40B4-BE49-F238E27FC236}">
                <a16:creationId xmlns:a16="http://schemas.microsoft.com/office/drawing/2014/main" id="{5D503D3F-B2B4-2865-0956-1605B8EAB602}"/>
              </a:ext>
            </a:extLst>
          </p:cNvPr>
          <p:cNvGrpSpPr>
            <a:grpSpLocks noChangeAspect="1"/>
          </p:cNvGrpSpPr>
          <p:nvPr/>
        </p:nvGrpSpPr>
        <p:grpSpPr>
          <a:xfrm>
            <a:off x="14276092" y="6233449"/>
            <a:ext cx="201420" cy="42660"/>
            <a:chOff x="0" y="0"/>
            <a:chExt cx="268560" cy="56880"/>
          </a:xfrm>
        </p:grpSpPr>
        <p:sp>
          <p:nvSpPr>
            <p:cNvPr id="1251" name="Freeform 180">
              <a:extLst>
                <a:ext uri="{FF2B5EF4-FFF2-40B4-BE49-F238E27FC236}">
                  <a16:creationId xmlns:a16="http://schemas.microsoft.com/office/drawing/2014/main" id="{607B8C53-0BDE-2A2F-E1C0-3D195CB2EB0A}"/>
                </a:ext>
              </a:extLst>
            </p:cNvPr>
            <p:cNvSpPr/>
            <p:nvPr/>
          </p:nvSpPr>
          <p:spPr>
            <a:xfrm>
              <a:off x="0" y="127"/>
              <a:ext cx="268605" cy="56896"/>
            </a:xfrm>
            <a:custGeom>
              <a:avLst/>
              <a:gdLst/>
              <a:ahLst/>
              <a:cxnLst/>
              <a:rect l="l" t="t" r="r" b="b"/>
              <a:pathLst>
                <a:path w="268605" h="56896">
                  <a:moveTo>
                    <a:pt x="2413" y="0"/>
                  </a:moveTo>
                  <a:cubicBezTo>
                    <a:pt x="0" y="30988"/>
                    <a:pt x="21717" y="56896"/>
                    <a:pt x="53213" y="56896"/>
                  </a:cubicBezTo>
                  <a:lnTo>
                    <a:pt x="212979" y="56896"/>
                  </a:lnTo>
                  <a:cubicBezTo>
                    <a:pt x="244475" y="56896"/>
                    <a:pt x="268605" y="30988"/>
                    <a:pt x="2686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2" name="Group 181">
            <a:extLst>
              <a:ext uri="{FF2B5EF4-FFF2-40B4-BE49-F238E27FC236}">
                <a16:creationId xmlns:a16="http://schemas.microsoft.com/office/drawing/2014/main" id="{FE5111E7-9E4B-2A29-9B81-D124CFBCE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418872" y="7330729"/>
            <a:ext cx="340200" cy="362340"/>
            <a:chOff x="0" y="0"/>
            <a:chExt cx="453600" cy="483120"/>
          </a:xfrm>
        </p:grpSpPr>
        <p:sp>
          <p:nvSpPr>
            <p:cNvPr id="1253" name="Freeform 182">
              <a:extLst>
                <a:ext uri="{FF2B5EF4-FFF2-40B4-BE49-F238E27FC236}">
                  <a16:creationId xmlns:a16="http://schemas.microsoft.com/office/drawing/2014/main" id="{BEA74864-DDDD-4BCA-9F28-49C8A0AC5EAB}"/>
                </a:ext>
              </a:extLst>
            </p:cNvPr>
            <p:cNvSpPr/>
            <p:nvPr/>
          </p:nvSpPr>
          <p:spPr>
            <a:xfrm>
              <a:off x="0" y="0"/>
              <a:ext cx="453517" cy="483108"/>
            </a:xfrm>
            <a:custGeom>
              <a:avLst/>
              <a:gdLst/>
              <a:ahLst/>
              <a:cxnLst/>
              <a:rect l="l" t="t" r="r" b="b"/>
              <a:pathLst>
                <a:path w="453517" h="483108">
                  <a:moveTo>
                    <a:pt x="228092" y="0"/>
                  </a:moveTo>
                  <a:cubicBezTo>
                    <a:pt x="130683" y="0"/>
                    <a:pt x="117983" y="62865"/>
                    <a:pt x="82042" y="286639"/>
                  </a:cubicBezTo>
                  <a:cubicBezTo>
                    <a:pt x="76962" y="324866"/>
                    <a:pt x="69215" y="371348"/>
                    <a:pt x="61595" y="423164"/>
                  </a:cubicBezTo>
                  <a:lnTo>
                    <a:pt x="28194" y="423164"/>
                  </a:lnTo>
                  <a:cubicBezTo>
                    <a:pt x="12827" y="423037"/>
                    <a:pt x="0" y="436753"/>
                    <a:pt x="0" y="453136"/>
                  </a:cubicBezTo>
                  <a:cubicBezTo>
                    <a:pt x="0" y="469519"/>
                    <a:pt x="12827" y="483108"/>
                    <a:pt x="28194" y="483108"/>
                  </a:cubicBezTo>
                  <a:lnTo>
                    <a:pt x="425323" y="483108"/>
                  </a:lnTo>
                  <a:cubicBezTo>
                    <a:pt x="440690" y="480441"/>
                    <a:pt x="453517" y="466725"/>
                    <a:pt x="453517" y="450342"/>
                  </a:cubicBezTo>
                  <a:cubicBezTo>
                    <a:pt x="453517" y="433959"/>
                    <a:pt x="440690" y="420370"/>
                    <a:pt x="425323" y="420370"/>
                  </a:cubicBezTo>
                  <a:lnTo>
                    <a:pt x="394589" y="420370"/>
                  </a:lnTo>
                  <a:cubicBezTo>
                    <a:pt x="384302" y="368427"/>
                    <a:pt x="376682" y="324866"/>
                    <a:pt x="371602" y="283845"/>
                  </a:cubicBezTo>
                  <a:cubicBezTo>
                    <a:pt x="335788" y="65532"/>
                    <a:pt x="322834" y="0"/>
                    <a:pt x="2280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4" name="Group 183">
            <a:extLst>
              <a:ext uri="{FF2B5EF4-FFF2-40B4-BE49-F238E27FC236}">
                <a16:creationId xmlns:a16="http://schemas.microsoft.com/office/drawing/2014/main" id="{B13F7D8D-D0E3-3C36-D9CB-72884292A2D5}"/>
              </a:ext>
            </a:extLst>
          </p:cNvPr>
          <p:cNvGrpSpPr>
            <a:grpSpLocks noChangeAspect="1"/>
          </p:cNvGrpSpPr>
          <p:nvPr/>
        </p:nvGrpSpPr>
        <p:grpSpPr>
          <a:xfrm>
            <a:off x="10738012" y="7015369"/>
            <a:ext cx="169020" cy="180360"/>
            <a:chOff x="0" y="0"/>
            <a:chExt cx="225360" cy="240480"/>
          </a:xfrm>
        </p:grpSpPr>
        <p:sp>
          <p:nvSpPr>
            <p:cNvPr id="1255" name="Freeform 184">
              <a:extLst>
                <a:ext uri="{FF2B5EF4-FFF2-40B4-BE49-F238E27FC236}">
                  <a16:creationId xmlns:a16="http://schemas.microsoft.com/office/drawing/2014/main" id="{C2AFE16C-B7C5-3D53-0227-4858A6F2EFE8}"/>
                </a:ext>
              </a:extLst>
            </p:cNvPr>
            <p:cNvSpPr/>
            <p:nvPr/>
          </p:nvSpPr>
          <p:spPr>
            <a:xfrm>
              <a:off x="0" y="0"/>
              <a:ext cx="225425" cy="240411"/>
            </a:xfrm>
            <a:custGeom>
              <a:avLst/>
              <a:gdLst/>
              <a:ahLst/>
              <a:cxnLst/>
              <a:rect l="l" t="t" r="r" b="b"/>
              <a:pathLst>
                <a:path w="225425" h="240411">
                  <a:moveTo>
                    <a:pt x="112649" y="0"/>
                  </a:moveTo>
                  <a:cubicBezTo>
                    <a:pt x="51181" y="0"/>
                    <a:pt x="0" y="54610"/>
                    <a:pt x="0" y="120269"/>
                  </a:cubicBezTo>
                  <a:cubicBezTo>
                    <a:pt x="0" y="183007"/>
                    <a:pt x="51181" y="240411"/>
                    <a:pt x="112649" y="240411"/>
                  </a:cubicBezTo>
                  <a:cubicBezTo>
                    <a:pt x="174117" y="240411"/>
                    <a:pt x="225425" y="183007"/>
                    <a:pt x="225425" y="120269"/>
                  </a:cubicBezTo>
                  <a:cubicBezTo>
                    <a:pt x="225298" y="54610"/>
                    <a:pt x="174117" y="0"/>
                    <a:pt x="11264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6" name="Group 185">
            <a:extLst>
              <a:ext uri="{FF2B5EF4-FFF2-40B4-BE49-F238E27FC236}">
                <a16:creationId xmlns:a16="http://schemas.microsoft.com/office/drawing/2014/main" id="{C3D2D7C6-BDBD-23C5-49ED-8B21F24DECA5}"/>
              </a:ext>
            </a:extLst>
          </p:cNvPr>
          <p:cNvGrpSpPr>
            <a:grpSpLocks noChangeAspect="1"/>
          </p:cNvGrpSpPr>
          <p:nvPr/>
        </p:nvGrpSpPr>
        <p:grpSpPr>
          <a:xfrm>
            <a:off x="10273072" y="7015369"/>
            <a:ext cx="166860" cy="180360"/>
            <a:chOff x="0" y="0"/>
            <a:chExt cx="222480" cy="240480"/>
          </a:xfrm>
        </p:grpSpPr>
        <p:sp>
          <p:nvSpPr>
            <p:cNvPr id="1257" name="Freeform 186">
              <a:extLst>
                <a:ext uri="{FF2B5EF4-FFF2-40B4-BE49-F238E27FC236}">
                  <a16:creationId xmlns:a16="http://schemas.microsoft.com/office/drawing/2014/main" id="{D18BDC77-2985-13C8-26D4-A79C0477D16C}"/>
                </a:ext>
              </a:extLst>
            </p:cNvPr>
            <p:cNvSpPr/>
            <p:nvPr/>
          </p:nvSpPr>
          <p:spPr>
            <a:xfrm>
              <a:off x="0" y="0"/>
              <a:ext cx="222504" cy="240411"/>
            </a:xfrm>
            <a:custGeom>
              <a:avLst/>
              <a:gdLst/>
              <a:ahLst/>
              <a:cxnLst/>
              <a:rect l="l" t="t" r="r" b="b"/>
              <a:pathLst>
                <a:path w="222504" h="240411">
                  <a:moveTo>
                    <a:pt x="109982" y="0"/>
                  </a:moveTo>
                  <a:cubicBezTo>
                    <a:pt x="48641" y="0"/>
                    <a:pt x="0" y="54610"/>
                    <a:pt x="0" y="120269"/>
                  </a:cubicBezTo>
                  <a:cubicBezTo>
                    <a:pt x="0" y="185928"/>
                    <a:pt x="48641" y="240411"/>
                    <a:pt x="109982" y="240411"/>
                  </a:cubicBezTo>
                  <a:cubicBezTo>
                    <a:pt x="171323" y="240411"/>
                    <a:pt x="222504" y="185801"/>
                    <a:pt x="222504" y="120269"/>
                  </a:cubicBezTo>
                  <a:cubicBezTo>
                    <a:pt x="222504" y="54737"/>
                    <a:pt x="171323" y="0"/>
                    <a:pt x="10998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8" name="Group 187">
            <a:extLst>
              <a:ext uri="{FF2B5EF4-FFF2-40B4-BE49-F238E27FC236}">
                <a16:creationId xmlns:a16="http://schemas.microsoft.com/office/drawing/2014/main" id="{1C3672EE-8C59-CE1A-65E7-F376FE646F83}"/>
              </a:ext>
            </a:extLst>
          </p:cNvPr>
          <p:cNvGrpSpPr>
            <a:grpSpLocks noChangeAspect="1"/>
          </p:cNvGrpSpPr>
          <p:nvPr/>
        </p:nvGrpSpPr>
        <p:grpSpPr>
          <a:xfrm>
            <a:off x="10228792" y="7195189"/>
            <a:ext cx="255420" cy="135000"/>
            <a:chOff x="0" y="0"/>
            <a:chExt cx="340560" cy="180000"/>
          </a:xfrm>
        </p:grpSpPr>
        <p:sp>
          <p:nvSpPr>
            <p:cNvPr id="1259" name="Freeform 188">
              <a:extLst>
                <a:ext uri="{FF2B5EF4-FFF2-40B4-BE49-F238E27FC236}">
                  <a16:creationId xmlns:a16="http://schemas.microsoft.com/office/drawing/2014/main" id="{736581B8-7765-DDCB-2001-8BCBFC8B7241}"/>
                </a:ext>
              </a:extLst>
            </p:cNvPr>
            <p:cNvSpPr/>
            <p:nvPr/>
          </p:nvSpPr>
          <p:spPr>
            <a:xfrm>
              <a:off x="0" y="0"/>
              <a:ext cx="340614" cy="180086"/>
            </a:xfrm>
            <a:custGeom>
              <a:avLst/>
              <a:gdLst/>
              <a:ahLst/>
              <a:cxnLst/>
              <a:rect l="l" t="t" r="r" b="b"/>
              <a:pathLst>
                <a:path w="340614" h="180086">
                  <a:moveTo>
                    <a:pt x="46101" y="127"/>
                  </a:moveTo>
                  <a:cubicBezTo>
                    <a:pt x="20447" y="30099"/>
                    <a:pt x="0" y="73660"/>
                    <a:pt x="0" y="117348"/>
                  </a:cubicBezTo>
                  <a:lnTo>
                    <a:pt x="0" y="150114"/>
                  </a:lnTo>
                  <a:cubicBezTo>
                    <a:pt x="0" y="166497"/>
                    <a:pt x="12827" y="180086"/>
                    <a:pt x="28194" y="180086"/>
                  </a:cubicBezTo>
                  <a:lnTo>
                    <a:pt x="309880" y="180086"/>
                  </a:lnTo>
                  <a:cubicBezTo>
                    <a:pt x="327787" y="180086"/>
                    <a:pt x="340614" y="166497"/>
                    <a:pt x="340614" y="150114"/>
                  </a:cubicBezTo>
                  <a:lnTo>
                    <a:pt x="340614" y="117348"/>
                  </a:lnTo>
                  <a:cubicBezTo>
                    <a:pt x="340614" y="70993"/>
                    <a:pt x="322707" y="29972"/>
                    <a:pt x="294513" y="0"/>
                  </a:cubicBezTo>
                  <a:cubicBezTo>
                    <a:pt x="263779" y="35433"/>
                    <a:pt x="217678" y="59944"/>
                    <a:pt x="169037" y="59944"/>
                  </a:cubicBezTo>
                  <a:cubicBezTo>
                    <a:pt x="122936" y="60071"/>
                    <a:pt x="76835" y="35560"/>
                    <a:pt x="46101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0" name="Group 189">
            <a:extLst>
              <a:ext uri="{FF2B5EF4-FFF2-40B4-BE49-F238E27FC236}">
                <a16:creationId xmlns:a16="http://schemas.microsoft.com/office/drawing/2014/main" id="{0AFEE00F-F5E3-C84A-82DD-899C34D32576}"/>
              </a:ext>
            </a:extLst>
          </p:cNvPr>
          <p:cNvGrpSpPr>
            <a:grpSpLocks noChangeAspect="1"/>
          </p:cNvGrpSpPr>
          <p:nvPr/>
        </p:nvGrpSpPr>
        <p:grpSpPr>
          <a:xfrm>
            <a:off x="10697512" y="7195189"/>
            <a:ext cx="253800" cy="135000"/>
            <a:chOff x="0" y="0"/>
            <a:chExt cx="338400" cy="180000"/>
          </a:xfrm>
        </p:grpSpPr>
        <p:sp>
          <p:nvSpPr>
            <p:cNvPr id="1261" name="Freeform 190">
              <a:extLst>
                <a:ext uri="{FF2B5EF4-FFF2-40B4-BE49-F238E27FC236}">
                  <a16:creationId xmlns:a16="http://schemas.microsoft.com/office/drawing/2014/main" id="{9F82DA11-BD3D-EDBF-4E51-432AAEDB9CE0}"/>
                </a:ext>
              </a:extLst>
            </p:cNvPr>
            <p:cNvSpPr/>
            <p:nvPr/>
          </p:nvSpPr>
          <p:spPr>
            <a:xfrm>
              <a:off x="127" y="0"/>
              <a:ext cx="338328" cy="180086"/>
            </a:xfrm>
            <a:custGeom>
              <a:avLst/>
              <a:gdLst/>
              <a:ahLst/>
              <a:cxnLst/>
              <a:rect l="l" t="t" r="r" b="b"/>
              <a:pathLst>
                <a:path w="338328" h="180086">
                  <a:moveTo>
                    <a:pt x="43434" y="127"/>
                  </a:moveTo>
                  <a:cubicBezTo>
                    <a:pt x="17907" y="30099"/>
                    <a:pt x="0" y="73660"/>
                    <a:pt x="0" y="117348"/>
                  </a:cubicBezTo>
                  <a:lnTo>
                    <a:pt x="0" y="147320"/>
                  </a:lnTo>
                  <a:cubicBezTo>
                    <a:pt x="0" y="166497"/>
                    <a:pt x="12827" y="180086"/>
                    <a:pt x="28194" y="180086"/>
                  </a:cubicBezTo>
                  <a:lnTo>
                    <a:pt x="310134" y="180086"/>
                  </a:lnTo>
                  <a:cubicBezTo>
                    <a:pt x="325501" y="180086"/>
                    <a:pt x="338328" y="166497"/>
                    <a:pt x="338328" y="147320"/>
                  </a:cubicBezTo>
                  <a:lnTo>
                    <a:pt x="338328" y="117348"/>
                  </a:lnTo>
                  <a:cubicBezTo>
                    <a:pt x="338328" y="70993"/>
                    <a:pt x="322961" y="29972"/>
                    <a:pt x="294767" y="0"/>
                  </a:cubicBezTo>
                  <a:cubicBezTo>
                    <a:pt x="261366" y="35433"/>
                    <a:pt x="217805" y="59944"/>
                    <a:pt x="169164" y="59944"/>
                  </a:cubicBezTo>
                  <a:cubicBezTo>
                    <a:pt x="117856" y="60071"/>
                    <a:pt x="76835" y="35560"/>
                    <a:pt x="43434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2" name="Group 191">
            <a:extLst>
              <a:ext uri="{FF2B5EF4-FFF2-40B4-BE49-F238E27FC236}">
                <a16:creationId xmlns:a16="http://schemas.microsoft.com/office/drawing/2014/main" id="{6D52E778-63B4-6851-C3C9-FB076D8A4678}"/>
              </a:ext>
            </a:extLst>
          </p:cNvPr>
          <p:cNvGrpSpPr>
            <a:grpSpLocks noChangeAspect="1"/>
          </p:cNvGrpSpPr>
          <p:nvPr/>
        </p:nvGrpSpPr>
        <p:grpSpPr>
          <a:xfrm>
            <a:off x="10707232" y="7375549"/>
            <a:ext cx="244080" cy="137160"/>
            <a:chOff x="0" y="0"/>
            <a:chExt cx="325440" cy="182880"/>
          </a:xfrm>
        </p:grpSpPr>
        <p:sp>
          <p:nvSpPr>
            <p:cNvPr id="1263" name="Freeform 192">
              <a:extLst>
                <a:ext uri="{FF2B5EF4-FFF2-40B4-BE49-F238E27FC236}">
                  <a16:creationId xmlns:a16="http://schemas.microsoft.com/office/drawing/2014/main" id="{6873F539-524D-2FF8-A143-0B0FCF01707A}"/>
                </a:ext>
              </a:extLst>
            </p:cNvPr>
            <p:cNvSpPr/>
            <p:nvPr/>
          </p:nvSpPr>
          <p:spPr>
            <a:xfrm>
              <a:off x="0" y="0"/>
              <a:ext cx="325501" cy="182880"/>
            </a:xfrm>
            <a:custGeom>
              <a:avLst/>
              <a:gdLst/>
              <a:ahLst/>
              <a:cxnLst/>
              <a:rect l="l" t="t" r="r" b="b"/>
              <a:pathLst>
                <a:path w="325501" h="182880">
                  <a:moveTo>
                    <a:pt x="0" y="0"/>
                  </a:moveTo>
                  <a:cubicBezTo>
                    <a:pt x="15367" y="49149"/>
                    <a:pt x="25654" y="106426"/>
                    <a:pt x="38481" y="182880"/>
                  </a:cubicBezTo>
                  <a:lnTo>
                    <a:pt x="297307" y="182880"/>
                  </a:lnTo>
                  <a:cubicBezTo>
                    <a:pt x="312674" y="182880"/>
                    <a:pt x="325501" y="169291"/>
                    <a:pt x="325501" y="150114"/>
                  </a:cubicBezTo>
                  <a:lnTo>
                    <a:pt x="325501" y="32766"/>
                  </a:lnTo>
                  <a:cubicBezTo>
                    <a:pt x="322961" y="13716"/>
                    <a:pt x="312674" y="0"/>
                    <a:pt x="29730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4" name="Group 193">
            <a:extLst>
              <a:ext uri="{FF2B5EF4-FFF2-40B4-BE49-F238E27FC236}">
                <a16:creationId xmlns:a16="http://schemas.microsoft.com/office/drawing/2014/main" id="{2648E922-EF87-CE2A-2097-0E67DFB936B1}"/>
              </a:ext>
            </a:extLst>
          </p:cNvPr>
          <p:cNvGrpSpPr>
            <a:grpSpLocks noChangeAspect="1"/>
          </p:cNvGrpSpPr>
          <p:nvPr/>
        </p:nvGrpSpPr>
        <p:grpSpPr>
          <a:xfrm>
            <a:off x="10228792" y="7375549"/>
            <a:ext cx="245700" cy="135000"/>
            <a:chOff x="0" y="0"/>
            <a:chExt cx="327600" cy="180000"/>
          </a:xfrm>
        </p:grpSpPr>
        <p:sp>
          <p:nvSpPr>
            <p:cNvPr id="1265" name="Freeform 194">
              <a:extLst>
                <a:ext uri="{FF2B5EF4-FFF2-40B4-BE49-F238E27FC236}">
                  <a16:creationId xmlns:a16="http://schemas.microsoft.com/office/drawing/2014/main" id="{779DA4D5-B463-CB77-06F3-ABC34A399E4E}"/>
                </a:ext>
              </a:extLst>
            </p:cNvPr>
            <p:cNvSpPr/>
            <p:nvPr/>
          </p:nvSpPr>
          <p:spPr>
            <a:xfrm>
              <a:off x="0" y="-127"/>
              <a:ext cx="327660" cy="179959"/>
            </a:xfrm>
            <a:custGeom>
              <a:avLst/>
              <a:gdLst/>
              <a:ahLst/>
              <a:cxnLst/>
              <a:rect l="l" t="t" r="r" b="b"/>
              <a:pathLst>
                <a:path w="327660" h="179959">
                  <a:moveTo>
                    <a:pt x="28194" y="127"/>
                  </a:moveTo>
                  <a:cubicBezTo>
                    <a:pt x="12827" y="127"/>
                    <a:pt x="0" y="13843"/>
                    <a:pt x="0" y="30099"/>
                  </a:cubicBezTo>
                  <a:lnTo>
                    <a:pt x="0" y="149987"/>
                  </a:lnTo>
                  <a:cubicBezTo>
                    <a:pt x="0" y="169164"/>
                    <a:pt x="12827" y="179959"/>
                    <a:pt x="28194" y="179959"/>
                  </a:cubicBezTo>
                  <a:lnTo>
                    <a:pt x="289306" y="179959"/>
                  </a:lnTo>
                  <a:cubicBezTo>
                    <a:pt x="302006" y="106299"/>
                    <a:pt x="309753" y="49022"/>
                    <a:pt x="32766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6" name="Group 195">
            <a:extLst>
              <a:ext uri="{FF2B5EF4-FFF2-40B4-BE49-F238E27FC236}">
                <a16:creationId xmlns:a16="http://schemas.microsoft.com/office/drawing/2014/main" id="{F18C0D08-E965-9CAC-BCDF-0004524AD190}"/>
              </a:ext>
            </a:extLst>
          </p:cNvPr>
          <p:cNvGrpSpPr>
            <a:grpSpLocks noChangeAspect="1"/>
          </p:cNvGrpSpPr>
          <p:nvPr/>
        </p:nvGrpSpPr>
        <p:grpSpPr>
          <a:xfrm>
            <a:off x="3644572" y="7217329"/>
            <a:ext cx="44280" cy="43200"/>
            <a:chOff x="0" y="0"/>
            <a:chExt cx="59040" cy="57600"/>
          </a:xfrm>
        </p:grpSpPr>
        <p:sp>
          <p:nvSpPr>
            <p:cNvPr id="1267" name="Freeform 196">
              <a:extLst>
                <a:ext uri="{FF2B5EF4-FFF2-40B4-BE49-F238E27FC236}">
                  <a16:creationId xmlns:a16="http://schemas.microsoft.com/office/drawing/2014/main" id="{29E92646-B7C2-8669-1285-AC9BA6880C6D}"/>
                </a:ext>
              </a:extLst>
            </p:cNvPr>
            <p:cNvSpPr/>
            <p:nvPr/>
          </p:nvSpPr>
          <p:spPr>
            <a:xfrm>
              <a:off x="127" y="0"/>
              <a:ext cx="59182" cy="57531"/>
            </a:xfrm>
            <a:custGeom>
              <a:avLst/>
              <a:gdLst/>
              <a:ahLst/>
              <a:cxnLst/>
              <a:rect l="l" t="t" r="r" b="b"/>
              <a:pathLst>
                <a:path w="59182" h="57531">
                  <a:moveTo>
                    <a:pt x="30480" y="0"/>
                  </a:moveTo>
                  <a:cubicBezTo>
                    <a:pt x="23622" y="0"/>
                    <a:pt x="16637" y="2794"/>
                    <a:pt x="10287" y="8255"/>
                  </a:cubicBezTo>
                  <a:cubicBezTo>
                    <a:pt x="0" y="19177"/>
                    <a:pt x="0" y="38354"/>
                    <a:pt x="10287" y="49276"/>
                  </a:cubicBezTo>
                  <a:cubicBezTo>
                    <a:pt x="15367" y="54737"/>
                    <a:pt x="22479" y="57531"/>
                    <a:pt x="29591" y="57531"/>
                  </a:cubicBezTo>
                  <a:cubicBezTo>
                    <a:pt x="36703" y="57531"/>
                    <a:pt x="43688" y="54737"/>
                    <a:pt x="48895" y="49276"/>
                  </a:cubicBezTo>
                  <a:cubicBezTo>
                    <a:pt x="59182" y="38354"/>
                    <a:pt x="59182" y="19177"/>
                    <a:pt x="48895" y="8255"/>
                  </a:cubicBezTo>
                  <a:cubicBezTo>
                    <a:pt x="43561" y="2794"/>
                    <a:pt x="37211" y="0"/>
                    <a:pt x="3048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8" name="Group 197">
            <a:extLst>
              <a:ext uri="{FF2B5EF4-FFF2-40B4-BE49-F238E27FC236}">
                <a16:creationId xmlns:a16="http://schemas.microsoft.com/office/drawing/2014/main" id="{B225D273-B858-D265-5091-6F4FA4D27745}"/>
              </a:ext>
            </a:extLst>
          </p:cNvPr>
          <p:cNvGrpSpPr>
            <a:grpSpLocks noChangeAspect="1"/>
          </p:cNvGrpSpPr>
          <p:nvPr/>
        </p:nvGrpSpPr>
        <p:grpSpPr>
          <a:xfrm>
            <a:off x="3550612" y="7127149"/>
            <a:ext cx="230580" cy="225180"/>
            <a:chOff x="0" y="0"/>
            <a:chExt cx="307440" cy="300240"/>
          </a:xfrm>
        </p:grpSpPr>
        <p:sp>
          <p:nvSpPr>
            <p:cNvPr id="1269" name="Freeform 198">
              <a:extLst>
                <a:ext uri="{FF2B5EF4-FFF2-40B4-BE49-F238E27FC236}">
                  <a16:creationId xmlns:a16="http://schemas.microsoft.com/office/drawing/2014/main" id="{E3936068-5272-93D4-5E88-1D47820F3DA9}"/>
                </a:ext>
              </a:extLst>
            </p:cNvPr>
            <p:cNvSpPr/>
            <p:nvPr/>
          </p:nvSpPr>
          <p:spPr>
            <a:xfrm>
              <a:off x="0" y="127"/>
              <a:ext cx="307467" cy="300101"/>
            </a:xfrm>
            <a:custGeom>
              <a:avLst/>
              <a:gdLst/>
              <a:ahLst/>
              <a:cxnLst/>
              <a:rect l="l" t="t" r="r" b="b"/>
              <a:pathLst>
                <a:path w="307467" h="300101">
                  <a:moveTo>
                    <a:pt x="156337" y="61341"/>
                  </a:moveTo>
                  <a:cubicBezTo>
                    <a:pt x="178181" y="61341"/>
                    <a:pt x="199898" y="70231"/>
                    <a:pt x="215265" y="87884"/>
                  </a:cubicBezTo>
                  <a:cubicBezTo>
                    <a:pt x="251079" y="120650"/>
                    <a:pt x="251079" y="180721"/>
                    <a:pt x="215265" y="213487"/>
                  </a:cubicBezTo>
                  <a:cubicBezTo>
                    <a:pt x="199898" y="231267"/>
                    <a:pt x="178054" y="240030"/>
                    <a:pt x="156337" y="240030"/>
                  </a:cubicBezTo>
                  <a:cubicBezTo>
                    <a:pt x="134620" y="240030"/>
                    <a:pt x="112776" y="231140"/>
                    <a:pt x="97409" y="213487"/>
                  </a:cubicBezTo>
                  <a:cubicBezTo>
                    <a:pt x="64135" y="180721"/>
                    <a:pt x="64135" y="120650"/>
                    <a:pt x="97409" y="87884"/>
                  </a:cubicBezTo>
                  <a:cubicBezTo>
                    <a:pt x="112776" y="70104"/>
                    <a:pt x="134620" y="61341"/>
                    <a:pt x="156337" y="61341"/>
                  </a:cubicBezTo>
                  <a:close/>
                  <a:moveTo>
                    <a:pt x="156972" y="0"/>
                  </a:moveTo>
                  <a:cubicBezTo>
                    <a:pt x="121158" y="0"/>
                    <a:pt x="84582" y="15621"/>
                    <a:pt x="56388" y="46990"/>
                  </a:cubicBezTo>
                  <a:cubicBezTo>
                    <a:pt x="0" y="104394"/>
                    <a:pt x="0" y="199898"/>
                    <a:pt x="56388" y="257175"/>
                  </a:cubicBezTo>
                  <a:cubicBezTo>
                    <a:pt x="83312" y="285877"/>
                    <a:pt x="119761" y="300101"/>
                    <a:pt x="155956" y="300101"/>
                  </a:cubicBezTo>
                  <a:cubicBezTo>
                    <a:pt x="192151" y="300101"/>
                    <a:pt x="227965" y="285750"/>
                    <a:pt x="253619" y="257175"/>
                  </a:cubicBezTo>
                  <a:cubicBezTo>
                    <a:pt x="307467" y="199898"/>
                    <a:pt x="307467" y="104267"/>
                    <a:pt x="253619" y="46990"/>
                  </a:cubicBezTo>
                  <a:cubicBezTo>
                    <a:pt x="227965" y="15621"/>
                    <a:pt x="192786" y="0"/>
                    <a:pt x="1569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0" name="Group 199">
            <a:extLst>
              <a:ext uri="{FF2B5EF4-FFF2-40B4-BE49-F238E27FC236}">
                <a16:creationId xmlns:a16="http://schemas.microsoft.com/office/drawing/2014/main" id="{CDD8354C-5480-838A-F655-F44583EE96F0}"/>
              </a:ext>
            </a:extLst>
          </p:cNvPr>
          <p:cNvGrpSpPr>
            <a:grpSpLocks noChangeAspect="1"/>
          </p:cNvGrpSpPr>
          <p:nvPr/>
        </p:nvGrpSpPr>
        <p:grpSpPr>
          <a:xfrm>
            <a:off x="3756352" y="6898189"/>
            <a:ext cx="288360" cy="309420"/>
            <a:chOff x="0" y="0"/>
            <a:chExt cx="384480" cy="412560"/>
          </a:xfrm>
        </p:grpSpPr>
        <p:sp>
          <p:nvSpPr>
            <p:cNvPr id="1271" name="Freeform 200">
              <a:extLst>
                <a:ext uri="{FF2B5EF4-FFF2-40B4-BE49-F238E27FC236}">
                  <a16:creationId xmlns:a16="http://schemas.microsoft.com/office/drawing/2014/main" id="{E822ECAE-2ABC-F79A-502A-DC73422E178F}"/>
                </a:ext>
              </a:extLst>
            </p:cNvPr>
            <p:cNvSpPr/>
            <p:nvPr/>
          </p:nvSpPr>
          <p:spPr>
            <a:xfrm>
              <a:off x="0" y="0"/>
              <a:ext cx="384556" cy="412623"/>
            </a:xfrm>
            <a:custGeom>
              <a:avLst/>
              <a:gdLst/>
              <a:ahLst/>
              <a:cxnLst/>
              <a:rect l="l" t="t" r="r" b="b"/>
              <a:pathLst>
                <a:path w="384556" h="412623">
                  <a:moveTo>
                    <a:pt x="287401" y="0"/>
                  </a:moveTo>
                  <a:cubicBezTo>
                    <a:pt x="280035" y="0"/>
                    <a:pt x="272923" y="2794"/>
                    <a:pt x="269113" y="8255"/>
                  </a:cubicBezTo>
                  <a:lnTo>
                    <a:pt x="0" y="286893"/>
                  </a:lnTo>
                  <a:cubicBezTo>
                    <a:pt x="33401" y="314198"/>
                    <a:pt x="64135" y="357886"/>
                    <a:pt x="158877" y="412623"/>
                  </a:cubicBezTo>
                  <a:lnTo>
                    <a:pt x="374269" y="232283"/>
                  </a:lnTo>
                  <a:cubicBezTo>
                    <a:pt x="379349" y="226822"/>
                    <a:pt x="384556" y="218694"/>
                    <a:pt x="384556" y="207772"/>
                  </a:cubicBezTo>
                  <a:cubicBezTo>
                    <a:pt x="384556" y="133985"/>
                    <a:pt x="353822" y="60198"/>
                    <a:pt x="307721" y="8382"/>
                  </a:cubicBezTo>
                  <a:cubicBezTo>
                    <a:pt x="302514" y="2794"/>
                    <a:pt x="294767" y="0"/>
                    <a:pt x="28740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2" name="Group 201">
            <a:extLst>
              <a:ext uri="{FF2B5EF4-FFF2-40B4-BE49-F238E27FC236}">
                <a16:creationId xmlns:a16="http://schemas.microsoft.com/office/drawing/2014/main" id="{85F62F24-F903-00EB-4CF2-C9C8C8D4D12E}"/>
              </a:ext>
            </a:extLst>
          </p:cNvPr>
          <p:cNvGrpSpPr>
            <a:grpSpLocks noChangeAspect="1"/>
          </p:cNvGrpSpPr>
          <p:nvPr/>
        </p:nvGrpSpPr>
        <p:grpSpPr>
          <a:xfrm>
            <a:off x="3650512" y="7348549"/>
            <a:ext cx="251640" cy="266220"/>
            <a:chOff x="0" y="0"/>
            <a:chExt cx="335520" cy="354960"/>
          </a:xfrm>
        </p:grpSpPr>
        <p:sp>
          <p:nvSpPr>
            <p:cNvPr id="1273" name="Freeform 202">
              <a:extLst>
                <a:ext uri="{FF2B5EF4-FFF2-40B4-BE49-F238E27FC236}">
                  <a16:creationId xmlns:a16="http://schemas.microsoft.com/office/drawing/2014/main" id="{5435057B-BA91-406F-9452-43FDE68776CC}"/>
                </a:ext>
              </a:extLst>
            </p:cNvPr>
            <p:cNvSpPr/>
            <p:nvPr/>
          </p:nvSpPr>
          <p:spPr>
            <a:xfrm>
              <a:off x="0" y="0"/>
              <a:ext cx="335661" cy="354965"/>
            </a:xfrm>
            <a:custGeom>
              <a:avLst/>
              <a:gdLst/>
              <a:ahLst/>
              <a:cxnLst/>
              <a:rect l="l" t="t" r="r" b="b"/>
              <a:pathLst>
                <a:path w="335661" h="354965">
                  <a:moveTo>
                    <a:pt x="166497" y="0"/>
                  </a:moveTo>
                  <a:cubicBezTo>
                    <a:pt x="161417" y="2794"/>
                    <a:pt x="161417" y="5461"/>
                    <a:pt x="158877" y="10922"/>
                  </a:cubicBezTo>
                  <a:cubicBezTo>
                    <a:pt x="122428" y="47371"/>
                    <a:pt x="69850" y="66421"/>
                    <a:pt x="19050" y="66421"/>
                  </a:cubicBezTo>
                  <a:cubicBezTo>
                    <a:pt x="12700" y="66421"/>
                    <a:pt x="6350" y="66167"/>
                    <a:pt x="0" y="65532"/>
                  </a:cubicBezTo>
                  <a:cubicBezTo>
                    <a:pt x="46101" y="144780"/>
                    <a:pt x="110109" y="324866"/>
                    <a:pt x="115316" y="335788"/>
                  </a:cubicBezTo>
                  <a:cubicBezTo>
                    <a:pt x="117856" y="346710"/>
                    <a:pt x="130683" y="354965"/>
                    <a:pt x="140970" y="354965"/>
                  </a:cubicBezTo>
                  <a:cubicBezTo>
                    <a:pt x="153797" y="354965"/>
                    <a:pt x="161417" y="349504"/>
                    <a:pt x="166624" y="335788"/>
                  </a:cubicBezTo>
                  <a:lnTo>
                    <a:pt x="197358" y="229362"/>
                  </a:lnTo>
                  <a:lnTo>
                    <a:pt x="258826" y="229362"/>
                  </a:lnTo>
                  <a:cubicBezTo>
                    <a:pt x="335661" y="229362"/>
                    <a:pt x="220472" y="54610"/>
                    <a:pt x="16662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4" name="Group 203">
            <a:extLst>
              <a:ext uri="{FF2B5EF4-FFF2-40B4-BE49-F238E27FC236}">
                <a16:creationId xmlns:a16="http://schemas.microsoft.com/office/drawing/2014/main" id="{6C08EBEE-CF72-9858-ABDD-8BE4E7E43D00}"/>
              </a:ext>
            </a:extLst>
          </p:cNvPr>
          <p:cNvGrpSpPr>
            <a:grpSpLocks noChangeAspect="1"/>
          </p:cNvGrpSpPr>
          <p:nvPr/>
        </p:nvGrpSpPr>
        <p:grpSpPr>
          <a:xfrm>
            <a:off x="3798472" y="7223809"/>
            <a:ext cx="219240" cy="231660"/>
            <a:chOff x="0" y="0"/>
            <a:chExt cx="292320" cy="308880"/>
          </a:xfrm>
        </p:grpSpPr>
        <p:sp>
          <p:nvSpPr>
            <p:cNvPr id="1275" name="Freeform 204">
              <a:extLst>
                <a:ext uri="{FF2B5EF4-FFF2-40B4-BE49-F238E27FC236}">
                  <a16:creationId xmlns:a16="http://schemas.microsoft.com/office/drawing/2014/main" id="{B85668F8-8EE6-3972-3872-D685287B3260}"/>
                </a:ext>
              </a:extLst>
            </p:cNvPr>
            <p:cNvSpPr/>
            <p:nvPr/>
          </p:nvSpPr>
          <p:spPr>
            <a:xfrm>
              <a:off x="0" y="127"/>
              <a:ext cx="292354" cy="308864"/>
            </a:xfrm>
            <a:custGeom>
              <a:avLst/>
              <a:gdLst/>
              <a:ahLst/>
              <a:cxnLst/>
              <a:rect l="l" t="t" r="r" b="b"/>
              <a:pathLst>
                <a:path w="292354" h="308864">
                  <a:moveTo>
                    <a:pt x="20447" y="0"/>
                  </a:moveTo>
                  <a:cubicBezTo>
                    <a:pt x="23114" y="35433"/>
                    <a:pt x="15367" y="76454"/>
                    <a:pt x="0" y="111887"/>
                  </a:cubicBezTo>
                  <a:cubicBezTo>
                    <a:pt x="51308" y="166497"/>
                    <a:pt x="92329" y="226695"/>
                    <a:pt x="125603" y="300482"/>
                  </a:cubicBezTo>
                  <a:cubicBezTo>
                    <a:pt x="127254" y="306070"/>
                    <a:pt x="132969" y="308864"/>
                    <a:pt x="139573" y="308864"/>
                  </a:cubicBezTo>
                  <a:cubicBezTo>
                    <a:pt x="152527" y="308864"/>
                    <a:pt x="169291" y="298577"/>
                    <a:pt x="169291" y="278638"/>
                  </a:cubicBezTo>
                  <a:lnTo>
                    <a:pt x="169291" y="213106"/>
                  </a:lnTo>
                  <a:lnTo>
                    <a:pt x="269240" y="180340"/>
                  </a:lnTo>
                  <a:cubicBezTo>
                    <a:pt x="284607" y="172085"/>
                    <a:pt x="292354" y="163957"/>
                    <a:pt x="292354" y="150241"/>
                  </a:cubicBezTo>
                  <a:cubicBezTo>
                    <a:pt x="292354" y="136525"/>
                    <a:pt x="284607" y="125603"/>
                    <a:pt x="271780" y="122809"/>
                  </a:cubicBezTo>
                  <a:cubicBezTo>
                    <a:pt x="258953" y="117348"/>
                    <a:pt x="92329" y="49149"/>
                    <a:pt x="2044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6" name="Group 205">
            <a:extLst>
              <a:ext uri="{FF2B5EF4-FFF2-40B4-BE49-F238E27FC236}">
                <a16:creationId xmlns:a16="http://schemas.microsoft.com/office/drawing/2014/main" id="{EF04598A-BC8A-ECAB-A7CD-48A70E05E707}"/>
              </a:ext>
            </a:extLst>
          </p:cNvPr>
          <p:cNvGrpSpPr>
            <a:grpSpLocks noChangeAspect="1"/>
          </p:cNvGrpSpPr>
          <p:nvPr/>
        </p:nvGrpSpPr>
        <p:grpSpPr>
          <a:xfrm>
            <a:off x="3343252" y="7330189"/>
            <a:ext cx="293760" cy="307260"/>
            <a:chOff x="0" y="0"/>
            <a:chExt cx="391680" cy="409680"/>
          </a:xfrm>
        </p:grpSpPr>
        <p:sp>
          <p:nvSpPr>
            <p:cNvPr id="1277" name="Freeform 206">
              <a:extLst>
                <a:ext uri="{FF2B5EF4-FFF2-40B4-BE49-F238E27FC236}">
                  <a16:creationId xmlns:a16="http://schemas.microsoft.com/office/drawing/2014/main" id="{C83B1DC1-BA46-4388-2004-67A87089C1AA}"/>
                </a:ext>
              </a:extLst>
            </p:cNvPr>
            <p:cNvSpPr/>
            <p:nvPr/>
          </p:nvSpPr>
          <p:spPr>
            <a:xfrm>
              <a:off x="127" y="127"/>
              <a:ext cx="391668" cy="409702"/>
            </a:xfrm>
            <a:custGeom>
              <a:avLst/>
              <a:gdLst/>
              <a:ahLst/>
              <a:cxnLst/>
              <a:rect l="l" t="t" r="r" b="b"/>
              <a:pathLst>
                <a:path w="391668" h="409702">
                  <a:moveTo>
                    <a:pt x="273939" y="0"/>
                  </a:moveTo>
                  <a:lnTo>
                    <a:pt x="7620" y="283972"/>
                  </a:lnTo>
                  <a:cubicBezTo>
                    <a:pt x="0" y="297688"/>
                    <a:pt x="0" y="319532"/>
                    <a:pt x="12700" y="327660"/>
                  </a:cubicBezTo>
                  <a:cubicBezTo>
                    <a:pt x="63881" y="382270"/>
                    <a:pt x="130429" y="409702"/>
                    <a:pt x="199644" y="409702"/>
                  </a:cubicBezTo>
                  <a:cubicBezTo>
                    <a:pt x="209931" y="409702"/>
                    <a:pt x="217551" y="406908"/>
                    <a:pt x="222758" y="401447"/>
                  </a:cubicBezTo>
                  <a:lnTo>
                    <a:pt x="391668" y="172085"/>
                  </a:lnTo>
                  <a:cubicBezTo>
                    <a:pt x="345567" y="73660"/>
                    <a:pt x="302006" y="38227"/>
                    <a:pt x="2739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8" name="Group 207">
            <a:extLst>
              <a:ext uri="{FF2B5EF4-FFF2-40B4-BE49-F238E27FC236}">
                <a16:creationId xmlns:a16="http://schemas.microsoft.com/office/drawing/2014/main" id="{913BC066-F1DC-5561-11C9-89E8AB93B973}"/>
              </a:ext>
            </a:extLst>
          </p:cNvPr>
          <p:cNvGrpSpPr>
            <a:grpSpLocks noChangeAspect="1"/>
          </p:cNvGrpSpPr>
          <p:nvPr/>
        </p:nvGrpSpPr>
        <p:grpSpPr>
          <a:xfrm>
            <a:off x="3650512" y="6873889"/>
            <a:ext cx="253800" cy="219240"/>
            <a:chOff x="0" y="0"/>
            <a:chExt cx="338400" cy="292320"/>
          </a:xfrm>
        </p:grpSpPr>
        <p:sp>
          <p:nvSpPr>
            <p:cNvPr id="1279" name="Freeform 208">
              <a:extLst>
                <a:ext uri="{FF2B5EF4-FFF2-40B4-BE49-F238E27FC236}">
                  <a16:creationId xmlns:a16="http://schemas.microsoft.com/office/drawing/2014/main" id="{F939318B-5530-1CDA-EC13-A8135528462B}"/>
                </a:ext>
              </a:extLst>
            </p:cNvPr>
            <p:cNvSpPr/>
            <p:nvPr/>
          </p:nvSpPr>
          <p:spPr>
            <a:xfrm>
              <a:off x="0" y="0"/>
              <a:ext cx="338455" cy="292354"/>
            </a:xfrm>
            <a:custGeom>
              <a:avLst/>
              <a:gdLst/>
              <a:ahLst/>
              <a:cxnLst/>
              <a:rect l="l" t="t" r="r" b="b"/>
              <a:pathLst>
                <a:path w="338455" h="292354">
                  <a:moveTo>
                    <a:pt x="230759" y="0"/>
                  </a:moveTo>
                  <a:cubicBezTo>
                    <a:pt x="217932" y="0"/>
                    <a:pt x="210312" y="2794"/>
                    <a:pt x="205105" y="8255"/>
                  </a:cubicBezTo>
                  <a:lnTo>
                    <a:pt x="0" y="281432"/>
                  </a:lnTo>
                  <a:cubicBezTo>
                    <a:pt x="7366" y="280797"/>
                    <a:pt x="14732" y="280416"/>
                    <a:pt x="22098" y="280416"/>
                  </a:cubicBezTo>
                  <a:cubicBezTo>
                    <a:pt x="46228" y="280416"/>
                    <a:pt x="70739" y="283972"/>
                    <a:pt x="92329" y="292354"/>
                  </a:cubicBezTo>
                  <a:cubicBezTo>
                    <a:pt x="107696" y="270510"/>
                    <a:pt x="320548" y="49149"/>
                    <a:pt x="338455" y="30099"/>
                  </a:cubicBezTo>
                  <a:cubicBezTo>
                    <a:pt x="302514" y="13716"/>
                    <a:pt x="269113" y="0"/>
                    <a:pt x="2307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0" name="Group 209">
            <a:extLst>
              <a:ext uri="{FF2B5EF4-FFF2-40B4-BE49-F238E27FC236}">
                <a16:creationId xmlns:a16="http://schemas.microsoft.com/office/drawing/2014/main" id="{DF03540D-AB8D-09F5-7C07-892B4D4E434B}"/>
              </a:ext>
            </a:extLst>
          </p:cNvPr>
          <p:cNvGrpSpPr>
            <a:grpSpLocks noChangeAspect="1"/>
          </p:cNvGrpSpPr>
          <p:nvPr/>
        </p:nvGrpSpPr>
        <p:grpSpPr>
          <a:xfrm>
            <a:off x="3323812" y="7211389"/>
            <a:ext cx="205740" cy="278640"/>
            <a:chOff x="0" y="0"/>
            <a:chExt cx="274320" cy="371520"/>
          </a:xfrm>
        </p:grpSpPr>
        <p:sp>
          <p:nvSpPr>
            <p:cNvPr id="1281" name="Freeform 210">
              <a:extLst>
                <a:ext uri="{FF2B5EF4-FFF2-40B4-BE49-F238E27FC236}">
                  <a16:creationId xmlns:a16="http://schemas.microsoft.com/office/drawing/2014/main" id="{04028F41-39A4-3D04-06E6-BACFBF847689}"/>
                </a:ext>
              </a:extLst>
            </p:cNvPr>
            <p:cNvSpPr/>
            <p:nvPr/>
          </p:nvSpPr>
          <p:spPr>
            <a:xfrm>
              <a:off x="127" y="127"/>
              <a:ext cx="274320" cy="371475"/>
            </a:xfrm>
            <a:custGeom>
              <a:avLst/>
              <a:gdLst/>
              <a:ahLst/>
              <a:cxnLst/>
              <a:rect l="l" t="t" r="r" b="b"/>
              <a:pathLst>
                <a:path w="274320" h="371475">
                  <a:moveTo>
                    <a:pt x="264033" y="0"/>
                  </a:moveTo>
                  <a:lnTo>
                    <a:pt x="7620" y="221234"/>
                  </a:lnTo>
                  <a:cubicBezTo>
                    <a:pt x="2540" y="226695"/>
                    <a:pt x="0" y="234950"/>
                    <a:pt x="0" y="245872"/>
                  </a:cubicBezTo>
                  <a:cubicBezTo>
                    <a:pt x="0" y="289560"/>
                    <a:pt x="7620" y="333248"/>
                    <a:pt x="28194" y="371475"/>
                  </a:cubicBezTo>
                  <a:lnTo>
                    <a:pt x="274320" y="109220"/>
                  </a:lnTo>
                  <a:cubicBezTo>
                    <a:pt x="261366" y="73660"/>
                    <a:pt x="258953" y="35433"/>
                    <a:pt x="2640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2" name="Group 211">
            <a:extLst>
              <a:ext uri="{FF2B5EF4-FFF2-40B4-BE49-F238E27FC236}">
                <a16:creationId xmlns:a16="http://schemas.microsoft.com/office/drawing/2014/main" id="{F4C93E41-B5BC-ADE8-F441-3010989DFC41}"/>
              </a:ext>
            </a:extLst>
          </p:cNvPr>
          <p:cNvGrpSpPr>
            <a:grpSpLocks noChangeAspect="1"/>
          </p:cNvGrpSpPr>
          <p:nvPr/>
        </p:nvGrpSpPr>
        <p:grpSpPr>
          <a:xfrm>
            <a:off x="11332552" y="7163329"/>
            <a:ext cx="86400" cy="497340"/>
            <a:chOff x="0" y="0"/>
            <a:chExt cx="115200" cy="663120"/>
          </a:xfrm>
        </p:grpSpPr>
        <p:sp>
          <p:nvSpPr>
            <p:cNvPr id="1283" name="Freeform 212">
              <a:extLst>
                <a:ext uri="{FF2B5EF4-FFF2-40B4-BE49-F238E27FC236}">
                  <a16:creationId xmlns:a16="http://schemas.microsoft.com/office/drawing/2014/main" id="{078CF36B-9E04-B855-AA32-A07123A540D5}"/>
                </a:ext>
              </a:extLst>
            </p:cNvPr>
            <p:cNvSpPr/>
            <p:nvPr/>
          </p:nvSpPr>
          <p:spPr>
            <a:xfrm>
              <a:off x="127" y="0"/>
              <a:ext cx="115189" cy="663067"/>
            </a:xfrm>
            <a:custGeom>
              <a:avLst/>
              <a:gdLst/>
              <a:ahLst/>
              <a:cxnLst/>
              <a:rect l="l" t="t" r="r" b="b"/>
              <a:pathLst>
                <a:path w="115189" h="663067">
                  <a:moveTo>
                    <a:pt x="33147" y="0"/>
                  </a:moveTo>
                  <a:cubicBezTo>
                    <a:pt x="17780" y="0"/>
                    <a:pt x="5080" y="13716"/>
                    <a:pt x="5080" y="30099"/>
                  </a:cubicBezTo>
                  <a:cubicBezTo>
                    <a:pt x="0" y="248285"/>
                    <a:pt x="0" y="414782"/>
                    <a:pt x="0" y="633095"/>
                  </a:cubicBezTo>
                  <a:cubicBezTo>
                    <a:pt x="0" y="652145"/>
                    <a:pt x="12827" y="663067"/>
                    <a:pt x="30734" y="663067"/>
                  </a:cubicBezTo>
                  <a:cubicBezTo>
                    <a:pt x="46101" y="663067"/>
                    <a:pt x="58801" y="652145"/>
                    <a:pt x="58801" y="633095"/>
                  </a:cubicBezTo>
                  <a:lnTo>
                    <a:pt x="58801" y="117348"/>
                  </a:lnTo>
                  <a:lnTo>
                    <a:pt x="115189" y="117348"/>
                  </a:lnTo>
                  <a:lnTo>
                    <a:pt x="11518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4" name="Group 213">
            <a:extLst>
              <a:ext uri="{FF2B5EF4-FFF2-40B4-BE49-F238E27FC236}">
                <a16:creationId xmlns:a16="http://schemas.microsoft.com/office/drawing/2014/main" id="{5E795361-0F50-7ED7-BECF-819E884C5191}"/>
              </a:ext>
            </a:extLst>
          </p:cNvPr>
          <p:cNvGrpSpPr>
            <a:grpSpLocks noChangeAspect="1"/>
          </p:cNvGrpSpPr>
          <p:nvPr/>
        </p:nvGrpSpPr>
        <p:grpSpPr>
          <a:xfrm>
            <a:off x="11415172" y="7345849"/>
            <a:ext cx="299700" cy="319680"/>
            <a:chOff x="0" y="0"/>
            <a:chExt cx="399600" cy="426240"/>
          </a:xfrm>
        </p:grpSpPr>
        <p:sp>
          <p:nvSpPr>
            <p:cNvPr id="1285" name="Freeform 214">
              <a:extLst>
                <a:ext uri="{FF2B5EF4-FFF2-40B4-BE49-F238E27FC236}">
                  <a16:creationId xmlns:a16="http://schemas.microsoft.com/office/drawing/2014/main" id="{C0324F65-012B-3535-ECF9-8F5140E4574A}"/>
                </a:ext>
              </a:extLst>
            </p:cNvPr>
            <p:cNvSpPr/>
            <p:nvPr/>
          </p:nvSpPr>
          <p:spPr>
            <a:xfrm>
              <a:off x="0" y="0"/>
              <a:ext cx="399796" cy="426212"/>
            </a:xfrm>
            <a:custGeom>
              <a:avLst/>
              <a:gdLst/>
              <a:ahLst/>
              <a:cxnLst/>
              <a:rect l="l" t="t" r="r" b="b"/>
              <a:pathLst>
                <a:path w="399796" h="426212">
                  <a:moveTo>
                    <a:pt x="169164" y="0"/>
                  </a:moveTo>
                  <a:lnTo>
                    <a:pt x="169164" y="60071"/>
                  </a:lnTo>
                  <a:lnTo>
                    <a:pt x="140843" y="60071"/>
                  </a:lnTo>
                  <a:cubicBezTo>
                    <a:pt x="64008" y="60071"/>
                    <a:pt x="0" y="128397"/>
                    <a:pt x="0" y="213106"/>
                  </a:cubicBezTo>
                  <a:cubicBezTo>
                    <a:pt x="0" y="232156"/>
                    <a:pt x="12827" y="245872"/>
                    <a:pt x="28194" y="245872"/>
                  </a:cubicBezTo>
                  <a:lnTo>
                    <a:pt x="169164" y="245872"/>
                  </a:lnTo>
                  <a:lnTo>
                    <a:pt x="169164" y="306070"/>
                  </a:lnTo>
                  <a:lnTo>
                    <a:pt x="87122" y="306070"/>
                  </a:lnTo>
                  <a:cubicBezTo>
                    <a:pt x="38481" y="306070"/>
                    <a:pt x="2540" y="346964"/>
                    <a:pt x="2540" y="396240"/>
                  </a:cubicBezTo>
                  <a:cubicBezTo>
                    <a:pt x="2540" y="412623"/>
                    <a:pt x="15367" y="426212"/>
                    <a:pt x="33274" y="426212"/>
                  </a:cubicBezTo>
                  <a:cubicBezTo>
                    <a:pt x="48641" y="426212"/>
                    <a:pt x="61468" y="412623"/>
                    <a:pt x="61468" y="396240"/>
                  </a:cubicBezTo>
                  <a:cubicBezTo>
                    <a:pt x="61468" y="377063"/>
                    <a:pt x="74295" y="363347"/>
                    <a:pt x="89662" y="363347"/>
                  </a:cubicBezTo>
                  <a:lnTo>
                    <a:pt x="174244" y="363347"/>
                  </a:lnTo>
                  <a:lnTo>
                    <a:pt x="174244" y="396240"/>
                  </a:lnTo>
                  <a:cubicBezTo>
                    <a:pt x="174244" y="412623"/>
                    <a:pt x="187071" y="426212"/>
                    <a:pt x="202438" y="426212"/>
                  </a:cubicBezTo>
                  <a:cubicBezTo>
                    <a:pt x="217805" y="426212"/>
                    <a:pt x="230632" y="412623"/>
                    <a:pt x="230632" y="396240"/>
                  </a:cubicBezTo>
                  <a:lnTo>
                    <a:pt x="230632" y="363347"/>
                  </a:lnTo>
                  <a:lnTo>
                    <a:pt x="315214" y="363347"/>
                  </a:lnTo>
                  <a:cubicBezTo>
                    <a:pt x="330581" y="363347"/>
                    <a:pt x="343408" y="377063"/>
                    <a:pt x="343408" y="396240"/>
                  </a:cubicBezTo>
                  <a:cubicBezTo>
                    <a:pt x="343408" y="412623"/>
                    <a:pt x="356235" y="426212"/>
                    <a:pt x="371602" y="426212"/>
                  </a:cubicBezTo>
                  <a:cubicBezTo>
                    <a:pt x="386969" y="426212"/>
                    <a:pt x="399796" y="412623"/>
                    <a:pt x="399796" y="396240"/>
                  </a:cubicBezTo>
                  <a:cubicBezTo>
                    <a:pt x="399796" y="344297"/>
                    <a:pt x="361442" y="306070"/>
                    <a:pt x="317881" y="306070"/>
                  </a:cubicBezTo>
                  <a:lnTo>
                    <a:pt x="233045" y="306070"/>
                  </a:lnTo>
                  <a:lnTo>
                    <a:pt x="233045" y="245999"/>
                  </a:lnTo>
                  <a:lnTo>
                    <a:pt x="368808" y="245999"/>
                  </a:lnTo>
                  <a:lnTo>
                    <a:pt x="368808" y="240538"/>
                  </a:lnTo>
                  <a:cubicBezTo>
                    <a:pt x="384175" y="240538"/>
                    <a:pt x="397002" y="226822"/>
                    <a:pt x="397002" y="210439"/>
                  </a:cubicBezTo>
                  <a:cubicBezTo>
                    <a:pt x="397002" y="128524"/>
                    <a:pt x="332994" y="57404"/>
                    <a:pt x="256159" y="57404"/>
                  </a:cubicBezTo>
                  <a:lnTo>
                    <a:pt x="227965" y="57404"/>
                  </a:lnTo>
                  <a:lnTo>
                    <a:pt x="22796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6" name="Group 215">
            <a:extLst>
              <a:ext uri="{FF2B5EF4-FFF2-40B4-BE49-F238E27FC236}">
                <a16:creationId xmlns:a16="http://schemas.microsoft.com/office/drawing/2014/main" id="{9E57970D-70B3-C4FE-E603-15C036005C84}"/>
              </a:ext>
            </a:extLst>
          </p:cNvPr>
          <p:cNvGrpSpPr>
            <a:grpSpLocks noChangeAspect="1"/>
          </p:cNvGrpSpPr>
          <p:nvPr/>
        </p:nvGrpSpPr>
        <p:grpSpPr>
          <a:xfrm>
            <a:off x="11753212" y="6891169"/>
            <a:ext cx="257580" cy="92340"/>
            <a:chOff x="0" y="0"/>
            <a:chExt cx="343440" cy="123120"/>
          </a:xfrm>
        </p:grpSpPr>
        <p:sp>
          <p:nvSpPr>
            <p:cNvPr id="1287" name="Freeform 216">
              <a:extLst>
                <a:ext uri="{FF2B5EF4-FFF2-40B4-BE49-F238E27FC236}">
                  <a16:creationId xmlns:a16="http://schemas.microsoft.com/office/drawing/2014/main" id="{1D36BD03-460B-B2BB-1A0A-08402E50E483}"/>
                </a:ext>
              </a:extLst>
            </p:cNvPr>
            <p:cNvSpPr/>
            <p:nvPr/>
          </p:nvSpPr>
          <p:spPr>
            <a:xfrm>
              <a:off x="0" y="0"/>
              <a:ext cx="343408" cy="123063"/>
            </a:xfrm>
            <a:custGeom>
              <a:avLst/>
              <a:gdLst/>
              <a:ahLst/>
              <a:cxnLst/>
              <a:rect l="l" t="t" r="r" b="b"/>
              <a:pathLst>
                <a:path w="343408" h="123063">
                  <a:moveTo>
                    <a:pt x="58928" y="0"/>
                  </a:moveTo>
                  <a:cubicBezTo>
                    <a:pt x="25654" y="0"/>
                    <a:pt x="0" y="27305"/>
                    <a:pt x="0" y="62992"/>
                  </a:cubicBezTo>
                  <a:cubicBezTo>
                    <a:pt x="5080" y="95758"/>
                    <a:pt x="30734" y="123063"/>
                    <a:pt x="58928" y="123063"/>
                  </a:cubicBezTo>
                  <a:lnTo>
                    <a:pt x="315214" y="123063"/>
                  </a:lnTo>
                  <a:cubicBezTo>
                    <a:pt x="330581" y="123063"/>
                    <a:pt x="343408" y="109347"/>
                    <a:pt x="343408" y="92964"/>
                  </a:cubicBezTo>
                  <a:lnTo>
                    <a:pt x="343408" y="32766"/>
                  </a:lnTo>
                  <a:cubicBezTo>
                    <a:pt x="343408" y="13716"/>
                    <a:pt x="330581" y="0"/>
                    <a:pt x="31521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8" name="Group 217">
            <a:extLst>
              <a:ext uri="{FF2B5EF4-FFF2-40B4-BE49-F238E27FC236}">
                <a16:creationId xmlns:a16="http://schemas.microsoft.com/office/drawing/2014/main" id="{CEEEE361-49CB-7FCF-A07A-41DD3893074B}"/>
              </a:ext>
            </a:extLst>
          </p:cNvPr>
          <p:cNvGrpSpPr>
            <a:grpSpLocks noChangeAspect="1"/>
          </p:cNvGrpSpPr>
          <p:nvPr/>
        </p:nvGrpSpPr>
        <p:grpSpPr>
          <a:xfrm>
            <a:off x="11796952" y="7030489"/>
            <a:ext cx="255420" cy="92340"/>
            <a:chOff x="0" y="0"/>
            <a:chExt cx="340560" cy="123120"/>
          </a:xfrm>
        </p:grpSpPr>
        <p:sp>
          <p:nvSpPr>
            <p:cNvPr id="1289" name="Freeform 218">
              <a:extLst>
                <a:ext uri="{FF2B5EF4-FFF2-40B4-BE49-F238E27FC236}">
                  <a16:creationId xmlns:a16="http://schemas.microsoft.com/office/drawing/2014/main" id="{8A625EF1-A43D-36F5-D41E-6530347D7E52}"/>
                </a:ext>
              </a:extLst>
            </p:cNvPr>
            <p:cNvSpPr/>
            <p:nvPr/>
          </p:nvSpPr>
          <p:spPr>
            <a:xfrm>
              <a:off x="127" y="0"/>
              <a:ext cx="340487" cy="123190"/>
            </a:xfrm>
            <a:custGeom>
              <a:avLst/>
              <a:gdLst/>
              <a:ahLst/>
              <a:cxnLst/>
              <a:rect l="l" t="t" r="r" b="b"/>
              <a:pathLst>
                <a:path w="340487" h="123190">
                  <a:moveTo>
                    <a:pt x="56261" y="127"/>
                  </a:moveTo>
                  <a:cubicBezTo>
                    <a:pt x="25527" y="127"/>
                    <a:pt x="0" y="27432"/>
                    <a:pt x="0" y="60325"/>
                  </a:cubicBezTo>
                  <a:cubicBezTo>
                    <a:pt x="0" y="95885"/>
                    <a:pt x="25527" y="123190"/>
                    <a:pt x="56261" y="123190"/>
                  </a:cubicBezTo>
                  <a:lnTo>
                    <a:pt x="312420" y="123190"/>
                  </a:lnTo>
                  <a:cubicBezTo>
                    <a:pt x="330327" y="123190"/>
                    <a:pt x="340487" y="109601"/>
                    <a:pt x="340487" y="93091"/>
                  </a:cubicBezTo>
                  <a:lnTo>
                    <a:pt x="340487" y="30099"/>
                  </a:lnTo>
                  <a:cubicBezTo>
                    <a:pt x="340487" y="13716"/>
                    <a:pt x="330200" y="0"/>
                    <a:pt x="31242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0" name="Group 219">
            <a:extLst>
              <a:ext uri="{FF2B5EF4-FFF2-40B4-BE49-F238E27FC236}">
                <a16:creationId xmlns:a16="http://schemas.microsoft.com/office/drawing/2014/main" id="{D8BA32A6-DC83-C490-E2ED-2D1D9ACCACBD}"/>
              </a:ext>
            </a:extLst>
          </p:cNvPr>
          <p:cNvGrpSpPr>
            <a:grpSpLocks noChangeAspect="1"/>
          </p:cNvGrpSpPr>
          <p:nvPr/>
        </p:nvGrpSpPr>
        <p:grpSpPr>
          <a:xfrm>
            <a:off x="11756992" y="7298329"/>
            <a:ext cx="297540" cy="92340"/>
            <a:chOff x="0" y="0"/>
            <a:chExt cx="396720" cy="123120"/>
          </a:xfrm>
        </p:grpSpPr>
        <p:sp>
          <p:nvSpPr>
            <p:cNvPr id="1291" name="Freeform 220">
              <a:extLst>
                <a:ext uri="{FF2B5EF4-FFF2-40B4-BE49-F238E27FC236}">
                  <a16:creationId xmlns:a16="http://schemas.microsoft.com/office/drawing/2014/main" id="{02DD0279-7CD6-C32F-E0A1-339759C197D8}"/>
                </a:ext>
              </a:extLst>
            </p:cNvPr>
            <p:cNvSpPr/>
            <p:nvPr/>
          </p:nvSpPr>
          <p:spPr>
            <a:xfrm>
              <a:off x="0" y="127"/>
              <a:ext cx="396748" cy="123063"/>
            </a:xfrm>
            <a:custGeom>
              <a:avLst/>
              <a:gdLst/>
              <a:ahLst/>
              <a:cxnLst/>
              <a:rect l="l" t="t" r="r" b="b"/>
              <a:pathLst>
                <a:path w="396748" h="123063">
                  <a:moveTo>
                    <a:pt x="0" y="0"/>
                  </a:moveTo>
                  <a:lnTo>
                    <a:pt x="0" y="123063"/>
                  </a:lnTo>
                  <a:lnTo>
                    <a:pt x="396748" y="123063"/>
                  </a:lnTo>
                  <a:lnTo>
                    <a:pt x="396748" y="0"/>
                  </a:lnTo>
                  <a:lnTo>
                    <a:pt x="225298" y="0"/>
                  </a:lnTo>
                  <a:lnTo>
                    <a:pt x="225298" y="29972"/>
                  </a:lnTo>
                  <a:cubicBezTo>
                    <a:pt x="225298" y="49149"/>
                    <a:pt x="212471" y="62865"/>
                    <a:pt x="197104" y="62865"/>
                  </a:cubicBezTo>
                  <a:cubicBezTo>
                    <a:pt x="181737" y="62865"/>
                    <a:pt x="168910" y="49276"/>
                    <a:pt x="168910" y="29972"/>
                  </a:cubicBezTo>
                  <a:lnTo>
                    <a:pt x="16891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2" name="Group 221">
            <a:extLst>
              <a:ext uri="{FF2B5EF4-FFF2-40B4-BE49-F238E27FC236}">
                <a16:creationId xmlns:a16="http://schemas.microsoft.com/office/drawing/2014/main" id="{A0D43119-9D58-D196-3654-1036B3AC4DEA}"/>
              </a:ext>
            </a:extLst>
          </p:cNvPr>
          <p:cNvGrpSpPr>
            <a:grpSpLocks noChangeAspect="1"/>
          </p:cNvGrpSpPr>
          <p:nvPr/>
        </p:nvGrpSpPr>
        <p:grpSpPr>
          <a:xfrm>
            <a:off x="11712712" y="7163329"/>
            <a:ext cx="341820" cy="88020"/>
            <a:chOff x="0" y="0"/>
            <a:chExt cx="455760" cy="117360"/>
          </a:xfrm>
        </p:grpSpPr>
        <p:sp>
          <p:nvSpPr>
            <p:cNvPr id="1293" name="Freeform 222">
              <a:extLst>
                <a:ext uri="{FF2B5EF4-FFF2-40B4-BE49-F238E27FC236}">
                  <a16:creationId xmlns:a16="http://schemas.microsoft.com/office/drawing/2014/main" id="{865E33A1-6BE4-4711-784C-3EBCF46FAFD6}"/>
                </a:ext>
              </a:extLst>
            </p:cNvPr>
            <p:cNvSpPr/>
            <p:nvPr/>
          </p:nvSpPr>
          <p:spPr>
            <a:xfrm>
              <a:off x="127" y="0"/>
              <a:ext cx="455676" cy="117348"/>
            </a:xfrm>
            <a:custGeom>
              <a:avLst/>
              <a:gdLst/>
              <a:ahLst/>
              <a:cxnLst/>
              <a:rect l="l" t="t" r="r" b="b"/>
              <a:pathLst>
                <a:path w="455676" h="117348">
                  <a:moveTo>
                    <a:pt x="0" y="0"/>
                  </a:moveTo>
                  <a:lnTo>
                    <a:pt x="0" y="117348"/>
                  </a:lnTo>
                  <a:lnTo>
                    <a:pt x="455676" y="117348"/>
                  </a:lnTo>
                  <a:lnTo>
                    <a:pt x="455676" y="30099"/>
                  </a:lnTo>
                  <a:cubicBezTo>
                    <a:pt x="453136" y="13716"/>
                    <a:pt x="442849" y="0"/>
                    <a:pt x="4249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4" name="Group 223">
            <a:extLst>
              <a:ext uri="{FF2B5EF4-FFF2-40B4-BE49-F238E27FC236}">
                <a16:creationId xmlns:a16="http://schemas.microsoft.com/office/drawing/2014/main" id="{F4A37B2E-AC99-FA7C-2919-8B76DF7174B6}"/>
              </a:ext>
            </a:extLst>
          </p:cNvPr>
          <p:cNvGrpSpPr>
            <a:grpSpLocks noChangeAspect="1"/>
          </p:cNvGrpSpPr>
          <p:nvPr/>
        </p:nvGrpSpPr>
        <p:grpSpPr>
          <a:xfrm>
            <a:off x="11756992" y="7437649"/>
            <a:ext cx="299700" cy="227340"/>
            <a:chOff x="0" y="0"/>
            <a:chExt cx="399600" cy="303120"/>
          </a:xfrm>
        </p:grpSpPr>
        <p:sp>
          <p:nvSpPr>
            <p:cNvPr id="1295" name="Freeform 224">
              <a:extLst>
                <a:ext uri="{FF2B5EF4-FFF2-40B4-BE49-F238E27FC236}">
                  <a16:creationId xmlns:a16="http://schemas.microsoft.com/office/drawing/2014/main" id="{79B444F4-EBBE-35A1-B93A-1008762C38E5}"/>
                </a:ext>
              </a:extLst>
            </p:cNvPr>
            <p:cNvSpPr/>
            <p:nvPr/>
          </p:nvSpPr>
          <p:spPr>
            <a:xfrm>
              <a:off x="0" y="0"/>
              <a:ext cx="399669" cy="303149"/>
            </a:xfrm>
            <a:custGeom>
              <a:avLst/>
              <a:gdLst/>
              <a:ahLst/>
              <a:cxnLst/>
              <a:rect l="l" t="t" r="r" b="b"/>
              <a:pathLst>
                <a:path w="399669" h="303149">
                  <a:moveTo>
                    <a:pt x="0" y="0"/>
                  </a:moveTo>
                  <a:lnTo>
                    <a:pt x="0" y="273177"/>
                  </a:lnTo>
                  <a:cubicBezTo>
                    <a:pt x="0" y="289560"/>
                    <a:pt x="12827" y="303149"/>
                    <a:pt x="28194" y="303149"/>
                  </a:cubicBezTo>
                  <a:cubicBezTo>
                    <a:pt x="43561" y="303149"/>
                    <a:pt x="56388" y="289560"/>
                    <a:pt x="56388" y="273177"/>
                  </a:cubicBezTo>
                  <a:lnTo>
                    <a:pt x="56388" y="122936"/>
                  </a:lnTo>
                  <a:lnTo>
                    <a:pt x="340614" y="122936"/>
                  </a:lnTo>
                  <a:lnTo>
                    <a:pt x="340614" y="273177"/>
                  </a:lnTo>
                  <a:cubicBezTo>
                    <a:pt x="340614" y="289560"/>
                    <a:pt x="353441" y="303149"/>
                    <a:pt x="371475" y="303149"/>
                  </a:cubicBezTo>
                  <a:cubicBezTo>
                    <a:pt x="386842" y="303149"/>
                    <a:pt x="399669" y="289560"/>
                    <a:pt x="399669" y="273177"/>
                  </a:cubicBezTo>
                  <a:lnTo>
                    <a:pt x="399669" y="0"/>
                  </a:lnTo>
                  <a:lnTo>
                    <a:pt x="225425" y="0"/>
                  </a:lnTo>
                  <a:lnTo>
                    <a:pt x="225425" y="30099"/>
                  </a:lnTo>
                  <a:cubicBezTo>
                    <a:pt x="225425" y="46482"/>
                    <a:pt x="212598" y="60071"/>
                    <a:pt x="197231" y="60071"/>
                  </a:cubicBezTo>
                  <a:cubicBezTo>
                    <a:pt x="181864" y="60071"/>
                    <a:pt x="169037" y="46482"/>
                    <a:pt x="169037" y="30099"/>
                  </a:cubicBezTo>
                  <a:lnTo>
                    <a:pt x="16903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6" name="Group 225">
            <a:extLst>
              <a:ext uri="{FF2B5EF4-FFF2-40B4-BE49-F238E27FC236}">
                <a16:creationId xmlns:a16="http://schemas.microsoft.com/office/drawing/2014/main" id="{8DCD1BD8-93C1-234E-12E4-B1A5AF152308}"/>
              </a:ext>
            </a:extLst>
          </p:cNvPr>
          <p:cNvGrpSpPr>
            <a:grpSpLocks noChangeAspect="1"/>
          </p:cNvGrpSpPr>
          <p:nvPr/>
        </p:nvGrpSpPr>
        <p:grpSpPr>
          <a:xfrm>
            <a:off x="11461072" y="7028329"/>
            <a:ext cx="211140" cy="270540"/>
            <a:chOff x="0" y="0"/>
            <a:chExt cx="281520" cy="360720"/>
          </a:xfrm>
        </p:grpSpPr>
        <p:sp>
          <p:nvSpPr>
            <p:cNvPr id="1297" name="Freeform 226">
              <a:extLst>
                <a:ext uri="{FF2B5EF4-FFF2-40B4-BE49-F238E27FC236}">
                  <a16:creationId xmlns:a16="http://schemas.microsoft.com/office/drawing/2014/main" id="{53FCC6F2-F24B-D5F7-B43A-8729531EA9BE}"/>
                </a:ext>
              </a:extLst>
            </p:cNvPr>
            <p:cNvSpPr/>
            <p:nvPr/>
          </p:nvSpPr>
          <p:spPr>
            <a:xfrm>
              <a:off x="127" y="0"/>
              <a:ext cx="281432" cy="360807"/>
            </a:xfrm>
            <a:custGeom>
              <a:avLst/>
              <a:gdLst/>
              <a:ahLst/>
              <a:cxnLst/>
              <a:rect l="l" t="t" r="r" b="b"/>
              <a:pathLst>
                <a:path w="281432" h="360807">
                  <a:moveTo>
                    <a:pt x="140716" y="0"/>
                  </a:moveTo>
                  <a:cubicBezTo>
                    <a:pt x="63881" y="0"/>
                    <a:pt x="0" y="68326"/>
                    <a:pt x="0" y="150368"/>
                  </a:cubicBezTo>
                  <a:lnTo>
                    <a:pt x="0" y="330708"/>
                  </a:lnTo>
                  <a:cubicBezTo>
                    <a:pt x="0" y="347091"/>
                    <a:pt x="12700" y="360807"/>
                    <a:pt x="28067" y="360807"/>
                  </a:cubicBezTo>
                  <a:lnTo>
                    <a:pt x="253365" y="360807"/>
                  </a:lnTo>
                  <a:cubicBezTo>
                    <a:pt x="268732" y="360807"/>
                    <a:pt x="281432" y="347091"/>
                    <a:pt x="281432" y="330708"/>
                  </a:cubicBezTo>
                  <a:lnTo>
                    <a:pt x="281432" y="150368"/>
                  </a:lnTo>
                  <a:cubicBezTo>
                    <a:pt x="281432" y="68326"/>
                    <a:pt x="217424" y="0"/>
                    <a:pt x="1407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8" name="Group 227">
            <a:extLst>
              <a:ext uri="{FF2B5EF4-FFF2-40B4-BE49-F238E27FC236}">
                <a16:creationId xmlns:a16="http://schemas.microsoft.com/office/drawing/2014/main" id="{037CB6EA-2843-3F48-5009-351AC8E6A9DE}"/>
              </a:ext>
            </a:extLst>
          </p:cNvPr>
          <p:cNvGrpSpPr>
            <a:grpSpLocks noChangeAspect="1"/>
          </p:cNvGrpSpPr>
          <p:nvPr/>
        </p:nvGrpSpPr>
        <p:grpSpPr>
          <a:xfrm>
            <a:off x="11789392" y="7981969"/>
            <a:ext cx="62100" cy="165780"/>
            <a:chOff x="0" y="0"/>
            <a:chExt cx="82800" cy="221040"/>
          </a:xfrm>
        </p:grpSpPr>
        <p:sp>
          <p:nvSpPr>
            <p:cNvPr id="1299" name="Freeform 228">
              <a:extLst>
                <a:ext uri="{FF2B5EF4-FFF2-40B4-BE49-F238E27FC236}">
                  <a16:creationId xmlns:a16="http://schemas.microsoft.com/office/drawing/2014/main" id="{C27A50AC-B491-E95F-0138-FF24806031EE}"/>
                </a:ext>
              </a:extLst>
            </p:cNvPr>
            <p:cNvSpPr/>
            <p:nvPr/>
          </p:nvSpPr>
          <p:spPr>
            <a:xfrm>
              <a:off x="0" y="0"/>
              <a:ext cx="82804" cy="221107"/>
            </a:xfrm>
            <a:custGeom>
              <a:avLst/>
              <a:gdLst/>
              <a:ahLst/>
              <a:cxnLst/>
              <a:rect l="l" t="t" r="r" b="b"/>
              <a:pathLst>
                <a:path w="82804" h="221107">
                  <a:moveTo>
                    <a:pt x="41402" y="0"/>
                  </a:moveTo>
                  <a:cubicBezTo>
                    <a:pt x="18923" y="0"/>
                    <a:pt x="0" y="20193"/>
                    <a:pt x="0" y="44196"/>
                  </a:cubicBezTo>
                  <a:lnTo>
                    <a:pt x="0" y="172847"/>
                  </a:lnTo>
                  <a:cubicBezTo>
                    <a:pt x="0" y="201041"/>
                    <a:pt x="18923" y="221107"/>
                    <a:pt x="41402" y="221107"/>
                  </a:cubicBezTo>
                  <a:cubicBezTo>
                    <a:pt x="63881" y="221107"/>
                    <a:pt x="82804" y="201041"/>
                    <a:pt x="82804" y="172847"/>
                  </a:cubicBezTo>
                  <a:lnTo>
                    <a:pt x="82804" y="44196"/>
                  </a:lnTo>
                  <a:cubicBezTo>
                    <a:pt x="82804" y="20193"/>
                    <a:pt x="64008" y="0"/>
                    <a:pt x="414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0" name="Group 229">
            <a:extLst>
              <a:ext uri="{FF2B5EF4-FFF2-40B4-BE49-F238E27FC236}">
                <a16:creationId xmlns:a16="http://schemas.microsoft.com/office/drawing/2014/main" id="{FC46C665-B123-8A89-7811-358B96473440}"/>
              </a:ext>
            </a:extLst>
          </p:cNvPr>
          <p:cNvGrpSpPr>
            <a:grpSpLocks noChangeAspect="1"/>
          </p:cNvGrpSpPr>
          <p:nvPr/>
        </p:nvGrpSpPr>
        <p:grpSpPr>
          <a:xfrm>
            <a:off x="11540992" y="8112109"/>
            <a:ext cx="126900" cy="132300"/>
            <a:chOff x="0" y="0"/>
            <a:chExt cx="169200" cy="176400"/>
          </a:xfrm>
        </p:grpSpPr>
        <p:sp>
          <p:nvSpPr>
            <p:cNvPr id="1301" name="Freeform 230">
              <a:extLst>
                <a:ext uri="{FF2B5EF4-FFF2-40B4-BE49-F238E27FC236}">
                  <a16:creationId xmlns:a16="http://schemas.microsoft.com/office/drawing/2014/main" id="{91B1643A-C1CB-E3FE-3141-DB33526D87D5}"/>
                </a:ext>
              </a:extLst>
            </p:cNvPr>
            <p:cNvSpPr/>
            <p:nvPr/>
          </p:nvSpPr>
          <p:spPr>
            <a:xfrm>
              <a:off x="127" y="127"/>
              <a:ext cx="169164" cy="176403"/>
            </a:xfrm>
            <a:custGeom>
              <a:avLst/>
              <a:gdLst/>
              <a:ahLst/>
              <a:cxnLst/>
              <a:rect l="l" t="t" r="r" b="b"/>
              <a:pathLst>
                <a:path w="169164" h="176403">
                  <a:moveTo>
                    <a:pt x="43180" y="0"/>
                  </a:moveTo>
                  <a:cubicBezTo>
                    <a:pt x="32766" y="0"/>
                    <a:pt x="22606" y="4953"/>
                    <a:pt x="14986" y="14986"/>
                  </a:cubicBezTo>
                  <a:cubicBezTo>
                    <a:pt x="0" y="31115"/>
                    <a:pt x="0" y="59182"/>
                    <a:pt x="14986" y="75184"/>
                  </a:cubicBezTo>
                  <a:lnTo>
                    <a:pt x="97790" y="167386"/>
                  </a:lnTo>
                  <a:cubicBezTo>
                    <a:pt x="105283" y="173482"/>
                    <a:pt x="115570" y="176403"/>
                    <a:pt x="125984" y="176403"/>
                  </a:cubicBezTo>
                  <a:cubicBezTo>
                    <a:pt x="136398" y="176403"/>
                    <a:pt x="146685" y="173482"/>
                    <a:pt x="154178" y="167386"/>
                  </a:cubicBezTo>
                  <a:cubicBezTo>
                    <a:pt x="169164" y="151384"/>
                    <a:pt x="169164" y="119253"/>
                    <a:pt x="154178" y="107315"/>
                  </a:cubicBezTo>
                  <a:lnTo>
                    <a:pt x="71374" y="14986"/>
                  </a:lnTo>
                  <a:cubicBezTo>
                    <a:pt x="63881" y="4953"/>
                    <a:pt x="53594" y="0"/>
                    <a:pt x="4318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2" name="Group 231">
            <a:extLst>
              <a:ext uri="{FF2B5EF4-FFF2-40B4-BE49-F238E27FC236}">
                <a16:creationId xmlns:a16="http://schemas.microsoft.com/office/drawing/2014/main" id="{60733EE6-E2B8-EEC6-CECB-D670E34ADBE5}"/>
              </a:ext>
            </a:extLst>
          </p:cNvPr>
          <p:cNvGrpSpPr>
            <a:grpSpLocks noChangeAspect="1"/>
          </p:cNvGrpSpPr>
          <p:nvPr/>
        </p:nvGrpSpPr>
        <p:grpSpPr>
          <a:xfrm>
            <a:off x="11972992" y="8113189"/>
            <a:ext cx="126900" cy="131220"/>
            <a:chOff x="0" y="0"/>
            <a:chExt cx="169200" cy="174960"/>
          </a:xfrm>
        </p:grpSpPr>
        <p:sp>
          <p:nvSpPr>
            <p:cNvPr id="1303" name="Freeform 232">
              <a:extLst>
                <a:ext uri="{FF2B5EF4-FFF2-40B4-BE49-F238E27FC236}">
                  <a16:creationId xmlns:a16="http://schemas.microsoft.com/office/drawing/2014/main" id="{008E55B1-0052-2248-24C6-2F9351EB1B5D}"/>
                </a:ext>
              </a:extLst>
            </p:cNvPr>
            <p:cNvSpPr/>
            <p:nvPr/>
          </p:nvSpPr>
          <p:spPr>
            <a:xfrm>
              <a:off x="127" y="0"/>
              <a:ext cx="169037" cy="175006"/>
            </a:xfrm>
            <a:custGeom>
              <a:avLst/>
              <a:gdLst/>
              <a:ahLst/>
              <a:cxnLst/>
              <a:rect l="l" t="t" r="r" b="b"/>
              <a:pathLst>
                <a:path w="169037" h="175006">
                  <a:moveTo>
                    <a:pt x="125603" y="0"/>
                  </a:moveTo>
                  <a:cubicBezTo>
                    <a:pt x="116332" y="0"/>
                    <a:pt x="106553" y="4191"/>
                    <a:pt x="97663" y="13589"/>
                  </a:cubicBezTo>
                  <a:lnTo>
                    <a:pt x="11176" y="105918"/>
                  </a:lnTo>
                  <a:cubicBezTo>
                    <a:pt x="0" y="117856"/>
                    <a:pt x="0" y="149987"/>
                    <a:pt x="11176" y="165989"/>
                  </a:cubicBezTo>
                  <a:cubicBezTo>
                    <a:pt x="18669" y="172085"/>
                    <a:pt x="29972" y="175006"/>
                    <a:pt x="40894" y="175006"/>
                  </a:cubicBezTo>
                  <a:cubicBezTo>
                    <a:pt x="51816" y="175006"/>
                    <a:pt x="61976" y="172085"/>
                    <a:pt x="67564" y="165989"/>
                  </a:cubicBezTo>
                  <a:lnTo>
                    <a:pt x="154051" y="73914"/>
                  </a:lnTo>
                  <a:cubicBezTo>
                    <a:pt x="169037" y="57912"/>
                    <a:pt x="169037" y="29718"/>
                    <a:pt x="154051" y="13716"/>
                  </a:cubicBezTo>
                  <a:cubicBezTo>
                    <a:pt x="146177" y="5207"/>
                    <a:pt x="136144" y="0"/>
                    <a:pt x="1256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4" name="Group 233">
            <a:extLst>
              <a:ext uri="{FF2B5EF4-FFF2-40B4-BE49-F238E27FC236}">
                <a16:creationId xmlns:a16="http://schemas.microsoft.com/office/drawing/2014/main" id="{76740CFC-480E-EA14-21AD-5592381FBEF4}"/>
              </a:ext>
            </a:extLst>
          </p:cNvPr>
          <p:cNvGrpSpPr>
            <a:grpSpLocks noChangeAspect="1"/>
          </p:cNvGrpSpPr>
          <p:nvPr/>
        </p:nvGrpSpPr>
        <p:grpSpPr>
          <a:xfrm>
            <a:off x="12226792" y="8442589"/>
            <a:ext cx="126900" cy="463320"/>
            <a:chOff x="0" y="0"/>
            <a:chExt cx="169200" cy="617760"/>
          </a:xfrm>
        </p:grpSpPr>
        <p:sp>
          <p:nvSpPr>
            <p:cNvPr id="1305" name="Freeform 234">
              <a:extLst>
                <a:ext uri="{FF2B5EF4-FFF2-40B4-BE49-F238E27FC236}">
                  <a16:creationId xmlns:a16="http://schemas.microsoft.com/office/drawing/2014/main" id="{DDA16C0D-737C-CBAC-80E0-6B63FC07BA48}"/>
                </a:ext>
              </a:extLst>
            </p:cNvPr>
            <p:cNvSpPr/>
            <p:nvPr/>
          </p:nvSpPr>
          <p:spPr>
            <a:xfrm>
              <a:off x="0" y="127"/>
              <a:ext cx="169164" cy="617728"/>
            </a:xfrm>
            <a:custGeom>
              <a:avLst/>
              <a:gdLst/>
              <a:ahLst/>
              <a:cxnLst/>
              <a:rect l="l" t="t" r="r" b="b"/>
              <a:pathLst>
                <a:path w="169164" h="617728">
                  <a:moveTo>
                    <a:pt x="0" y="0"/>
                  </a:moveTo>
                  <a:lnTo>
                    <a:pt x="0" y="617728"/>
                  </a:lnTo>
                  <a:lnTo>
                    <a:pt x="124079" y="617728"/>
                  </a:lnTo>
                  <a:cubicBezTo>
                    <a:pt x="150495" y="617728"/>
                    <a:pt x="169164" y="597789"/>
                    <a:pt x="169164" y="573659"/>
                  </a:cubicBezTo>
                  <a:lnTo>
                    <a:pt x="169164" y="40132"/>
                  </a:lnTo>
                  <a:cubicBezTo>
                    <a:pt x="161671" y="19939"/>
                    <a:pt x="143002" y="0"/>
                    <a:pt x="12407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6" name="Group 235">
            <a:extLst>
              <a:ext uri="{FF2B5EF4-FFF2-40B4-BE49-F238E27FC236}">
                <a16:creationId xmlns:a16="http://schemas.microsoft.com/office/drawing/2014/main" id="{14AA72CD-2103-B3B9-6E7E-D42F41C3CCCF}"/>
              </a:ext>
            </a:extLst>
          </p:cNvPr>
          <p:cNvGrpSpPr>
            <a:grpSpLocks noChangeAspect="1"/>
          </p:cNvGrpSpPr>
          <p:nvPr/>
        </p:nvGrpSpPr>
        <p:grpSpPr>
          <a:xfrm>
            <a:off x="11289892" y="8445289"/>
            <a:ext cx="126900" cy="463860"/>
            <a:chOff x="0" y="0"/>
            <a:chExt cx="169200" cy="618480"/>
          </a:xfrm>
        </p:grpSpPr>
        <p:sp>
          <p:nvSpPr>
            <p:cNvPr id="1307" name="Freeform 236">
              <a:extLst>
                <a:ext uri="{FF2B5EF4-FFF2-40B4-BE49-F238E27FC236}">
                  <a16:creationId xmlns:a16="http://schemas.microsoft.com/office/drawing/2014/main" id="{D34DC079-31BE-84DB-8A62-DB4560C4B58A}"/>
                </a:ext>
              </a:extLst>
            </p:cNvPr>
            <p:cNvSpPr/>
            <p:nvPr/>
          </p:nvSpPr>
          <p:spPr>
            <a:xfrm>
              <a:off x="127" y="0"/>
              <a:ext cx="169164" cy="618490"/>
            </a:xfrm>
            <a:custGeom>
              <a:avLst/>
              <a:gdLst/>
              <a:ahLst/>
              <a:cxnLst/>
              <a:rect l="l" t="t" r="r" b="b"/>
              <a:pathLst>
                <a:path w="169164" h="618490">
                  <a:moveTo>
                    <a:pt x="38481" y="0"/>
                  </a:moveTo>
                  <a:cubicBezTo>
                    <a:pt x="15621" y="0"/>
                    <a:pt x="0" y="18923"/>
                    <a:pt x="0" y="44704"/>
                  </a:cubicBezTo>
                  <a:lnTo>
                    <a:pt x="0" y="574294"/>
                  </a:lnTo>
                  <a:cubicBezTo>
                    <a:pt x="0" y="598424"/>
                    <a:pt x="18796" y="618490"/>
                    <a:pt x="45085" y="618490"/>
                  </a:cubicBezTo>
                  <a:lnTo>
                    <a:pt x="169164" y="618490"/>
                  </a:lnTo>
                  <a:lnTo>
                    <a:pt x="169164" y="508"/>
                  </a:lnTo>
                  <a:lnTo>
                    <a:pt x="45085" y="508"/>
                  </a:lnTo>
                  <a:cubicBezTo>
                    <a:pt x="42799" y="127"/>
                    <a:pt x="40640" y="0"/>
                    <a:pt x="3848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8" name="Group 237">
            <a:extLst>
              <a:ext uri="{FF2B5EF4-FFF2-40B4-BE49-F238E27FC236}">
                <a16:creationId xmlns:a16="http://schemas.microsoft.com/office/drawing/2014/main" id="{9D5C61E8-1087-2B3D-2C22-7759DEF0E82D}"/>
              </a:ext>
            </a:extLst>
          </p:cNvPr>
          <p:cNvGrpSpPr>
            <a:grpSpLocks noChangeAspect="1"/>
          </p:cNvGrpSpPr>
          <p:nvPr/>
        </p:nvGrpSpPr>
        <p:grpSpPr>
          <a:xfrm>
            <a:off x="11645752" y="8478229"/>
            <a:ext cx="514080" cy="397440"/>
            <a:chOff x="0" y="0"/>
            <a:chExt cx="685440" cy="529920"/>
          </a:xfrm>
        </p:grpSpPr>
        <p:sp>
          <p:nvSpPr>
            <p:cNvPr id="1309" name="Freeform 238">
              <a:extLst>
                <a:ext uri="{FF2B5EF4-FFF2-40B4-BE49-F238E27FC236}">
                  <a16:creationId xmlns:a16="http://schemas.microsoft.com/office/drawing/2014/main" id="{30C3D327-9B53-D84D-50D7-7D812A06F6D0}"/>
                </a:ext>
              </a:extLst>
            </p:cNvPr>
            <p:cNvSpPr/>
            <p:nvPr/>
          </p:nvSpPr>
          <p:spPr>
            <a:xfrm>
              <a:off x="0" y="127"/>
              <a:ext cx="685419" cy="529971"/>
            </a:xfrm>
            <a:custGeom>
              <a:avLst/>
              <a:gdLst/>
              <a:ahLst/>
              <a:cxnLst/>
              <a:rect l="l" t="t" r="r" b="b"/>
              <a:pathLst>
                <a:path w="685419" h="529971">
                  <a:moveTo>
                    <a:pt x="195961" y="0"/>
                  </a:moveTo>
                  <a:cubicBezTo>
                    <a:pt x="173355" y="0"/>
                    <a:pt x="143256" y="20066"/>
                    <a:pt x="128143" y="48133"/>
                  </a:cubicBezTo>
                  <a:lnTo>
                    <a:pt x="0" y="317246"/>
                  </a:lnTo>
                  <a:cubicBezTo>
                    <a:pt x="18923" y="329184"/>
                    <a:pt x="45212" y="333248"/>
                    <a:pt x="67818" y="333248"/>
                  </a:cubicBezTo>
                  <a:cubicBezTo>
                    <a:pt x="128143" y="333248"/>
                    <a:pt x="184658" y="301117"/>
                    <a:pt x="214757" y="240792"/>
                  </a:cubicBezTo>
                  <a:lnTo>
                    <a:pt x="241173" y="180467"/>
                  </a:lnTo>
                  <a:lnTo>
                    <a:pt x="323977" y="180467"/>
                  </a:lnTo>
                  <a:cubicBezTo>
                    <a:pt x="346583" y="180467"/>
                    <a:pt x="365379" y="188468"/>
                    <a:pt x="380365" y="204597"/>
                  </a:cubicBezTo>
                  <a:lnTo>
                    <a:pt x="685419" y="529971"/>
                  </a:lnTo>
                  <a:lnTo>
                    <a:pt x="68541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0" name="Group 239">
            <a:extLst>
              <a:ext uri="{FF2B5EF4-FFF2-40B4-BE49-F238E27FC236}">
                <a16:creationId xmlns:a16="http://schemas.microsoft.com/office/drawing/2014/main" id="{89A2898B-6F4F-77F5-5643-1DC8177B29E4}"/>
              </a:ext>
            </a:extLst>
          </p:cNvPr>
          <p:cNvGrpSpPr>
            <a:grpSpLocks noChangeAspect="1"/>
          </p:cNvGrpSpPr>
          <p:nvPr/>
        </p:nvGrpSpPr>
        <p:grpSpPr>
          <a:xfrm>
            <a:off x="11473492" y="8312989"/>
            <a:ext cx="629640" cy="720900"/>
            <a:chOff x="0" y="0"/>
            <a:chExt cx="839520" cy="961200"/>
          </a:xfrm>
        </p:grpSpPr>
        <p:sp>
          <p:nvSpPr>
            <p:cNvPr id="1311" name="Freeform 240">
              <a:extLst>
                <a:ext uri="{FF2B5EF4-FFF2-40B4-BE49-F238E27FC236}">
                  <a16:creationId xmlns:a16="http://schemas.microsoft.com/office/drawing/2014/main" id="{A9765DEF-CF4F-31D0-C706-55A022C0EA4A}"/>
                </a:ext>
              </a:extLst>
            </p:cNvPr>
            <p:cNvSpPr/>
            <p:nvPr/>
          </p:nvSpPr>
          <p:spPr>
            <a:xfrm>
              <a:off x="127" y="127"/>
              <a:ext cx="839597" cy="961263"/>
            </a:xfrm>
            <a:custGeom>
              <a:avLst/>
              <a:gdLst/>
              <a:ahLst/>
              <a:cxnLst/>
              <a:rect l="l" t="t" r="r" b="b"/>
              <a:pathLst>
                <a:path w="839597" h="961263">
                  <a:moveTo>
                    <a:pt x="263525" y="0"/>
                  </a:moveTo>
                  <a:cubicBezTo>
                    <a:pt x="218313" y="0"/>
                    <a:pt x="176911" y="28067"/>
                    <a:pt x="150622" y="72263"/>
                  </a:cubicBezTo>
                  <a:lnTo>
                    <a:pt x="112903" y="152400"/>
                  </a:lnTo>
                  <a:cubicBezTo>
                    <a:pt x="109093" y="168402"/>
                    <a:pt x="90297" y="180594"/>
                    <a:pt x="75311" y="180594"/>
                  </a:cubicBezTo>
                  <a:lnTo>
                    <a:pt x="0" y="180594"/>
                  </a:lnTo>
                  <a:lnTo>
                    <a:pt x="0" y="794512"/>
                  </a:lnTo>
                  <a:lnTo>
                    <a:pt x="188214" y="794512"/>
                  </a:lnTo>
                  <a:lnTo>
                    <a:pt x="308737" y="922909"/>
                  </a:lnTo>
                  <a:cubicBezTo>
                    <a:pt x="330708" y="946404"/>
                    <a:pt x="364871" y="961263"/>
                    <a:pt x="397891" y="961263"/>
                  </a:cubicBezTo>
                  <a:cubicBezTo>
                    <a:pt x="409956" y="961263"/>
                    <a:pt x="421894" y="959358"/>
                    <a:pt x="433070" y="955040"/>
                  </a:cubicBezTo>
                  <a:lnTo>
                    <a:pt x="786892" y="834644"/>
                  </a:lnTo>
                  <a:cubicBezTo>
                    <a:pt x="805815" y="830580"/>
                    <a:pt x="824484" y="814578"/>
                    <a:pt x="839597" y="802513"/>
                  </a:cubicBezTo>
                  <a:lnTo>
                    <a:pt x="542036" y="485521"/>
                  </a:lnTo>
                  <a:lnTo>
                    <a:pt x="523240" y="485521"/>
                  </a:lnTo>
                  <a:lnTo>
                    <a:pt x="519430" y="489458"/>
                  </a:lnTo>
                  <a:cubicBezTo>
                    <a:pt x="481838" y="573786"/>
                    <a:pt x="398907" y="629920"/>
                    <a:pt x="316103" y="641985"/>
                  </a:cubicBezTo>
                  <a:cubicBezTo>
                    <a:pt x="310642" y="642239"/>
                    <a:pt x="305181" y="642493"/>
                    <a:pt x="299847" y="642493"/>
                  </a:cubicBezTo>
                  <a:cubicBezTo>
                    <a:pt x="244221" y="642493"/>
                    <a:pt x="202692" y="623824"/>
                    <a:pt x="157988" y="601853"/>
                  </a:cubicBezTo>
                  <a:cubicBezTo>
                    <a:pt x="131572" y="589788"/>
                    <a:pt x="124079" y="561721"/>
                    <a:pt x="139065" y="541655"/>
                  </a:cubicBezTo>
                  <a:lnTo>
                    <a:pt x="282321" y="228727"/>
                  </a:lnTo>
                  <a:cubicBezTo>
                    <a:pt x="312420" y="168529"/>
                    <a:pt x="368935" y="132461"/>
                    <a:pt x="429133" y="132461"/>
                  </a:cubicBezTo>
                  <a:lnTo>
                    <a:pt x="609854" y="132461"/>
                  </a:lnTo>
                  <a:cubicBezTo>
                    <a:pt x="617347" y="108331"/>
                    <a:pt x="628777" y="80264"/>
                    <a:pt x="628777" y="44069"/>
                  </a:cubicBezTo>
                  <a:cubicBezTo>
                    <a:pt x="628777" y="19939"/>
                    <a:pt x="609854" y="0"/>
                    <a:pt x="5835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2" name="Group 241">
            <a:extLst>
              <a:ext uri="{FF2B5EF4-FFF2-40B4-BE49-F238E27FC236}">
                <a16:creationId xmlns:a16="http://schemas.microsoft.com/office/drawing/2014/main" id="{111408ED-5E52-054F-2727-C6288B52C0D4}"/>
              </a:ext>
            </a:extLst>
          </p:cNvPr>
          <p:cNvGrpSpPr>
            <a:grpSpLocks noChangeAspect="1"/>
          </p:cNvGrpSpPr>
          <p:nvPr/>
        </p:nvGrpSpPr>
        <p:grpSpPr>
          <a:xfrm>
            <a:off x="14103292" y="6727009"/>
            <a:ext cx="241920" cy="257580"/>
            <a:chOff x="0" y="0"/>
            <a:chExt cx="322560" cy="343440"/>
          </a:xfrm>
        </p:grpSpPr>
        <p:sp>
          <p:nvSpPr>
            <p:cNvPr id="1313" name="Freeform 242">
              <a:extLst>
                <a:ext uri="{FF2B5EF4-FFF2-40B4-BE49-F238E27FC236}">
                  <a16:creationId xmlns:a16="http://schemas.microsoft.com/office/drawing/2014/main" id="{D97266F3-5507-2990-6E96-713D056D2C9E}"/>
                </a:ext>
              </a:extLst>
            </p:cNvPr>
            <p:cNvSpPr/>
            <p:nvPr/>
          </p:nvSpPr>
          <p:spPr>
            <a:xfrm>
              <a:off x="127" y="127"/>
              <a:ext cx="322453" cy="343408"/>
            </a:xfrm>
            <a:custGeom>
              <a:avLst/>
              <a:gdLst/>
              <a:ahLst/>
              <a:cxnLst/>
              <a:rect l="l" t="t" r="r" b="b"/>
              <a:pathLst>
                <a:path w="322453" h="343408">
                  <a:moveTo>
                    <a:pt x="161163" y="0"/>
                  </a:moveTo>
                  <a:cubicBezTo>
                    <a:pt x="73279" y="0"/>
                    <a:pt x="0" y="77978"/>
                    <a:pt x="0" y="171704"/>
                  </a:cubicBezTo>
                  <a:cubicBezTo>
                    <a:pt x="0" y="265430"/>
                    <a:pt x="73279" y="343408"/>
                    <a:pt x="161163" y="343408"/>
                  </a:cubicBezTo>
                  <a:cubicBezTo>
                    <a:pt x="249047" y="343408"/>
                    <a:pt x="322453" y="265430"/>
                    <a:pt x="322453" y="171577"/>
                  </a:cubicBezTo>
                  <a:cubicBezTo>
                    <a:pt x="322453" y="77724"/>
                    <a:pt x="249174" y="0"/>
                    <a:pt x="16116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4" name="Group 243">
            <a:extLst>
              <a:ext uri="{FF2B5EF4-FFF2-40B4-BE49-F238E27FC236}">
                <a16:creationId xmlns:a16="http://schemas.microsoft.com/office/drawing/2014/main" id="{4BE8C799-8DF6-BFA4-9B54-A9EAA6F3C278}"/>
              </a:ext>
            </a:extLst>
          </p:cNvPr>
          <p:cNvGrpSpPr>
            <a:grpSpLocks noChangeAspect="1"/>
          </p:cNvGrpSpPr>
          <p:nvPr/>
        </p:nvGrpSpPr>
        <p:grpSpPr>
          <a:xfrm>
            <a:off x="14422432" y="6832309"/>
            <a:ext cx="290520" cy="201960"/>
            <a:chOff x="0" y="0"/>
            <a:chExt cx="387360" cy="269280"/>
          </a:xfrm>
        </p:grpSpPr>
        <p:sp>
          <p:nvSpPr>
            <p:cNvPr id="1315" name="Freeform 244">
              <a:extLst>
                <a:ext uri="{FF2B5EF4-FFF2-40B4-BE49-F238E27FC236}">
                  <a16:creationId xmlns:a16="http://schemas.microsoft.com/office/drawing/2014/main" id="{F5C567A5-1383-E48A-CFDA-84DF924D236D}"/>
                </a:ext>
              </a:extLst>
            </p:cNvPr>
            <p:cNvSpPr/>
            <p:nvPr/>
          </p:nvSpPr>
          <p:spPr>
            <a:xfrm>
              <a:off x="127" y="0"/>
              <a:ext cx="387350" cy="269240"/>
            </a:xfrm>
            <a:custGeom>
              <a:avLst/>
              <a:gdLst/>
              <a:ahLst/>
              <a:cxnLst/>
              <a:rect l="l" t="t" r="r" b="b"/>
              <a:pathLst>
                <a:path w="387350" h="269240">
                  <a:moveTo>
                    <a:pt x="32258" y="0"/>
                  </a:moveTo>
                  <a:cubicBezTo>
                    <a:pt x="14605" y="0"/>
                    <a:pt x="0" y="15621"/>
                    <a:pt x="0" y="34417"/>
                  </a:cubicBezTo>
                  <a:cubicBezTo>
                    <a:pt x="0" y="53213"/>
                    <a:pt x="8763" y="65532"/>
                    <a:pt x="29337" y="65532"/>
                  </a:cubicBezTo>
                  <a:lnTo>
                    <a:pt x="223012" y="65532"/>
                  </a:lnTo>
                  <a:cubicBezTo>
                    <a:pt x="240665" y="65532"/>
                    <a:pt x="255397" y="81153"/>
                    <a:pt x="255397" y="99949"/>
                  </a:cubicBezTo>
                  <a:lnTo>
                    <a:pt x="255397" y="156083"/>
                  </a:lnTo>
                  <a:lnTo>
                    <a:pt x="243713" y="143637"/>
                  </a:lnTo>
                  <a:cubicBezTo>
                    <a:pt x="239268" y="137414"/>
                    <a:pt x="231267" y="134239"/>
                    <a:pt x="222758" y="134239"/>
                  </a:cubicBezTo>
                  <a:cubicBezTo>
                    <a:pt x="214249" y="134239"/>
                    <a:pt x="205486" y="137414"/>
                    <a:pt x="199644" y="143637"/>
                  </a:cubicBezTo>
                  <a:cubicBezTo>
                    <a:pt x="190881" y="156083"/>
                    <a:pt x="190881" y="177927"/>
                    <a:pt x="199644" y="190373"/>
                  </a:cubicBezTo>
                  <a:lnTo>
                    <a:pt x="267208" y="262255"/>
                  </a:lnTo>
                  <a:cubicBezTo>
                    <a:pt x="273050" y="266954"/>
                    <a:pt x="281051" y="269240"/>
                    <a:pt x="289179" y="269240"/>
                  </a:cubicBezTo>
                  <a:cubicBezTo>
                    <a:pt x="297307" y="269240"/>
                    <a:pt x="305308" y="266827"/>
                    <a:pt x="311150" y="262255"/>
                  </a:cubicBezTo>
                  <a:lnTo>
                    <a:pt x="375666" y="190373"/>
                  </a:lnTo>
                  <a:cubicBezTo>
                    <a:pt x="387350" y="177927"/>
                    <a:pt x="387350" y="156083"/>
                    <a:pt x="375666" y="143637"/>
                  </a:cubicBezTo>
                  <a:cubicBezTo>
                    <a:pt x="371348" y="137414"/>
                    <a:pt x="363220" y="134239"/>
                    <a:pt x="354838" y="134239"/>
                  </a:cubicBezTo>
                  <a:cubicBezTo>
                    <a:pt x="346456" y="134239"/>
                    <a:pt x="337566" y="137414"/>
                    <a:pt x="331724" y="143637"/>
                  </a:cubicBezTo>
                  <a:lnTo>
                    <a:pt x="322834" y="156083"/>
                  </a:lnTo>
                  <a:lnTo>
                    <a:pt x="322834" y="99949"/>
                  </a:lnTo>
                  <a:cubicBezTo>
                    <a:pt x="322707" y="43688"/>
                    <a:pt x="278765" y="0"/>
                    <a:pt x="2259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6" name="Group 245">
            <a:extLst>
              <a:ext uri="{FF2B5EF4-FFF2-40B4-BE49-F238E27FC236}">
                <a16:creationId xmlns:a16="http://schemas.microsoft.com/office/drawing/2014/main" id="{6CA8C379-0C72-B97F-2CA1-516248F0E746}"/>
              </a:ext>
            </a:extLst>
          </p:cNvPr>
          <p:cNvGrpSpPr>
            <a:grpSpLocks noChangeAspect="1"/>
          </p:cNvGrpSpPr>
          <p:nvPr/>
        </p:nvGrpSpPr>
        <p:grpSpPr>
          <a:xfrm>
            <a:off x="14121112" y="7292929"/>
            <a:ext cx="297000" cy="205740"/>
            <a:chOff x="0" y="0"/>
            <a:chExt cx="396000" cy="274320"/>
          </a:xfrm>
        </p:grpSpPr>
        <p:sp>
          <p:nvSpPr>
            <p:cNvPr id="1317" name="Freeform 246">
              <a:extLst>
                <a:ext uri="{FF2B5EF4-FFF2-40B4-BE49-F238E27FC236}">
                  <a16:creationId xmlns:a16="http://schemas.microsoft.com/office/drawing/2014/main" id="{436DA3F5-5DE3-440B-88BC-EED77D836DFA}"/>
                </a:ext>
              </a:extLst>
            </p:cNvPr>
            <p:cNvSpPr/>
            <p:nvPr/>
          </p:nvSpPr>
          <p:spPr>
            <a:xfrm>
              <a:off x="127" y="0"/>
              <a:ext cx="395986" cy="274320"/>
            </a:xfrm>
            <a:custGeom>
              <a:avLst/>
              <a:gdLst/>
              <a:ahLst/>
              <a:cxnLst/>
              <a:rect l="l" t="t" r="r" b="b"/>
              <a:pathLst>
                <a:path w="395986" h="274320">
                  <a:moveTo>
                    <a:pt x="101854" y="0"/>
                  </a:moveTo>
                  <a:cubicBezTo>
                    <a:pt x="93218" y="0"/>
                    <a:pt x="84074" y="2794"/>
                    <a:pt x="76200" y="11176"/>
                  </a:cubicBezTo>
                  <a:lnTo>
                    <a:pt x="11684" y="79883"/>
                  </a:lnTo>
                  <a:cubicBezTo>
                    <a:pt x="0" y="92456"/>
                    <a:pt x="0" y="117475"/>
                    <a:pt x="11684" y="126873"/>
                  </a:cubicBezTo>
                  <a:cubicBezTo>
                    <a:pt x="17526" y="133096"/>
                    <a:pt x="25527" y="136271"/>
                    <a:pt x="33655" y="136271"/>
                  </a:cubicBezTo>
                  <a:cubicBezTo>
                    <a:pt x="41783" y="136271"/>
                    <a:pt x="49784" y="133096"/>
                    <a:pt x="55626" y="126873"/>
                  </a:cubicBezTo>
                  <a:lnTo>
                    <a:pt x="67310" y="117602"/>
                  </a:lnTo>
                  <a:lnTo>
                    <a:pt x="67310" y="170688"/>
                  </a:lnTo>
                  <a:cubicBezTo>
                    <a:pt x="67310" y="230124"/>
                    <a:pt x="111379" y="273939"/>
                    <a:pt x="161163" y="273939"/>
                  </a:cubicBezTo>
                  <a:lnTo>
                    <a:pt x="354965" y="273939"/>
                  </a:lnTo>
                  <a:cubicBezTo>
                    <a:pt x="357251" y="274193"/>
                    <a:pt x="359410" y="274320"/>
                    <a:pt x="361442" y="274320"/>
                  </a:cubicBezTo>
                  <a:cubicBezTo>
                    <a:pt x="383667" y="274320"/>
                    <a:pt x="395986" y="259715"/>
                    <a:pt x="395986" y="242697"/>
                  </a:cubicBezTo>
                  <a:cubicBezTo>
                    <a:pt x="395986" y="220726"/>
                    <a:pt x="381254" y="205105"/>
                    <a:pt x="363728" y="205105"/>
                  </a:cubicBezTo>
                  <a:lnTo>
                    <a:pt x="170053" y="205105"/>
                  </a:lnTo>
                  <a:cubicBezTo>
                    <a:pt x="152400" y="205105"/>
                    <a:pt x="137795" y="189357"/>
                    <a:pt x="137795" y="170688"/>
                  </a:cubicBezTo>
                  <a:lnTo>
                    <a:pt x="137795" y="117602"/>
                  </a:lnTo>
                  <a:lnTo>
                    <a:pt x="146685" y="126873"/>
                  </a:lnTo>
                  <a:cubicBezTo>
                    <a:pt x="152527" y="133096"/>
                    <a:pt x="161290" y="136271"/>
                    <a:pt x="169799" y="136271"/>
                  </a:cubicBezTo>
                  <a:cubicBezTo>
                    <a:pt x="178308" y="136271"/>
                    <a:pt x="186309" y="133096"/>
                    <a:pt x="190627" y="126873"/>
                  </a:cubicBezTo>
                  <a:cubicBezTo>
                    <a:pt x="202311" y="117602"/>
                    <a:pt x="202311" y="92456"/>
                    <a:pt x="190627" y="79883"/>
                  </a:cubicBezTo>
                  <a:lnTo>
                    <a:pt x="125984" y="11176"/>
                  </a:lnTo>
                  <a:cubicBezTo>
                    <a:pt x="120142" y="8001"/>
                    <a:pt x="117348" y="8001"/>
                    <a:pt x="114300" y="1778"/>
                  </a:cubicBezTo>
                  <a:cubicBezTo>
                    <a:pt x="110363" y="635"/>
                    <a:pt x="106172" y="0"/>
                    <a:pt x="1018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8" name="Group 247">
            <a:extLst>
              <a:ext uri="{FF2B5EF4-FFF2-40B4-BE49-F238E27FC236}">
                <a16:creationId xmlns:a16="http://schemas.microsoft.com/office/drawing/2014/main" id="{9F886B84-F825-114A-1F30-C2AA4DF2B648}"/>
              </a:ext>
            </a:extLst>
          </p:cNvPr>
          <p:cNvGrpSpPr>
            <a:grpSpLocks noChangeAspect="1"/>
          </p:cNvGrpSpPr>
          <p:nvPr/>
        </p:nvGrpSpPr>
        <p:grpSpPr>
          <a:xfrm>
            <a:off x="14538532" y="7087729"/>
            <a:ext cx="248400" cy="255420"/>
            <a:chOff x="0" y="0"/>
            <a:chExt cx="331200" cy="340560"/>
          </a:xfrm>
        </p:grpSpPr>
        <p:sp>
          <p:nvSpPr>
            <p:cNvPr id="1319" name="Freeform 248">
              <a:extLst>
                <a:ext uri="{FF2B5EF4-FFF2-40B4-BE49-F238E27FC236}">
                  <a16:creationId xmlns:a16="http://schemas.microsoft.com/office/drawing/2014/main" id="{38BA21D6-F2AF-5306-CF03-1EB3E66EE849}"/>
                </a:ext>
              </a:extLst>
            </p:cNvPr>
            <p:cNvSpPr/>
            <p:nvPr/>
          </p:nvSpPr>
          <p:spPr>
            <a:xfrm>
              <a:off x="0" y="0"/>
              <a:ext cx="331216" cy="340487"/>
            </a:xfrm>
            <a:custGeom>
              <a:avLst/>
              <a:gdLst/>
              <a:ahLst/>
              <a:cxnLst/>
              <a:rect l="l" t="t" r="r" b="b"/>
              <a:pathLst>
                <a:path w="331216" h="340487">
                  <a:moveTo>
                    <a:pt x="167005" y="0"/>
                  </a:moveTo>
                  <a:cubicBezTo>
                    <a:pt x="73279" y="0"/>
                    <a:pt x="0" y="78105"/>
                    <a:pt x="0" y="171831"/>
                  </a:cubicBezTo>
                  <a:cubicBezTo>
                    <a:pt x="0" y="262509"/>
                    <a:pt x="73279" y="340487"/>
                    <a:pt x="167005" y="340487"/>
                  </a:cubicBezTo>
                  <a:cubicBezTo>
                    <a:pt x="254889" y="340487"/>
                    <a:pt x="331216" y="262382"/>
                    <a:pt x="331216" y="171831"/>
                  </a:cubicBezTo>
                  <a:cubicBezTo>
                    <a:pt x="331216" y="78105"/>
                    <a:pt x="257937" y="0"/>
                    <a:pt x="1670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0" name="Group 249">
            <a:extLst>
              <a:ext uri="{FF2B5EF4-FFF2-40B4-BE49-F238E27FC236}">
                <a16:creationId xmlns:a16="http://schemas.microsoft.com/office/drawing/2014/main" id="{C880F26D-171E-C658-223F-1CD3E9D0D834}"/>
              </a:ext>
            </a:extLst>
          </p:cNvPr>
          <p:cNvGrpSpPr>
            <a:grpSpLocks noChangeAspect="1"/>
          </p:cNvGrpSpPr>
          <p:nvPr/>
        </p:nvGrpSpPr>
        <p:grpSpPr>
          <a:xfrm>
            <a:off x="14030932" y="6980269"/>
            <a:ext cx="387180" cy="262440"/>
            <a:chOff x="0" y="0"/>
            <a:chExt cx="516240" cy="349920"/>
          </a:xfrm>
        </p:grpSpPr>
        <p:sp>
          <p:nvSpPr>
            <p:cNvPr id="1321" name="Freeform 250">
              <a:extLst>
                <a:ext uri="{FF2B5EF4-FFF2-40B4-BE49-F238E27FC236}">
                  <a16:creationId xmlns:a16="http://schemas.microsoft.com/office/drawing/2014/main" id="{940346DE-6D1C-D53A-245D-DE4AF2A98703}"/>
                </a:ext>
              </a:extLst>
            </p:cNvPr>
            <p:cNvSpPr/>
            <p:nvPr/>
          </p:nvSpPr>
          <p:spPr>
            <a:xfrm>
              <a:off x="0" y="0"/>
              <a:ext cx="516255" cy="349885"/>
            </a:xfrm>
            <a:custGeom>
              <a:avLst/>
              <a:gdLst/>
              <a:ahLst/>
              <a:cxnLst/>
              <a:rect l="l" t="t" r="r" b="b"/>
              <a:pathLst>
                <a:path w="516255" h="349885">
                  <a:moveTo>
                    <a:pt x="99822" y="0"/>
                  </a:moveTo>
                  <a:cubicBezTo>
                    <a:pt x="41148" y="53086"/>
                    <a:pt x="2921" y="128143"/>
                    <a:pt x="2921" y="212471"/>
                  </a:cubicBezTo>
                  <a:lnTo>
                    <a:pt x="2921" y="315468"/>
                  </a:lnTo>
                  <a:cubicBezTo>
                    <a:pt x="0" y="334264"/>
                    <a:pt x="14605" y="349885"/>
                    <a:pt x="32258" y="349885"/>
                  </a:cubicBezTo>
                  <a:lnTo>
                    <a:pt x="483997" y="349885"/>
                  </a:lnTo>
                  <a:cubicBezTo>
                    <a:pt x="501650" y="349885"/>
                    <a:pt x="516255" y="334264"/>
                    <a:pt x="516255" y="315468"/>
                  </a:cubicBezTo>
                  <a:lnTo>
                    <a:pt x="516255" y="212471"/>
                  </a:lnTo>
                  <a:cubicBezTo>
                    <a:pt x="516255" y="128143"/>
                    <a:pt x="481076" y="53086"/>
                    <a:pt x="422402" y="0"/>
                  </a:cubicBezTo>
                  <a:cubicBezTo>
                    <a:pt x="381254" y="46863"/>
                    <a:pt x="322580" y="74930"/>
                    <a:pt x="261112" y="74930"/>
                  </a:cubicBezTo>
                  <a:cubicBezTo>
                    <a:pt x="199644" y="74930"/>
                    <a:pt x="140843" y="49911"/>
                    <a:pt x="998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2" name="Group 251">
            <a:extLst>
              <a:ext uri="{FF2B5EF4-FFF2-40B4-BE49-F238E27FC236}">
                <a16:creationId xmlns:a16="http://schemas.microsoft.com/office/drawing/2014/main" id="{89CBE6DE-AE3B-3BFF-E9EF-7019183E24D1}"/>
              </a:ext>
            </a:extLst>
          </p:cNvPr>
          <p:cNvGrpSpPr>
            <a:grpSpLocks noChangeAspect="1"/>
          </p:cNvGrpSpPr>
          <p:nvPr/>
        </p:nvGrpSpPr>
        <p:grpSpPr>
          <a:xfrm>
            <a:off x="14466172" y="7340989"/>
            <a:ext cx="391500" cy="267300"/>
            <a:chOff x="0" y="0"/>
            <a:chExt cx="522000" cy="356400"/>
          </a:xfrm>
        </p:grpSpPr>
        <p:sp>
          <p:nvSpPr>
            <p:cNvPr id="1323" name="Freeform 252">
              <a:extLst>
                <a:ext uri="{FF2B5EF4-FFF2-40B4-BE49-F238E27FC236}">
                  <a16:creationId xmlns:a16="http://schemas.microsoft.com/office/drawing/2014/main" id="{5F5ECF25-E1D9-AAFD-BEEC-CBB4BE40D0D6}"/>
                </a:ext>
              </a:extLst>
            </p:cNvPr>
            <p:cNvSpPr/>
            <p:nvPr/>
          </p:nvSpPr>
          <p:spPr>
            <a:xfrm>
              <a:off x="127" y="127"/>
              <a:ext cx="521970" cy="356362"/>
            </a:xfrm>
            <a:custGeom>
              <a:avLst/>
              <a:gdLst/>
              <a:ahLst/>
              <a:cxnLst/>
              <a:rect l="l" t="t" r="r" b="b"/>
              <a:pathLst>
                <a:path w="521970" h="356362">
                  <a:moveTo>
                    <a:pt x="93853" y="0"/>
                  </a:moveTo>
                  <a:cubicBezTo>
                    <a:pt x="35179" y="53213"/>
                    <a:pt x="0" y="124968"/>
                    <a:pt x="0" y="212598"/>
                  </a:cubicBezTo>
                  <a:lnTo>
                    <a:pt x="0" y="322072"/>
                  </a:lnTo>
                  <a:cubicBezTo>
                    <a:pt x="0" y="340868"/>
                    <a:pt x="14605" y="356362"/>
                    <a:pt x="32258" y="356362"/>
                  </a:cubicBezTo>
                  <a:lnTo>
                    <a:pt x="489712" y="356362"/>
                  </a:lnTo>
                  <a:cubicBezTo>
                    <a:pt x="507365" y="356362"/>
                    <a:pt x="521970" y="340741"/>
                    <a:pt x="521970" y="322072"/>
                  </a:cubicBezTo>
                  <a:lnTo>
                    <a:pt x="521970" y="212598"/>
                  </a:lnTo>
                  <a:cubicBezTo>
                    <a:pt x="519049" y="124968"/>
                    <a:pt x="483743" y="53213"/>
                    <a:pt x="425196" y="0"/>
                  </a:cubicBezTo>
                  <a:cubicBezTo>
                    <a:pt x="384175" y="46990"/>
                    <a:pt x="325501" y="75057"/>
                    <a:pt x="258064" y="75057"/>
                  </a:cubicBezTo>
                  <a:cubicBezTo>
                    <a:pt x="193548" y="75057"/>
                    <a:pt x="134874" y="46990"/>
                    <a:pt x="938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4" name="Group 253">
            <a:extLst>
              <a:ext uri="{FF2B5EF4-FFF2-40B4-BE49-F238E27FC236}">
                <a16:creationId xmlns:a16="http://schemas.microsoft.com/office/drawing/2014/main" id="{C7F5A6D4-68E9-45EE-CC0B-DB960EC3B1E8}"/>
              </a:ext>
            </a:extLst>
          </p:cNvPr>
          <p:cNvGrpSpPr>
            <a:grpSpLocks noChangeAspect="1"/>
          </p:cNvGrpSpPr>
          <p:nvPr/>
        </p:nvGrpSpPr>
        <p:grpSpPr>
          <a:xfrm>
            <a:off x="6522772" y="7515949"/>
            <a:ext cx="298080" cy="317520"/>
            <a:chOff x="0" y="0"/>
            <a:chExt cx="397440" cy="423360"/>
          </a:xfrm>
        </p:grpSpPr>
        <p:sp>
          <p:nvSpPr>
            <p:cNvPr id="1325" name="Freeform 254">
              <a:extLst>
                <a:ext uri="{FF2B5EF4-FFF2-40B4-BE49-F238E27FC236}">
                  <a16:creationId xmlns:a16="http://schemas.microsoft.com/office/drawing/2014/main" id="{417A4FD5-8BD0-8BF6-1BA2-C2AE0FE8AF26}"/>
                </a:ext>
              </a:extLst>
            </p:cNvPr>
            <p:cNvSpPr/>
            <p:nvPr/>
          </p:nvSpPr>
          <p:spPr>
            <a:xfrm>
              <a:off x="127" y="127"/>
              <a:ext cx="397510" cy="423291"/>
            </a:xfrm>
            <a:custGeom>
              <a:avLst/>
              <a:gdLst/>
              <a:ahLst/>
              <a:cxnLst/>
              <a:rect l="l" t="t" r="r" b="b"/>
              <a:pathLst>
                <a:path w="397510" h="423291">
                  <a:moveTo>
                    <a:pt x="194818" y="114681"/>
                  </a:moveTo>
                  <a:cubicBezTo>
                    <a:pt x="212852" y="114681"/>
                    <a:pt x="225552" y="128397"/>
                    <a:pt x="225552" y="147447"/>
                  </a:cubicBezTo>
                  <a:lnTo>
                    <a:pt x="225552" y="177546"/>
                  </a:lnTo>
                  <a:lnTo>
                    <a:pt x="253873" y="177546"/>
                  </a:lnTo>
                  <a:cubicBezTo>
                    <a:pt x="269240" y="177546"/>
                    <a:pt x="282067" y="191135"/>
                    <a:pt x="282067" y="207518"/>
                  </a:cubicBezTo>
                  <a:cubicBezTo>
                    <a:pt x="282067" y="223901"/>
                    <a:pt x="269240" y="237617"/>
                    <a:pt x="253873" y="237617"/>
                  </a:cubicBezTo>
                  <a:lnTo>
                    <a:pt x="194818" y="237617"/>
                  </a:lnTo>
                  <a:cubicBezTo>
                    <a:pt x="179451" y="237617"/>
                    <a:pt x="166624" y="223901"/>
                    <a:pt x="166624" y="207518"/>
                  </a:cubicBezTo>
                  <a:lnTo>
                    <a:pt x="166624" y="147447"/>
                  </a:lnTo>
                  <a:cubicBezTo>
                    <a:pt x="166624" y="128397"/>
                    <a:pt x="179451" y="114681"/>
                    <a:pt x="194818" y="114681"/>
                  </a:cubicBezTo>
                  <a:close/>
                  <a:moveTo>
                    <a:pt x="199898" y="0"/>
                  </a:moveTo>
                  <a:cubicBezTo>
                    <a:pt x="89789" y="0"/>
                    <a:pt x="0" y="95504"/>
                    <a:pt x="0" y="210312"/>
                  </a:cubicBezTo>
                  <a:cubicBezTo>
                    <a:pt x="0" y="327660"/>
                    <a:pt x="89789" y="423291"/>
                    <a:pt x="200025" y="423291"/>
                  </a:cubicBezTo>
                  <a:cubicBezTo>
                    <a:pt x="307848" y="423291"/>
                    <a:pt x="397510" y="327660"/>
                    <a:pt x="397510" y="210312"/>
                  </a:cubicBezTo>
                  <a:cubicBezTo>
                    <a:pt x="394843" y="92837"/>
                    <a:pt x="307721" y="0"/>
                    <a:pt x="1998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6" name="Group 255">
            <a:extLst>
              <a:ext uri="{FF2B5EF4-FFF2-40B4-BE49-F238E27FC236}">
                <a16:creationId xmlns:a16="http://schemas.microsoft.com/office/drawing/2014/main" id="{5E3AD3E1-298B-B6DE-3EB7-B6077B60ADA4}"/>
              </a:ext>
            </a:extLst>
          </p:cNvPr>
          <p:cNvGrpSpPr>
            <a:grpSpLocks noChangeAspect="1"/>
          </p:cNvGrpSpPr>
          <p:nvPr/>
        </p:nvGrpSpPr>
        <p:grpSpPr>
          <a:xfrm>
            <a:off x="6098332" y="7290769"/>
            <a:ext cx="636120" cy="450360"/>
            <a:chOff x="0" y="0"/>
            <a:chExt cx="848160" cy="600480"/>
          </a:xfrm>
        </p:grpSpPr>
        <p:sp>
          <p:nvSpPr>
            <p:cNvPr id="1327" name="Freeform 256">
              <a:extLst>
                <a:ext uri="{FF2B5EF4-FFF2-40B4-BE49-F238E27FC236}">
                  <a16:creationId xmlns:a16="http://schemas.microsoft.com/office/drawing/2014/main" id="{9C4536FD-50C7-DE57-50FE-545C5FF90882}"/>
                </a:ext>
              </a:extLst>
            </p:cNvPr>
            <p:cNvSpPr/>
            <p:nvPr/>
          </p:nvSpPr>
          <p:spPr>
            <a:xfrm>
              <a:off x="0" y="0"/>
              <a:ext cx="848233" cy="600456"/>
            </a:xfrm>
            <a:custGeom>
              <a:avLst/>
              <a:gdLst/>
              <a:ahLst/>
              <a:cxnLst/>
              <a:rect l="l" t="t" r="r" b="b"/>
              <a:pathLst>
                <a:path w="848233" h="600456">
                  <a:moveTo>
                    <a:pt x="197358" y="57404"/>
                  </a:moveTo>
                  <a:cubicBezTo>
                    <a:pt x="215392" y="57404"/>
                    <a:pt x="228092" y="70993"/>
                    <a:pt x="228092" y="87376"/>
                  </a:cubicBezTo>
                  <a:cubicBezTo>
                    <a:pt x="228092" y="103759"/>
                    <a:pt x="215265" y="117475"/>
                    <a:pt x="197358" y="117475"/>
                  </a:cubicBezTo>
                  <a:lnTo>
                    <a:pt x="140970" y="117475"/>
                  </a:lnTo>
                  <a:cubicBezTo>
                    <a:pt x="125603" y="117475"/>
                    <a:pt x="112776" y="103759"/>
                    <a:pt x="112776" y="87376"/>
                  </a:cubicBezTo>
                  <a:cubicBezTo>
                    <a:pt x="112776" y="70993"/>
                    <a:pt x="125603" y="57404"/>
                    <a:pt x="140970" y="57404"/>
                  </a:cubicBezTo>
                  <a:close/>
                  <a:moveTo>
                    <a:pt x="369062" y="57404"/>
                  </a:moveTo>
                  <a:cubicBezTo>
                    <a:pt x="384429" y="57404"/>
                    <a:pt x="397256" y="70993"/>
                    <a:pt x="397256" y="87376"/>
                  </a:cubicBezTo>
                  <a:cubicBezTo>
                    <a:pt x="397256" y="103759"/>
                    <a:pt x="381889" y="117475"/>
                    <a:pt x="369062" y="117475"/>
                  </a:cubicBezTo>
                  <a:lnTo>
                    <a:pt x="310007" y="117475"/>
                  </a:lnTo>
                  <a:cubicBezTo>
                    <a:pt x="294640" y="117475"/>
                    <a:pt x="281813" y="103759"/>
                    <a:pt x="281813" y="87376"/>
                  </a:cubicBezTo>
                  <a:cubicBezTo>
                    <a:pt x="281813" y="70993"/>
                    <a:pt x="294640" y="57404"/>
                    <a:pt x="310007" y="57404"/>
                  </a:cubicBezTo>
                  <a:close/>
                  <a:moveTo>
                    <a:pt x="540766" y="57404"/>
                  </a:moveTo>
                  <a:cubicBezTo>
                    <a:pt x="556133" y="57404"/>
                    <a:pt x="568960" y="70993"/>
                    <a:pt x="568960" y="87376"/>
                  </a:cubicBezTo>
                  <a:cubicBezTo>
                    <a:pt x="568960" y="103759"/>
                    <a:pt x="556133" y="117475"/>
                    <a:pt x="540766" y="117475"/>
                  </a:cubicBezTo>
                  <a:lnTo>
                    <a:pt x="484378" y="117475"/>
                  </a:lnTo>
                  <a:cubicBezTo>
                    <a:pt x="466344" y="117475"/>
                    <a:pt x="453644" y="103759"/>
                    <a:pt x="453644" y="87376"/>
                  </a:cubicBezTo>
                  <a:cubicBezTo>
                    <a:pt x="453644" y="70993"/>
                    <a:pt x="466471" y="57404"/>
                    <a:pt x="484378" y="57404"/>
                  </a:cubicBezTo>
                  <a:close/>
                  <a:moveTo>
                    <a:pt x="709803" y="57404"/>
                  </a:moveTo>
                  <a:cubicBezTo>
                    <a:pt x="727837" y="57404"/>
                    <a:pt x="740537" y="70993"/>
                    <a:pt x="740537" y="87376"/>
                  </a:cubicBezTo>
                  <a:cubicBezTo>
                    <a:pt x="740537" y="103759"/>
                    <a:pt x="727710" y="117475"/>
                    <a:pt x="709803" y="117475"/>
                  </a:cubicBezTo>
                  <a:lnTo>
                    <a:pt x="653415" y="117475"/>
                  </a:lnTo>
                  <a:cubicBezTo>
                    <a:pt x="638048" y="117475"/>
                    <a:pt x="625221" y="103759"/>
                    <a:pt x="625221" y="87376"/>
                  </a:cubicBezTo>
                  <a:cubicBezTo>
                    <a:pt x="625221" y="70993"/>
                    <a:pt x="638048" y="57404"/>
                    <a:pt x="653415" y="57404"/>
                  </a:cubicBezTo>
                  <a:close/>
                  <a:moveTo>
                    <a:pt x="197358" y="180213"/>
                  </a:moveTo>
                  <a:cubicBezTo>
                    <a:pt x="215392" y="180213"/>
                    <a:pt x="228092" y="193802"/>
                    <a:pt x="228092" y="210185"/>
                  </a:cubicBezTo>
                  <a:cubicBezTo>
                    <a:pt x="228092" y="229362"/>
                    <a:pt x="215265" y="240284"/>
                    <a:pt x="197358" y="240284"/>
                  </a:cubicBezTo>
                  <a:lnTo>
                    <a:pt x="140970" y="240284"/>
                  </a:lnTo>
                  <a:cubicBezTo>
                    <a:pt x="125603" y="240284"/>
                    <a:pt x="112776" y="229362"/>
                    <a:pt x="112776" y="210185"/>
                  </a:cubicBezTo>
                  <a:cubicBezTo>
                    <a:pt x="112776" y="191008"/>
                    <a:pt x="125603" y="180213"/>
                    <a:pt x="140970" y="180213"/>
                  </a:cubicBezTo>
                  <a:close/>
                  <a:moveTo>
                    <a:pt x="369062" y="180213"/>
                  </a:moveTo>
                  <a:cubicBezTo>
                    <a:pt x="384429" y="180213"/>
                    <a:pt x="397256" y="193802"/>
                    <a:pt x="397256" y="210185"/>
                  </a:cubicBezTo>
                  <a:cubicBezTo>
                    <a:pt x="397256" y="229362"/>
                    <a:pt x="381889" y="240284"/>
                    <a:pt x="369062" y="240284"/>
                  </a:cubicBezTo>
                  <a:lnTo>
                    <a:pt x="310007" y="240284"/>
                  </a:lnTo>
                  <a:cubicBezTo>
                    <a:pt x="294640" y="240284"/>
                    <a:pt x="281813" y="229362"/>
                    <a:pt x="281813" y="210185"/>
                  </a:cubicBezTo>
                  <a:cubicBezTo>
                    <a:pt x="281813" y="191008"/>
                    <a:pt x="294640" y="180213"/>
                    <a:pt x="310007" y="180213"/>
                  </a:cubicBezTo>
                  <a:close/>
                  <a:moveTo>
                    <a:pt x="540766" y="180213"/>
                  </a:moveTo>
                  <a:cubicBezTo>
                    <a:pt x="556133" y="180213"/>
                    <a:pt x="568960" y="193802"/>
                    <a:pt x="568960" y="210185"/>
                  </a:cubicBezTo>
                  <a:cubicBezTo>
                    <a:pt x="568960" y="229362"/>
                    <a:pt x="556133" y="240284"/>
                    <a:pt x="540766" y="240284"/>
                  </a:cubicBezTo>
                  <a:lnTo>
                    <a:pt x="484378" y="240284"/>
                  </a:lnTo>
                  <a:cubicBezTo>
                    <a:pt x="466344" y="240284"/>
                    <a:pt x="453644" y="229362"/>
                    <a:pt x="453644" y="210185"/>
                  </a:cubicBezTo>
                  <a:cubicBezTo>
                    <a:pt x="453644" y="191008"/>
                    <a:pt x="466471" y="180213"/>
                    <a:pt x="484378" y="180213"/>
                  </a:cubicBezTo>
                  <a:close/>
                  <a:moveTo>
                    <a:pt x="709803" y="180213"/>
                  </a:moveTo>
                  <a:cubicBezTo>
                    <a:pt x="727837" y="180213"/>
                    <a:pt x="740537" y="193802"/>
                    <a:pt x="740537" y="210185"/>
                  </a:cubicBezTo>
                  <a:cubicBezTo>
                    <a:pt x="740537" y="229362"/>
                    <a:pt x="727710" y="240284"/>
                    <a:pt x="709803" y="240284"/>
                  </a:cubicBezTo>
                  <a:lnTo>
                    <a:pt x="653415" y="240284"/>
                  </a:lnTo>
                  <a:cubicBezTo>
                    <a:pt x="638048" y="240284"/>
                    <a:pt x="625221" y="229362"/>
                    <a:pt x="625221" y="210185"/>
                  </a:cubicBezTo>
                  <a:cubicBezTo>
                    <a:pt x="625221" y="191008"/>
                    <a:pt x="638048" y="180213"/>
                    <a:pt x="653415" y="180213"/>
                  </a:cubicBezTo>
                  <a:close/>
                  <a:moveTo>
                    <a:pt x="197358" y="300228"/>
                  </a:moveTo>
                  <a:cubicBezTo>
                    <a:pt x="215392" y="300228"/>
                    <a:pt x="228092" y="313817"/>
                    <a:pt x="228092" y="330200"/>
                  </a:cubicBezTo>
                  <a:cubicBezTo>
                    <a:pt x="228092" y="346583"/>
                    <a:pt x="215265" y="360299"/>
                    <a:pt x="197358" y="360299"/>
                  </a:cubicBezTo>
                  <a:lnTo>
                    <a:pt x="140970" y="360299"/>
                  </a:lnTo>
                  <a:cubicBezTo>
                    <a:pt x="125603" y="360299"/>
                    <a:pt x="112776" y="346583"/>
                    <a:pt x="112776" y="330200"/>
                  </a:cubicBezTo>
                  <a:cubicBezTo>
                    <a:pt x="112776" y="313817"/>
                    <a:pt x="125603" y="300228"/>
                    <a:pt x="140970" y="300228"/>
                  </a:cubicBezTo>
                  <a:close/>
                  <a:moveTo>
                    <a:pt x="369062" y="300228"/>
                  </a:moveTo>
                  <a:cubicBezTo>
                    <a:pt x="384429" y="300228"/>
                    <a:pt x="397256" y="313817"/>
                    <a:pt x="397256" y="330200"/>
                  </a:cubicBezTo>
                  <a:cubicBezTo>
                    <a:pt x="397256" y="346583"/>
                    <a:pt x="381889" y="360299"/>
                    <a:pt x="369062" y="360299"/>
                  </a:cubicBezTo>
                  <a:lnTo>
                    <a:pt x="310007" y="360299"/>
                  </a:lnTo>
                  <a:cubicBezTo>
                    <a:pt x="294640" y="360299"/>
                    <a:pt x="281813" y="346583"/>
                    <a:pt x="281813" y="330200"/>
                  </a:cubicBezTo>
                  <a:cubicBezTo>
                    <a:pt x="281813" y="313817"/>
                    <a:pt x="294640" y="300228"/>
                    <a:pt x="310007" y="300228"/>
                  </a:cubicBezTo>
                  <a:close/>
                  <a:moveTo>
                    <a:pt x="540766" y="300228"/>
                  </a:moveTo>
                  <a:cubicBezTo>
                    <a:pt x="556133" y="300228"/>
                    <a:pt x="568960" y="313817"/>
                    <a:pt x="568960" y="330200"/>
                  </a:cubicBezTo>
                  <a:cubicBezTo>
                    <a:pt x="568960" y="346583"/>
                    <a:pt x="556133" y="360299"/>
                    <a:pt x="540766" y="360299"/>
                  </a:cubicBezTo>
                  <a:lnTo>
                    <a:pt x="484378" y="360299"/>
                  </a:lnTo>
                  <a:cubicBezTo>
                    <a:pt x="466344" y="360299"/>
                    <a:pt x="453644" y="346583"/>
                    <a:pt x="453644" y="330200"/>
                  </a:cubicBezTo>
                  <a:cubicBezTo>
                    <a:pt x="453644" y="313817"/>
                    <a:pt x="466471" y="300228"/>
                    <a:pt x="484378" y="300228"/>
                  </a:cubicBezTo>
                  <a:close/>
                  <a:moveTo>
                    <a:pt x="197358" y="420370"/>
                  </a:moveTo>
                  <a:cubicBezTo>
                    <a:pt x="215392" y="420370"/>
                    <a:pt x="228092" y="434086"/>
                    <a:pt x="228092" y="450469"/>
                  </a:cubicBezTo>
                  <a:cubicBezTo>
                    <a:pt x="228092" y="466852"/>
                    <a:pt x="215265" y="480441"/>
                    <a:pt x="197358" y="480441"/>
                  </a:cubicBezTo>
                  <a:lnTo>
                    <a:pt x="140970" y="480441"/>
                  </a:lnTo>
                  <a:cubicBezTo>
                    <a:pt x="125603" y="480441"/>
                    <a:pt x="112776" y="466852"/>
                    <a:pt x="112776" y="450469"/>
                  </a:cubicBezTo>
                  <a:cubicBezTo>
                    <a:pt x="112776" y="434086"/>
                    <a:pt x="125603" y="420370"/>
                    <a:pt x="140970" y="420370"/>
                  </a:cubicBezTo>
                  <a:close/>
                  <a:moveTo>
                    <a:pt x="369062" y="420370"/>
                  </a:moveTo>
                  <a:cubicBezTo>
                    <a:pt x="384429" y="420370"/>
                    <a:pt x="397256" y="434086"/>
                    <a:pt x="397256" y="450469"/>
                  </a:cubicBezTo>
                  <a:cubicBezTo>
                    <a:pt x="397256" y="466852"/>
                    <a:pt x="381889" y="480441"/>
                    <a:pt x="369062" y="480441"/>
                  </a:cubicBezTo>
                  <a:lnTo>
                    <a:pt x="310007" y="480441"/>
                  </a:lnTo>
                  <a:cubicBezTo>
                    <a:pt x="294640" y="480441"/>
                    <a:pt x="281813" y="466852"/>
                    <a:pt x="281813" y="450469"/>
                  </a:cubicBezTo>
                  <a:cubicBezTo>
                    <a:pt x="281813" y="434086"/>
                    <a:pt x="294640" y="420370"/>
                    <a:pt x="310007" y="420370"/>
                  </a:cubicBezTo>
                  <a:close/>
                  <a:moveTo>
                    <a:pt x="0" y="0"/>
                  </a:moveTo>
                  <a:lnTo>
                    <a:pt x="0" y="510413"/>
                  </a:lnTo>
                  <a:cubicBezTo>
                    <a:pt x="0" y="559562"/>
                    <a:pt x="38481" y="600456"/>
                    <a:pt x="87122" y="600456"/>
                  </a:cubicBezTo>
                  <a:lnTo>
                    <a:pt x="527812" y="600456"/>
                  </a:lnTo>
                  <a:cubicBezTo>
                    <a:pt x="517525" y="573151"/>
                    <a:pt x="512445" y="543179"/>
                    <a:pt x="512445" y="510413"/>
                  </a:cubicBezTo>
                  <a:cubicBezTo>
                    <a:pt x="512445" y="502158"/>
                    <a:pt x="514985" y="491236"/>
                    <a:pt x="514985" y="480314"/>
                  </a:cubicBezTo>
                  <a:lnTo>
                    <a:pt x="484378" y="480314"/>
                  </a:lnTo>
                  <a:cubicBezTo>
                    <a:pt x="466344" y="480314"/>
                    <a:pt x="453644" y="466725"/>
                    <a:pt x="453644" y="450342"/>
                  </a:cubicBezTo>
                  <a:cubicBezTo>
                    <a:pt x="453644" y="433959"/>
                    <a:pt x="466471" y="420243"/>
                    <a:pt x="484378" y="420243"/>
                  </a:cubicBezTo>
                  <a:lnTo>
                    <a:pt x="527939" y="420243"/>
                  </a:lnTo>
                  <a:cubicBezTo>
                    <a:pt x="563753" y="313817"/>
                    <a:pt x="656082" y="237363"/>
                    <a:pt x="766191" y="237363"/>
                  </a:cubicBezTo>
                  <a:cubicBezTo>
                    <a:pt x="794385" y="237363"/>
                    <a:pt x="822579" y="245618"/>
                    <a:pt x="848233" y="256540"/>
                  </a:cubicBezTo>
                  <a:lnTo>
                    <a:pt x="84823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8" name="Group 257">
            <a:extLst>
              <a:ext uri="{FF2B5EF4-FFF2-40B4-BE49-F238E27FC236}">
                <a16:creationId xmlns:a16="http://schemas.microsoft.com/office/drawing/2014/main" id="{303491D3-4CD0-D164-BFB8-3466F1D05386}"/>
              </a:ext>
            </a:extLst>
          </p:cNvPr>
          <p:cNvGrpSpPr>
            <a:grpSpLocks noChangeAspect="1"/>
          </p:cNvGrpSpPr>
          <p:nvPr/>
        </p:nvGrpSpPr>
        <p:grpSpPr>
          <a:xfrm>
            <a:off x="6096172" y="7063429"/>
            <a:ext cx="637740" cy="184140"/>
            <a:chOff x="0" y="0"/>
            <a:chExt cx="850320" cy="245520"/>
          </a:xfrm>
        </p:grpSpPr>
        <p:sp>
          <p:nvSpPr>
            <p:cNvPr id="1329" name="Freeform 258">
              <a:extLst>
                <a:ext uri="{FF2B5EF4-FFF2-40B4-BE49-F238E27FC236}">
                  <a16:creationId xmlns:a16="http://schemas.microsoft.com/office/drawing/2014/main" id="{3DEA30D3-E1B1-50A4-1A82-497C7A1205D2}"/>
                </a:ext>
              </a:extLst>
            </p:cNvPr>
            <p:cNvSpPr/>
            <p:nvPr/>
          </p:nvSpPr>
          <p:spPr>
            <a:xfrm>
              <a:off x="127" y="0"/>
              <a:ext cx="850265" cy="245491"/>
            </a:xfrm>
            <a:custGeom>
              <a:avLst/>
              <a:gdLst/>
              <a:ahLst/>
              <a:cxnLst/>
              <a:rect l="l" t="t" r="r" b="b"/>
              <a:pathLst>
                <a:path w="850265" h="245491">
                  <a:moveTo>
                    <a:pt x="140843" y="0"/>
                  </a:moveTo>
                  <a:cubicBezTo>
                    <a:pt x="122936" y="0"/>
                    <a:pt x="110109" y="13716"/>
                    <a:pt x="110109" y="30099"/>
                  </a:cubicBezTo>
                  <a:lnTo>
                    <a:pt x="110109" y="59944"/>
                  </a:lnTo>
                  <a:lnTo>
                    <a:pt x="81915" y="59944"/>
                  </a:lnTo>
                  <a:cubicBezTo>
                    <a:pt x="33147" y="59944"/>
                    <a:pt x="0" y="100965"/>
                    <a:pt x="0" y="149987"/>
                  </a:cubicBezTo>
                  <a:lnTo>
                    <a:pt x="0" y="245491"/>
                  </a:lnTo>
                  <a:lnTo>
                    <a:pt x="847725" y="245491"/>
                  </a:lnTo>
                  <a:lnTo>
                    <a:pt x="847725" y="149987"/>
                  </a:lnTo>
                  <a:lnTo>
                    <a:pt x="850265" y="149987"/>
                  </a:lnTo>
                  <a:cubicBezTo>
                    <a:pt x="850265" y="98171"/>
                    <a:pt x="811911" y="59944"/>
                    <a:pt x="765810" y="59944"/>
                  </a:cubicBezTo>
                  <a:lnTo>
                    <a:pt x="737616" y="59944"/>
                  </a:lnTo>
                  <a:lnTo>
                    <a:pt x="737616" y="30099"/>
                  </a:lnTo>
                  <a:cubicBezTo>
                    <a:pt x="737616" y="13716"/>
                    <a:pt x="724789" y="0"/>
                    <a:pt x="709422" y="0"/>
                  </a:cubicBezTo>
                  <a:cubicBezTo>
                    <a:pt x="694055" y="0"/>
                    <a:pt x="681228" y="13716"/>
                    <a:pt x="681228" y="30099"/>
                  </a:cubicBezTo>
                  <a:lnTo>
                    <a:pt x="681228" y="59944"/>
                  </a:lnTo>
                  <a:lnTo>
                    <a:pt x="568579" y="59944"/>
                  </a:lnTo>
                  <a:lnTo>
                    <a:pt x="568579" y="30099"/>
                  </a:lnTo>
                  <a:cubicBezTo>
                    <a:pt x="568579" y="13716"/>
                    <a:pt x="555752" y="0"/>
                    <a:pt x="540385" y="0"/>
                  </a:cubicBezTo>
                  <a:cubicBezTo>
                    <a:pt x="525018" y="0"/>
                    <a:pt x="512318" y="13716"/>
                    <a:pt x="512318" y="30099"/>
                  </a:cubicBezTo>
                  <a:lnTo>
                    <a:pt x="512318" y="59944"/>
                  </a:lnTo>
                  <a:lnTo>
                    <a:pt x="337947" y="59944"/>
                  </a:lnTo>
                  <a:lnTo>
                    <a:pt x="337947" y="30099"/>
                  </a:lnTo>
                  <a:cubicBezTo>
                    <a:pt x="337947" y="13716"/>
                    <a:pt x="325247" y="0"/>
                    <a:pt x="309880" y="0"/>
                  </a:cubicBezTo>
                  <a:cubicBezTo>
                    <a:pt x="294513" y="0"/>
                    <a:pt x="281686" y="13716"/>
                    <a:pt x="281686" y="30099"/>
                  </a:cubicBezTo>
                  <a:lnTo>
                    <a:pt x="281686" y="59944"/>
                  </a:lnTo>
                  <a:lnTo>
                    <a:pt x="169037" y="59944"/>
                  </a:lnTo>
                  <a:lnTo>
                    <a:pt x="169037" y="30099"/>
                  </a:lnTo>
                  <a:cubicBezTo>
                    <a:pt x="169037" y="13716"/>
                    <a:pt x="156210" y="0"/>
                    <a:pt x="14084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0" name="Group 259">
            <a:extLst>
              <a:ext uri="{FF2B5EF4-FFF2-40B4-BE49-F238E27FC236}">
                <a16:creationId xmlns:a16="http://schemas.microsoft.com/office/drawing/2014/main" id="{6AB2F207-86F7-8365-D829-2980E54BFEB3}"/>
              </a:ext>
            </a:extLst>
          </p:cNvPr>
          <p:cNvGrpSpPr>
            <a:grpSpLocks noChangeAspect="1"/>
          </p:cNvGrpSpPr>
          <p:nvPr/>
        </p:nvGrpSpPr>
        <p:grpSpPr>
          <a:xfrm>
            <a:off x="13164772" y="7268629"/>
            <a:ext cx="297540" cy="315360"/>
            <a:chOff x="0" y="0"/>
            <a:chExt cx="396720" cy="420480"/>
          </a:xfrm>
        </p:grpSpPr>
        <p:sp>
          <p:nvSpPr>
            <p:cNvPr id="1331" name="Freeform 260">
              <a:extLst>
                <a:ext uri="{FF2B5EF4-FFF2-40B4-BE49-F238E27FC236}">
                  <a16:creationId xmlns:a16="http://schemas.microsoft.com/office/drawing/2014/main" id="{B9AA4A87-9F7E-0347-BEBF-D4C601EFB106}"/>
                </a:ext>
              </a:extLst>
            </p:cNvPr>
            <p:cNvSpPr/>
            <p:nvPr/>
          </p:nvSpPr>
          <p:spPr>
            <a:xfrm>
              <a:off x="0" y="0"/>
              <a:ext cx="396748" cy="420497"/>
            </a:xfrm>
            <a:custGeom>
              <a:avLst/>
              <a:gdLst/>
              <a:ahLst/>
              <a:cxnLst/>
              <a:rect l="l" t="t" r="r" b="b"/>
              <a:pathLst>
                <a:path w="396748" h="420497">
                  <a:moveTo>
                    <a:pt x="197104" y="57404"/>
                  </a:moveTo>
                  <a:cubicBezTo>
                    <a:pt x="215011" y="57404"/>
                    <a:pt x="227838" y="70993"/>
                    <a:pt x="227838" y="87376"/>
                  </a:cubicBezTo>
                  <a:cubicBezTo>
                    <a:pt x="227838" y="103759"/>
                    <a:pt x="215011" y="117475"/>
                    <a:pt x="197104" y="117475"/>
                  </a:cubicBezTo>
                  <a:cubicBezTo>
                    <a:pt x="181737" y="117475"/>
                    <a:pt x="168910" y="103759"/>
                    <a:pt x="168910" y="87376"/>
                  </a:cubicBezTo>
                  <a:cubicBezTo>
                    <a:pt x="168910" y="70993"/>
                    <a:pt x="181737" y="57404"/>
                    <a:pt x="197104" y="57404"/>
                  </a:cubicBezTo>
                  <a:close/>
                  <a:moveTo>
                    <a:pt x="197104" y="144780"/>
                  </a:moveTo>
                  <a:cubicBezTo>
                    <a:pt x="215011" y="144780"/>
                    <a:pt x="227838" y="158496"/>
                    <a:pt x="227838" y="177546"/>
                  </a:cubicBezTo>
                  <a:lnTo>
                    <a:pt x="227838" y="327660"/>
                  </a:lnTo>
                  <a:cubicBezTo>
                    <a:pt x="227838" y="344043"/>
                    <a:pt x="215011" y="357632"/>
                    <a:pt x="197104" y="357632"/>
                  </a:cubicBezTo>
                  <a:cubicBezTo>
                    <a:pt x="181737" y="357632"/>
                    <a:pt x="168910" y="344043"/>
                    <a:pt x="168910" y="327660"/>
                  </a:cubicBezTo>
                  <a:lnTo>
                    <a:pt x="168910" y="177419"/>
                  </a:lnTo>
                  <a:cubicBezTo>
                    <a:pt x="168910" y="158369"/>
                    <a:pt x="181737" y="144653"/>
                    <a:pt x="197104" y="144653"/>
                  </a:cubicBezTo>
                  <a:close/>
                  <a:moveTo>
                    <a:pt x="197104" y="0"/>
                  </a:moveTo>
                  <a:cubicBezTo>
                    <a:pt x="89662" y="0"/>
                    <a:pt x="0" y="95631"/>
                    <a:pt x="0" y="210185"/>
                  </a:cubicBezTo>
                  <a:cubicBezTo>
                    <a:pt x="0" y="324739"/>
                    <a:pt x="89662" y="420497"/>
                    <a:pt x="197104" y="420497"/>
                  </a:cubicBezTo>
                  <a:cubicBezTo>
                    <a:pt x="307213" y="420497"/>
                    <a:pt x="396748" y="324866"/>
                    <a:pt x="396748" y="210312"/>
                  </a:cubicBezTo>
                  <a:cubicBezTo>
                    <a:pt x="396748" y="90170"/>
                    <a:pt x="307213" y="0"/>
                    <a:pt x="1971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2" name="Group 261">
            <a:extLst>
              <a:ext uri="{FF2B5EF4-FFF2-40B4-BE49-F238E27FC236}">
                <a16:creationId xmlns:a16="http://schemas.microsoft.com/office/drawing/2014/main" id="{88CAB09C-0583-11F9-91F3-73D858A33B56}"/>
              </a:ext>
            </a:extLst>
          </p:cNvPr>
          <p:cNvGrpSpPr>
            <a:grpSpLocks noChangeAspect="1"/>
          </p:cNvGrpSpPr>
          <p:nvPr/>
        </p:nvGrpSpPr>
        <p:grpSpPr>
          <a:xfrm>
            <a:off x="12782452" y="7018609"/>
            <a:ext cx="86400" cy="563220"/>
            <a:chOff x="0" y="0"/>
            <a:chExt cx="115200" cy="750960"/>
          </a:xfrm>
        </p:grpSpPr>
        <p:sp>
          <p:nvSpPr>
            <p:cNvPr id="1333" name="Freeform 262">
              <a:extLst>
                <a:ext uri="{FF2B5EF4-FFF2-40B4-BE49-F238E27FC236}">
                  <a16:creationId xmlns:a16="http://schemas.microsoft.com/office/drawing/2014/main" id="{1147C442-7C8E-E1F1-17B7-5AAEDB1B277B}"/>
                </a:ext>
              </a:extLst>
            </p:cNvPr>
            <p:cNvSpPr/>
            <p:nvPr/>
          </p:nvSpPr>
          <p:spPr>
            <a:xfrm>
              <a:off x="0" y="127"/>
              <a:ext cx="115189" cy="750951"/>
            </a:xfrm>
            <a:custGeom>
              <a:avLst/>
              <a:gdLst/>
              <a:ahLst/>
              <a:cxnLst/>
              <a:rect l="l" t="t" r="r" b="b"/>
              <a:pathLst>
                <a:path w="115189" h="750951">
                  <a:moveTo>
                    <a:pt x="2540" y="0"/>
                  </a:moveTo>
                  <a:lnTo>
                    <a:pt x="2540" y="633476"/>
                  </a:lnTo>
                  <a:cubicBezTo>
                    <a:pt x="0" y="696214"/>
                    <a:pt x="51181" y="750951"/>
                    <a:pt x="115189" y="750951"/>
                  </a:cubicBezTo>
                  <a:lnTo>
                    <a:pt x="115189" y="29972"/>
                  </a:lnTo>
                  <a:lnTo>
                    <a:pt x="87122" y="29972"/>
                  </a:lnTo>
                  <a:cubicBezTo>
                    <a:pt x="53848" y="29972"/>
                    <a:pt x="25654" y="21844"/>
                    <a:pt x="254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4" name="Group 263">
            <a:extLst>
              <a:ext uri="{FF2B5EF4-FFF2-40B4-BE49-F238E27FC236}">
                <a16:creationId xmlns:a16="http://schemas.microsoft.com/office/drawing/2014/main" id="{7B5E7D27-1CFA-C66B-8DBA-E74052CBF650}"/>
              </a:ext>
            </a:extLst>
          </p:cNvPr>
          <p:cNvGrpSpPr>
            <a:grpSpLocks noChangeAspect="1"/>
          </p:cNvGrpSpPr>
          <p:nvPr/>
        </p:nvGrpSpPr>
        <p:grpSpPr>
          <a:xfrm>
            <a:off x="12908812" y="7041289"/>
            <a:ext cx="426600" cy="540540"/>
            <a:chOff x="0" y="0"/>
            <a:chExt cx="568800" cy="720720"/>
          </a:xfrm>
        </p:grpSpPr>
        <p:sp>
          <p:nvSpPr>
            <p:cNvPr id="1335" name="Freeform 264">
              <a:extLst>
                <a:ext uri="{FF2B5EF4-FFF2-40B4-BE49-F238E27FC236}">
                  <a16:creationId xmlns:a16="http://schemas.microsoft.com/office/drawing/2014/main" id="{2069DF90-8623-39B3-1F12-8C04E8C88350}"/>
                </a:ext>
              </a:extLst>
            </p:cNvPr>
            <p:cNvSpPr/>
            <p:nvPr/>
          </p:nvSpPr>
          <p:spPr>
            <a:xfrm>
              <a:off x="127" y="0"/>
              <a:ext cx="568706" cy="720725"/>
            </a:xfrm>
            <a:custGeom>
              <a:avLst/>
              <a:gdLst/>
              <a:ahLst/>
              <a:cxnLst/>
              <a:rect l="l" t="t" r="r" b="b"/>
              <a:pathLst>
                <a:path w="568706" h="720725">
                  <a:moveTo>
                    <a:pt x="427863" y="60071"/>
                  </a:moveTo>
                  <a:cubicBezTo>
                    <a:pt x="443230" y="60071"/>
                    <a:pt x="456057" y="73787"/>
                    <a:pt x="456057" y="90170"/>
                  </a:cubicBezTo>
                  <a:cubicBezTo>
                    <a:pt x="456057" y="106553"/>
                    <a:pt x="443230" y="120142"/>
                    <a:pt x="427863" y="120142"/>
                  </a:cubicBezTo>
                  <a:lnTo>
                    <a:pt x="86995" y="120142"/>
                  </a:lnTo>
                  <a:cubicBezTo>
                    <a:pt x="71628" y="120142"/>
                    <a:pt x="58801" y="106553"/>
                    <a:pt x="58801" y="90170"/>
                  </a:cubicBezTo>
                  <a:cubicBezTo>
                    <a:pt x="58801" y="73787"/>
                    <a:pt x="71628" y="60071"/>
                    <a:pt x="86995" y="60071"/>
                  </a:cubicBezTo>
                  <a:close/>
                  <a:moveTo>
                    <a:pt x="427863" y="180213"/>
                  </a:moveTo>
                  <a:cubicBezTo>
                    <a:pt x="443230" y="180213"/>
                    <a:pt x="456057" y="193802"/>
                    <a:pt x="456057" y="210185"/>
                  </a:cubicBezTo>
                  <a:cubicBezTo>
                    <a:pt x="456057" y="226568"/>
                    <a:pt x="443230" y="240284"/>
                    <a:pt x="427863" y="240284"/>
                  </a:cubicBezTo>
                  <a:lnTo>
                    <a:pt x="86995" y="240284"/>
                  </a:lnTo>
                  <a:cubicBezTo>
                    <a:pt x="71628" y="240284"/>
                    <a:pt x="58801" y="226568"/>
                    <a:pt x="58801" y="210185"/>
                  </a:cubicBezTo>
                  <a:cubicBezTo>
                    <a:pt x="58801" y="193802"/>
                    <a:pt x="71628" y="180213"/>
                    <a:pt x="86995" y="180213"/>
                  </a:cubicBezTo>
                  <a:close/>
                  <a:moveTo>
                    <a:pt x="0" y="0"/>
                  </a:moveTo>
                  <a:lnTo>
                    <a:pt x="0" y="720725"/>
                  </a:lnTo>
                  <a:lnTo>
                    <a:pt x="381762" y="720725"/>
                  </a:lnTo>
                  <a:cubicBezTo>
                    <a:pt x="325374" y="671449"/>
                    <a:pt x="284353" y="595122"/>
                    <a:pt x="284353" y="510540"/>
                  </a:cubicBezTo>
                  <a:cubicBezTo>
                    <a:pt x="284353" y="499618"/>
                    <a:pt x="289433" y="488696"/>
                    <a:pt x="289433" y="480441"/>
                  </a:cubicBezTo>
                  <a:lnTo>
                    <a:pt x="86995" y="480441"/>
                  </a:lnTo>
                  <a:cubicBezTo>
                    <a:pt x="71628" y="480441"/>
                    <a:pt x="58801" y="466852"/>
                    <a:pt x="58801" y="447675"/>
                  </a:cubicBezTo>
                  <a:lnTo>
                    <a:pt x="58801" y="330327"/>
                  </a:lnTo>
                  <a:cubicBezTo>
                    <a:pt x="58801" y="311277"/>
                    <a:pt x="71628" y="297561"/>
                    <a:pt x="86995" y="297561"/>
                  </a:cubicBezTo>
                  <a:lnTo>
                    <a:pt x="381635" y="297561"/>
                  </a:lnTo>
                  <a:cubicBezTo>
                    <a:pt x="422656" y="264795"/>
                    <a:pt x="476504" y="240284"/>
                    <a:pt x="537972" y="240284"/>
                  </a:cubicBezTo>
                  <a:cubicBezTo>
                    <a:pt x="548259" y="240284"/>
                    <a:pt x="558419" y="242951"/>
                    <a:pt x="568706" y="242951"/>
                  </a:cubicBezTo>
                  <a:lnTo>
                    <a:pt x="56870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6" name="Group 265">
            <a:extLst>
              <a:ext uri="{FF2B5EF4-FFF2-40B4-BE49-F238E27FC236}">
                <a16:creationId xmlns:a16="http://schemas.microsoft.com/office/drawing/2014/main" id="{C1031C0D-EE0F-4555-F732-A6503FDB185D}"/>
              </a:ext>
            </a:extLst>
          </p:cNvPr>
          <p:cNvGrpSpPr>
            <a:grpSpLocks noChangeAspect="1"/>
          </p:cNvGrpSpPr>
          <p:nvPr/>
        </p:nvGrpSpPr>
        <p:grpSpPr>
          <a:xfrm>
            <a:off x="12995752" y="7311289"/>
            <a:ext cx="161460" cy="45360"/>
            <a:chOff x="0" y="0"/>
            <a:chExt cx="215280" cy="60480"/>
          </a:xfrm>
        </p:grpSpPr>
        <p:sp>
          <p:nvSpPr>
            <p:cNvPr id="1337" name="Freeform 266">
              <a:extLst>
                <a:ext uri="{FF2B5EF4-FFF2-40B4-BE49-F238E27FC236}">
                  <a16:creationId xmlns:a16="http://schemas.microsoft.com/office/drawing/2014/main" id="{D7121F34-71B6-1DBD-8C3E-F9E889F28A8D}"/>
                </a:ext>
              </a:extLst>
            </p:cNvPr>
            <p:cNvSpPr/>
            <p:nvPr/>
          </p:nvSpPr>
          <p:spPr>
            <a:xfrm>
              <a:off x="127" y="127"/>
              <a:ext cx="215265" cy="60452"/>
            </a:xfrm>
            <a:custGeom>
              <a:avLst/>
              <a:gdLst/>
              <a:ahLst/>
              <a:cxnLst/>
              <a:rect l="l" t="t" r="r" b="b"/>
              <a:pathLst>
                <a:path w="215265" h="60452">
                  <a:moveTo>
                    <a:pt x="0" y="0"/>
                  </a:moveTo>
                  <a:lnTo>
                    <a:pt x="0" y="60452"/>
                  </a:lnTo>
                  <a:lnTo>
                    <a:pt x="187071" y="60452"/>
                  </a:lnTo>
                  <a:cubicBezTo>
                    <a:pt x="192151" y="41148"/>
                    <a:pt x="202438" y="19177"/>
                    <a:pt x="2152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8" name="Group 267">
            <a:extLst>
              <a:ext uri="{FF2B5EF4-FFF2-40B4-BE49-F238E27FC236}">
                <a16:creationId xmlns:a16="http://schemas.microsoft.com/office/drawing/2014/main" id="{858275EE-7B51-4244-3152-54C8599B1894}"/>
              </a:ext>
            </a:extLst>
          </p:cNvPr>
          <p:cNvGrpSpPr>
            <a:grpSpLocks noChangeAspect="1"/>
          </p:cNvGrpSpPr>
          <p:nvPr/>
        </p:nvGrpSpPr>
        <p:grpSpPr>
          <a:xfrm>
            <a:off x="12782452" y="6863089"/>
            <a:ext cx="551340" cy="133380"/>
            <a:chOff x="0" y="0"/>
            <a:chExt cx="735120" cy="177840"/>
          </a:xfrm>
        </p:grpSpPr>
        <p:sp>
          <p:nvSpPr>
            <p:cNvPr id="1339" name="Freeform 268">
              <a:extLst>
                <a:ext uri="{FF2B5EF4-FFF2-40B4-BE49-F238E27FC236}">
                  <a16:creationId xmlns:a16="http://schemas.microsoft.com/office/drawing/2014/main" id="{D78E1229-6D98-38AC-CACC-FF7AA0509221}"/>
                </a:ext>
              </a:extLst>
            </p:cNvPr>
            <p:cNvSpPr/>
            <p:nvPr/>
          </p:nvSpPr>
          <p:spPr>
            <a:xfrm>
              <a:off x="127" y="0"/>
              <a:ext cx="735076" cy="177800"/>
            </a:xfrm>
            <a:custGeom>
              <a:avLst/>
              <a:gdLst/>
              <a:ahLst/>
              <a:cxnLst/>
              <a:rect l="l" t="t" r="r" b="b"/>
              <a:pathLst>
                <a:path w="735076" h="177800">
                  <a:moveTo>
                    <a:pt x="86995" y="0"/>
                  </a:moveTo>
                  <a:cubicBezTo>
                    <a:pt x="38354" y="0"/>
                    <a:pt x="2413" y="41021"/>
                    <a:pt x="2413" y="90297"/>
                  </a:cubicBezTo>
                  <a:cubicBezTo>
                    <a:pt x="0" y="136906"/>
                    <a:pt x="38354" y="177800"/>
                    <a:pt x="86995" y="177800"/>
                  </a:cubicBezTo>
                  <a:lnTo>
                    <a:pt x="735076" y="177800"/>
                  </a:lnTo>
                  <a:cubicBezTo>
                    <a:pt x="688848" y="177800"/>
                    <a:pt x="653034" y="136779"/>
                    <a:pt x="653034" y="90297"/>
                  </a:cubicBezTo>
                  <a:cubicBezTo>
                    <a:pt x="653034" y="38227"/>
                    <a:pt x="691515" y="0"/>
                    <a:pt x="73507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0" name="Group 269">
            <a:extLst>
              <a:ext uri="{FF2B5EF4-FFF2-40B4-BE49-F238E27FC236}">
                <a16:creationId xmlns:a16="http://schemas.microsoft.com/office/drawing/2014/main" id="{5CE8B04B-7916-3B8E-9A25-6CD411D36964}"/>
              </a:ext>
            </a:extLst>
          </p:cNvPr>
          <p:cNvGrpSpPr>
            <a:grpSpLocks noChangeAspect="1"/>
          </p:cNvGrpSpPr>
          <p:nvPr/>
        </p:nvGrpSpPr>
        <p:grpSpPr>
          <a:xfrm>
            <a:off x="12951472" y="3961669"/>
            <a:ext cx="275940" cy="294300"/>
            <a:chOff x="0" y="0"/>
            <a:chExt cx="367920" cy="392400"/>
          </a:xfrm>
        </p:grpSpPr>
        <p:sp>
          <p:nvSpPr>
            <p:cNvPr id="1341" name="Freeform 270">
              <a:extLst>
                <a:ext uri="{FF2B5EF4-FFF2-40B4-BE49-F238E27FC236}">
                  <a16:creationId xmlns:a16="http://schemas.microsoft.com/office/drawing/2014/main" id="{ED1A5F84-1136-C588-EF47-22E534369A67}"/>
                </a:ext>
              </a:extLst>
            </p:cNvPr>
            <p:cNvSpPr/>
            <p:nvPr/>
          </p:nvSpPr>
          <p:spPr>
            <a:xfrm>
              <a:off x="0" y="0"/>
              <a:ext cx="368046" cy="392430"/>
            </a:xfrm>
            <a:custGeom>
              <a:avLst/>
              <a:gdLst/>
              <a:ahLst/>
              <a:cxnLst/>
              <a:rect l="l" t="t" r="r" b="b"/>
              <a:pathLst>
                <a:path w="368046" h="392430">
                  <a:moveTo>
                    <a:pt x="184023" y="0"/>
                  </a:moveTo>
                  <a:cubicBezTo>
                    <a:pt x="83693" y="0"/>
                    <a:pt x="0" y="89154"/>
                    <a:pt x="0" y="196215"/>
                  </a:cubicBezTo>
                  <a:cubicBezTo>
                    <a:pt x="0" y="303276"/>
                    <a:pt x="83693" y="392430"/>
                    <a:pt x="184023" y="392430"/>
                  </a:cubicBezTo>
                  <a:cubicBezTo>
                    <a:pt x="284353" y="392430"/>
                    <a:pt x="368046" y="303276"/>
                    <a:pt x="368046" y="196215"/>
                  </a:cubicBezTo>
                  <a:cubicBezTo>
                    <a:pt x="368046" y="89154"/>
                    <a:pt x="284226" y="0"/>
                    <a:pt x="1840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2" name="Group 271">
            <a:extLst>
              <a:ext uri="{FF2B5EF4-FFF2-40B4-BE49-F238E27FC236}">
                <a16:creationId xmlns:a16="http://schemas.microsoft.com/office/drawing/2014/main" id="{FA2A3160-2211-B2D1-5176-DA972A4DD085}"/>
              </a:ext>
            </a:extLst>
          </p:cNvPr>
          <p:cNvGrpSpPr>
            <a:grpSpLocks noChangeAspect="1"/>
          </p:cNvGrpSpPr>
          <p:nvPr/>
        </p:nvGrpSpPr>
        <p:grpSpPr>
          <a:xfrm>
            <a:off x="12620452" y="4549729"/>
            <a:ext cx="945540" cy="416880"/>
            <a:chOff x="0" y="0"/>
            <a:chExt cx="1260720" cy="555840"/>
          </a:xfrm>
        </p:grpSpPr>
        <p:sp>
          <p:nvSpPr>
            <p:cNvPr id="1343" name="Freeform 272">
              <a:extLst>
                <a:ext uri="{FF2B5EF4-FFF2-40B4-BE49-F238E27FC236}">
                  <a16:creationId xmlns:a16="http://schemas.microsoft.com/office/drawing/2014/main" id="{288A2568-916F-9C7B-28CC-F69C140D6B33}"/>
                </a:ext>
              </a:extLst>
            </p:cNvPr>
            <p:cNvSpPr/>
            <p:nvPr/>
          </p:nvSpPr>
          <p:spPr>
            <a:xfrm>
              <a:off x="127" y="0"/>
              <a:ext cx="1260729" cy="555879"/>
            </a:xfrm>
            <a:custGeom>
              <a:avLst/>
              <a:gdLst/>
              <a:ahLst/>
              <a:cxnLst/>
              <a:rect l="l" t="t" r="r" b="b"/>
              <a:pathLst>
                <a:path w="1260729" h="555879">
                  <a:moveTo>
                    <a:pt x="73533" y="0"/>
                  </a:moveTo>
                  <a:cubicBezTo>
                    <a:pt x="33401" y="0"/>
                    <a:pt x="0" y="35687"/>
                    <a:pt x="0" y="78359"/>
                  </a:cubicBezTo>
                  <a:cubicBezTo>
                    <a:pt x="0" y="124714"/>
                    <a:pt x="33401" y="160401"/>
                    <a:pt x="73533" y="160401"/>
                  </a:cubicBezTo>
                  <a:lnTo>
                    <a:pt x="73533" y="516763"/>
                  </a:lnTo>
                  <a:cubicBezTo>
                    <a:pt x="73533" y="538099"/>
                    <a:pt x="90170" y="555879"/>
                    <a:pt x="110236" y="555879"/>
                  </a:cubicBezTo>
                  <a:lnTo>
                    <a:pt x="1147064" y="555879"/>
                  </a:lnTo>
                  <a:cubicBezTo>
                    <a:pt x="1170559" y="555879"/>
                    <a:pt x="1187196" y="538099"/>
                    <a:pt x="1187196" y="516763"/>
                  </a:cubicBezTo>
                  <a:lnTo>
                    <a:pt x="1187196" y="160401"/>
                  </a:lnTo>
                  <a:cubicBezTo>
                    <a:pt x="1227328" y="160401"/>
                    <a:pt x="1260729" y="124714"/>
                    <a:pt x="1260729" y="78359"/>
                  </a:cubicBezTo>
                  <a:cubicBezTo>
                    <a:pt x="1253998" y="35687"/>
                    <a:pt x="1220597" y="0"/>
                    <a:pt x="11804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4" name="Group 273">
            <a:extLst>
              <a:ext uri="{FF2B5EF4-FFF2-40B4-BE49-F238E27FC236}">
                <a16:creationId xmlns:a16="http://schemas.microsoft.com/office/drawing/2014/main" id="{998711A2-FAE5-560A-6394-1BF7B9FB585F}"/>
              </a:ext>
            </a:extLst>
          </p:cNvPr>
          <p:cNvGrpSpPr>
            <a:grpSpLocks noChangeAspect="1"/>
          </p:cNvGrpSpPr>
          <p:nvPr/>
        </p:nvGrpSpPr>
        <p:grpSpPr>
          <a:xfrm>
            <a:off x="13265212" y="4082089"/>
            <a:ext cx="238140" cy="411480"/>
            <a:chOff x="0" y="0"/>
            <a:chExt cx="317520" cy="548640"/>
          </a:xfrm>
        </p:grpSpPr>
        <p:sp>
          <p:nvSpPr>
            <p:cNvPr id="1345" name="Freeform 274">
              <a:extLst>
                <a:ext uri="{FF2B5EF4-FFF2-40B4-BE49-F238E27FC236}">
                  <a16:creationId xmlns:a16="http://schemas.microsoft.com/office/drawing/2014/main" id="{8F874042-5A14-A4B3-2C64-A9819087F891}"/>
                </a:ext>
              </a:extLst>
            </p:cNvPr>
            <p:cNvSpPr/>
            <p:nvPr/>
          </p:nvSpPr>
          <p:spPr>
            <a:xfrm>
              <a:off x="127" y="0"/>
              <a:ext cx="317500" cy="548640"/>
            </a:xfrm>
            <a:custGeom>
              <a:avLst/>
              <a:gdLst/>
              <a:ahLst/>
              <a:cxnLst/>
              <a:rect l="l" t="t" r="r" b="b"/>
              <a:pathLst>
                <a:path w="317500" h="548640">
                  <a:moveTo>
                    <a:pt x="20066" y="0"/>
                  </a:moveTo>
                  <a:cubicBezTo>
                    <a:pt x="20066" y="14224"/>
                    <a:pt x="26797" y="25019"/>
                    <a:pt x="26797" y="39243"/>
                  </a:cubicBezTo>
                  <a:cubicBezTo>
                    <a:pt x="26797" y="78359"/>
                    <a:pt x="16764" y="121158"/>
                    <a:pt x="0" y="156718"/>
                  </a:cubicBezTo>
                  <a:cubicBezTo>
                    <a:pt x="103505" y="235077"/>
                    <a:pt x="170434" y="359791"/>
                    <a:pt x="170434" y="505841"/>
                  </a:cubicBezTo>
                  <a:lnTo>
                    <a:pt x="170434" y="548640"/>
                  </a:lnTo>
                  <a:lnTo>
                    <a:pt x="317500" y="548640"/>
                  </a:lnTo>
                  <a:lnTo>
                    <a:pt x="263906" y="85471"/>
                  </a:lnTo>
                  <a:cubicBezTo>
                    <a:pt x="250571" y="35560"/>
                    <a:pt x="203835" y="0"/>
                    <a:pt x="15367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6" name="Group 275">
            <a:extLst>
              <a:ext uri="{FF2B5EF4-FFF2-40B4-BE49-F238E27FC236}">
                <a16:creationId xmlns:a16="http://schemas.microsoft.com/office/drawing/2014/main" id="{CE1CC784-BA43-74A6-9C88-DFB7AE1A0619}"/>
              </a:ext>
            </a:extLst>
          </p:cNvPr>
          <p:cNvGrpSpPr>
            <a:grpSpLocks noChangeAspect="1"/>
          </p:cNvGrpSpPr>
          <p:nvPr/>
        </p:nvGrpSpPr>
        <p:grpSpPr>
          <a:xfrm>
            <a:off x="12675532" y="4082089"/>
            <a:ext cx="238140" cy="411480"/>
            <a:chOff x="0" y="0"/>
            <a:chExt cx="317520" cy="548640"/>
          </a:xfrm>
        </p:grpSpPr>
        <p:sp>
          <p:nvSpPr>
            <p:cNvPr id="1347" name="Freeform 276">
              <a:extLst>
                <a:ext uri="{FF2B5EF4-FFF2-40B4-BE49-F238E27FC236}">
                  <a16:creationId xmlns:a16="http://schemas.microsoft.com/office/drawing/2014/main" id="{4CA11FE7-A4F0-3977-1B57-CB1B1BE8FE0A}"/>
                </a:ext>
              </a:extLst>
            </p:cNvPr>
            <p:cNvSpPr/>
            <p:nvPr/>
          </p:nvSpPr>
          <p:spPr>
            <a:xfrm>
              <a:off x="127" y="0"/>
              <a:ext cx="317500" cy="548640"/>
            </a:xfrm>
            <a:custGeom>
              <a:avLst/>
              <a:gdLst/>
              <a:ahLst/>
              <a:cxnLst/>
              <a:rect l="l" t="t" r="r" b="b"/>
              <a:pathLst>
                <a:path w="317500" h="548640">
                  <a:moveTo>
                    <a:pt x="163830" y="0"/>
                  </a:moveTo>
                  <a:cubicBezTo>
                    <a:pt x="113538" y="0"/>
                    <a:pt x="70231" y="35560"/>
                    <a:pt x="53467" y="89154"/>
                  </a:cubicBezTo>
                  <a:lnTo>
                    <a:pt x="0" y="548640"/>
                  </a:lnTo>
                  <a:lnTo>
                    <a:pt x="143764" y="548640"/>
                  </a:lnTo>
                  <a:lnTo>
                    <a:pt x="143764" y="505841"/>
                  </a:lnTo>
                  <a:lnTo>
                    <a:pt x="147066" y="505841"/>
                  </a:lnTo>
                  <a:cubicBezTo>
                    <a:pt x="147066" y="359791"/>
                    <a:pt x="213868" y="231521"/>
                    <a:pt x="317500" y="156718"/>
                  </a:cubicBezTo>
                  <a:cubicBezTo>
                    <a:pt x="300736" y="121158"/>
                    <a:pt x="294005" y="78359"/>
                    <a:pt x="294005" y="39243"/>
                  </a:cubicBezTo>
                  <a:cubicBezTo>
                    <a:pt x="294005" y="25019"/>
                    <a:pt x="294005" y="10795"/>
                    <a:pt x="2974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8" name="Group 277">
            <a:extLst>
              <a:ext uri="{FF2B5EF4-FFF2-40B4-BE49-F238E27FC236}">
                <a16:creationId xmlns:a16="http://schemas.microsoft.com/office/drawing/2014/main" id="{F0572CD4-D50D-974F-8BE9-042436F34D75}"/>
              </a:ext>
            </a:extLst>
          </p:cNvPr>
          <p:cNvGrpSpPr>
            <a:grpSpLocks noChangeAspect="1"/>
          </p:cNvGrpSpPr>
          <p:nvPr/>
        </p:nvGrpSpPr>
        <p:grpSpPr>
          <a:xfrm>
            <a:off x="13111852" y="4245169"/>
            <a:ext cx="225720" cy="240840"/>
            <a:chOff x="0" y="0"/>
            <a:chExt cx="300960" cy="321120"/>
          </a:xfrm>
        </p:grpSpPr>
        <p:sp>
          <p:nvSpPr>
            <p:cNvPr id="1349" name="Freeform 278">
              <a:extLst>
                <a:ext uri="{FF2B5EF4-FFF2-40B4-BE49-F238E27FC236}">
                  <a16:creationId xmlns:a16="http://schemas.microsoft.com/office/drawing/2014/main" id="{1C56D52F-7D86-25C5-5E16-C9571852A812}"/>
                </a:ext>
              </a:extLst>
            </p:cNvPr>
            <p:cNvSpPr/>
            <p:nvPr/>
          </p:nvSpPr>
          <p:spPr>
            <a:xfrm>
              <a:off x="127" y="127"/>
              <a:ext cx="300990" cy="321056"/>
            </a:xfrm>
            <a:custGeom>
              <a:avLst/>
              <a:gdLst/>
              <a:ahLst/>
              <a:cxnLst/>
              <a:rect l="l" t="t" r="r" b="b"/>
              <a:pathLst>
                <a:path w="300990" h="321056">
                  <a:moveTo>
                    <a:pt x="157226" y="0"/>
                  </a:moveTo>
                  <a:cubicBezTo>
                    <a:pt x="153797" y="3556"/>
                    <a:pt x="150495" y="7112"/>
                    <a:pt x="140462" y="14224"/>
                  </a:cubicBezTo>
                  <a:cubicBezTo>
                    <a:pt x="140462" y="21336"/>
                    <a:pt x="137033" y="28448"/>
                    <a:pt x="133731" y="32004"/>
                  </a:cubicBezTo>
                  <a:lnTo>
                    <a:pt x="0" y="217678"/>
                  </a:lnTo>
                  <a:lnTo>
                    <a:pt x="0" y="321056"/>
                  </a:lnTo>
                  <a:lnTo>
                    <a:pt x="290957" y="321056"/>
                  </a:lnTo>
                  <a:lnTo>
                    <a:pt x="290957" y="289052"/>
                  </a:lnTo>
                  <a:lnTo>
                    <a:pt x="300990" y="289052"/>
                  </a:lnTo>
                  <a:cubicBezTo>
                    <a:pt x="300990" y="171196"/>
                    <a:pt x="247523" y="67691"/>
                    <a:pt x="15722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0" name="Group 279">
            <a:extLst>
              <a:ext uri="{FF2B5EF4-FFF2-40B4-BE49-F238E27FC236}">
                <a16:creationId xmlns:a16="http://schemas.microsoft.com/office/drawing/2014/main" id="{F0D61F3C-EF00-2140-E13A-8EBB7F9751F6}"/>
              </a:ext>
            </a:extLst>
          </p:cNvPr>
          <p:cNvGrpSpPr>
            <a:grpSpLocks noChangeAspect="1"/>
          </p:cNvGrpSpPr>
          <p:nvPr/>
        </p:nvGrpSpPr>
        <p:grpSpPr>
          <a:xfrm>
            <a:off x="12835912" y="4247869"/>
            <a:ext cx="225720" cy="248940"/>
            <a:chOff x="0" y="0"/>
            <a:chExt cx="300960" cy="331920"/>
          </a:xfrm>
        </p:grpSpPr>
        <p:sp>
          <p:nvSpPr>
            <p:cNvPr id="1351" name="Freeform 280">
              <a:extLst>
                <a:ext uri="{FF2B5EF4-FFF2-40B4-BE49-F238E27FC236}">
                  <a16:creationId xmlns:a16="http://schemas.microsoft.com/office/drawing/2014/main" id="{055A4126-2F5D-BA94-6A9E-7EF252035A9B}"/>
                </a:ext>
              </a:extLst>
            </p:cNvPr>
            <p:cNvSpPr/>
            <p:nvPr/>
          </p:nvSpPr>
          <p:spPr>
            <a:xfrm>
              <a:off x="0" y="0"/>
              <a:ext cx="300863" cy="331978"/>
            </a:xfrm>
            <a:custGeom>
              <a:avLst/>
              <a:gdLst/>
              <a:ahLst/>
              <a:cxnLst/>
              <a:rect l="l" t="t" r="r" b="b"/>
              <a:pathLst>
                <a:path w="300863" h="331978">
                  <a:moveTo>
                    <a:pt x="140335" y="0"/>
                  </a:moveTo>
                  <a:cubicBezTo>
                    <a:pt x="56896" y="64262"/>
                    <a:pt x="0" y="171450"/>
                    <a:pt x="0" y="292735"/>
                  </a:cubicBezTo>
                  <a:lnTo>
                    <a:pt x="0" y="331978"/>
                  </a:lnTo>
                  <a:lnTo>
                    <a:pt x="290830" y="331978"/>
                  </a:lnTo>
                  <a:lnTo>
                    <a:pt x="290830" y="217678"/>
                  </a:lnTo>
                  <a:lnTo>
                    <a:pt x="300863" y="217678"/>
                  </a:lnTo>
                  <a:lnTo>
                    <a:pt x="167132" y="32131"/>
                  </a:lnTo>
                  <a:cubicBezTo>
                    <a:pt x="160401" y="28448"/>
                    <a:pt x="160401" y="17907"/>
                    <a:pt x="157099" y="14224"/>
                  </a:cubicBezTo>
                  <a:cubicBezTo>
                    <a:pt x="153797" y="10541"/>
                    <a:pt x="143764" y="7112"/>
                    <a:pt x="14033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2" name="Group 281">
            <a:extLst>
              <a:ext uri="{FF2B5EF4-FFF2-40B4-BE49-F238E27FC236}">
                <a16:creationId xmlns:a16="http://schemas.microsoft.com/office/drawing/2014/main" id="{03226B86-65EE-3BF8-A83E-EF4A2AF66646}"/>
              </a:ext>
            </a:extLst>
          </p:cNvPr>
          <p:cNvGrpSpPr>
            <a:grpSpLocks noChangeAspect="1"/>
          </p:cNvGrpSpPr>
          <p:nvPr/>
        </p:nvGrpSpPr>
        <p:grpSpPr>
          <a:xfrm>
            <a:off x="5046952" y="4563229"/>
            <a:ext cx="112860" cy="120420"/>
            <a:chOff x="0" y="0"/>
            <a:chExt cx="150480" cy="160560"/>
          </a:xfrm>
        </p:grpSpPr>
        <p:sp>
          <p:nvSpPr>
            <p:cNvPr id="1353" name="Freeform 282">
              <a:extLst>
                <a:ext uri="{FF2B5EF4-FFF2-40B4-BE49-F238E27FC236}">
                  <a16:creationId xmlns:a16="http://schemas.microsoft.com/office/drawing/2014/main" id="{500C8AC4-E606-376E-6C36-FB5001309775}"/>
                </a:ext>
              </a:extLst>
            </p:cNvPr>
            <p:cNvSpPr/>
            <p:nvPr/>
          </p:nvSpPr>
          <p:spPr>
            <a:xfrm>
              <a:off x="0" y="127"/>
              <a:ext cx="150495" cy="160528"/>
            </a:xfrm>
            <a:custGeom>
              <a:avLst/>
              <a:gdLst/>
              <a:ahLst/>
              <a:cxnLst/>
              <a:rect l="l" t="t" r="r" b="b"/>
              <a:pathLst>
                <a:path w="150495" h="160528">
                  <a:moveTo>
                    <a:pt x="76962" y="0"/>
                  </a:moveTo>
                  <a:cubicBezTo>
                    <a:pt x="33401" y="0"/>
                    <a:pt x="0" y="35687"/>
                    <a:pt x="0" y="78486"/>
                  </a:cubicBezTo>
                  <a:cubicBezTo>
                    <a:pt x="6731" y="124841"/>
                    <a:pt x="33401" y="160528"/>
                    <a:pt x="76962" y="160528"/>
                  </a:cubicBezTo>
                  <a:cubicBezTo>
                    <a:pt x="117094" y="160528"/>
                    <a:pt x="150495" y="124841"/>
                    <a:pt x="150495" y="78486"/>
                  </a:cubicBezTo>
                  <a:cubicBezTo>
                    <a:pt x="150495" y="35687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4" name="Group 283">
            <a:extLst>
              <a:ext uri="{FF2B5EF4-FFF2-40B4-BE49-F238E27FC236}">
                <a16:creationId xmlns:a16="http://schemas.microsoft.com/office/drawing/2014/main" id="{665FC054-142C-1815-757D-366B67FC52E0}"/>
              </a:ext>
            </a:extLst>
          </p:cNvPr>
          <p:cNvGrpSpPr>
            <a:grpSpLocks noChangeAspect="1"/>
          </p:cNvGrpSpPr>
          <p:nvPr/>
        </p:nvGrpSpPr>
        <p:grpSpPr>
          <a:xfrm>
            <a:off x="4994572" y="4742509"/>
            <a:ext cx="223020" cy="117720"/>
            <a:chOff x="0" y="0"/>
            <a:chExt cx="297360" cy="156960"/>
          </a:xfrm>
        </p:grpSpPr>
        <p:sp>
          <p:nvSpPr>
            <p:cNvPr id="1355" name="Freeform 284">
              <a:extLst>
                <a:ext uri="{FF2B5EF4-FFF2-40B4-BE49-F238E27FC236}">
                  <a16:creationId xmlns:a16="http://schemas.microsoft.com/office/drawing/2014/main" id="{3D4B16BE-6627-DF55-3DC2-E2F3A6FD3139}"/>
                </a:ext>
              </a:extLst>
            </p:cNvPr>
            <p:cNvSpPr/>
            <p:nvPr/>
          </p:nvSpPr>
          <p:spPr>
            <a:xfrm>
              <a:off x="127" y="0"/>
              <a:ext cx="297307" cy="156972"/>
            </a:xfrm>
            <a:custGeom>
              <a:avLst/>
              <a:gdLst/>
              <a:ahLst/>
              <a:cxnLst/>
              <a:rect l="l" t="t" r="r" b="b"/>
              <a:pathLst>
                <a:path w="297307" h="156972">
                  <a:moveTo>
                    <a:pt x="146939" y="0"/>
                  </a:moveTo>
                  <a:cubicBezTo>
                    <a:pt x="66802" y="0"/>
                    <a:pt x="0" y="71247"/>
                    <a:pt x="0" y="156972"/>
                  </a:cubicBezTo>
                  <a:lnTo>
                    <a:pt x="297307" y="156972"/>
                  </a:lnTo>
                  <a:cubicBezTo>
                    <a:pt x="297307" y="71247"/>
                    <a:pt x="230378" y="0"/>
                    <a:pt x="1469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6" name="Group 285">
            <a:extLst>
              <a:ext uri="{FF2B5EF4-FFF2-40B4-BE49-F238E27FC236}">
                <a16:creationId xmlns:a16="http://schemas.microsoft.com/office/drawing/2014/main" id="{7CAA2427-C42B-AABA-0630-0DE8EBBD4458}"/>
              </a:ext>
            </a:extLst>
          </p:cNvPr>
          <p:cNvGrpSpPr>
            <a:grpSpLocks noChangeAspect="1"/>
          </p:cNvGrpSpPr>
          <p:nvPr/>
        </p:nvGrpSpPr>
        <p:grpSpPr>
          <a:xfrm>
            <a:off x="4856332" y="4448209"/>
            <a:ext cx="498960" cy="590760"/>
            <a:chOff x="0" y="0"/>
            <a:chExt cx="665280" cy="787680"/>
          </a:xfrm>
        </p:grpSpPr>
        <p:sp>
          <p:nvSpPr>
            <p:cNvPr id="1357" name="Freeform 286">
              <a:extLst>
                <a:ext uri="{FF2B5EF4-FFF2-40B4-BE49-F238E27FC236}">
                  <a16:creationId xmlns:a16="http://schemas.microsoft.com/office/drawing/2014/main" id="{EF9EE6AB-ADA5-3A19-D1DA-CB3AA8772B69}"/>
                </a:ext>
              </a:extLst>
            </p:cNvPr>
            <p:cNvSpPr/>
            <p:nvPr/>
          </p:nvSpPr>
          <p:spPr>
            <a:xfrm>
              <a:off x="127" y="127"/>
              <a:ext cx="665226" cy="787654"/>
            </a:xfrm>
            <a:custGeom>
              <a:avLst/>
              <a:gdLst/>
              <a:ahLst/>
              <a:cxnLst/>
              <a:rect l="l" t="t" r="r" b="b"/>
              <a:pathLst>
                <a:path w="665226" h="787654">
                  <a:moveTo>
                    <a:pt x="327533" y="81915"/>
                  </a:moveTo>
                  <a:cubicBezTo>
                    <a:pt x="404495" y="81915"/>
                    <a:pt x="478028" y="153289"/>
                    <a:pt x="478028" y="235204"/>
                  </a:cubicBezTo>
                  <a:cubicBezTo>
                    <a:pt x="478028" y="278003"/>
                    <a:pt x="461264" y="317246"/>
                    <a:pt x="434467" y="342138"/>
                  </a:cubicBezTo>
                  <a:cubicBezTo>
                    <a:pt x="501396" y="381381"/>
                    <a:pt x="548259" y="459740"/>
                    <a:pt x="548259" y="549021"/>
                  </a:cubicBezTo>
                  <a:lnTo>
                    <a:pt x="548259" y="588137"/>
                  </a:lnTo>
                  <a:cubicBezTo>
                    <a:pt x="548259" y="609473"/>
                    <a:pt x="531495" y="627380"/>
                    <a:pt x="511429" y="627380"/>
                  </a:cubicBezTo>
                  <a:lnTo>
                    <a:pt x="137033" y="627380"/>
                  </a:lnTo>
                  <a:cubicBezTo>
                    <a:pt x="116840" y="627380"/>
                    <a:pt x="100203" y="609473"/>
                    <a:pt x="100203" y="588137"/>
                  </a:cubicBezTo>
                  <a:lnTo>
                    <a:pt x="100203" y="548894"/>
                  </a:lnTo>
                  <a:lnTo>
                    <a:pt x="110236" y="548894"/>
                  </a:lnTo>
                  <a:cubicBezTo>
                    <a:pt x="110236" y="459740"/>
                    <a:pt x="153797" y="384810"/>
                    <a:pt x="220599" y="342011"/>
                  </a:cubicBezTo>
                  <a:cubicBezTo>
                    <a:pt x="197231" y="317119"/>
                    <a:pt x="180467" y="277876"/>
                    <a:pt x="180467" y="235077"/>
                  </a:cubicBezTo>
                  <a:cubicBezTo>
                    <a:pt x="180467" y="153162"/>
                    <a:pt x="247269" y="81788"/>
                    <a:pt x="327533" y="81788"/>
                  </a:cubicBezTo>
                  <a:close/>
                  <a:moveTo>
                    <a:pt x="0" y="0"/>
                  </a:moveTo>
                  <a:lnTo>
                    <a:pt x="0" y="748538"/>
                  </a:lnTo>
                  <a:cubicBezTo>
                    <a:pt x="0" y="769874"/>
                    <a:pt x="16637" y="787654"/>
                    <a:pt x="36703" y="787654"/>
                  </a:cubicBezTo>
                  <a:lnTo>
                    <a:pt x="628523" y="787654"/>
                  </a:lnTo>
                  <a:cubicBezTo>
                    <a:pt x="648589" y="787654"/>
                    <a:pt x="665226" y="769874"/>
                    <a:pt x="665226" y="748538"/>
                  </a:cubicBezTo>
                  <a:lnTo>
                    <a:pt x="66522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8" name="Group 287">
            <a:extLst>
              <a:ext uri="{FF2B5EF4-FFF2-40B4-BE49-F238E27FC236}">
                <a16:creationId xmlns:a16="http://schemas.microsoft.com/office/drawing/2014/main" id="{643AC821-B6CF-C26A-26D8-03E9A76E55D8}"/>
              </a:ext>
            </a:extLst>
          </p:cNvPr>
          <p:cNvGrpSpPr>
            <a:grpSpLocks noChangeAspect="1"/>
          </p:cNvGrpSpPr>
          <p:nvPr/>
        </p:nvGrpSpPr>
        <p:grpSpPr>
          <a:xfrm>
            <a:off x="4801252" y="4034029"/>
            <a:ext cx="609660" cy="120420"/>
            <a:chOff x="0" y="0"/>
            <a:chExt cx="812880" cy="160560"/>
          </a:xfrm>
        </p:grpSpPr>
        <p:sp>
          <p:nvSpPr>
            <p:cNvPr id="1359" name="Freeform 288">
              <a:extLst>
                <a:ext uri="{FF2B5EF4-FFF2-40B4-BE49-F238E27FC236}">
                  <a16:creationId xmlns:a16="http://schemas.microsoft.com/office/drawing/2014/main" id="{5B30879E-59C5-D959-BC4F-A0B445ECC364}"/>
                </a:ext>
              </a:extLst>
            </p:cNvPr>
            <p:cNvSpPr/>
            <p:nvPr/>
          </p:nvSpPr>
          <p:spPr>
            <a:xfrm>
              <a:off x="127" y="127"/>
              <a:ext cx="812927" cy="160655"/>
            </a:xfrm>
            <a:custGeom>
              <a:avLst/>
              <a:gdLst/>
              <a:ahLst/>
              <a:cxnLst/>
              <a:rect l="l" t="t" r="r" b="b"/>
              <a:pathLst>
                <a:path w="812927" h="160655">
                  <a:moveTo>
                    <a:pt x="36703" y="0"/>
                  </a:moveTo>
                  <a:cubicBezTo>
                    <a:pt x="16637" y="0"/>
                    <a:pt x="0" y="17780"/>
                    <a:pt x="0" y="39243"/>
                  </a:cubicBezTo>
                  <a:lnTo>
                    <a:pt x="0" y="160655"/>
                  </a:lnTo>
                  <a:lnTo>
                    <a:pt x="809625" y="160655"/>
                  </a:lnTo>
                  <a:lnTo>
                    <a:pt x="809625" y="39243"/>
                  </a:lnTo>
                  <a:lnTo>
                    <a:pt x="812927" y="39243"/>
                  </a:lnTo>
                  <a:cubicBezTo>
                    <a:pt x="812927" y="17780"/>
                    <a:pt x="796290" y="0"/>
                    <a:pt x="77622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0" name="Group 289">
            <a:extLst>
              <a:ext uri="{FF2B5EF4-FFF2-40B4-BE49-F238E27FC236}">
                <a16:creationId xmlns:a16="http://schemas.microsoft.com/office/drawing/2014/main" id="{D272FA3E-701A-0120-7452-A0FE84A4EFC5}"/>
              </a:ext>
            </a:extLst>
          </p:cNvPr>
          <p:cNvGrpSpPr>
            <a:grpSpLocks noChangeAspect="1"/>
          </p:cNvGrpSpPr>
          <p:nvPr/>
        </p:nvGrpSpPr>
        <p:grpSpPr>
          <a:xfrm>
            <a:off x="4633312" y="4216009"/>
            <a:ext cx="940680" cy="467640"/>
            <a:chOff x="0" y="0"/>
            <a:chExt cx="1254240" cy="623520"/>
          </a:xfrm>
        </p:grpSpPr>
        <p:sp>
          <p:nvSpPr>
            <p:cNvPr id="1361" name="Freeform 290">
              <a:extLst>
                <a:ext uri="{FF2B5EF4-FFF2-40B4-BE49-F238E27FC236}">
                  <a16:creationId xmlns:a16="http://schemas.microsoft.com/office/drawing/2014/main" id="{609C1021-1C09-2DE7-41BE-088DFD7807E0}"/>
                </a:ext>
              </a:extLst>
            </p:cNvPr>
            <p:cNvSpPr/>
            <p:nvPr/>
          </p:nvSpPr>
          <p:spPr>
            <a:xfrm>
              <a:off x="127" y="127"/>
              <a:ext cx="1254125" cy="623443"/>
            </a:xfrm>
            <a:custGeom>
              <a:avLst/>
              <a:gdLst/>
              <a:ahLst/>
              <a:cxnLst/>
              <a:rect l="l" t="t" r="r" b="b"/>
              <a:pathLst>
                <a:path w="1254125" h="623443">
                  <a:moveTo>
                    <a:pt x="1070229" y="74803"/>
                  </a:moveTo>
                  <a:cubicBezTo>
                    <a:pt x="1093724" y="74803"/>
                    <a:pt x="1110488" y="92710"/>
                    <a:pt x="1110488" y="114046"/>
                  </a:cubicBezTo>
                  <a:cubicBezTo>
                    <a:pt x="1110488" y="135382"/>
                    <a:pt x="1093724" y="153289"/>
                    <a:pt x="1070229" y="153289"/>
                  </a:cubicBezTo>
                  <a:cubicBezTo>
                    <a:pt x="1050163" y="153289"/>
                    <a:pt x="1033526" y="135382"/>
                    <a:pt x="1033526" y="114046"/>
                  </a:cubicBezTo>
                  <a:cubicBezTo>
                    <a:pt x="1036828" y="92710"/>
                    <a:pt x="1050163" y="74803"/>
                    <a:pt x="1070229" y="74803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49911"/>
                    <a:pt x="0" y="114046"/>
                  </a:cubicBezTo>
                  <a:lnTo>
                    <a:pt x="0" y="505968"/>
                  </a:lnTo>
                  <a:cubicBezTo>
                    <a:pt x="0" y="573659"/>
                    <a:pt x="50165" y="623443"/>
                    <a:pt x="110363" y="623443"/>
                  </a:cubicBezTo>
                  <a:lnTo>
                    <a:pt x="224028" y="623443"/>
                  </a:lnTo>
                  <a:lnTo>
                    <a:pt x="224028" y="270764"/>
                  </a:lnTo>
                  <a:cubicBezTo>
                    <a:pt x="224028" y="249428"/>
                    <a:pt x="240665" y="231648"/>
                    <a:pt x="260731" y="231648"/>
                  </a:cubicBezTo>
                  <a:lnTo>
                    <a:pt x="999998" y="231648"/>
                  </a:lnTo>
                  <a:cubicBezTo>
                    <a:pt x="1020064" y="231648"/>
                    <a:pt x="1036701" y="249428"/>
                    <a:pt x="1036701" y="270764"/>
                  </a:cubicBezTo>
                  <a:lnTo>
                    <a:pt x="1036701" y="623443"/>
                  </a:lnTo>
                  <a:lnTo>
                    <a:pt x="1147064" y="623443"/>
                  </a:lnTo>
                  <a:cubicBezTo>
                    <a:pt x="1210691" y="623443"/>
                    <a:pt x="1254125" y="570103"/>
                    <a:pt x="1254125" y="505968"/>
                  </a:cubicBezTo>
                  <a:lnTo>
                    <a:pt x="1254125" y="114046"/>
                  </a:lnTo>
                  <a:cubicBezTo>
                    <a:pt x="1254125" y="46355"/>
                    <a:pt x="1203960" y="0"/>
                    <a:pt x="11470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2" name="Group 291">
            <a:extLst>
              <a:ext uri="{FF2B5EF4-FFF2-40B4-BE49-F238E27FC236}">
                <a16:creationId xmlns:a16="http://schemas.microsoft.com/office/drawing/2014/main" id="{0AADD7C3-D595-7CF8-DF8D-CDB3DAFF3DCE}"/>
              </a:ext>
            </a:extLst>
          </p:cNvPr>
          <p:cNvGrpSpPr>
            <a:grpSpLocks noChangeAspect="1"/>
          </p:cNvGrpSpPr>
          <p:nvPr/>
        </p:nvGrpSpPr>
        <p:grpSpPr>
          <a:xfrm>
            <a:off x="11643592" y="4584829"/>
            <a:ext cx="218160" cy="286200"/>
            <a:chOff x="0" y="0"/>
            <a:chExt cx="290880" cy="381600"/>
          </a:xfrm>
        </p:grpSpPr>
        <p:sp>
          <p:nvSpPr>
            <p:cNvPr id="1363" name="Freeform 292">
              <a:extLst>
                <a:ext uri="{FF2B5EF4-FFF2-40B4-BE49-F238E27FC236}">
                  <a16:creationId xmlns:a16="http://schemas.microsoft.com/office/drawing/2014/main" id="{D7E1044D-3FDC-6386-BF9E-F15680F3180A}"/>
                </a:ext>
              </a:extLst>
            </p:cNvPr>
            <p:cNvSpPr/>
            <p:nvPr/>
          </p:nvSpPr>
          <p:spPr>
            <a:xfrm>
              <a:off x="0" y="127"/>
              <a:ext cx="290830" cy="381635"/>
            </a:xfrm>
            <a:custGeom>
              <a:avLst/>
              <a:gdLst/>
              <a:ahLst/>
              <a:cxnLst/>
              <a:rect l="l" t="t" r="r" b="b"/>
              <a:pathLst>
                <a:path w="290830" h="381635">
                  <a:moveTo>
                    <a:pt x="177165" y="0"/>
                  </a:moveTo>
                  <a:cubicBezTo>
                    <a:pt x="123698" y="35687"/>
                    <a:pt x="63627" y="57023"/>
                    <a:pt x="0" y="64135"/>
                  </a:cubicBezTo>
                  <a:lnTo>
                    <a:pt x="0" y="167640"/>
                  </a:lnTo>
                  <a:lnTo>
                    <a:pt x="200533" y="381635"/>
                  </a:lnTo>
                  <a:lnTo>
                    <a:pt x="290830" y="381635"/>
                  </a:lnTo>
                  <a:lnTo>
                    <a:pt x="290830" y="377952"/>
                  </a:lnTo>
                  <a:lnTo>
                    <a:pt x="290830" y="260350"/>
                  </a:lnTo>
                  <a:cubicBezTo>
                    <a:pt x="290830" y="153416"/>
                    <a:pt x="243967" y="60579"/>
                    <a:pt x="1771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4" name="Group 293">
            <a:extLst>
              <a:ext uri="{FF2B5EF4-FFF2-40B4-BE49-F238E27FC236}">
                <a16:creationId xmlns:a16="http://schemas.microsoft.com/office/drawing/2014/main" id="{D2D59BDA-1054-68D8-DF7F-5288A2BC2CD8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452" y="4764109"/>
            <a:ext cx="198180" cy="104220"/>
            <a:chOff x="0" y="0"/>
            <a:chExt cx="264240" cy="138960"/>
          </a:xfrm>
        </p:grpSpPr>
        <p:sp>
          <p:nvSpPr>
            <p:cNvPr id="1365" name="Freeform 294">
              <a:extLst>
                <a:ext uri="{FF2B5EF4-FFF2-40B4-BE49-F238E27FC236}">
                  <a16:creationId xmlns:a16="http://schemas.microsoft.com/office/drawing/2014/main" id="{54230FE9-1D4E-B7CD-595A-846896A16B45}"/>
                </a:ext>
              </a:extLst>
            </p:cNvPr>
            <p:cNvSpPr/>
            <p:nvPr/>
          </p:nvSpPr>
          <p:spPr>
            <a:xfrm>
              <a:off x="127" y="127"/>
              <a:ext cx="264160" cy="138938"/>
            </a:xfrm>
            <a:custGeom>
              <a:avLst/>
              <a:gdLst/>
              <a:ahLst/>
              <a:cxnLst/>
              <a:rect l="l" t="t" r="r" b="b"/>
              <a:pathLst>
                <a:path w="264160" h="138938">
                  <a:moveTo>
                    <a:pt x="130302" y="0"/>
                  </a:moveTo>
                  <a:lnTo>
                    <a:pt x="0" y="138938"/>
                  </a:lnTo>
                  <a:lnTo>
                    <a:pt x="264160" y="138938"/>
                  </a:lnTo>
                  <a:lnTo>
                    <a:pt x="1303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6" name="Group 295">
            <a:extLst>
              <a:ext uri="{FF2B5EF4-FFF2-40B4-BE49-F238E27FC236}">
                <a16:creationId xmlns:a16="http://schemas.microsoft.com/office/drawing/2014/main" id="{1509E916-D087-2024-3D9A-19ECD29D1592}"/>
              </a:ext>
            </a:extLst>
          </p:cNvPr>
          <p:cNvGrpSpPr>
            <a:grpSpLocks noChangeAspect="1"/>
          </p:cNvGrpSpPr>
          <p:nvPr/>
        </p:nvGrpSpPr>
        <p:grpSpPr>
          <a:xfrm>
            <a:off x="11364952" y="4579429"/>
            <a:ext cx="220860" cy="288900"/>
            <a:chOff x="0" y="0"/>
            <a:chExt cx="294480" cy="385200"/>
          </a:xfrm>
        </p:grpSpPr>
        <p:sp>
          <p:nvSpPr>
            <p:cNvPr id="1367" name="Freeform 296">
              <a:extLst>
                <a:ext uri="{FF2B5EF4-FFF2-40B4-BE49-F238E27FC236}">
                  <a16:creationId xmlns:a16="http://schemas.microsoft.com/office/drawing/2014/main" id="{E2451AA7-874A-72F0-3A6F-80BED709155D}"/>
                </a:ext>
              </a:extLst>
            </p:cNvPr>
            <p:cNvSpPr/>
            <p:nvPr/>
          </p:nvSpPr>
          <p:spPr>
            <a:xfrm>
              <a:off x="127" y="127"/>
              <a:ext cx="294513" cy="385191"/>
            </a:xfrm>
            <a:custGeom>
              <a:avLst/>
              <a:gdLst/>
              <a:ahLst/>
              <a:cxnLst/>
              <a:rect l="l" t="t" r="r" b="b"/>
              <a:pathLst>
                <a:path w="294513" h="385191">
                  <a:moveTo>
                    <a:pt x="113792" y="0"/>
                  </a:moveTo>
                  <a:cubicBezTo>
                    <a:pt x="43561" y="67691"/>
                    <a:pt x="0" y="160528"/>
                    <a:pt x="0" y="263906"/>
                  </a:cubicBezTo>
                  <a:lnTo>
                    <a:pt x="0" y="385191"/>
                  </a:lnTo>
                  <a:lnTo>
                    <a:pt x="93726" y="385191"/>
                  </a:lnTo>
                  <a:lnTo>
                    <a:pt x="294513" y="171196"/>
                  </a:lnTo>
                  <a:lnTo>
                    <a:pt x="294513" y="67691"/>
                  </a:lnTo>
                  <a:cubicBezTo>
                    <a:pt x="227584" y="64135"/>
                    <a:pt x="167259" y="35687"/>
                    <a:pt x="1137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8" name="Group 297">
            <a:extLst>
              <a:ext uri="{FF2B5EF4-FFF2-40B4-BE49-F238E27FC236}">
                <a16:creationId xmlns:a16="http://schemas.microsoft.com/office/drawing/2014/main" id="{22816944-3C5C-674B-0AAB-2733E7894A2C}"/>
              </a:ext>
            </a:extLst>
          </p:cNvPr>
          <p:cNvGrpSpPr>
            <a:grpSpLocks noChangeAspect="1"/>
          </p:cNvGrpSpPr>
          <p:nvPr/>
        </p:nvGrpSpPr>
        <p:grpSpPr>
          <a:xfrm>
            <a:off x="11309872" y="4927189"/>
            <a:ext cx="609660" cy="120420"/>
            <a:chOff x="0" y="0"/>
            <a:chExt cx="812880" cy="160560"/>
          </a:xfrm>
        </p:grpSpPr>
        <p:sp>
          <p:nvSpPr>
            <p:cNvPr id="1369" name="Freeform 298">
              <a:extLst>
                <a:ext uri="{FF2B5EF4-FFF2-40B4-BE49-F238E27FC236}">
                  <a16:creationId xmlns:a16="http://schemas.microsoft.com/office/drawing/2014/main" id="{BEF26A15-0432-4E09-B951-5126A6151D2B}"/>
                </a:ext>
              </a:extLst>
            </p:cNvPr>
            <p:cNvSpPr/>
            <p:nvPr/>
          </p:nvSpPr>
          <p:spPr>
            <a:xfrm>
              <a:off x="127" y="127"/>
              <a:ext cx="812800" cy="160528"/>
            </a:xfrm>
            <a:custGeom>
              <a:avLst/>
              <a:gdLst/>
              <a:ahLst/>
              <a:cxnLst/>
              <a:rect l="l" t="t" r="r" b="b"/>
              <a:pathLst>
                <a:path w="812800" h="160528">
                  <a:moveTo>
                    <a:pt x="76835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841"/>
                    <a:pt x="33401" y="160528"/>
                    <a:pt x="76835" y="160528"/>
                  </a:cubicBezTo>
                  <a:lnTo>
                    <a:pt x="735838" y="160528"/>
                  </a:lnTo>
                  <a:cubicBezTo>
                    <a:pt x="779272" y="160528"/>
                    <a:pt x="812800" y="124841"/>
                    <a:pt x="812800" y="82042"/>
                  </a:cubicBezTo>
                  <a:cubicBezTo>
                    <a:pt x="806196" y="35687"/>
                    <a:pt x="772668" y="0"/>
                    <a:pt x="73583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0" name="Group 299">
            <a:extLst>
              <a:ext uri="{FF2B5EF4-FFF2-40B4-BE49-F238E27FC236}">
                <a16:creationId xmlns:a16="http://schemas.microsoft.com/office/drawing/2014/main" id="{ACCC42D9-FE0A-00AA-F6E7-2DE310157183}"/>
              </a:ext>
            </a:extLst>
          </p:cNvPr>
          <p:cNvGrpSpPr>
            <a:grpSpLocks noChangeAspect="1"/>
          </p:cNvGrpSpPr>
          <p:nvPr/>
        </p:nvGrpSpPr>
        <p:grpSpPr>
          <a:xfrm>
            <a:off x="11309872" y="4042669"/>
            <a:ext cx="609660" cy="120420"/>
            <a:chOff x="0" y="0"/>
            <a:chExt cx="812880" cy="160560"/>
          </a:xfrm>
        </p:grpSpPr>
        <p:sp>
          <p:nvSpPr>
            <p:cNvPr id="1371" name="Freeform 300">
              <a:extLst>
                <a:ext uri="{FF2B5EF4-FFF2-40B4-BE49-F238E27FC236}">
                  <a16:creationId xmlns:a16="http://schemas.microsoft.com/office/drawing/2014/main" id="{DC1FDC6D-3E31-E6A0-76C2-D2874A8BFC34}"/>
                </a:ext>
              </a:extLst>
            </p:cNvPr>
            <p:cNvSpPr/>
            <p:nvPr/>
          </p:nvSpPr>
          <p:spPr>
            <a:xfrm>
              <a:off x="127" y="0"/>
              <a:ext cx="812800" cy="160528"/>
            </a:xfrm>
            <a:custGeom>
              <a:avLst/>
              <a:gdLst/>
              <a:ahLst/>
              <a:cxnLst/>
              <a:rect l="l" t="t" r="r" b="b"/>
              <a:pathLst>
                <a:path w="812800" h="160528">
                  <a:moveTo>
                    <a:pt x="76835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841"/>
                    <a:pt x="33401" y="160528"/>
                    <a:pt x="76835" y="160528"/>
                  </a:cubicBezTo>
                  <a:lnTo>
                    <a:pt x="735838" y="160528"/>
                  </a:lnTo>
                  <a:cubicBezTo>
                    <a:pt x="779272" y="160528"/>
                    <a:pt x="812800" y="124841"/>
                    <a:pt x="812800" y="82042"/>
                  </a:cubicBezTo>
                  <a:cubicBezTo>
                    <a:pt x="806196" y="32131"/>
                    <a:pt x="772668" y="0"/>
                    <a:pt x="73583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2" name="Group 301">
            <a:extLst>
              <a:ext uri="{FF2B5EF4-FFF2-40B4-BE49-F238E27FC236}">
                <a16:creationId xmlns:a16="http://schemas.microsoft.com/office/drawing/2014/main" id="{CE45B02A-75EE-B99B-5489-40B0082B2550}"/>
              </a:ext>
            </a:extLst>
          </p:cNvPr>
          <p:cNvGrpSpPr>
            <a:grpSpLocks noChangeAspect="1"/>
          </p:cNvGrpSpPr>
          <p:nvPr/>
        </p:nvGrpSpPr>
        <p:grpSpPr>
          <a:xfrm>
            <a:off x="11367652" y="4216009"/>
            <a:ext cx="494100" cy="120960"/>
            <a:chOff x="0" y="0"/>
            <a:chExt cx="658800" cy="161280"/>
          </a:xfrm>
        </p:grpSpPr>
        <p:sp>
          <p:nvSpPr>
            <p:cNvPr id="1373" name="Freeform 302">
              <a:extLst>
                <a:ext uri="{FF2B5EF4-FFF2-40B4-BE49-F238E27FC236}">
                  <a16:creationId xmlns:a16="http://schemas.microsoft.com/office/drawing/2014/main" id="{F10F1778-BD39-E95E-F327-564B2EAA8582}"/>
                </a:ext>
              </a:extLst>
            </p:cNvPr>
            <p:cNvSpPr/>
            <p:nvPr/>
          </p:nvSpPr>
          <p:spPr>
            <a:xfrm>
              <a:off x="0" y="0"/>
              <a:ext cx="658876" cy="161290"/>
            </a:xfrm>
            <a:custGeom>
              <a:avLst/>
              <a:gdLst/>
              <a:ahLst/>
              <a:cxnLst/>
              <a:rect l="l" t="t" r="r" b="b"/>
              <a:pathLst>
                <a:path w="658876" h="161290">
                  <a:moveTo>
                    <a:pt x="0" y="0"/>
                  </a:moveTo>
                  <a:lnTo>
                    <a:pt x="0" y="49911"/>
                  </a:lnTo>
                  <a:lnTo>
                    <a:pt x="60325" y="89154"/>
                  </a:lnTo>
                  <a:cubicBezTo>
                    <a:pt x="143764" y="137160"/>
                    <a:pt x="237490" y="161290"/>
                    <a:pt x="330327" y="161290"/>
                  </a:cubicBezTo>
                  <a:cubicBezTo>
                    <a:pt x="423164" y="161290"/>
                    <a:pt x="514985" y="137160"/>
                    <a:pt x="595249" y="89154"/>
                  </a:cubicBezTo>
                  <a:lnTo>
                    <a:pt x="658876" y="49911"/>
                  </a:lnTo>
                  <a:lnTo>
                    <a:pt x="65887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4" name="Group 303">
            <a:extLst>
              <a:ext uri="{FF2B5EF4-FFF2-40B4-BE49-F238E27FC236}">
                <a16:creationId xmlns:a16="http://schemas.microsoft.com/office/drawing/2014/main" id="{90DCAD56-F310-E561-1CFC-A1252803A8A8}"/>
              </a:ext>
            </a:extLst>
          </p:cNvPr>
          <p:cNvGrpSpPr>
            <a:grpSpLocks noChangeAspect="1"/>
          </p:cNvGrpSpPr>
          <p:nvPr/>
        </p:nvGrpSpPr>
        <p:grpSpPr>
          <a:xfrm>
            <a:off x="11362792" y="4322929"/>
            <a:ext cx="496800" cy="251100"/>
            <a:chOff x="0" y="0"/>
            <a:chExt cx="662400" cy="334800"/>
          </a:xfrm>
        </p:grpSpPr>
        <p:sp>
          <p:nvSpPr>
            <p:cNvPr id="1375" name="Freeform 304">
              <a:extLst>
                <a:ext uri="{FF2B5EF4-FFF2-40B4-BE49-F238E27FC236}">
                  <a16:creationId xmlns:a16="http://schemas.microsoft.com/office/drawing/2014/main" id="{3B74E07F-15EE-0048-B4AD-734DF3957331}"/>
                </a:ext>
              </a:extLst>
            </p:cNvPr>
            <p:cNvSpPr/>
            <p:nvPr/>
          </p:nvSpPr>
          <p:spPr>
            <a:xfrm>
              <a:off x="0" y="0"/>
              <a:ext cx="662432" cy="334772"/>
            </a:xfrm>
            <a:custGeom>
              <a:avLst/>
              <a:gdLst/>
              <a:ahLst/>
              <a:cxnLst/>
              <a:rect l="l" t="t" r="r" b="b"/>
              <a:pathLst>
                <a:path w="662432" h="334772">
                  <a:moveTo>
                    <a:pt x="0" y="0"/>
                  </a:moveTo>
                  <a:cubicBezTo>
                    <a:pt x="13335" y="181610"/>
                    <a:pt x="157226" y="334772"/>
                    <a:pt x="331216" y="334772"/>
                  </a:cubicBezTo>
                  <a:cubicBezTo>
                    <a:pt x="505206" y="334772"/>
                    <a:pt x="648970" y="181610"/>
                    <a:pt x="662432" y="0"/>
                  </a:cubicBezTo>
                  <a:lnTo>
                    <a:pt x="635635" y="14224"/>
                  </a:lnTo>
                  <a:cubicBezTo>
                    <a:pt x="545338" y="71247"/>
                    <a:pt x="434975" y="99822"/>
                    <a:pt x="331216" y="99822"/>
                  </a:cubicBezTo>
                  <a:cubicBezTo>
                    <a:pt x="227457" y="99822"/>
                    <a:pt x="123825" y="71374"/>
                    <a:pt x="26797" y="142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6" name="Group 305">
            <a:extLst>
              <a:ext uri="{FF2B5EF4-FFF2-40B4-BE49-F238E27FC236}">
                <a16:creationId xmlns:a16="http://schemas.microsoft.com/office/drawing/2014/main" id="{6AC7B895-43DE-79AD-C4DA-B9618F4F321F}"/>
              </a:ext>
            </a:extLst>
          </p:cNvPr>
          <p:cNvGrpSpPr>
            <a:grpSpLocks noChangeAspect="1"/>
          </p:cNvGrpSpPr>
          <p:nvPr/>
        </p:nvGrpSpPr>
        <p:grpSpPr>
          <a:xfrm>
            <a:off x="6302452" y="4544869"/>
            <a:ext cx="112860" cy="120420"/>
            <a:chOff x="0" y="0"/>
            <a:chExt cx="150480" cy="160560"/>
          </a:xfrm>
        </p:grpSpPr>
        <p:sp>
          <p:nvSpPr>
            <p:cNvPr id="1377" name="Freeform 306">
              <a:extLst>
                <a:ext uri="{FF2B5EF4-FFF2-40B4-BE49-F238E27FC236}">
                  <a16:creationId xmlns:a16="http://schemas.microsoft.com/office/drawing/2014/main" id="{F88F9A9F-060A-1227-A7F1-5CA251532F72}"/>
                </a:ext>
              </a:extLst>
            </p:cNvPr>
            <p:cNvSpPr/>
            <p:nvPr/>
          </p:nvSpPr>
          <p:spPr>
            <a:xfrm>
              <a:off x="127" y="127"/>
              <a:ext cx="150495" cy="160528"/>
            </a:xfrm>
            <a:custGeom>
              <a:avLst/>
              <a:gdLst/>
              <a:ahLst/>
              <a:cxnLst/>
              <a:rect l="l" t="t" r="r" b="b"/>
              <a:pathLst>
                <a:path w="150495" h="160528">
                  <a:moveTo>
                    <a:pt x="76835" y="0"/>
                  </a:moveTo>
                  <a:cubicBezTo>
                    <a:pt x="33401" y="0"/>
                    <a:pt x="0" y="35687"/>
                    <a:pt x="0" y="78486"/>
                  </a:cubicBezTo>
                  <a:cubicBezTo>
                    <a:pt x="6731" y="124841"/>
                    <a:pt x="33401" y="160528"/>
                    <a:pt x="76835" y="160528"/>
                  </a:cubicBezTo>
                  <a:cubicBezTo>
                    <a:pt x="116967" y="160528"/>
                    <a:pt x="150368" y="124841"/>
                    <a:pt x="150368" y="78486"/>
                  </a:cubicBezTo>
                  <a:cubicBezTo>
                    <a:pt x="150495" y="35687"/>
                    <a:pt x="116967" y="0"/>
                    <a:pt x="7683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8" name="Group 307">
            <a:extLst>
              <a:ext uri="{FF2B5EF4-FFF2-40B4-BE49-F238E27FC236}">
                <a16:creationId xmlns:a16="http://schemas.microsoft.com/office/drawing/2014/main" id="{A55C2192-42EB-9F30-EC90-8911CF68C29C}"/>
              </a:ext>
            </a:extLst>
          </p:cNvPr>
          <p:cNvGrpSpPr>
            <a:grpSpLocks noChangeAspect="1"/>
          </p:cNvGrpSpPr>
          <p:nvPr/>
        </p:nvGrpSpPr>
        <p:grpSpPr>
          <a:xfrm>
            <a:off x="6249532" y="4724149"/>
            <a:ext cx="220860" cy="117720"/>
            <a:chOff x="0" y="0"/>
            <a:chExt cx="294480" cy="156960"/>
          </a:xfrm>
        </p:grpSpPr>
        <p:sp>
          <p:nvSpPr>
            <p:cNvPr id="1379" name="Freeform 308">
              <a:extLst>
                <a:ext uri="{FF2B5EF4-FFF2-40B4-BE49-F238E27FC236}">
                  <a16:creationId xmlns:a16="http://schemas.microsoft.com/office/drawing/2014/main" id="{BBC13630-56D7-80AE-A230-BC2E8D822A01}"/>
                </a:ext>
              </a:extLst>
            </p:cNvPr>
            <p:cNvSpPr/>
            <p:nvPr/>
          </p:nvSpPr>
          <p:spPr>
            <a:xfrm>
              <a:off x="127" y="0"/>
              <a:ext cx="294513" cy="156972"/>
            </a:xfrm>
            <a:custGeom>
              <a:avLst/>
              <a:gdLst/>
              <a:ahLst/>
              <a:cxnLst/>
              <a:rect l="l" t="t" r="r" b="b"/>
              <a:pathLst>
                <a:path w="294513" h="156972">
                  <a:moveTo>
                    <a:pt x="147193" y="0"/>
                  </a:moveTo>
                  <a:cubicBezTo>
                    <a:pt x="66929" y="0"/>
                    <a:pt x="0" y="71247"/>
                    <a:pt x="0" y="156972"/>
                  </a:cubicBezTo>
                  <a:lnTo>
                    <a:pt x="294513" y="156972"/>
                  </a:lnTo>
                  <a:cubicBezTo>
                    <a:pt x="294513" y="71247"/>
                    <a:pt x="230886" y="0"/>
                    <a:pt x="14719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0" name="Group 309">
            <a:extLst>
              <a:ext uri="{FF2B5EF4-FFF2-40B4-BE49-F238E27FC236}">
                <a16:creationId xmlns:a16="http://schemas.microsoft.com/office/drawing/2014/main" id="{4659EEA0-8C54-65F8-3ADE-8EBC66F21136}"/>
              </a:ext>
            </a:extLst>
          </p:cNvPr>
          <p:cNvGrpSpPr>
            <a:grpSpLocks noChangeAspect="1"/>
          </p:cNvGrpSpPr>
          <p:nvPr/>
        </p:nvGrpSpPr>
        <p:grpSpPr>
          <a:xfrm>
            <a:off x="6086452" y="4370989"/>
            <a:ext cx="940680" cy="644220"/>
            <a:chOff x="0" y="0"/>
            <a:chExt cx="1254240" cy="858960"/>
          </a:xfrm>
        </p:grpSpPr>
        <p:sp>
          <p:nvSpPr>
            <p:cNvPr id="1381" name="Freeform 310">
              <a:extLst>
                <a:ext uri="{FF2B5EF4-FFF2-40B4-BE49-F238E27FC236}">
                  <a16:creationId xmlns:a16="http://schemas.microsoft.com/office/drawing/2014/main" id="{54F8DF59-9BC1-C607-10A9-35829E93F570}"/>
                </a:ext>
              </a:extLst>
            </p:cNvPr>
            <p:cNvSpPr/>
            <p:nvPr/>
          </p:nvSpPr>
          <p:spPr>
            <a:xfrm>
              <a:off x="0" y="127"/>
              <a:ext cx="1254252" cy="859028"/>
            </a:xfrm>
            <a:custGeom>
              <a:avLst/>
              <a:gdLst/>
              <a:ahLst/>
              <a:cxnLst/>
              <a:rect l="l" t="t" r="r" b="b"/>
              <a:pathLst>
                <a:path w="1254252" h="859028">
                  <a:moveTo>
                    <a:pt x="1066927" y="235204"/>
                  </a:moveTo>
                  <a:cubicBezTo>
                    <a:pt x="1086993" y="235204"/>
                    <a:pt x="1103757" y="253111"/>
                    <a:pt x="1103757" y="274447"/>
                  </a:cubicBezTo>
                  <a:cubicBezTo>
                    <a:pt x="1103757" y="295783"/>
                    <a:pt x="1086993" y="313563"/>
                    <a:pt x="1066927" y="313563"/>
                  </a:cubicBezTo>
                  <a:lnTo>
                    <a:pt x="695706" y="313563"/>
                  </a:lnTo>
                  <a:cubicBezTo>
                    <a:pt x="672338" y="313563"/>
                    <a:pt x="655574" y="295783"/>
                    <a:pt x="655574" y="274447"/>
                  </a:cubicBezTo>
                  <a:cubicBezTo>
                    <a:pt x="655574" y="253111"/>
                    <a:pt x="672338" y="235204"/>
                    <a:pt x="695706" y="235204"/>
                  </a:cubicBezTo>
                  <a:close/>
                  <a:moveTo>
                    <a:pt x="1066927" y="392049"/>
                  </a:moveTo>
                  <a:cubicBezTo>
                    <a:pt x="1086993" y="392049"/>
                    <a:pt x="1103757" y="409956"/>
                    <a:pt x="1103757" y="431292"/>
                  </a:cubicBezTo>
                  <a:cubicBezTo>
                    <a:pt x="1103757" y="452628"/>
                    <a:pt x="1086993" y="470408"/>
                    <a:pt x="1066927" y="470408"/>
                  </a:cubicBezTo>
                  <a:lnTo>
                    <a:pt x="695706" y="470408"/>
                  </a:lnTo>
                  <a:cubicBezTo>
                    <a:pt x="672338" y="470408"/>
                    <a:pt x="655574" y="452628"/>
                    <a:pt x="655574" y="431292"/>
                  </a:cubicBezTo>
                  <a:cubicBezTo>
                    <a:pt x="655574" y="409956"/>
                    <a:pt x="672338" y="392049"/>
                    <a:pt x="695706" y="392049"/>
                  </a:cubicBezTo>
                  <a:close/>
                  <a:moveTo>
                    <a:pt x="1066927" y="545338"/>
                  </a:moveTo>
                  <a:cubicBezTo>
                    <a:pt x="1086993" y="545338"/>
                    <a:pt x="1103757" y="563118"/>
                    <a:pt x="1103757" y="588137"/>
                  </a:cubicBezTo>
                  <a:cubicBezTo>
                    <a:pt x="1103757" y="609473"/>
                    <a:pt x="1086993" y="627380"/>
                    <a:pt x="1066927" y="627380"/>
                  </a:cubicBezTo>
                  <a:lnTo>
                    <a:pt x="695706" y="627380"/>
                  </a:lnTo>
                  <a:cubicBezTo>
                    <a:pt x="672338" y="627380"/>
                    <a:pt x="655574" y="609473"/>
                    <a:pt x="655574" y="588137"/>
                  </a:cubicBezTo>
                  <a:cubicBezTo>
                    <a:pt x="655574" y="563118"/>
                    <a:pt x="672338" y="545338"/>
                    <a:pt x="695706" y="545338"/>
                  </a:cubicBezTo>
                  <a:close/>
                  <a:moveTo>
                    <a:pt x="361188" y="160274"/>
                  </a:moveTo>
                  <a:cubicBezTo>
                    <a:pt x="438023" y="160274"/>
                    <a:pt x="504952" y="231648"/>
                    <a:pt x="504952" y="313563"/>
                  </a:cubicBezTo>
                  <a:cubicBezTo>
                    <a:pt x="504952" y="356362"/>
                    <a:pt x="488315" y="395605"/>
                    <a:pt x="464820" y="420497"/>
                  </a:cubicBezTo>
                  <a:cubicBezTo>
                    <a:pt x="531749" y="459740"/>
                    <a:pt x="578612" y="538226"/>
                    <a:pt x="578612" y="627380"/>
                  </a:cubicBezTo>
                  <a:lnTo>
                    <a:pt x="578612" y="666496"/>
                  </a:lnTo>
                  <a:lnTo>
                    <a:pt x="585343" y="666496"/>
                  </a:lnTo>
                  <a:cubicBezTo>
                    <a:pt x="585343" y="687832"/>
                    <a:pt x="568579" y="705739"/>
                    <a:pt x="548513" y="705739"/>
                  </a:cubicBezTo>
                  <a:lnTo>
                    <a:pt x="180594" y="705739"/>
                  </a:lnTo>
                  <a:cubicBezTo>
                    <a:pt x="160528" y="705739"/>
                    <a:pt x="143891" y="687832"/>
                    <a:pt x="143891" y="666496"/>
                  </a:cubicBezTo>
                  <a:lnTo>
                    <a:pt x="143891" y="627380"/>
                  </a:lnTo>
                  <a:cubicBezTo>
                    <a:pt x="143891" y="538226"/>
                    <a:pt x="187325" y="463296"/>
                    <a:pt x="254254" y="420497"/>
                  </a:cubicBezTo>
                  <a:cubicBezTo>
                    <a:pt x="230759" y="395605"/>
                    <a:pt x="213995" y="356362"/>
                    <a:pt x="213995" y="313563"/>
                  </a:cubicBezTo>
                  <a:cubicBezTo>
                    <a:pt x="213995" y="231648"/>
                    <a:pt x="280924" y="160274"/>
                    <a:pt x="361188" y="160274"/>
                  </a:cubicBezTo>
                  <a:close/>
                  <a:moveTo>
                    <a:pt x="110363" y="0"/>
                  </a:moveTo>
                  <a:cubicBezTo>
                    <a:pt x="46863" y="0"/>
                    <a:pt x="0" y="53340"/>
                    <a:pt x="0" y="114046"/>
                  </a:cubicBezTo>
                  <a:lnTo>
                    <a:pt x="0" y="741426"/>
                  </a:lnTo>
                  <a:cubicBezTo>
                    <a:pt x="0" y="809117"/>
                    <a:pt x="50165" y="859028"/>
                    <a:pt x="110363" y="859028"/>
                  </a:cubicBezTo>
                  <a:lnTo>
                    <a:pt x="1147191" y="859028"/>
                  </a:lnTo>
                  <a:cubicBezTo>
                    <a:pt x="1207389" y="859028"/>
                    <a:pt x="1254252" y="805688"/>
                    <a:pt x="1254252" y="741426"/>
                  </a:cubicBezTo>
                  <a:lnTo>
                    <a:pt x="1254252" y="114046"/>
                  </a:lnTo>
                  <a:cubicBezTo>
                    <a:pt x="1250823" y="53340"/>
                    <a:pt x="1200658" y="0"/>
                    <a:pt x="1140460" y="0"/>
                  </a:cubicBezTo>
                  <a:lnTo>
                    <a:pt x="806069" y="0"/>
                  </a:lnTo>
                  <a:lnTo>
                    <a:pt x="806069" y="39116"/>
                  </a:lnTo>
                  <a:cubicBezTo>
                    <a:pt x="806069" y="106934"/>
                    <a:pt x="755904" y="153162"/>
                    <a:pt x="699008" y="153162"/>
                  </a:cubicBezTo>
                  <a:lnTo>
                    <a:pt x="551815" y="153162"/>
                  </a:lnTo>
                  <a:cubicBezTo>
                    <a:pt x="488315" y="153162"/>
                    <a:pt x="444754" y="99822"/>
                    <a:pt x="444754" y="39116"/>
                  </a:cubicBezTo>
                  <a:lnTo>
                    <a:pt x="44475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2" name="Group 311">
            <a:extLst>
              <a:ext uri="{FF2B5EF4-FFF2-40B4-BE49-F238E27FC236}">
                <a16:creationId xmlns:a16="http://schemas.microsoft.com/office/drawing/2014/main" id="{625C2AD3-31F7-1C75-04E5-99B2C277611A}"/>
              </a:ext>
            </a:extLst>
          </p:cNvPr>
          <p:cNvGrpSpPr>
            <a:grpSpLocks noChangeAspect="1"/>
          </p:cNvGrpSpPr>
          <p:nvPr/>
        </p:nvGrpSpPr>
        <p:grpSpPr>
          <a:xfrm>
            <a:off x="6359692" y="4192249"/>
            <a:ext cx="388800" cy="238140"/>
            <a:chOff x="0" y="0"/>
            <a:chExt cx="518400" cy="317520"/>
          </a:xfrm>
        </p:grpSpPr>
        <p:sp>
          <p:nvSpPr>
            <p:cNvPr id="1383" name="Freeform 312">
              <a:extLst>
                <a:ext uri="{FF2B5EF4-FFF2-40B4-BE49-F238E27FC236}">
                  <a16:creationId xmlns:a16="http://schemas.microsoft.com/office/drawing/2014/main" id="{E26FFE5A-9950-DD64-0AE7-9B28352380A7}"/>
                </a:ext>
              </a:extLst>
            </p:cNvPr>
            <p:cNvSpPr/>
            <p:nvPr/>
          </p:nvSpPr>
          <p:spPr>
            <a:xfrm>
              <a:off x="0" y="0"/>
              <a:ext cx="518287" cy="317500"/>
            </a:xfrm>
            <a:custGeom>
              <a:avLst/>
              <a:gdLst/>
              <a:ahLst/>
              <a:cxnLst/>
              <a:rect l="l" t="t" r="r" b="b"/>
              <a:pathLst>
                <a:path w="518287" h="317500">
                  <a:moveTo>
                    <a:pt x="73533" y="127"/>
                  </a:moveTo>
                  <a:cubicBezTo>
                    <a:pt x="33401" y="127"/>
                    <a:pt x="0" y="35814"/>
                    <a:pt x="0" y="82042"/>
                  </a:cubicBezTo>
                  <a:cubicBezTo>
                    <a:pt x="0" y="124968"/>
                    <a:pt x="33401" y="160655"/>
                    <a:pt x="73533" y="160655"/>
                  </a:cubicBezTo>
                  <a:lnTo>
                    <a:pt x="150495" y="160655"/>
                  </a:lnTo>
                  <a:lnTo>
                    <a:pt x="150495" y="278257"/>
                  </a:lnTo>
                  <a:cubicBezTo>
                    <a:pt x="147066" y="299720"/>
                    <a:pt x="163830" y="317500"/>
                    <a:pt x="183896" y="317500"/>
                  </a:cubicBezTo>
                  <a:lnTo>
                    <a:pt x="331089" y="317500"/>
                  </a:lnTo>
                  <a:cubicBezTo>
                    <a:pt x="351155" y="317500"/>
                    <a:pt x="367919" y="299593"/>
                    <a:pt x="367919" y="278257"/>
                  </a:cubicBezTo>
                  <a:lnTo>
                    <a:pt x="367919" y="160655"/>
                  </a:lnTo>
                  <a:lnTo>
                    <a:pt x="441452" y="160655"/>
                  </a:lnTo>
                  <a:cubicBezTo>
                    <a:pt x="484886" y="160655"/>
                    <a:pt x="518287" y="124968"/>
                    <a:pt x="518287" y="82042"/>
                  </a:cubicBezTo>
                  <a:cubicBezTo>
                    <a:pt x="518287" y="35687"/>
                    <a:pt x="484886" y="0"/>
                    <a:pt x="44145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4" name="Group 313">
            <a:extLst>
              <a:ext uri="{FF2B5EF4-FFF2-40B4-BE49-F238E27FC236}">
                <a16:creationId xmlns:a16="http://schemas.microsoft.com/office/drawing/2014/main" id="{19D421FF-B38A-C256-E6AA-89A3A5FB9D34}"/>
              </a:ext>
            </a:extLst>
          </p:cNvPr>
          <p:cNvGrpSpPr>
            <a:grpSpLocks noChangeAspect="1"/>
          </p:cNvGrpSpPr>
          <p:nvPr/>
        </p:nvGrpSpPr>
        <p:grpSpPr>
          <a:xfrm>
            <a:off x="6415312" y="4015669"/>
            <a:ext cx="275940" cy="120420"/>
            <a:chOff x="0" y="0"/>
            <a:chExt cx="367920" cy="160560"/>
          </a:xfrm>
        </p:grpSpPr>
        <p:sp>
          <p:nvSpPr>
            <p:cNvPr id="1385" name="Freeform 314">
              <a:extLst>
                <a:ext uri="{FF2B5EF4-FFF2-40B4-BE49-F238E27FC236}">
                  <a16:creationId xmlns:a16="http://schemas.microsoft.com/office/drawing/2014/main" id="{19DAED36-9D74-B153-1262-E96084B7D27C}"/>
                </a:ext>
              </a:extLst>
            </p:cNvPr>
            <p:cNvSpPr/>
            <p:nvPr/>
          </p:nvSpPr>
          <p:spPr>
            <a:xfrm>
              <a:off x="0" y="127"/>
              <a:ext cx="367919" cy="160655"/>
            </a:xfrm>
            <a:custGeom>
              <a:avLst/>
              <a:gdLst/>
              <a:ahLst/>
              <a:cxnLst/>
              <a:rect l="l" t="t" r="r" b="b"/>
              <a:pathLst>
                <a:path w="367919" h="160655">
                  <a:moveTo>
                    <a:pt x="40132" y="0"/>
                  </a:moveTo>
                  <a:cubicBezTo>
                    <a:pt x="16764" y="0"/>
                    <a:pt x="0" y="17780"/>
                    <a:pt x="0" y="39243"/>
                  </a:cubicBezTo>
                  <a:lnTo>
                    <a:pt x="0" y="160655"/>
                  </a:lnTo>
                  <a:lnTo>
                    <a:pt x="367919" y="160655"/>
                  </a:lnTo>
                  <a:lnTo>
                    <a:pt x="367919" y="39243"/>
                  </a:lnTo>
                  <a:cubicBezTo>
                    <a:pt x="367919" y="17780"/>
                    <a:pt x="351155" y="0"/>
                    <a:pt x="3310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6" name="Group 315">
            <a:extLst>
              <a:ext uri="{FF2B5EF4-FFF2-40B4-BE49-F238E27FC236}">
                <a16:creationId xmlns:a16="http://schemas.microsoft.com/office/drawing/2014/main" id="{8734A110-CC1B-BD06-5BCC-7C34D3254200}"/>
              </a:ext>
            </a:extLst>
          </p:cNvPr>
          <p:cNvGrpSpPr>
            <a:grpSpLocks noChangeAspect="1"/>
          </p:cNvGrpSpPr>
          <p:nvPr/>
        </p:nvGrpSpPr>
        <p:grpSpPr>
          <a:xfrm>
            <a:off x="7699432" y="4269469"/>
            <a:ext cx="388800" cy="336960"/>
            <a:chOff x="0" y="0"/>
            <a:chExt cx="518400" cy="449280"/>
          </a:xfrm>
        </p:grpSpPr>
        <p:sp>
          <p:nvSpPr>
            <p:cNvPr id="1387" name="Freeform 316">
              <a:extLst>
                <a:ext uri="{FF2B5EF4-FFF2-40B4-BE49-F238E27FC236}">
                  <a16:creationId xmlns:a16="http://schemas.microsoft.com/office/drawing/2014/main" id="{0E85A042-F47F-7AA0-23DF-D7BDFEA3B7E1}"/>
                </a:ext>
              </a:extLst>
            </p:cNvPr>
            <p:cNvSpPr/>
            <p:nvPr/>
          </p:nvSpPr>
          <p:spPr>
            <a:xfrm>
              <a:off x="0" y="127"/>
              <a:ext cx="518414" cy="449326"/>
            </a:xfrm>
            <a:custGeom>
              <a:avLst/>
              <a:gdLst/>
              <a:ahLst/>
              <a:cxnLst/>
              <a:rect l="l" t="t" r="r" b="b"/>
              <a:pathLst>
                <a:path w="518414" h="449326">
                  <a:moveTo>
                    <a:pt x="257556" y="0"/>
                  </a:moveTo>
                  <a:cubicBezTo>
                    <a:pt x="117094" y="0"/>
                    <a:pt x="0" y="124841"/>
                    <a:pt x="0" y="274574"/>
                  </a:cubicBezTo>
                  <a:cubicBezTo>
                    <a:pt x="0" y="342265"/>
                    <a:pt x="20193" y="399415"/>
                    <a:pt x="56896" y="449326"/>
                  </a:cubicBezTo>
                  <a:cubicBezTo>
                    <a:pt x="86995" y="410083"/>
                    <a:pt x="117094" y="374396"/>
                    <a:pt x="157226" y="345948"/>
                  </a:cubicBezTo>
                  <a:cubicBezTo>
                    <a:pt x="133858" y="317373"/>
                    <a:pt x="117094" y="278003"/>
                    <a:pt x="117094" y="238887"/>
                  </a:cubicBezTo>
                  <a:cubicBezTo>
                    <a:pt x="117094" y="153289"/>
                    <a:pt x="184023" y="82042"/>
                    <a:pt x="264160" y="82042"/>
                  </a:cubicBezTo>
                  <a:cubicBezTo>
                    <a:pt x="341122" y="82042"/>
                    <a:pt x="407924" y="153289"/>
                    <a:pt x="407924" y="238887"/>
                  </a:cubicBezTo>
                  <a:cubicBezTo>
                    <a:pt x="407924" y="278003"/>
                    <a:pt x="391287" y="317373"/>
                    <a:pt x="367792" y="345821"/>
                  </a:cubicBezTo>
                  <a:cubicBezTo>
                    <a:pt x="407924" y="367157"/>
                    <a:pt x="438023" y="402844"/>
                    <a:pt x="458089" y="449199"/>
                  </a:cubicBezTo>
                  <a:cubicBezTo>
                    <a:pt x="498221" y="399288"/>
                    <a:pt x="518287" y="342138"/>
                    <a:pt x="518287" y="274447"/>
                  </a:cubicBezTo>
                  <a:cubicBezTo>
                    <a:pt x="518414" y="124841"/>
                    <a:pt x="401320" y="0"/>
                    <a:pt x="2575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8" name="Group 317">
            <a:extLst>
              <a:ext uri="{FF2B5EF4-FFF2-40B4-BE49-F238E27FC236}">
                <a16:creationId xmlns:a16="http://schemas.microsoft.com/office/drawing/2014/main" id="{6B4F7C72-BDF4-2739-30F1-F41E45A0A626}"/>
              </a:ext>
            </a:extLst>
          </p:cNvPr>
          <p:cNvGrpSpPr>
            <a:grpSpLocks noChangeAspect="1"/>
          </p:cNvGrpSpPr>
          <p:nvPr/>
        </p:nvGrpSpPr>
        <p:grpSpPr>
          <a:xfrm>
            <a:off x="7839832" y="4389349"/>
            <a:ext cx="112860" cy="120420"/>
            <a:chOff x="0" y="0"/>
            <a:chExt cx="150480" cy="160560"/>
          </a:xfrm>
        </p:grpSpPr>
        <p:sp>
          <p:nvSpPr>
            <p:cNvPr id="1389" name="Freeform 318">
              <a:extLst>
                <a:ext uri="{FF2B5EF4-FFF2-40B4-BE49-F238E27FC236}">
                  <a16:creationId xmlns:a16="http://schemas.microsoft.com/office/drawing/2014/main" id="{BD69F030-6709-557B-D7AE-2489CEF90669}"/>
                </a:ext>
              </a:extLst>
            </p:cNvPr>
            <p:cNvSpPr/>
            <p:nvPr/>
          </p:nvSpPr>
          <p:spPr>
            <a:xfrm>
              <a:off x="127" y="127"/>
              <a:ext cx="150495" cy="160528"/>
            </a:xfrm>
            <a:custGeom>
              <a:avLst/>
              <a:gdLst/>
              <a:ahLst/>
              <a:cxnLst/>
              <a:rect l="l" t="t" r="r" b="b"/>
              <a:pathLst>
                <a:path w="150495" h="160528">
                  <a:moveTo>
                    <a:pt x="76835" y="0"/>
                  </a:moveTo>
                  <a:cubicBezTo>
                    <a:pt x="33401" y="0"/>
                    <a:pt x="0" y="35687"/>
                    <a:pt x="0" y="78486"/>
                  </a:cubicBezTo>
                  <a:cubicBezTo>
                    <a:pt x="0" y="124841"/>
                    <a:pt x="33401" y="160528"/>
                    <a:pt x="76835" y="160528"/>
                  </a:cubicBezTo>
                  <a:cubicBezTo>
                    <a:pt x="116967" y="160528"/>
                    <a:pt x="150368" y="124841"/>
                    <a:pt x="150368" y="78486"/>
                  </a:cubicBezTo>
                  <a:cubicBezTo>
                    <a:pt x="150495" y="35687"/>
                    <a:pt x="116967" y="0"/>
                    <a:pt x="7683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0" name="Group 319">
            <a:extLst>
              <a:ext uri="{FF2B5EF4-FFF2-40B4-BE49-F238E27FC236}">
                <a16:creationId xmlns:a16="http://schemas.microsoft.com/office/drawing/2014/main" id="{604991FE-EE09-6273-216A-C1A4D5714028}"/>
              </a:ext>
            </a:extLst>
          </p:cNvPr>
          <p:cNvGrpSpPr>
            <a:grpSpLocks noChangeAspect="1"/>
          </p:cNvGrpSpPr>
          <p:nvPr/>
        </p:nvGrpSpPr>
        <p:grpSpPr>
          <a:xfrm>
            <a:off x="7483432" y="4032949"/>
            <a:ext cx="825120" cy="886140"/>
            <a:chOff x="0" y="0"/>
            <a:chExt cx="1100160" cy="1181520"/>
          </a:xfrm>
        </p:grpSpPr>
        <p:sp>
          <p:nvSpPr>
            <p:cNvPr id="1391" name="Freeform 320">
              <a:extLst>
                <a:ext uri="{FF2B5EF4-FFF2-40B4-BE49-F238E27FC236}">
                  <a16:creationId xmlns:a16="http://schemas.microsoft.com/office/drawing/2014/main" id="{14C12E6E-4554-2112-076B-E11867A17715}"/>
                </a:ext>
              </a:extLst>
            </p:cNvPr>
            <p:cNvSpPr/>
            <p:nvPr/>
          </p:nvSpPr>
          <p:spPr>
            <a:xfrm>
              <a:off x="0" y="127"/>
              <a:ext cx="1100201" cy="1181354"/>
            </a:xfrm>
            <a:custGeom>
              <a:avLst/>
              <a:gdLst/>
              <a:ahLst/>
              <a:cxnLst/>
              <a:rect l="l" t="t" r="r" b="b"/>
              <a:pathLst>
                <a:path w="1100201" h="1181354">
                  <a:moveTo>
                    <a:pt x="551688" y="244094"/>
                  </a:moveTo>
                  <a:cubicBezTo>
                    <a:pt x="735584" y="244094"/>
                    <a:pt x="879475" y="397383"/>
                    <a:pt x="879475" y="593344"/>
                  </a:cubicBezTo>
                  <a:cubicBezTo>
                    <a:pt x="879475" y="782320"/>
                    <a:pt x="735711" y="946150"/>
                    <a:pt x="551688" y="946150"/>
                  </a:cubicBezTo>
                  <a:cubicBezTo>
                    <a:pt x="354457" y="946150"/>
                    <a:pt x="220599" y="771652"/>
                    <a:pt x="220599" y="593344"/>
                  </a:cubicBezTo>
                  <a:cubicBezTo>
                    <a:pt x="220599" y="397383"/>
                    <a:pt x="371094" y="244094"/>
                    <a:pt x="551688" y="244094"/>
                  </a:cubicBezTo>
                  <a:close/>
                  <a:moveTo>
                    <a:pt x="548386" y="0"/>
                  </a:moveTo>
                  <a:cubicBezTo>
                    <a:pt x="540004" y="0"/>
                    <a:pt x="531622" y="1778"/>
                    <a:pt x="524891" y="5334"/>
                  </a:cubicBezTo>
                  <a:lnTo>
                    <a:pt x="424561" y="94488"/>
                  </a:lnTo>
                  <a:lnTo>
                    <a:pt x="294386" y="76581"/>
                  </a:lnTo>
                  <a:cubicBezTo>
                    <a:pt x="292608" y="76200"/>
                    <a:pt x="290830" y="76073"/>
                    <a:pt x="289052" y="76073"/>
                  </a:cubicBezTo>
                  <a:cubicBezTo>
                    <a:pt x="274193" y="76073"/>
                    <a:pt x="260477" y="88900"/>
                    <a:pt x="257556" y="101600"/>
                  </a:cubicBezTo>
                  <a:lnTo>
                    <a:pt x="207391" y="229870"/>
                  </a:lnTo>
                  <a:lnTo>
                    <a:pt x="86995" y="283210"/>
                  </a:lnTo>
                  <a:cubicBezTo>
                    <a:pt x="70358" y="290322"/>
                    <a:pt x="60198" y="304546"/>
                    <a:pt x="66929" y="322453"/>
                  </a:cubicBezTo>
                  <a:lnTo>
                    <a:pt x="83693" y="461518"/>
                  </a:lnTo>
                  <a:lnTo>
                    <a:pt x="3429" y="568452"/>
                  </a:lnTo>
                  <a:cubicBezTo>
                    <a:pt x="0" y="586232"/>
                    <a:pt x="0" y="604139"/>
                    <a:pt x="6731" y="618363"/>
                  </a:cubicBezTo>
                  <a:lnTo>
                    <a:pt x="86995" y="721741"/>
                  </a:lnTo>
                  <a:lnTo>
                    <a:pt x="70231" y="860679"/>
                  </a:lnTo>
                  <a:cubicBezTo>
                    <a:pt x="66802" y="878586"/>
                    <a:pt x="76962" y="896366"/>
                    <a:pt x="90297" y="899922"/>
                  </a:cubicBezTo>
                  <a:lnTo>
                    <a:pt x="210693" y="953262"/>
                  </a:lnTo>
                  <a:lnTo>
                    <a:pt x="260731" y="1085215"/>
                  </a:lnTo>
                  <a:cubicBezTo>
                    <a:pt x="269113" y="1100074"/>
                    <a:pt x="279781" y="1107440"/>
                    <a:pt x="290830" y="1107440"/>
                  </a:cubicBezTo>
                  <a:cubicBezTo>
                    <a:pt x="293116" y="1107440"/>
                    <a:pt x="295275" y="1107059"/>
                    <a:pt x="297561" y="1106551"/>
                  </a:cubicBezTo>
                  <a:lnTo>
                    <a:pt x="427990" y="1088771"/>
                  </a:lnTo>
                  <a:lnTo>
                    <a:pt x="528320" y="1174242"/>
                  </a:lnTo>
                  <a:cubicBezTo>
                    <a:pt x="538353" y="1177798"/>
                    <a:pt x="541655" y="1181354"/>
                    <a:pt x="548386" y="1181354"/>
                  </a:cubicBezTo>
                  <a:cubicBezTo>
                    <a:pt x="558419" y="1181354"/>
                    <a:pt x="565023" y="1177671"/>
                    <a:pt x="571754" y="1174242"/>
                  </a:cubicBezTo>
                  <a:lnTo>
                    <a:pt x="672211" y="1088771"/>
                  </a:lnTo>
                  <a:lnTo>
                    <a:pt x="799211" y="1106551"/>
                  </a:lnTo>
                  <a:cubicBezTo>
                    <a:pt x="815848" y="1106551"/>
                    <a:pt x="835914" y="1095883"/>
                    <a:pt x="839343" y="1085215"/>
                  </a:cubicBezTo>
                  <a:lnTo>
                    <a:pt x="889381" y="953262"/>
                  </a:lnTo>
                  <a:lnTo>
                    <a:pt x="1009904" y="899922"/>
                  </a:lnTo>
                  <a:cubicBezTo>
                    <a:pt x="1026541" y="892810"/>
                    <a:pt x="1033272" y="878586"/>
                    <a:pt x="1029970" y="860679"/>
                  </a:cubicBezTo>
                  <a:lnTo>
                    <a:pt x="1013206" y="721741"/>
                  </a:lnTo>
                  <a:lnTo>
                    <a:pt x="1093470" y="618363"/>
                  </a:lnTo>
                  <a:cubicBezTo>
                    <a:pt x="1100201" y="604139"/>
                    <a:pt x="1100201" y="579120"/>
                    <a:pt x="1093470" y="568452"/>
                  </a:cubicBezTo>
                  <a:lnTo>
                    <a:pt x="1013206" y="461518"/>
                  </a:lnTo>
                  <a:lnTo>
                    <a:pt x="1029970" y="322580"/>
                  </a:lnTo>
                  <a:cubicBezTo>
                    <a:pt x="1033272" y="304673"/>
                    <a:pt x="1023239" y="286893"/>
                    <a:pt x="1009904" y="283337"/>
                  </a:cubicBezTo>
                  <a:lnTo>
                    <a:pt x="889381" y="229997"/>
                  </a:lnTo>
                  <a:lnTo>
                    <a:pt x="839343" y="101727"/>
                  </a:lnTo>
                  <a:cubicBezTo>
                    <a:pt x="830580" y="86233"/>
                    <a:pt x="819277" y="76073"/>
                    <a:pt x="805434" y="76073"/>
                  </a:cubicBezTo>
                  <a:cubicBezTo>
                    <a:pt x="803402" y="76073"/>
                    <a:pt x="801243" y="76327"/>
                    <a:pt x="799211" y="76708"/>
                  </a:cubicBezTo>
                  <a:lnTo>
                    <a:pt x="672211" y="94615"/>
                  </a:lnTo>
                  <a:lnTo>
                    <a:pt x="571754" y="5334"/>
                  </a:lnTo>
                  <a:cubicBezTo>
                    <a:pt x="565150" y="1778"/>
                    <a:pt x="556768" y="0"/>
                    <a:pt x="54838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2" name="Group 321">
            <a:extLst>
              <a:ext uri="{FF2B5EF4-FFF2-40B4-BE49-F238E27FC236}">
                <a16:creationId xmlns:a16="http://schemas.microsoft.com/office/drawing/2014/main" id="{726AD3FF-9BCD-5CD0-1F8A-86F2061E6D34}"/>
              </a:ext>
            </a:extLst>
          </p:cNvPr>
          <p:cNvGrpSpPr>
            <a:grpSpLocks noChangeAspect="1"/>
          </p:cNvGrpSpPr>
          <p:nvPr/>
        </p:nvGrpSpPr>
        <p:grpSpPr>
          <a:xfrm>
            <a:off x="7789612" y="4565929"/>
            <a:ext cx="213300" cy="117720"/>
            <a:chOff x="0" y="0"/>
            <a:chExt cx="284400" cy="156960"/>
          </a:xfrm>
        </p:grpSpPr>
        <p:sp>
          <p:nvSpPr>
            <p:cNvPr id="1393" name="Freeform 322">
              <a:extLst>
                <a:ext uri="{FF2B5EF4-FFF2-40B4-BE49-F238E27FC236}">
                  <a16:creationId xmlns:a16="http://schemas.microsoft.com/office/drawing/2014/main" id="{DC05BF86-52B7-6F4E-0E08-C0681E484DD4}"/>
                </a:ext>
              </a:extLst>
            </p:cNvPr>
            <p:cNvSpPr/>
            <p:nvPr/>
          </p:nvSpPr>
          <p:spPr>
            <a:xfrm>
              <a:off x="127" y="0"/>
              <a:ext cx="284353" cy="156972"/>
            </a:xfrm>
            <a:custGeom>
              <a:avLst/>
              <a:gdLst/>
              <a:ahLst/>
              <a:cxnLst/>
              <a:rect l="l" t="t" r="r" b="b"/>
              <a:pathLst>
                <a:path w="284353" h="156972">
                  <a:moveTo>
                    <a:pt x="143764" y="0"/>
                  </a:moveTo>
                  <a:cubicBezTo>
                    <a:pt x="76835" y="0"/>
                    <a:pt x="20066" y="49911"/>
                    <a:pt x="0" y="110617"/>
                  </a:cubicBezTo>
                  <a:cubicBezTo>
                    <a:pt x="43434" y="139192"/>
                    <a:pt x="86995" y="156972"/>
                    <a:pt x="143764" y="156972"/>
                  </a:cubicBezTo>
                  <a:cubicBezTo>
                    <a:pt x="197231" y="156972"/>
                    <a:pt x="244221" y="139192"/>
                    <a:pt x="284353" y="110617"/>
                  </a:cubicBezTo>
                  <a:cubicBezTo>
                    <a:pt x="267589" y="46482"/>
                    <a:pt x="210693" y="0"/>
                    <a:pt x="1437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4" name="Group 323">
            <a:extLst>
              <a:ext uri="{FF2B5EF4-FFF2-40B4-BE49-F238E27FC236}">
                <a16:creationId xmlns:a16="http://schemas.microsoft.com/office/drawing/2014/main" id="{C85448C8-0522-C7C8-8725-91B71EEBEF7B}"/>
              </a:ext>
            </a:extLst>
          </p:cNvPr>
          <p:cNvGrpSpPr>
            <a:grpSpLocks noChangeAspect="1"/>
          </p:cNvGrpSpPr>
          <p:nvPr/>
        </p:nvGrpSpPr>
        <p:grpSpPr>
          <a:xfrm>
            <a:off x="8065552" y="4739809"/>
            <a:ext cx="303480" cy="295380"/>
            <a:chOff x="0" y="0"/>
            <a:chExt cx="404640" cy="393840"/>
          </a:xfrm>
        </p:grpSpPr>
        <p:sp>
          <p:nvSpPr>
            <p:cNvPr id="1395" name="Freeform 324">
              <a:extLst>
                <a:ext uri="{FF2B5EF4-FFF2-40B4-BE49-F238E27FC236}">
                  <a16:creationId xmlns:a16="http://schemas.microsoft.com/office/drawing/2014/main" id="{5BDD54DF-6D8A-DB41-E03D-184C05A5E3C9}"/>
                </a:ext>
              </a:extLst>
            </p:cNvPr>
            <p:cNvSpPr/>
            <p:nvPr/>
          </p:nvSpPr>
          <p:spPr>
            <a:xfrm>
              <a:off x="0" y="127"/>
              <a:ext cx="404622" cy="393827"/>
            </a:xfrm>
            <a:custGeom>
              <a:avLst/>
              <a:gdLst/>
              <a:ahLst/>
              <a:cxnLst/>
              <a:rect l="l" t="t" r="r" b="b"/>
              <a:pathLst>
                <a:path w="404622" h="393827">
                  <a:moveTo>
                    <a:pt x="304292" y="0"/>
                  </a:moveTo>
                  <a:cubicBezTo>
                    <a:pt x="290957" y="14224"/>
                    <a:pt x="280924" y="24892"/>
                    <a:pt x="264160" y="32004"/>
                  </a:cubicBezTo>
                  <a:lnTo>
                    <a:pt x="170561" y="71374"/>
                  </a:lnTo>
                  <a:lnTo>
                    <a:pt x="133731" y="167767"/>
                  </a:lnTo>
                  <a:cubicBezTo>
                    <a:pt x="117094" y="214122"/>
                    <a:pt x="73533" y="239141"/>
                    <a:pt x="30099" y="239141"/>
                  </a:cubicBezTo>
                  <a:lnTo>
                    <a:pt x="16764" y="239141"/>
                  </a:lnTo>
                  <a:lnTo>
                    <a:pt x="0" y="235458"/>
                  </a:lnTo>
                  <a:lnTo>
                    <a:pt x="123825" y="381762"/>
                  </a:lnTo>
                  <a:cubicBezTo>
                    <a:pt x="131318" y="389763"/>
                    <a:pt x="142621" y="393827"/>
                    <a:pt x="153416" y="393827"/>
                  </a:cubicBezTo>
                  <a:cubicBezTo>
                    <a:pt x="156972" y="393827"/>
                    <a:pt x="160528" y="393319"/>
                    <a:pt x="163957" y="392430"/>
                  </a:cubicBezTo>
                  <a:cubicBezTo>
                    <a:pt x="173990" y="385318"/>
                    <a:pt x="187325" y="378206"/>
                    <a:pt x="187325" y="360426"/>
                  </a:cubicBezTo>
                  <a:lnTo>
                    <a:pt x="220853" y="185547"/>
                  </a:lnTo>
                  <a:lnTo>
                    <a:pt x="371221" y="149860"/>
                  </a:lnTo>
                  <a:cubicBezTo>
                    <a:pt x="374904" y="151384"/>
                    <a:pt x="378206" y="152146"/>
                    <a:pt x="381254" y="152146"/>
                  </a:cubicBezTo>
                  <a:cubicBezTo>
                    <a:pt x="391922" y="152146"/>
                    <a:pt x="398653" y="143256"/>
                    <a:pt x="401320" y="132080"/>
                  </a:cubicBezTo>
                  <a:cubicBezTo>
                    <a:pt x="404622" y="121285"/>
                    <a:pt x="401320" y="107061"/>
                    <a:pt x="391287" y="92837"/>
                  </a:cubicBezTo>
                  <a:lnTo>
                    <a:pt x="30429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6" name="Group 325">
            <a:extLst>
              <a:ext uri="{FF2B5EF4-FFF2-40B4-BE49-F238E27FC236}">
                <a16:creationId xmlns:a16="http://schemas.microsoft.com/office/drawing/2014/main" id="{A6BCFA76-8C10-87ED-5DE9-501DDD947DA9}"/>
              </a:ext>
            </a:extLst>
          </p:cNvPr>
          <p:cNvGrpSpPr>
            <a:grpSpLocks noChangeAspect="1"/>
          </p:cNvGrpSpPr>
          <p:nvPr/>
        </p:nvGrpSpPr>
        <p:grpSpPr>
          <a:xfrm>
            <a:off x="7425652" y="4745209"/>
            <a:ext cx="303480" cy="296460"/>
            <a:chOff x="0" y="0"/>
            <a:chExt cx="404640" cy="395280"/>
          </a:xfrm>
        </p:grpSpPr>
        <p:sp>
          <p:nvSpPr>
            <p:cNvPr id="1397" name="Freeform 326">
              <a:extLst>
                <a:ext uri="{FF2B5EF4-FFF2-40B4-BE49-F238E27FC236}">
                  <a16:creationId xmlns:a16="http://schemas.microsoft.com/office/drawing/2014/main" id="{92BE8AF2-B202-2378-428C-6EC6EB2CE088}"/>
                </a:ext>
              </a:extLst>
            </p:cNvPr>
            <p:cNvSpPr/>
            <p:nvPr/>
          </p:nvSpPr>
          <p:spPr>
            <a:xfrm>
              <a:off x="0" y="127"/>
              <a:ext cx="404622" cy="395351"/>
            </a:xfrm>
            <a:custGeom>
              <a:avLst/>
              <a:gdLst/>
              <a:ahLst/>
              <a:cxnLst/>
              <a:rect l="l" t="t" r="r" b="b"/>
              <a:pathLst>
                <a:path w="404622" h="395351">
                  <a:moveTo>
                    <a:pt x="100330" y="0"/>
                  </a:moveTo>
                  <a:lnTo>
                    <a:pt x="13335" y="96266"/>
                  </a:lnTo>
                  <a:cubicBezTo>
                    <a:pt x="0" y="96266"/>
                    <a:pt x="0" y="114173"/>
                    <a:pt x="3429" y="124841"/>
                  </a:cubicBezTo>
                  <a:cubicBezTo>
                    <a:pt x="10160" y="139065"/>
                    <a:pt x="16764" y="149733"/>
                    <a:pt x="33401" y="153416"/>
                  </a:cubicBezTo>
                  <a:lnTo>
                    <a:pt x="183896" y="189103"/>
                  </a:lnTo>
                  <a:lnTo>
                    <a:pt x="217297" y="363855"/>
                  </a:lnTo>
                  <a:cubicBezTo>
                    <a:pt x="220726" y="374650"/>
                    <a:pt x="230632" y="388874"/>
                    <a:pt x="244094" y="392430"/>
                  </a:cubicBezTo>
                  <a:cubicBezTo>
                    <a:pt x="247015" y="394589"/>
                    <a:pt x="250571" y="395351"/>
                    <a:pt x="254254" y="395351"/>
                  </a:cubicBezTo>
                  <a:cubicBezTo>
                    <a:pt x="263398" y="395351"/>
                    <a:pt x="273812" y="390398"/>
                    <a:pt x="280924" y="385318"/>
                  </a:cubicBezTo>
                  <a:lnTo>
                    <a:pt x="404622" y="239141"/>
                  </a:lnTo>
                  <a:lnTo>
                    <a:pt x="384556" y="242697"/>
                  </a:lnTo>
                  <a:lnTo>
                    <a:pt x="377825" y="242697"/>
                  </a:lnTo>
                  <a:cubicBezTo>
                    <a:pt x="330962" y="242697"/>
                    <a:pt x="294259" y="214122"/>
                    <a:pt x="270764" y="171323"/>
                  </a:cubicBezTo>
                  <a:lnTo>
                    <a:pt x="234061" y="71374"/>
                  </a:lnTo>
                  <a:lnTo>
                    <a:pt x="143764" y="32004"/>
                  </a:lnTo>
                  <a:cubicBezTo>
                    <a:pt x="127127" y="24892"/>
                    <a:pt x="113792" y="14224"/>
                    <a:pt x="1003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8" name="Group 327">
            <a:extLst>
              <a:ext uri="{FF2B5EF4-FFF2-40B4-BE49-F238E27FC236}">
                <a16:creationId xmlns:a16="http://schemas.microsoft.com/office/drawing/2014/main" id="{2EF03516-478F-D4F5-68AA-766CF372C020}"/>
              </a:ext>
            </a:extLst>
          </p:cNvPr>
          <p:cNvGrpSpPr>
            <a:grpSpLocks noChangeAspect="1"/>
          </p:cNvGrpSpPr>
          <p:nvPr/>
        </p:nvGrpSpPr>
        <p:grpSpPr>
          <a:xfrm>
            <a:off x="3675892" y="4437949"/>
            <a:ext cx="220860" cy="232740"/>
            <a:chOff x="0" y="0"/>
            <a:chExt cx="294480" cy="310320"/>
          </a:xfrm>
        </p:grpSpPr>
        <p:sp>
          <p:nvSpPr>
            <p:cNvPr id="1399" name="Freeform 328">
              <a:extLst>
                <a:ext uri="{FF2B5EF4-FFF2-40B4-BE49-F238E27FC236}">
                  <a16:creationId xmlns:a16="http://schemas.microsoft.com/office/drawing/2014/main" id="{315BCF2D-F439-9805-0FCE-93232600B3DC}"/>
                </a:ext>
              </a:extLst>
            </p:cNvPr>
            <p:cNvSpPr/>
            <p:nvPr/>
          </p:nvSpPr>
          <p:spPr>
            <a:xfrm>
              <a:off x="127" y="127"/>
              <a:ext cx="294513" cy="310261"/>
            </a:xfrm>
            <a:custGeom>
              <a:avLst/>
              <a:gdLst/>
              <a:ahLst/>
              <a:cxnLst/>
              <a:rect l="l" t="t" r="r" b="b"/>
              <a:pathLst>
                <a:path w="294513" h="310261">
                  <a:moveTo>
                    <a:pt x="147193" y="0"/>
                  </a:moveTo>
                  <a:cubicBezTo>
                    <a:pt x="66929" y="0"/>
                    <a:pt x="0" y="71374"/>
                    <a:pt x="0" y="153289"/>
                  </a:cubicBezTo>
                  <a:cubicBezTo>
                    <a:pt x="0" y="239014"/>
                    <a:pt x="66929" y="310261"/>
                    <a:pt x="147193" y="310261"/>
                  </a:cubicBezTo>
                  <a:cubicBezTo>
                    <a:pt x="227457" y="310261"/>
                    <a:pt x="294513" y="239014"/>
                    <a:pt x="294513" y="153289"/>
                  </a:cubicBezTo>
                  <a:cubicBezTo>
                    <a:pt x="294513" y="71374"/>
                    <a:pt x="227584" y="0"/>
                    <a:pt x="14719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0" name="Group 329">
            <a:extLst>
              <a:ext uri="{FF2B5EF4-FFF2-40B4-BE49-F238E27FC236}">
                <a16:creationId xmlns:a16="http://schemas.microsoft.com/office/drawing/2014/main" id="{132016AA-5AFB-57D3-9E8D-763C572411B2}"/>
              </a:ext>
            </a:extLst>
          </p:cNvPr>
          <p:cNvGrpSpPr>
            <a:grpSpLocks noChangeAspect="1"/>
          </p:cNvGrpSpPr>
          <p:nvPr/>
        </p:nvGrpSpPr>
        <p:grpSpPr>
          <a:xfrm>
            <a:off x="3424792" y="4056169"/>
            <a:ext cx="275940" cy="294300"/>
            <a:chOff x="0" y="0"/>
            <a:chExt cx="367920" cy="392400"/>
          </a:xfrm>
        </p:grpSpPr>
        <p:sp>
          <p:nvSpPr>
            <p:cNvPr id="1401" name="Freeform 330">
              <a:extLst>
                <a:ext uri="{FF2B5EF4-FFF2-40B4-BE49-F238E27FC236}">
                  <a16:creationId xmlns:a16="http://schemas.microsoft.com/office/drawing/2014/main" id="{6E81EF82-E637-77AB-CC20-AA8306959F85}"/>
                </a:ext>
              </a:extLst>
            </p:cNvPr>
            <p:cNvSpPr/>
            <p:nvPr/>
          </p:nvSpPr>
          <p:spPr>
            <a:xfrm>
              <a:off x="0" y="127"/>
              <a:ext cx="368046" cy="392430"/>
            </a:xfrm>
            <a:custGeom>
              <a:avLst/>
              <a:gdLst/>
              <a:ahLst/>
              <a:cxnLst/>
              <a:rect l="l" t="t" r="r" b="b"/>
              <a:pathLst>
                <a:path w="368046" h="392430">
                  <a:moveTo>
                    <a:pt x="184023" y="0"/>
                  </a:moveTo>
                  <a:cubicBezTo>
                    <a:pt x="83693" y="0"/>
                    <a:pt x="0" y="89154"/>
                    <a:pt x="0" y="196088"/>
                  </a:cubicBezTo>
                  <a:cubicBezTo>
                    <a:pt x="0" y="303022"/>
                    <a:pt x="83693" y="392430"/>
                    <a:pt x="184023" y="392430"/>
                  </a:cubicBezTo>
                  <a:cubicBezTo>
                    <a:pt x="291084" y="392430"/>
                    <a:pt x="368046" y="303149"/>
                    <a:pt x="368046" y="196215"/>
                  </a:cubicBezTo>
                  <a:cubicBezTo>
                    <a:pt x="368046" y="89281"/>
                    <a:pt x="284226" y="0"/>
                    <a:pt x="1840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2" name="Group 331">
            <a:extLst>
              <a:ext uri="{FF2B5EF4-FFF2-40B4-BE49-F238E27FC236}">
                <a16:creationId xmlns:a16="http://schemas.microsoft.com/office/drawing/2014/main" id="{53061FAF-3071-3973-0483-F8D50757ED80}"/>
              </a:ext>
            </a:extLst>
          </p:cNvPr>
          <p:cNvGrpSpPr>
            <a:grpSpLocks noChangeAspect="1"/>
          </p:cNvGrpSpPr>
          <p:nvPr/>
        </p:nvGrpSpPr>
        <p:grpSpPr>
          <a:xfrm>
            <a:off x="3868672" y="4056169"/>
            <a:ext cx="275940" cy="294300"/>
            <a:chOff x="0" y="0"/>
            <a:chExt cx="367920" cy="392400"/>
          </a:xfrm>
        </p:grpSpPr>
        <p:sp>
          <p:nvSpPr>
            <p:cNvPr id="1403" name="Freeform 332">
              <a:extLst>
                <a:ext uri="{FF2B5EF4-FFF2-40B4-BE49-F238E27FC236}">
                  <a16:creationId xmlns:a16="http://schemas.microsoft.com/office/drawing/2014/main" id="{3FC13F73-4348-E337-BA29-02A12389ACDB}"/>
                </a:ext>
              </a:extLst>
            </p:cNvPr>
            <p:cNvSpPr/>
            <p:nvPr/>
          </p:nvSpPr>
          <p:spPr>
            <a:xfrm>
              <a:off x="127" y="127"/>
              <a:ext cx="367919" cy="392430"/>
            </a:xfrm>
            <a:custGeom>
              <a:avLst/>
              <a:gdLst/>
              <a:ahLst/>
              <a:cxnLst/>
              <a:rect l="l" t="t" r="r" b="b"/>
              <a:pathLst>
                <a:path w="367919" h="392430">
                  <a:moveTo>
                    <a:pt x="183896" y="0"/>
                  </a:moveTo>
                  <a:cubicBezTo>
                    <a:pt x="83566" y="0"/>
                    <a:pt x="0" y="89154"/>
                    <a:pt x="0" y="196088"/>
                  </a:cubicBezTo>
                  <a:cubicBezTo>
                    <a:pt x="0" y="303022"/>
                    <a:pt x="83566" y="392430"/>
                    <a:pt x="183896" y="392430"/>
                  </a:cubicBezTo>
                  <a:cubicBezTo>
                    <a:pt x="284226" y="392430"/>
                    <a:pt x="367919" y="303149"/>
                    <a:pt x="367919" y="196215"/>
                  </a:cubicBezTo>
                  <a:cubicBezTo>
                    <a:pt x="367919" y="89281"/>
                    <a:pt x="284353" y="0"/>
                    <a:pt x="18389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4" name="Group 333">
            <a:extLst>
              <a:ext uri="{FF2B5EF4-FFF2-40B4-BE49-F238E27FC236}">
                <a16:creationId xmlns:a16="http://schemas.microsoft.com/office/drawing/2014/main" id="{C2480FF8-7EAC-DB44-1DE5-1ECB996C328D}"/>
              </a:ext>
            </a:extLst>
          </p:cNvPr>
          <p:cNvGrpSpPr>
            <a:grpSpLocks noChangeAspect="1"/>
          </p:cNvGrpSpPr>
          <p:nvPr/>
        </p:nvGrpSpPr>
        <p:grpSpPr>
          <a:xfrm>
            <a:off x="3715852" y="4716049"/>
            <a:ext cx="132840" cy="85860"/>
            <a:chOff x="0" y="0"/>
            <a:chExt cx="177120" cy="114480"/>
          </a:xfrm>
        </p:grpSpPr>
        <p:sp>
          <p:nvSpPr>
            <p:cNvPr id="1405" name="Freeform 334">
              <a:extLst>
                <a:ext uri="{FF2B5EF4-FFF2-40B4-BE49-F238E27FC236}">
                  <a16:creationId xmlns:a16="http://schemas.microsoft.com/office/drawing/2014/main" id="{16C2AD17-3928-A6D3-29C7-E2A23B304A44}"/>
                </a:ext>
              </a:extLst>
            </p:cNvPr>
            <p:cNvSpPr/>
            <p:nvPr/>
          </p:nvSpPr>
          <p:spPr>
            <a:xfrm>
              <a:off x="127" y="0"/>
              <a:ext cx="177038" cy="114427"/>
            </a:xfrm>
            <a:custGeom>
              <a:avLst/>
              <a:gdLst/>
              <a:ahLst/>
              <a:cxnLst/>
              <a:rect l="l" t="t" r="r" b="b"/>
              <a:pathLst>
                <a:path w="177038" h="114427">
                  <a:moveTo>
                    <a:pt x="0" y="0"/>
                  </a:moveTo>
                  <a:lnTo>
                    <a:pt x="90170" y="114427"/>
                  </a:lnTo>
                  <a:lnTo>
                    <a:pt x="177038" y="0"/>
                  </a:lnTo>
                  <a:cubicBezTo>
                    <a:pt x="153670" y="14351"/>
                    <a:pt x="123698" y="17907"/>
                    <a:pt x="90170" y="17907"/>
                  </a:cubicBezTo>
                  <a:cubicBezTo>
                    <a:pt x="60071" y="17907"/>
                    <a:pt x="29972" y="10795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6" name="Group 335">
            <a:extLst>
              <a:ext uri="{FF2B5EF4-FFF2-40B4-BE49-F238E27FC236}">
                <a16:creationId xmlns:a16="http://schemas.microsoft.com/office/drawing/2014/main" id="{65B97667-3EE9-E2C5-A7A3-FE5495416557}"/>
              </a:ext>
            </a:extLst>
          </p:cNvPr>
          <p:cNvGrpSpPr>
            <a:grpSpLocks noChangeAspect="1"/>
          </p:cNvGrpSpPr>
          <p:nvPr/>
        </p:nvGrpSpPr>
        <p:grpSpPr>
          <a:xfrm>
            <a:off x="3537652" y="4697689"/>
            <a:ext cx="223020" cy="360720"/>
            <a:chOff x="0" y="0"/>
            <a:chExt cx="297360" cy="480960"/>
          </a:xfrm>
        </p:grpSpPr>
        <p:sp>
          <p:nvSpPr>
            <p:cNvPr id="1407" name="Freeform 336">
              <a:extLst>
                <a:ext uri="{FF2B5EF4-FFF2-40B4-BE49-F238E27FC236}">
                  <a16:creationId xmlns:a16="http://schemas.microsoft.com/office/drawing/2014/main" id="{27FB4585-6588-12BC-A9AC-FE805DFC4144}"/>
                </a:ext>
              </a:extLst>
            </p:cNvPr>
            <p:cNvSpPr/>
            <p:nvPr/>
          </p:nvSpPr>
          <p:spPr>
            <a:xfrm>
              <a:off x="127" y="127"/>
              <a:ext cx="297307" cy="480949"/>
            </a:xfrm>
            <a:custGeom>
              <a:avLst/>
              <a:gdLst/>
              <a:ahLst/>
              <a:cxnLst/>
              <a:rect l="l" t="t" r="r" b="b"/>
              <a:pathLst>
                <a:path w="297307" h="480949">
                  <a:moveTo>
                    <a:pt x="133604" y="0"/>
                  </a:moveTo>
                  <a:cubicBezTo>
                    <a:pt x="50165" y="67564"/>
                    <a:pt x="0" y="170942"/>
                    <a:pt x="0" y="281432"/>
                  </a:cubicBezTo>
                  <a:lnTo>
                    <a:pt x="0" y="441706"/>
                  </a:lnTo>
                  <a:cubicBezTo>
                    <a:pt x="0" y="463042"/>
                    <a:pt x="16637" y="480949"/>
                    <a:pt x="40132" y="480949"/>
                  </a:cubicBezTo>
                  <a:lnTo>
                    <a:pt x="297307" y="480949"/>
                  </a:lnTo>
                  <a:lnTo>
                    <a:pt x="297307" y="213741"/>
                  </a:lnTo>
                  <a:lnTo>
                    <a:pt x="13360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8" name="Group 337">
            <a:extLst>
              <a:ext uri="{FF2B5EF4-FFF2-40B4-BE49-F238E27FC236}">
                <a16:creationId xmlns:a16="http://schemas.microsoft.com/office/drawing/2014/main" id="{0CB672C9-9293-6916-FEE3-259301229B3E}"/>
              </a:ext>
            </a:extLst>
          </p:cNvPr>
          <p:cNvGrpSpPr>
            <a:grpSpLocks noChangeAspect="1"/>
          </p:cNvGrpSpPr>
          <p:nvPr/>
        </p:nvGrpSpPr>
        <p:grpSpPr>
          <a:xfrm>
            <a:off x="3813592" y="4700389"/>
            <a:ext cx="223020" cy="360720"/>
            <a:chOff x="0" y="0"/>
            <a:chExt cx="297360" cy="480960"/>
          </a:xfrm>
        </p:grpSpPr>
        <p:sp>
          <p:nvSpPr>
            <p:cNvPr id="1409" name="Freeform 338">
              <a:extLst>
                <a:ext uri="{FF2B5EF4-FFF2-40B4-BE49-F238E27FC236}">
                  <a16:creationId xmlns:a16="http://schemas.microsoft.com/office/drawing/2014/main" id="{021B833F-9DBB-43F3-DE7F-3F68DF274E9C}"/>
                </a:ext>
              </a:extLst>
            </p:cNvPr>
            <p:cNvSpPr/>
            <p:nvPr/>
          </p:nvSpPr>
          <p:spPr>
            <a:xfrm>
              <a:off x="127" y="0"/>
              <a:ext cx="297307" cy="480949"/>
            </a:xfrm>
            <a:custGeom>
              <a:avLst/>
              <a:gdLst/>
              <a:ahLst/>
              <a:cxnLst/>
              <a:rect l="l" t="t" r="r" b="b"/>
              <a:pathLst>
                <a:path w="297307" h="480949">
                  <a:moveTo>
                    <a:pt x="163703" y="0"/>
                  </a:moveTo>
                  <a:lnTo>
                    <a:pt x="0" y="213741"/>
                  </a:lnTo>
                  <a:lnTo>
                    <a:pt x="0" y="480949"/>
                  </a:lnTo>
                  <a:lnTo>
                    <a:pt x="260604" y="480949"/>
                  </a:lnTo>
                  <a:cubicBezTo>
                    <a:pt x="280670" y="480949"/>
                    <a:pt x="297307" y="463169"/>
                    <a:pt x="297307" y="441833"/>
                  </a:cubicBezTo>
                  <a:lnTo>
                    <a:pt x="297307" y="281432"/>
                  </a:lnTo>
                  <a:cubicBezTo>
                    <a:pt x="294005" y="167513"/>
                    <a:pt x="243840" y="64135"/>
                    <a:pt x="1637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0" name="Group 339">
            <a:extLst>
              <a:ext uri="{FF2B5EF4-FFF2-40B4-BE49-F238E27FC236}">
                <a16:creationId xmlns:a16="http://schemas.microsoft.com/office/drawing/2014/main" id="{A1D574EA-3D50-9DDF-AE52-4349FFBE509C}"/>
              </a:ext>
            </a:extLst>
          </p:cNvPr>
          <p:cNvGrpSpPr>
            <a:grpSpLocks noChangeAspect="1"/>
          </p:cNvGrpSpPr>
          <p:nvPr/>
        </p:nvGrpSpPr>
        <p:grpSpPr>
          <a:xfrm>
            <a:off x="3821152" y="4339129"/>
            <a:ext cx="439020" cy="368820"/>
            <a:chOff x="0" y="0"/>
            <a:chExt cx="585360" cy="491760"/>
          </a:xfrm>
        </p:grpSpPr>
        <p:sp>
          <p:nvSpPr>
            <p:cNvPr id="1411" name="Freeform 340">
              <a:extLst>
                <a:ext uri="{FF2B5EF4-FFF2-40B4-BE49-F238E27FC236}">
                  <a16:creationId xmlns:a16="http://schemas.microsoft.com/office/drawing/2014/main" id="{4A81A36D-0F73-1CFE-60C8-840D983A32BA}"/>
                </a:ext>
              </a:extLst>
            </p:cNvPr>
            <p:cNvSpPr/>
            <p:nvPr/>
          </p:nvSpPr>
          <p:spPr>
            <a:xfrm>
              <a:off x="0" y="0"/>
              <a:ext cx="585343" cy="491744"/>
            </a:xfrm>
            <a:custGeom>
              <a:avLst/>
              <a:gdLst/>
              <a:ahLst/>
              <a:cxnLst/>
              <a:rect l="l" t="t" r="r" b="b"/>
              <a:pathLst>
                <a:path w="585343" h="491744">
                  <a:moveTo>
                    <a:pt x="391414" y="171069"/>
                  </a:moveTo>
                  <a:cubicBezTo>
                    <a:pt x="414909" y="171069"/>
                    <a:pt x="431546" y="188976"/>
                    <a:pt x="431546" y="210312"/>
                  </a:cubicBezTo>
                  <a:cubicBezTo>
                    <a:pt x="431546" y="231648"/>
                    <a:pt x="414909" y="249428"/>
                    <a:pt x="391414" y="249428"/>
                  </a:cubicBezTo>
                  <a:lnTo>
                    <a:pt x="317754" y="249428"/>
                  </a:lnTo>
                  <a:cubicBezTo>
                    <a:pt x="297688" y="249428"/>
                    <a:pt x="280924" y="231648"/>
                    <a:pt x="280924" y="210312"/>
                  </a:cubicBezTo>
                  <a:cubicBezTo>
                    <a:pt x="280924" y="188976"/>
                    <a:pt x="297688" y="171069"/>
                    <a:pt x="317754" y="171069"/>
                  </a:cubicBezTo>
                  <a:close/>
                  <a:moveTo>
                    <a:pt x="438150" y="0"/>
                  </a:moveTo>
                  <a:cubicBezTo>
                    <a:pt x="391287" y="60579"/>
                    <a:pt x="324485" y="96266"/>
                    <a:pt x="247396" y="96266"/>
                  </a:cubicBezTo>
                  <a:cubicBezTo>
                    <a:pt x="170307" y="96266"/>
                    <a:pt x="103759" y="57023"/>
                    <a:pt x="56896" y="7112"/>
                  </a:cubicBezTo>
                  <a:cubicBezTo>
                    <a:pt x="36830" y="25019"/>
                    <a:pt x="16764" y="42799"/>
                    <a:pt x="0" y="64135"/>
                  </a:cubicBezTo>
                  <a:cubicBezTo>
                    <a:pt x="100330" y="85471"/>
                    <a:pt x="173863" y="178181"/>
                    <a:pt x="173863" y="295783"/>
                  </a:cubicBezTo>
                  <a:cubicBezTo>
                    <a:pt x="173863" y="331470"/>
                    <a:pt x="167132" y="363474"/>
                    <a:pt x="153797" y="392049"/>
                  </a:cubicBezTo>
                  <a:cubicBezTo>
                    <a:pt x="197358" y="420497"/>
                    <a:pt x="234061" y="452501"/>
                    <a:pt x="267462" y="491744"/>
                  </a:cubicBezTo>
                  <a:lnTo>
                    <a:pt x="548640" y="491744"/>
                  </a:lnTo>
                  <a:cubicBezTo>
                    <a:pt x="568706" y="491744"/>
                    <a:pt x="585343" y="473837"/>
                    <a:pt x="585343" y="452501"/>
                  </a:cubicBezTo>
                  <a:lnTo>
                    <a:pt x="585343" y="295783"/>
                  </a:lnTo>
                  <a:cubicBezTo>
                    <a:pt x="582041" y="171069"/>
                    <a:pt x="521843" y="64135"/>
                    <a:pt x="43815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2" name="Group 341">
            <a:extLst>
              <a:ext uri="{FF2B5EF4-FFF2-40B4-BE49-F238E27FC236}">
                <a16:creationId xmlns:a16="http://schemas.microsoft.com/office/drawing/2014/main" id="{41A72134-34DE-5BDD-4886-DA83A1895FB9}"/>
              </a:ext>
            </a:extLst>
          </p:cNvPr>
          <p:cNvGrpSpPr>
            <a:grpSpLocks noChangeAspect="1"/>
          </p:cNvGrpSpPr>
          <p:nvPr/>
        </p:nvGrpSpPr>
        <p:grpSpPr>
          <a:xfrm>
            <a:off x="3316792" y="4336429"/>
            <a:ext cx="434160" cy="368820"/>
            <a:chOff x="0" y="0"/>
            <a:chExt cx="578880" cy="491760"/>
          </a:xfrm>
        </p:grpSpPr>
        <p:sp>
          <p:nvSpPr>
            <p:cNvPr id="1413" name="Freeform 342">
              <a:extLst>
                <a:ext uri="{FF2B5EF4-FFF2-40B4-BE49-F238E27FC236}">
                  <a16:creationId xmlns:a16="http://schemas.microsoft.com/office/drawing/2014/main" id="{DD9F1F85-242C-F0B5-EE99-8A9E612D4ED0}"/>
                </a:ext>
              </a:extLst>
            </p:cNvPr>
            <p:cNvSpPr/>
            <p:nvPr/>
          </p:nvSpPr>
          <p:spPr>
            <a:xfrm>
              <a:off x="127" y="127"/>
              <a:ext cx="578993" cy="491744"/>
            </a:xfrm>
            <a:custGeom>
              <a:avLst/>
              <a:gdLst/>
              <a:ahLst/>
              <a:cxnLst/>
              <a:rect l="l" t="t" r="r" b="b"/>
              <a:pathLst>
                <a:path w="578993" h="491744">
                  <a:moveTo>
                    <a:pt x="257556" y="174498"/>
                  </a:moveTo>
                  <a:cubicBezTo>
                    <a:pt x="277622" y="174498"/>
                    <a:pt x="294386" y="192405"/>
                    <a:pt x="294386" y="213741"/>
                  </a:cubicBezTo>
                  <a:cubicBezTo>
                    <a:pt x="294386" y="235077"/>
                    <a:pt x="277622" y="252857"/>
                    <a:pt x="257556" y="252857"/>
                  </a:cubicBezTo>
                  <a:lnTo>
                    <a:pt x="183896" y="252857"/>
                  </a:lnTo>
                  <a:cubicBezTo>
                    <a:pt x="160528" y="252857"/>
                    <a:pt x="143764" y="235077"/>
                    <a:pt x="143764" y="213741"/>
                  </a:cubicBezTo>
                  <a:cubicBezTo>
                    <a:pt x="143764" y="192405"/>
                    <a:pt x="160528" y="174498"/>
                    <a:pt x="183896" y="174498"/>
                  </a:cubicBezTo>
                  <a:close/>
                  <a:moveTo>
                    <a:pt x="140462" y="0"/>
                  </a:moveTo>
                  <a:cubicBezTo>
                    <a:pt x="56769" y="64135"/>
                    <a:pt x="0" y="171069"/>
                    <a:pt x="0" y="288544"/>
                  </a:cubicBezTo>
                  <a:lnTo>
                    <a:pt x="0" y="445516"/>
                  </a:lnTo>
                  <a:cubicBezTo>
                    <a:pt x="0" y="473964"/>
                    <a:pt x="10033" y="491744"/>
                    <a:pt x="33401" y="491744"/>
                  </a:cubicBezTo>
                  <a:lnTo>
                    <a:pt x="311150" y="491744"/>
                  </a:lnTo>
                  <a:cubicBezTo>
                    <a:pt x="341376" y="448945"/>
                    <a:pt x="378206" y="413385"/>
                    <a:pt x="425069" y="391922"/>
                  </a:cubicBezTo>
                  <a:cubicBezTo>
                    <a:pt x="411734" y="359918"/>
                    <a:pt x="405003" y="331343"/>
                    <a:pt x="405003" y="295656"/>
                  </a:cubicBezTo>
                  <a:cubicBezTo>
                    <a:pt x="405003" y="181610"/>
                    <a:pt x="478663" y="85471"/>
                    <a:pt x="578993" y="64135"/>
                  </a:cubicBezTo>
                  <a:cubicBezTo>
                    <a:pt x="562229" y="39116"/>
                    <a:pt x="542163" y="21336"/>
                    <a:pt x="522097" y="3556"/>
                  </a:cubicBezTo>
                  <a:cubicBezTo>
                    <a:pt x="475107" y="57023"/>
                    <a:pt x="408178" y="92583"/>
                    <a:pt x="334518" y="92583"/>
                  </a:cubicBezTo>
                  <a:cubicBezTo>
                    <a:pt x="257556" y="92583"/>
                    <a:pt x="190627" y="57023"/>
                    <a:pt x="1404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4" name="Group 343">
            <a:extLst>
              <a:ext uri="{FF2B5EF4-FFF2-40B4-BE49-F238E27FC236}">
                <a16:creationId xmlns:a16="http://schemas.microsoft.com/office/drawing/2014/main" id="{D8BE8597-501C-F3EF-E52E-F3372F8D9D29}"/>
              </a:ext>
            </a:extLst>
          </p:cNvPr>
          <p:cNvGrpSpPr>
            <a:grpSpLocks noChangeAspect="1"/>
          </p:cNvGrpSpPr>
          <p:nvPr/>
        </p:nvGrpSpPr>
        <p:grpSpPr>
          <a:xfrm>
            <a:off x="9287572" y="4033489"/>
            <a:ext cx="55080" cy="149580"/>
            <a:chOff x="0" y="0"/>
            <a:chExt cx="73440" cy="199440"/>
          </a:xfrm>
        </p:grpSpPr>
        <p:sp>
          <p:nvSpPr>
            <p:cNvPr id="1415" name="Freeform 344">
              <a:extLst>
                <a:ext uri="{FF2B5EF4-FFF2-40B4-BE49-F238E27FC236}">
                  <a16:creationId xmlns:a16="http://schemas.microsoft.com/office/drawing/2014/main" id="{51BCAFB6-8DCE-F568-CC6A-ECC5022850E1}"/>
                </a:ext>
              </a:extLst>
            </p:cNvPr>
            <p:cNvSpPr/>
            <p:nvPr/>
          </p:nvSpPr>
          <p:spPr>
            <a:xfrm>
              <a:off x="0" y="127"/>
              <a:ext cx="73533" cy="199390"/>
            </a:xfrm>
            <a:custGeom>
              <a:avLst/>
              <a:gdLst/>
              <a:ahLst/>
              <a:cxnLst/>
              <a:rect l="l" t="t" r="r" b="b"/>
              <a:pathLst>
                <a:path w="73533" h="199390">
                  <a:moveTo>
                    <a:pt x="36830" y="0"/>
                  </a:moveTo>
                  <a:cubicBezTo>
                    <a:pt x="16764" y="0"/>
                    <a:pt x="0" y="17780"/>
                    <a:pt x="0" y="39116"/>
                  </a:cubicBezTo>
                  <a:lnTo>
                    <a:pt x="0" y="160147"/>
                  </a:lnTo>
                  <a:cubicBezTo>
                    <a:pt x="0" y="181483"/>
                    <a:pt x="16764" y="199390"/>
                    <a:pt x="36830" y="199390"/>
                  </a:cubicBezTo>
                  <a:cubicBezTo>
                    <a:pt x="56896" y="199390"/>
                    <a:pt x="73533" y="181483"/>
                    <a:pt x="73533" y="160147"/>
                  </a:cubicBezTo>
                  <a:lnTo>
                    <a:pt x="73533" y="39116"/>
                  </a:lnTo>
                  <a:cubicBezTo>
                    <a:pt x="73406" y="17780"/>
                    <a:pt x="56769" y="0"/>
                    <a:pt x="368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6" name="Group 345">
            <a:extLst>
              <a:ext uri="{FF2B5EF4-FFF2-40B4-BE49-F238E27FC236}">
                <a16:creationId xmlns:a16="http://schemas.microsoft.com/office/drawing/2014/main" id="{31A4F3F2-A15C-F6BB-0051-E8F901B9BBC5}"/>
              </a:ext>
            </a:extLst>
          </p:cNvPr>
          <p:cNvGrpSpPr>
            <a:grpSpLocks noChangeAspect="1"/>
          </p:cNvGrpSpPr>
          <p:nvPr/>
        </p:nvGrpSpPr>
        <p:grpSpPr>
          <a:xfrm>
            <a:off x="9456052" y="4096669"/>
            <a:ext cx="112860" cy="115560"/>
            <a:chOff x="0" y="0"/>
            <a:chExt cx="150480" cy="154080"/>
          </a:xfrm>
        </p:grpSpPr>
        <p:sp>
          <p:nvSpPr>
            <p:cNvPr id="1417" name="Freeform 346">
              <a:extLst>
                <a:ext uri="{FF2B5EF4-FFF2-40B4-BE49-F238E27FC236}">
                  <a16:creationId xmlns:a16="http://schemas.microsoft.com/office/drawing/2014/main" id="{66ECD527-EDD2-89B6-1852-DA5A31D10379}"/>
                </a:ext>
              </a:extLst>
            </p:cNvPr>
            <p:cNvSpPr/>
            <p:nvPr/>
          </p:nvSpPr>
          <p:spPr>
            <a:xfrm>
              <a:off x="0" y="127"/>
              <a:ext cx="150368" cy="154051"/>
            </a:xfrm>
            <a:custGeom>
              <a:avLst/>
              <a:gdLst/>
              <a:ahLst/>
              <a:cxnLst/>
              <a:rect l="l" t="t" r="r" b="b"/>
              <a:pathLst>
                <a:path w="150368" h="154051">
                  <a:moveTo>
                    <a:pt x="113665" y="0"/>
                  </a:moveTo>
                  <a:cubicBezTo>
                    <a:pt x="103632" y="0"/>
                    <a:pt x="93599" y="2540"/>
                    <a:pt x="86868" y="8001"/>
                  </a:cubicBezTo>
                  <a:lnTo>
                    <a:pt x="13335" y="89916"/>
                  </a:lnTo>
                  <a:cubicBezTo>
                    <a:pt x="0" y="104140"/>
                    <a:pt x="0" y="129159"/>
                    <a:pt x="13335" y="143383"/>
                  </a:cubicBezTo>
                  <a:cubicBezTo>
                    <a:pt x="20066" y="150495"/>
                    <a:pt x="28448" y="154051"/>
                    <a:pt x="37084" y="154051"/>
                  </a:cubicBezTo>
                  <a:cubicBezTo>
                    <a:pt x="45720" y="154051"/>
                    <a:pt x="55118" y="150495"/>
                    <a:pt x="63500" y="143383"/>
                  </a:cubicBezTo>
                  <a:lnTo>
                    <a:pt x="140335" y="61341"/>
                  </a:lnTo>
                  <a:cubicBezTo>
                    <a:pt x="150368" y="47117"/>
                    <a:pt x="150368" y="22225"/>
                    <a:pt x="140335" y="8001"/>
                  </a:cubicBezTo>
                  <a:cubicBezTo>
                    <a:pt x="133731" y="2540"/>
                    <a:pt x="123698" y="0"/>
                    <a:pt x="1136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8" name="Group 347">
            <a:extLst>
              <a:ext uri="{FF2B5EF4-FFF2-40B4-BE49-F238E27FC236}">
                <a16:creationId xmlns:a16="http://schemas.microsoft.com/office/drawing/2014/main" id="{8A519C4E-12E0-0F4C-CD6A-225D30083CE0}"/>
              </a:ext>
            </a:extLst>
          </p:cNvPr>
          <p:cNvGrpSpPr>
            <a:grpSpLocks noChangeAspect="1"/>
          </p:cNvGrpSpPr>
          <p:nvPr/>
        </p:nvGrpSpPr>
        <p:grpSpPr>
          <a:xfrm>
            <a:off x="9618592" y="4447669"/>
            <a:ext cx="112860" cy="61560"/>
            <a:chOff x="0" y="0"/>
            <a:chExt cx="150480" cy="82080"/>
          </a:xfrm>
        </p:grpSpPr>
        <p:sp>
          <p:nvSpPr>
            <p:cNvPr id="1419" name="Freeform 348">
              <a:extLst>
                <a:ext uri="{FF2B5EF4-FFF2-40B4-BE49-F238E27FC236}">
                  <a16:creationId xmlns:a16="http://schemas.microsoft.com/office/drawing/2014/main" id="{837EC2E2-4AE8-29D1-9F46-4E584E8EF972}"/>
                </a:ext>
              </a:extLst>
            </p:cNvPr>
            <p:cNvSpPr/>
            <p:nvPr/>
          </p:nvSpPr>
          <p:spPr>
            <a:xfrm>
              <a:off x="127" y="127"/>
              <a:ext cx="150495" cy="82042"/>
            </a:xfrm>
            <a:custGeom>
              <a:avLst/>
              <a:gdLst/>
              <a:ahLst/>
              <a:cxnLst/>
              <a:rect l="l" t="t" r="r" b="b"/>
              <a:pathLst>
                <a:path w="150495" h="82042">
                  <a:moveTo>
                    <a:pt x="40132" y="0"/>
                  </a:moveTo>
                  <a:cubicBezTo>
                    <a:pt x="16637" y="0"/>
                    <a:pt x="0" y="17780"/>
                    <a:pt x="0" y="39243"/>
                  </a:cubicBezTo>
                  <a:cubicBezTo>
                    <a:pt x="0" y="64262"/>
                    <a:pt x="16637" y="82042"/>
                    <a:pt x="40132" y="82042"/>
                  </a:cubicBezTo>
                  <a:lnTo>
                    <a:pt x="113665" y="82042"/>
                  </a:lnTo>
                  <a:cubicBezTo>
                    <a:pt x="133731" y="82042"/>
                    <a:pt x="150495" y="64262"/>
                    <a:pt x="150495" y="39243"/>
                  </a:cubicBezTo>
                  <a:cubicBezTo>
                    <a:pt x="150495" y="17780"/>
                    <a:pt x="133731" y="0"/>
                    <a:pt x="1136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0" name="Group 349">
            <a:extLst>
              <a:ext uri="{FF2B5EF4-FFF2-40B4-BE49-F238E27FC236}">
                <a16:creationId xmlns:a16="http://schemas.microsoft.com/office/drawing/2014/main" id="{F75EBC9A-276A-5F88-9928-BB5859BA185F}"/>
              </a:ext>
            </a:extLst>
          </p:cNvPr>
          <p:cNvGrpSpPr>
            <a:grpSpLocks noChangeAspect="1"/>
          </p:cNvGrpSpPr>
          <p:nvPr/>
        </p:nvGrpSpPr>
        <p:grpSpPr>
          <a:xfrm>
            <a:off x="8849092" y="4447669"/>
            <a:ext cx="112860" cy="58860"/>
            <a:chOff x="0" y="0"/>
            <a:chExt cx="150480" cy="78480"/>
          </a:xfrm>
        </p:grpSpPr>
        <p:sp>
          <p:nvSpPr>
            <p:cNvPr id="1421" name="Freeform 350">
              <a:extLst>
                <a:ext uri="{FF2B5EF4-FFF2-40B4-BE49-F238E27FC236}">
                  <a16:creationId xmlns:a16="http://schemas.microsoft.com/office/drawing/2014/main" id="{1F8B0A3B-AFCD-082A-FC96-3E1EE1511711}"/>
                </a:ext>
              </a:extLst>
            </p:cNvPr>
            <p:cNvSpPr/>
            <p:nvPr/>
          </p:nvSpPr>
          <p:spPr>
            <a:xfrm>
              <a:off x="127" y="127"/>
              <a:ext cx="150495" cy="78486"/>
            </a:xfrm>
            <a:custGeom>
              <a:avLst/>
              <a:gdLst/>
              <a:ahLst/>
              <a:cxnLst/>
              <a:rect l="l" t="t" r="r" b="b"/>
              <a:pathLst>
                <a:path w="150495" h="78486">
                  <a:moveTo>
                    <a:pt x="36703" y="0"/>
                  </a:moveTo>
                  <a:cubicBezTo>
                    <a:pt x="16637" y="0"/>
                    <a:pt x="0" y="17780"/>
                    <a:pt x="0" y="39116"/>
                  </a:cubicBezTo>
                  <a:cubicBezTo>
                    <a:pt x="0" y="64135"/>
                    <a:pt x="16637" y="78486"/>
                    <a:pt x="36703" y="78486"/>
                  </a:cubicBezTo>
                  <a:lnTo>
                    <a:pt x="113665" y="78486"/>
                  </a:lnTo>
                  <a:cubicBezTo>
                    <a:pt x="133731" y="78486"/>
                    <a:pt x="150495" y="64262"/>
                    <a:pt x="150495" y="39243"/>
                  </a:cubicBezTo>
                  <a:cubicBezTo>
                    <a:pt x="150495" y="17780"/>
                    <a:pt x="133731" y="0"/>
                    <a:pt x="1136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2" name="Group 351">
            <a:extLst>
              <a:ext uri="{FF2B5EF4-FFF2-40B4-BE49-F238E27FC236}">
                <a16:creationId xmlns:a16="http://schemas.microsoft.com/office/drawing/2014/main" id="{62AE0E49-AEF7-3537-4FF0-36D66E8B476A}"/>
              </a:ext>
            </a:extLst>
          </p:cNvPr>
          <p:cNvGrpSpPr>
            <a:grpSpLocks noChangeAspect="1"/>
          </p:cNvGrpSpPr>
          <p:nvPr/>
        </p:nvGrpSpPr>
        <p:grpSpPr>
          <a:xfrm>
            <a:off x="9067252" y="4096669"/>
            <a:ext cx="112860" cy="115560"/>
            <a:chOff x="0" y="0"/>
            <a:chExt cx="150480" cy="154080"/>
          </a:xfrm>
        </p:grpSpPr>
        <p:sp>
          <p:nvSpPr>
            <p:cNvPr id="1423" name="Freeform 352">
              <a:extLst>
                <a:ext uri="{FF2B5EF4-FFF2-40B4-BE49-F238E27FC236}">
                  <a16:creationId xmlns:a16="http://schemas.microsoft.com/office/drawing/2014/main" id="{5D4AE606-51D4-9BBA-6644-FCC6050ECBAE}"/>
                </a:ext>
              </a:extLst>
            </p:cNvPr>
            <p:cNvSpPr/>
            <p:nvPr/>
          </p:nvSpPr>
          <p:spPr>
            <a:xfrm>
              <a:off x="254" y="127"/>
              <a:ext cx="150495" cy="154051"/>
            </a:xfrm>
            <a:custGeom>
              <a:avLst/>
              <a:gdLst/>
              <a:ahLst/>
              <a:cxnLst/>
              <a:rect l="l" t="t" r="r" b="b"/>
              <a:pathLst>
                <a:path w="150495" h="154051">
                  <a:moveTo>
                    <a:pt x="38354" y="0"/>
                  </a:moveTo>
                  <a:cubicBezTo>
                    <a:pt x="29083" y="0"/>
                    <a:pt x="19939" y="2540"/>
                    <a:pt x="13335" y="8001"/>
                  </a:cubicBezTo>
                  <a:cubicBezTo>
                    <a:pt x="0" y="22225"/>
                    <a:pt x="0" y="50800"/>
                    <a:pt x="13335" y="61341"/>
                  </a:cubicBezTo>
                  <a:lnTo>
                    <a:pt x="86868" y="143383"/>
                  </a:lnTo>
                  <a:cubicBezTo>
                    <a:pt x="93599" y="150495"/>
                    <a:pt x="103505" y="154051"/>
                    <a:pt x="113665" y="154051"/>
                  </a:cubicBezTo>
                  <a:cubicBezTo>
                    <a:pt x="123825" y="154051"/>
                    <a:pt x="133731" y="150495"/>
                    <a:pt x="140462" y="143383"/>
                  </a:cubicBezTo>
                  <a:cubicBezTo>
                    <a:pt x="150495" y="129159"/>
                    <a:pt x="150495" y="104140"/>
                    <a:pt x="140462" y="89916"/>
                  </a:cubicBezTo>
                  <a:lnTo>
                    <a:pt x="63373" y="8001"/>
                  </a:lnTo>
                  <a:cubicBezTo>
                    <a:pt x="56642" y="2540"/>
                    <a:pt x="47498" y="0"/>
                    <a:pt x="383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4" name="Group 353">
            <a:extLst>
              <a:ext uri="{FF2B5EF4-FFF2-40B4-BE49-F238E27FC236}">
                <a16:creationId xmlns:a16="http://schemas.microsoft.com/office/drawing/2014/main" id="{653C2891-0731-9290-0842-35B286BCFFD3}"/>
              </a:ext>
            </a:extLst>
          </p:cNvPr>
          <p:cNvGrpSpPr>
            <a:grpSpLocks noChangeAspect="1"/>
          </p:cNvGrpSpPr>
          <p:nvPr/>
        </p:nvGrpSpPr>
        <p:grpSpPr>
          <a:xfrm>
            <a:off x="8898772" y="4212229"/>
            <a:ext cx="117720" cy="88020"/>
            <a:chOff x="0" y="0"/>
            <a:chExt cx="156960" cy="117360"/>
          </a:xfrm>
        </p:grpSpPr>
        <p:sp>
          <p:nvSpPr>
            <p:cNvPr id="1425" name="Freeform 354">
              <a:extLst>
                <a:ext uri="{FF2B5EF4-FFF2-40B4-BE49-F238E27FC236}">
                  <a16:creationId xmlns:a16="http://schemas.microsoft.com/office/drawing/2014/main" id="{7346565B-D870-82BB-E96F-D69EEBB18D06}"/>
                </a:ext>
              </a:extLst>
            </p:cNvPr>
            <p:cNvSpPr/>
            <p:nvPr/>
          </p:nvSpPr>
          <p:spPr>
            <a:xfrm>
              <a:off x="127" y="0"/>
              <a:ext cx="156845" cy="117348"/>
            </a:xfrm>
            <a:custGeom>
              <a:avLst/>
              <a:gdLst/>
              <a:ahLst/>
              <a:cxnLst/>
              <a:rect l="l" t="t" r="r" b="b"/>
              <a:pathLst>
                <a:path w="156845" h="117348">
                  <a:moveTo>
                    <a:pt x="41783" y="0"/>
                  </a:moveTo>
                  <a:cubicBezTo>
                    <a:pt x="28194" y="0"/>
                    <a:pt x="13843" y="9144"/>
                    <a:pt x="6604" y="21971"/>
                  </a:cubicBezTo>
                  <a:cubicBezTo>
                    <a:pt x="0" y="39878"/>
                    <a:pt x="6604" y="64770"/>
                    <a:pt x="23241" y="75438"/>
                  </a:cubicBezTo>
                  <a:lnTo>
                    <a:pt x="100076" y="114681"/>
                  </a:lnTo>
                  <a:cubicBezTo>
                    <a:pt x="104394" y="116459"/>
                    <a:pt x="109220" y="117348"/>
                    <a:pt x="113919" y="117348"/>
                  </a:cubicBezTo>
                  <a:cubicBezTo>
                    <a:pt x="127889" y="117348"/>
                    <a:pt x="142748" y="109982"/>
                    <a:pt x="150114" y="96774"/>
                  </a:cubicBezTo>
                  <a:cubicBezTo>
                    <a:pt x="156845" y="78867"/>
                    <a:pt x="150114" y="50419"/>
                    <a:pt x="133350" y="43307"/>
                  </a:cubicBezTo>
                  <a:lnTo>
                    <a:pt x="56642" y="4318"/>
                  </a:lnTo>
                  <a:cubicBezTo>
                    <a:pt x="52070" y="1397"/>
                    <a:pt x="46990" y="0"/>
                    <a:pt x="417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6" name="Group 355">
            <a:extLst>
              <a:ext uri="{FF2B5EF4-FFF2-40B4-BE49-F238E27FC236}">
                <a16:creationId xmlns:a16="http://schemas.microsoft.com/office/drawing/2014/main" id="{BD013006-E482-ED58-30CD-FD527CF64E11}"/>
              </a:ext>
            </a:extLst>
          </p:cNvPr>
          <p:cNvGrpSpPr>
            <a:grpSpLocks noChangeAspect="1"/>
          </p:cNvGrpSpPr>
          <p:nvPr/>
        </p:nvGrpSpPr>
        <p:grpSpPr>
          <a:xfrm>
            <a:off x="9561352" y="4212769"/>
            <a:ext cx="117720" cy="90720"/>
            <a:chOff x="0" y="0"/>
            <a:chExt cx="156960" cy="120960"/>
          </a:xfrm>
        </p:grpSpPr>
        <p:sp>
          <p:nvSpPr>
            <p:cNvPr id="1427" name="Freeform 356">
              <a:extLst>
                <a:ext uri="{FF2B5EF4-FFF2-40B4-BE49-F238E27FC236}">
                  <a16:creationId xmlns:a16="http://schemas.microsoft.com/office/drawing/2014/main" id="{B271EC44-D03A-188A-7746-50505D382896}"/>
                </a:ext>
              </a:extLst>
            </p:cNvPr>
            <p:cNvSpPr/>
            <p:nvPr/>
          </p:nvSpPr>
          <p:spPr>
            <a:xfrm>
              <a:off x="0" y="0"/>
              <a:ext cx="156845" cy="120904"/>
            </a:xfrm>
            <a:custGeom>
              <a:avLst/>
              <a:gdLst/>
              <a:ahLst/>
              <a:cxnLst/>
              <a:rect l="l" t="t" r="r" b="b"/>
              <a:pathLst>
                <a:path w="156845" h="120904">
                  <a:moveTo>
                    <a:pt x="117602" y="0"/>
                  </a:moveTo>
                  <a:cubicBezTo>
                    <a:pt x="111125" y="0"/>
                    <a:pt x="104140" y="2032"/>
                    <a:pt x="96901" y="6477"/>
                  </a:cubicBezTo>
                  <a:lnTo>
                    <a:pt x="23368" y="45593"/>
                  </a:lnTo>
                  <a:cubicBezTo>
                    <a:pt x="6731" y="56134"/>
                    <a:pt x="0" y="77470"/>
                    <a:pt x="6731" y="98933"/>
                  </a:cubicBezTo>
                  <a:cubicBezTo>
                    <a:pt x="13970" y="111760"/>
                    <a:pt x="26543" y="120904"/>
                    <a:pt x="40513" y="120904"/>
                  </a:cubicBezTo>
                  <a:cubicBezTo>
                    <a:pt x="45847" y="120904"/>
                    <a:pt x="51308" y="119507"/>
                    <a:pt x="56896" y="116586"/>
                  </a:cubicBezTo>
                  <a:lnTo>
                    <a:pt x="133477" y="77470"/>
                  </a:lnTo>
                  <a:cubicBezTo>
                    <a:pt x="150241" y="66802"/>
                    <a:pt x="156845" y="45593"/>
                    <a:pt x="150241" y="24257"/>
                  </a:cubicBezTo>
                  <a:cubicBezTo>
                    <a:pt x="143383" y="9652"/>
                    <a:pt x="131826" y="0"/>
                    <a:pt x="1176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8" name="Group 357">
            <a:extLst>
              <a:ext uri="{FF2B5EF4-FFF2-40B4-BE49-F238E27FC236}">
                <a16:creationId xmlns:a16="http://schemas.microsoft.com/office/drawing/2014/main" id="{5EC1ED36-9072-EC8E-783C-1AE1BC98E747}"/>
              </a:ext>
            </a:extLst>
          </p:cNvPr>
          <p:cNvGrpSpPr>
            <a:grpSpLocks noChangeAspect="1"/>
          </p:cNvGrpSpPr>
          <p:nvPr/>
        </p:nvGrpSpPr>
        <p:grpSpPr>
          <a:xfrm>
            <a:off x="8999212" y="4207369"/>
            <a:ext cx="564300" cy="827280"/>
            <a:chOff x="0" y="0"/>
            <a:chExt cx="752400" cy="1103040"/>
          </a:xfrm>
        </p:grpSpPr>
        <p:sp>
          <p:nvSpPr>
            <p:cNvPr id="1429" name="Freeform 358">
              <a:extLst>
                <a:ext uri="{FF2B5EF4-FFF2-40B4-BE49-F238E27FC236}">
                  <a16:creationId xmlns:a16="http://schemas.microsoft.com/office/drawing/2014/main" id="{DF4CFF09-69B0-A826-1B41-70531AA380CE}"/>
                </a:ext>
              </a:extLst>
            </p:cNvPr>
            <p:cNvSpPr/>
            <p:nvPr/>
          </p:nvSpPr>
          <p:spPr>
            <a:xfrm>
              <a:off x="0" y="0"/>
              <a:ext cx="752348" cy="1102868"/>
            </a:xfrm>
            <a:custGeom>
              <a:avLst/>
              <a:gdLst/>
              <a:ahLst/>
              <a:cxnLst/>
              <a:rect l="l" t="t" r="r" b="b"/>
              <a:pathLst>
                <a:path w="752348" h="1102868">
                  <a:moveTo>
                    <a:pt x="374523" y="0"/>
                  </a:moveTo>
                  <a:cubicBezTo>
                    <a:pt x="334391" y="0"/>
                    <a:pt x="300990" y="35687"/>
                    <a:pt x="300990" y="82042"/>
                  </a:cubicBezTo>
                  <a:lnTo>
                    <a:pt x="300990" y="160401"/>
                  </a:lnTo>
                  <a:cubicBezTo>
                    <a:pt x="300990" y="117602"/>
                    <a:pt x="267462" y="82042"/>
                    <a:pt x="224028" y="82042"/>
                  </a:cubicBezTo>
                  <a:cubicBezTo>
                    <a:pt x="183896" y="82042"/>
                    <a:pt x="150495" y="117729"/>
                    <a:pt x="150495" y="160401"/>
                  </a:cubicBezTo>
                  <a:lnTo>
                    <a:pt x="150495" y="242443"/>
                  </a:lnTo>
                  <a:cubicBezTo>
                    <a:pt x="163830" y="242443"/>
                    <a:pt x="173863" y="235331"/>
                    <a:pt x="187198" y="235331"/>
                  </a:cubicBezTo>
                  <a:lnTo>
                    <a:pt x="371221" y="235331"/>
                  </a:lnTo>
                  <a:cubicBezTo>
                    <a:pt x="451485" y="235331"/>
                    <a:pt x="518287" y="306578"/>
                    <a:pt x="518287" y="392176"/>
                  </a:cubicBezTo>
                  <a:cubicBezTo>
                    <a:pt x="518287" y="463423"/>
                    <a:pt x="474853" y="520446"/>
                    <a:pt x="414655" y="538353"/>
                  </a:cubicBezTo>
                  <a:cubicBezTo>
                    <a:pt x="431292" y="574040"/>
                    <a:pt x="441452" y="620268"/>
                    <a:pt x="441452" y="663067"/>
                  </a:cubicBezTo>
                  <a:cubicBezTo>
                    <a:pt x="441452" y="688086"/>
                    <a:pt x="424688" y="705866"/>
                    <a:pt x="404622" y="705866"/>
                  </a:cubicBezTo>
                  <a:cubicBezTo>
                    <a:pt x="384556" y="705866"/>
                    <a:pt x="367919" y="688086"/>
                    <a:pt x="367919" y="663067"/>
                  </a:cubicBezTo>
                  <a:cubicBezTo>
                    <a:pt x="367919" y="556133"/>
                    <a:pt x="284226" y="467106"/>
                    <a:pt x="184023" y="467106"/>
                  </a:cubicBezTo>
                  <a:lnTo>
                    <a:pt x="367919" y="467106"/>
                  </a:lnTo>
                  <a:cubicBezTo>
                    <a:pt x="408051" y="467106"/>
                    <a:pt x="441452" y="431292"/>
                    <a:pt x="441452" y="388620"/>
                  </a:cubicBezTo>
                  <a:cubicBezTo>
                    <a:pt x="441452" y="342392"/>
                    <a:pt x="408051" y="306705"/>
                    <a:pt x="367919" y="306705"/>
                  </a:cubicBezTo>
                  <a:lnTo>
                    <a:pt x="183896" y="306705"/>
                  </a:lnTo>
                  <a:cubicBezTo>
                    <a:pt x="83693" y="306578"/>
                    <a:pt x="0" y="395605"/>
                    <a:pt x="0" y="502666"/>
                  </a:cubicBezTo>
                  <a:lnTo>
                    <a:pt x="0" y="584581"/>
                  </a:lnTo>
                  <a:cubicBezTo>
                    <a:pt x="0" y="691515"/>
                    <a:pt x="56896" y="787781"/>
                    <a:pt x="147066" y="834009"/>
                  </a:cubicBezTo>
                  <a:lnTo>
                    <a:pt x="147066" y="941070"/>
                  </a:lnTo>
                  <a:cubicBezTo>
                    <a:pt x="103632" y="941070"/>
                    <a:pt x="70231" y="976757"/>
                    <a:pt x="70231" y="1019429"/>
                  </a:cubicBezTo>
                  <a:lnTo>
                    <a:pt x="70231" y="1062228"/>
                  </a:lnTo>
                  <a:cubicBezTo>
                    <a:pt x="70231" y="1083564"/>
                    <a:pt x="86868" y="1101344"/>
                    <a:pt x="106934" y="1101344"/>
                  </a:cubicBezTo>
                  <a:lnTo>
                    <a:pt x="621919" y="1101344"/>
                  </a:lnTo>
                  <a:cubicBezTo>
                    <a:pt x="628650" y="1102487"/>
                    <a:pt x="634492" y="1102868"/>
                    <a:pt x="639826" y="1102868"/>
                  </a:cubicBezTo>
                  <a:cubicBezTo>
                    <a:pt x="669163" y="1102868"/>
                    <a:pt x="678815" y="1087374"/>
                    <a:pt x="678815" y="1069213"/>
                  </a:cubicBezTo>
                  <a:lnTo>
                    <a:pt x="678815" y="1030224"/>
                  </a:lnTo>
                  <a:cubicBezTo>
                    <a:pt x="678815" y="983996"/>
                    <a:pt x="648716" y="948309"/>
                    <a:pt x="605155" y="948309"/>
                  </a:cubicBezTo>
                  <a:lnTo>
                    <a:pt x="605155" y="841375"/>
                  </a:lnTo>
                  <a:cubicBezTo>
                    <a:pt x="692150" y="798449"/>
                    <a:pt x="752348" y="698754"/>
                    <a:pt x="752348" y="591820"/>
                  </a:cubicBezTo>
                  <a:lnTo>
                    <a:pt x="752348" y="242443"/>
                  </a:lnTo>
                  <a:cubicBezTo>
                    <a:pt x="752348" y="196088"/>
                    <a:pt x="718947" y="160401"/>
                    <a:pt x="675386" y="160401"/>
                  </a:cubicBezTo>
                  <a:cubicBezTo>
                    <a:pt x="635254" y="160401"/>
                    <a:pt x="601853" y="196088"/>
                    <a:pt x="601853" y="242443"/>
                  </a:cubicBezTo>
                  <a:lnTo>
                    <a:pt x="601853" y="160401"/>
                  </a:lnTo>
                  <a:cubicBezTo>
                    <a:pt x="601853" y="117602"/>
                    <a:pt x="568452" y="82042"/>
                    <a:pt x="524891" y="82042"/>
                  </a:cubicBezTo>
                  <a:cubicBezTo>
                    <a:pt x="484759" y="82042"/>
                    <a:pt x="451358" y="117729"/>
                    <a:pt x="451358" y="160401"/>
                  </a:cubicBezTo>
                  <a:lnTo>
                    <a:pt x="451358" y="82042"/>
                  </a:lnTo>
                  <a:cubicBezTo>
                    <a:pt x="451358" y="35687"/>
                    <a:pt x="417957" y="0"/>
                    <a:pt x="3745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0" name="Group 359">
            <a:extLst>
              <a:ext uri="{FF2B5EF4-FFF2-40B4-BE49-F238E27FC236}">
                <a16:creationId xmlns:a16="http://schemas.microsoft.com/office/drawing/2014/main" id="{FA74577C-3D28-36FD-2911-F3C216FA93C5}"/>
              </a:ext>
            </a:extLst>
          </p:cNvPr>
          <p:cNvGrpSpPr>
            <a:grpSpLocks noChangeAspect="1"/>
          </p:cNvGrpSpPr>
          <p:nvPr/>
        </p:nvGrpSpPr>
        <p:grpSpPr>
          <a:xfrm>
            <a:off x="9963112" y="4284049"/>
            <a:ext cx="436320" cy="497340"/>
            <a:chOff x="0" y="0"/>
            <a:chExt cx="581760" cy="663120"/>
          </a:xfrm>
        </p:grpSpPr>
        <p:sp>
          <p:nvSpPr>
            <p:cNvPr id="1431" name="Freeform 360">
              <a:extLst>
                <a:ext uri="{FF2B5EF4-FFF2-40B4-BE49-F238E27FC236}">
                  <a16:creationId xmlns:a16="http://schemas.microsoft.com/office/drawing/2014/main" id="{8D26CEC5-B200-FA8F-1583-BA115EF73510}"/>
                </a:ext>
              </a:extLst>
            </p:cNvPr>
            <p:cNvSpPr/>
            <p:nvPr/>
          </p:nvSpPr>
          <p:spPr>
            <a:xfrm>
              <a:off x="127" y="127"/>
              <a:ext cx="581787" cy="663067"/>
            </a:xfrm>
            <a:custGeom>
              <a:avLst/>
              <a:gdLst/>
              <a:ahLst/>
              <a:cxnLst/>
              <a:rect l="l" t="t" r="r" b="b"/>
              <a:pathLst>
                <a:path w="581787" h="663067">
                  <a:moveTo>
                    <a:pt x="274193" y="0"/>
                  </a:moveTo>
                  <a:lnTo>
                    <a:pt x="43434" y="249555"/>
                  </a:lnTo>
                  <a:cubicBezTo>
                    <a:pt x="0" y="295783"/>
                    <a:pt x="0" y="370713"/>
                    <a:pt x="43434" y="413512"/>
                  </a:cubicBezTo>
                  <a:lnTo>
                    <a:pt x="274193" y="663067"/>
                  </a:lnTo>
                  <a:lnTo>
                    <a:pt x="401193" y="524129"/>
                  </a:lnTo>
                  <a:cubicBezTo>
                    <a:pt x="407924" y="518668"/>
                    <a:pt x="417957" y="516128"/>
                    <a:pt x="427482" y="516128"/>
                  </a:cubicBezTo>
                  <a:cubicBezTo>
                    <a:pt x="437007" y="516128"/>
                    <a:pt x="446278" y="518668"/>
                    <a:pt x="451358" y="524129"/>
                  </a:cubicBezTo>
                  <a:lnTo>
                    <a:pt x="501396" y="577596"/>
                  </a:lnTo>
                  <a:cubicBezTo>
                    <a:pt x="508127" y="584708"/>
                    <a:pt x="518160" y="588391"/>
                    <a:pt x="527685" y="588391"/>
                  </a:cubicBezTo>
                  <a:cubicBezTo>
                    <a:pt x="537210" y="588391"/>
                    <a:pt x="546608" y="584708"/>
                    <a:pt x="551561" y="577596"/>
                  </a:cubicBezTo>
                  <a:cubicBezTo>
                    <a:pt x="564896" y="566928"/>
                    <a:pt x="564896" y="538480"/>
                    <a:pt x="551561" y="524129"/>
                  </a:cubicBezTo>
                  <a:lnTo>
                    <a:pt x="501523" y="470535"/>
                  </a:lnTo>
                  <a:cubicBezTo>
                    <a:pt x="491490" y="459867"/>
                    <a:pt x="491490" y="431419"/>
                    <a:pt x="501523" y="417068"/>
                  </a:cubicBezTo>
                  <a:lnTo>
                    <a:pt x="581787" y="335026"/>
                  </a:lnTo>
                  <a:lnTo>
                    <a:pt x="531749" y="281432"/>
                  </a:lnTo>
                  <a:lnTo>
                    <a:pt x="508254" y="306451"/>
                  </a:lnTo>
                  <a:cubicBezTo>
                    <a:pt x="486537" y="329692"/>
                    <a:pt x="458216" y="341249"/>
                    <a:pt x="429768" y="341249"/>
                  </a:cubicBezTo>
                  <a:cubicBezTo>
                    <a:pt x="401320" y="341249"/>
                    <a:pt x="372872" y="329692"/>
                    <a:pt x="351282" y="306451"/>
                  </a:cubicBezTo>
                  <a:cubicBezTo>
                    <a:pt x="311023" y="263652"/>
                    <a:pt x="311023" y="188722"/>
                    <a:pt x="351282" y="142494"/>
                  </a:cubicBezTo>
                  <a:lnTo>
                    <a:pt x="378079" y="117475"/>
                  </a:lnTo>
                  <a:lnTo>
                    <a:pt x="27419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2" name="Group 361">
            <a:extLst>
              <a:ext uri="{FF2B5EF4-FFF2-40B4-BE49-F238E27FC236}">
                <a16:creationId xmlns:a16="http://schemas.microsoft.com/office/drawing/2014/main" id="{CB462FDC-CF6F-8753-2C0F-686A2C936CA5}"/>
              </a:ext>
            </a:extLst>
          </p:cNvPr>
          <p:cNvGrpSpPr>
            <a:grpSpLocks noChangeAspect="1"/>
          </p:cNvGrpSpPr>
          <p:nvPr/>
        </p:nvGrpSpPr>
        <p:grpSpPr>
          <a:xfrm>
            <a:off x="10208812" y="4032949"/>
            <a:ext cx="463860" cy="454140"/>
            <a:chOff x="0" y="0"/>
            <a:chExt cx="618480" cy="605520"/>
          </a:xfrm>
        </p:grpSpPr>
        <p:sp>
          <p:nvSpPr>
            <p:cNvPr id="1433" name="Freeform 362">
              <a:extLst>
                <a:ext uri="{FF2B5EF4-FFF2-40B4-BE49-F238E27FC236}">
                  <a16:creationId xmlns:a16="http://schemas.microsoft.com/office/drawing/2014/main" id="{5723E8F7-3FE5-8803-31A2-66C22704329F}"/>
                </a:ext>
              </a:extLst>
            </p:cNvPr>
            <p:cNvSpPr/>
            <p:nvPr/>
          </p:nvSpPr>
          <p:spPr>
            <a:xfrm>
              <a:off x="0" y="0"/>
              <a:ext cx="618617" cy="605536"/>
            </a:xfrm>
            <a:custGeom>
              <a:avLst/>
              <a:gdLst/>
              <a:ahLst/>
              <a:cxnLst/>
              <a:rect l="l" t="t" r="r" b="b"/>
              <a:pathLst>
                <a:path w="618617" h="605536">
                  <a:moveTo>
                    <a:pt x="310515" y="0"/>
                  </a:moveTo>
                  <a:cubicBezTo>
                    <a:pt x="282448" y="0"/>
                    <a:pt x="254000" y="10795"/>
                    <a:pt x="234061" y="32131"/>
                  </a:cubicBezTo>
                  <a:lnTo>
                    <a:pt x="0" y="277749"/>
                  </a:lnTo>
                  <a:lnTo>
                    <a:pt x="130429" y="416687"/>
                  </a:lnTo>
                  <a:cubicBezTo>
                    <a:pt x="140462" y="427482"/>
                    <a:pt x="140462" y="455930"/>
                    <a:pt x="130429" y="466598"/>
                  </a:cubicBezTo>
                  <a:lnTo>
                    <a:pt x="76962" y="520065"/>
                  </a:lnTo>
                  <a:cubicBezTo>
                    <a:pt x="66929" y="534289"/>
                    <a:pt x="66929" y="562737"/>
                    <a:pt x="76962" y="573405"/>
                  </a:cubicBezTo>
                  <a:cubicBezTo>
                    <a:pt x="83693" y="580517"/>
                    <a:pt x="93599" y="584200"/>
                    <a:pt x="103759" y="584200"/>
                  </a:cubicBezTo>
                  <a:cubicBezTo>
                    <a:pt x="113919" y="584200"/>
                    <a:pt x="123825" y="580644"/>
                    <a:pt x="130556" y="573405"/>
                  </a:cubicBezTo>
                  <a:lnTo>
                    <a:pt x="180594" y="520065"/>
                  </a:lnTo>
                  <a:cubicBezTo>
                    <a:pt x="185674" y="514731"/>
                    <a:pt x="194818" y="512064"/>
                    <a:pt x="204470" y="512064"/>
                  </a:cubicBezTo>
                  <a:cubicBezTo>
                    <a:pt x="214122" y="512064"/>
                    <a:pt x="224155" y="514731"/>
                    <a:pt x="230759" y="520065"/>
                  </a:cubicBezTo>
                  <a:lnTo>
                    <a:pt x="307594" y="605536"/>
                  </a:lnTo>
                  <a:lnTo>
                    <a:pt x="357759" y="552069"/>
                  </a:lnTo>
                  <a:lnTo>
                    <a:pt x="334391" y="527177"/>
                  </a:lnTo>
                  <a:cubicBezTo>
                    <a:pt x="290830" y="480822"/>
                    <a:pt x="290830" y="406146"/>
                    <a:pt x="334391" y="363347"/>
                  </a:cubicBezTo>
                  <a:cubicBezTo>
                    <a:pt x="354457" y="340233"/>
                    <a:pt x="382778" y="328549"/>
                    <a:pt x="411226" y="328549"/>
                  </a:cubicBezTo>
                  <a:cubicBezTo>
                    <a:pt x="439674" y="328549"/>
                    <a:pt x="468122" y="340233"/>
                    <a:pt x="488188" y="363347"/>
                  </a:cubicBezTo>
                  <a:lnTo>
                    <a:pt x="514985" y="388239"/>
                  </a:lnTo>
                  <a:lnTo>
                    <a:pt x="618617" y="277749"/>
                  </a:lnTo>
                  <a:lnTo>
                    <a:pt x="384429" y="32131"/>
                  </a:lnTo>
                  <a:cubicBezTo>
                    <a:pt x="366141" y="10795"/>
                    <a:pt x="338582" y="0"/>
                    <a:pt x="31051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4" name="Group 363">
            <a:extLst>
              <a:ext uri="{FF2B5EF4-FFF2-40B4-BE49-F238E27FC236}">
                <a16:creationId xmlns:a16="http://schemas.microsoft.com/office/drawing/2014/main" id="{A5D41AEB-D3B9-1BAD-90D5-14FBC09FB5C5}"/>
              </a:ext>
            </a:extLst>
          </p:cNvPr>
          <p:cNvGrpSpPr>
            <a:grpSpLocks noChangeAspect="1"/>
          </p:cNvGrpSpPr>
          <p:nvPr/>
        </p:nvGrpSpPr>
        <p:grpSpPr>
          <a:xfrm>
            <a:off x="10484752" y="4284049"/>
            <a:ext cx="436320" cy="494640"/>
            <a:chOff x="0" y="0"/>
            <a:chExt cx="581760" cy="659520"/>
          </a:xfrm>
        </p:grpSpPr>
        <p:sp>
          <p:nvSpPr>
            <p:cNvPr id="1435" name="Freeform 364">
              <a:extLst>
                <a:ext uri="{FF2B5EF4-FFF2-40B4-BE49-F238E27FC236}">
                  <a16:creationId xmlns:a16="http://schemas.microsoft.com/office/drawing/2014/main" id="{DC8522A3-5CF5-917D-0378-AA58092405D1}"/>
                </a:ext>
              </a:extLst>
            </p:cNvPr>
            <p:cNvSpPr/>
            <p:nvPr/>
          </p:nvSpPr>
          <p:spPr>
            <a:xfrm>
              <a:off x="127" y="127"/>
              <a:ext cx="581787" cy="659638"/>
            </a:xfrm>
            <a:custGeom>
              <a:avLst/>
              <a:gdLst/>
              <a:ahLst/>
              <a:cxnLst/>
              <a:rect l="l" t="t" r="r" b="b"/>
              <a:pathLst>
                <a:path w="581787" h="659638">
                  <a:moveTo>
                    <a:pt x="307594" y="0"/>
                  </a:moveTo>
                  <a:lnTo>
                    <a:pt x="180594" y="138938"/>
                  </a:lnTo>
                  <a:cubicBezTo>
                    <a:pt x="173863" y="146050"/>
                    <a:pt x="163830" y="149733"/>
                    <a:pt x="153797" y="149733"/>
                  </a:cubicBezTo>
                  <a:cubicBezTo>
                    <a:pt x="143764" y="149733"/>
                    <a:pt x="133731" y="146050"/>
                    <a:pt x="127000" y="138938"/>
                  </a:cubicBezTo>
                  <a:lnTo>
                    <a:pt x="76835" y="85598"/>
                  </a:lnTo>
                  <a:cubicBezTo>
                    <a:pt x="71882" y="78486"/>
                    <a:pt x="62611" y="74803"/>
                    <a:pt x="53086" y="74803"/>
                  </a:cubicBezTo>
                  <a:cubicBezTo>
                    <a:pt x="43561" y="74803"/>
                    <a:pt x="33401" y="78486"/>
                    <a:pt x="26797" y="85598"/>
                  </a:cubicBezTo>
                  <a:cubicBezTo>
                    <a:pt x="16764" y="99822"/>
                    <a:pt x="16764" y="124714"/>
                    <a:pt x="26797" y="139065"/>
                  </a:cubicBezTo>
                  <a:lnTo>
                    <a:pt x="76835" y="192532"/>
                  </a:lnTo>
                  <a:cubicBezTo>
                    <a:pt x="90170" y="206756"/>
                    <a:pt x="90170" y="231648"/>
                    <a:pt x="76835" y="245999"/>
                  </a:cubicBezTo>
                  <a:lnTo>
                    <a:pt x="0" y="327914"/>
                  </a:lnTo>
                  <a:lnTo>
                    <a:pt x="50038" y="381381"/>
                  </a:lnTo>
                  <a:lnTo>
                    <a:pt x="73533" y="356489"/>
                  </a:lnTo>
                  <a:cubicBezTo>
                    <a:pt x="95123" y="333248"/>
                    <a:pt x="123571" y="321691"/>
                    <a:pt x="152019" y="321691"/>
                  </a:cubicBezTo>
                  <a:cubicBezTo>
                    <a:pt x="180467" y="321691"/>
                    <a:pt x="208915" y="333248"/>
                    <a:pt x="230505" y="356489"/>
                  </a:cubicBezTo>
                  <a:cubicBezTo>
                    <a:pt x="270637" y="399288"/>
                    <a:pt x="270637" y="477647"/>
                    <a:pt x="230505" y="520446"/>
                  </a:cubicBezTo>
                  <a:lnTo>
                    <a:pt x="203708" y="549021"/>
                  </a:lnTo>
                  <a:lnTo>
                    <a:pt x="307467" y="659638"/>
                  </a:lnTo>
                  <a:lnTo>
                    <a:pt x="538353" y="413512"/>
                  </a:lnTo>
                  <a:cubicBezTo>
                    <a:pt x="581787" y="370713"/>
                    <a:pt x="581787" y="295783"/>
                    <a:pt x="538353" y="249555"/>
                  </a:cubicBezTo>
                  <a:lnTo>
                    <a:pt x="30759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6" name="Group 365">
            <a:extLst>
              <a:ext uri="{FF2B5EF4-FFF2-40B4-BE49-F238E27FC236}">
                <a16:creationId xmlns:a16="http://schemas.microsoft.com/office/drawing/2014/main" id="{D1E154BA-1E49-7E1F-B803-197467911680}"/>
              </a:ext>
            </a:extLst>
          </p:cNvPr>
          <p:cNvGrpSpPr>
            <a:grpSpLocks noChangeAspect="1"/>
          </p:cNvGrpSpPr>
          <p:nvPr/>
        </p:nvGrpSpPr>
        <p:grpSpPr>
          <a:xfrm>
            <a:off x="10208812" y="4578349"/>
            <a:ext cx="469260" cy="457380"/>
            <a:chOff x="0" y="0"/>
            <a:chExt cx="625680" cy="609840"/>
          </a:xfrm>
        </p:grpSpPr>
        <p:sp>
          <p:nvSpPr>
            <p:cNvPr id="1437" name="Freeform 366">
              <a:extLst>
                <a:ext uri="{FF2B5EF4-FFF2-40B4-BE49-F238E27FC236}">
                  <a16:creationId xmlns:a16="http://schemas.microsoft.com/office/drawing/2014/main" id="{DE65857E-5EF1-EB4D-2CED-36B0E1E386FB}"/>
                </a:ext>
              </a:extLst>
            </p:cNvPr>
            <p:cNvSpPr/>
            <p:nvPr/>
          </p:nvSpPr>
          <p:spPr>
            <a:xfrm>
              <a:off x="0" y="0"/>
              <a:ext cx="625729" cy="609854"/>
            </a:xfrm>
            <a:custGeom>
              <a:avLst/>
              <a:gdLst/>
              <a:ahLst/>
              <a:cxnLst/>
              <a:rect l="l" t="t" r="r" b="b"/>
              <a:pathLst>
                <a:path w="625729" h="609854">
                  <a:moveTo>
                    <a:pt x="317881" y="0"/>
                  </a:moveTo>
                  <a:lnTo>
                    <a:pt x="267589" y="53594"/>
                  </a:lnTo>
                  <a:lnTo>
                    <a:pt x="291084" y="82169"/>
                  </a:lnTo>
                  <a:cubicBezTo>
                    <a:pt x="334645" y="124968"/>
                    <a:pt x="334645" y="199771"/>
                    <a:pt x="291084" y="246253"/>
                  </a:cubicBezTo>
                  <a:cubicBezTo>
                    <a:pt x="266065" y="267589"/>
                    <a:pt x="235839" y="278257"/>
                    <a:pt x="207010" y="278257"/>
                  </a:cubicBezTo>
                  <a:cubicBezTo>
                    <a:pt x="178181" y="278257"/>
                    <a:pt x="150622" y="267589"/>
                    <a:pt x="130556" y="246253"/>
                  </a:cubicBezTo>
                  <a:lnTo>
                    <a:pt x="103759" y="217551"/>
                  </a:lnTo>
                  <a:lnTo>
                    <a:pt x="0" y="331724"/>
                  </a:lnTo>
                  <a:lnTo>
                    <a:pt x="234188" y="574167"/>
                  </a:lnTo>
                  <a:cubicBezTo>
                    <a:pt x="254254" y="599186"/>
                    <a:pt x="284480" y="609854"/>
                    <a:pt x="311150" y="609854"/>
                  </a:cubicBezTo>
                  <a:cubicBezTo>
                    <a:pt x="341376" y="609854"/>
                    <a:pt x="371348" y="599186"/>
                    <a:pt x="391414" y="574167"/>
                  </a:cubicBezTo>
                  <a:lnTo>
                    <a:pt x="625729" y="331724"/>
                  </a:lnTo>
                  <a:lnTo>
                    <a:pt x="495300" y="192532"/>
                  </a:lnTo>
                  <a:cubicBezTo>
                    <a:pt x="485267" y="178308"/>
                    <a:pt x="485267" y="153416"/>
                    <a:pt x="495300" y="139065"/>
                  </a:cubicBezTo>
                  <a:lnTo>
                    <a:pt x="548767" y="85471"/>
                  </a:lnTo>
                  <a:cubicBezTo>
                    <a:pt x="558800" y="71247"/>
                    <a:pt x="558800" y="46355"/>
                    <a:pt x="548767" y="32004"/>
                  </a:cubicBezTo>
                  <a:cubicBezTo>
                    <a:pt x="542036" y="24892"/>
                    <a:pt x="532003" y="21209"/>
                    <a:pt x="521970" y="21209"/>
                  </a:cubicBezTo>
                  <a:cubicBezTo>
                    <a:pt x="511937" y="21209"/>
                    <a:pt x="501904" y="24892"/>
                    <a:pt x="495173" y="32004"/>
                  </a:cubicBezTo>
                  <a:lnTo>
                    <a:pt x="445008" y="85598"/>
                  </a:lnTo>
                  <a:cubicBezTo>
                    <a:pt x="440055" y="92710"/>
                    <a:pt x="430784" y="96393"/>
                    <a:pt x="421259" y="96393"/>
                  </a:cubicBezTo>
                  <a:cubicBezTo>
                    <a:pt x="411734" y="96393"/>
                    <a:pt x="401574" y="92710"/>
                    <a:pt x="394970" y="85598"/>
                  </a:cubicBezTo>
                  <a:lnTo>
                    <a:pt x="317881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8" name="Group 367">
            <a:extLst>
              <a:ext uri="{FF2B5EF4-FFF2-40B4-BE49-F238E27FC236}">
                <a16:creationId xmlns:a16="http://schemas.microsoft.com/office/drawing/2014/main" id="{9D032ECF-CACA-288F-4F40-019AE649D45B}"/>
              </a:ext>
            </a:extLst>
          </p:cNvPr>
          <p:cNvGrpSpPr>
            <a:grpSpLocks noChangeAspect="1"/>
          </p:cNvGrpSpPr>
          <p:nvPr/>
        </p:nvGrpSpPr>
        <p:grpSpPr>
          <a:xfrm>
            <a:off x="14346832" y="8557609"/>
            <a:ext cx="444960" cy="476280"/>
            <a:chOff x="0" y="0"/>
            <a:chExt cx="593280" cy="635040"/>
          </a:xfrm>
        </p:grpSpPr>
        <p:sp>
          <p:nvSpPr>
            <p:cNvPr id="1439" name="Freeform 368">
              <a:extLst>
                <a:ext uri="{FF2B5EF4-FFF2-40B4-BE49-F238E27FC236}">
                  <a16:creationId xmlns:a16="http://schemas.microsoft.com/office/drawing/2014/main" id="{A0D5218B-2DA3-5B93-B17E-839C9B54238B}"/>
                </a:ext>
              </a:extLst>
            </p:cNvPr>
            <p:cNvSpPr/>
            <p:nvPr/>
          </p:nvSpPr>
          <p:spPr>
            <a:xfrm>
              <a:off x="0" y="0"/>
              <a:ext cx="593217" cy="635000"/>
            </a:xfrm>
            <a:custGeom>
              <a:avLst/>
              <a:gdLst/>
              <a:ahLst/>
              <a:cxnLst/>
              <a:rect l="l" t="t" r="r" b="b"/>
              <a:pathLst>
                <a:path w="593217" h="635000">
                  <a:moveTo>
                    <a:pt x="296672" y="94234"/>
                  </a:moveTo>
                  <a:cubicBezTo>
                    <a:pt x="312420" y="94234"/>
                    <a:pt x="323850" y="108712"/>
                    <a:pt x="323850" y="128016"/>
                  </a:cubicBezTo>
                  <a:lnTo>
                    <a:pt x="323850" y="147320"/>
                  </a:lnTo>
                  <a:cubicBezTo>
                    <a:pt x="357759" y="159385"/>
                    <a:pt x="384937" y="195580"/>
                    <a:pt x="384937" y="239014"/>
                  </a:cubicBezTo>
                  <a:cubicBezTo>
                    <a:pt x="384937" y="255905"/>
                    <a:pt x="369189" y="268097"/>
                    <a:pt x="355600" y="268097"/>
                  </a:cubicBezTo>
                  <a:cubicBezTo>
                    <a:pt x="339725" y="268097"/>
                    <a:pt x="323850" y="253492"/>
                    <a:pt x="323850" y="239014"/>
                  </a:cubicBezTo>
                  <a:cubicBezTo>
                    <a:pt x="323850" y="219710"/>
                    <a:pt x="310261" y="207645"/>
                    <a:pt x="296672" y="207645"/>
                  </a:cubicBezTo>
                  <a:cubicBezTo>
                    <a:pt x="283083" y="207645"/>
                    <a:pt x="264922" y="224536"/>
                    <a:pt x="264922" y="239014"/>
                  </a:cubicBezTo>
                  <a:cubicBezTo>
                    <a:pt x="267208" y="255905"/>
                    <a:pt x="289814" y="275209"/>
                    <a:pt x="316992" y="292227"/>
                  </a:cubicBezTo>
                  <a:cubicBezTo>
                    <a:pt x="346456" y="316357"/>
                    <a:pt x="387223" y="347726"/>
                    <a:pt x="387223" y="398399"/>
                  </a:cubicBezTo>
                  <a:cubicBezTo>
                    <a:pt x="387223" y="441833"/>
                    <a:pt x="362331" y="473202"/>
                    <a:pt x="328422" y="490093"/>
                  </a:cubicBezTo>
                  <a:lnTo>
                    <a:pt x="328422" y="509397"/>
                  </a:lnTo>
                  <a:cubicBezTo>
                    <a:pt x="328422" y="528701"/>
                    <a:pt x="312547" y="543179"/>
                    <a:pt x="298958" y="543179"/>
                  </a:cubicBezTo>
                  <a:cubicBezTo>
                    <a:pt x="285369" y="543179"/>
                    <a:pt x="267208" y="528701"/>
                    <a:pt x="267208" y="509397"/>
                  </a:cubicBezTo>
                  <a:lnTo>
                    <a:pt x="267208" y="490220"/>
                  </a:lnTo>
                  <a:cubicBezTo>
                    <a:pt x="233172" y="478155"/>
                    <a:pt x="208407" y="441960"/>
                    <a:pt x="208407" y="398526"/>
                  </a:cubicBezTo>
                  <a:cubicBezTo>
                    <a:pt x="208407" y="381635"/>
                    <a:pt x="221996" y="369570"/>
                    <a:pt x="237744" y="369570"/>
                  </a:cubicBezTo>
                  <a:cubicBezTo>
                    <a:pt x="251460" y="369570"/>
                    <a:pt x="264922" y="384048"/>
                    <a:pt x="264922" y="398526"/>
                  </a:cubicBezTo>
                  <a:cubicBezTo>
                    <a:pt x="264922" y="417830"/>
                    <a:pt x="278511" y="429895"/>
                    <a:pt x="296672" y="429895"/>
                  </a:cubicBezTo>
                  <a:cubicBezTo>
                    <a:pt x="312420" y="429895"/>
                    <a:pt x="323850" y="413004"/>
                    <a:pt x="323850" y="398526"/>
                  </a:cubicBezTo>
                  <a:cubicBezTo>
                    <a:pt x="323850" y="381635"/>
                    <a:pt x="301244" y="362331"/>
                    <a:pt x="276225" y="345440"/>
                  </a:cubicBezTo>
                  <a:cubicBezTo>
                    <a:pt x="244475" y="321310"/>
                    <a:pt x="205994" y="289814"/>
                    <a:pt x="205994" y="239141"/>
                  </a:cubicBezTo>
                  <a:cubicBezTo>
                    <a:pt x="205994" y="195707"/>
                    <a:pt x="230886" y="164338"/>
                    <a:pt x="264922" y="147447"/>
                  </a:cubicBezTo>
                  <a:lnTo>
                    <a:pt x="264922" y="128016"/>
                  </a:lnTo>
                  <a:cubicBezTo>
                    <a:pt x="264922" y="108712"/>
                    <a:pt x="278511" y="94234"/>
                    <a:pt x="296672" y="94234"/>
                  </a:cubicBezTo>
                  <a:close/>
                  <a:moveTo>
                    <a:pt x="296672" y="0"/>
                  </a:moveTo>
                  <a:cubicBezTo>
                    <a:pt x="131318" y="0"/>
                    <a:pt x="0" y="142494"/>
                    <a:pt x="0" y="316357"/>
                  </a:cubicBezTo>
                  <a:cubicBezTo>
                    <a:pt x="0" y="492506"/>
                    <a:pt x="131318" y="635000"/>
                    <a:pt x="296672" y="635000"/>
                  </a:cubicBezTo>
                  <a:cubicBezTo>
                    <a:pt x="459613" y="635000"/>
                    <a:pt x="593217" y="492506"/>
                    <a:pt x="593217" y="316357"/>
                  </a:cubicBezTo>
                  <a:cubicBezTo>
                    <a:pt x="593217" y="142494"/>
                    <a:pt x="459613" y="0"/>
                    <a:pt x="2966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0" name="Group 369">
            <a:extLst>
              <a:ext uri="{FF2B5EF4-FFF2-40B4-BE49-F238E27FC236}">
                <a16:creationId xmlns:a16="http://schemas.microsoft.com/office/drawing/2014/main" id="{A1325E4B-7114-03E9-9628-E5C21DE3AE14}"/>
              </a:ext>
            </a:extLst>
          </p:cNvPr>
          <p:cNvGrpSpPr>
            <a:grpSpLocks noChangeAspect="1"/>
          </p:cNvGrpSpPr>
          <p:nvPr/>
        </p:nvGrpSpPr>
        <p:grpSpPr>
          <a:xfrm>
            <a:off x="14137852" y="8385889"/>
            <a:ext cx="345060" cy="172260"/>
            <a:chOff x="0" y="0"/>
            <a:chExt cx="460080" cy="229680"/>
          </a:xfrm>
        </p:grpSpPr>
        <p:sp>
          <p:nvSpPr>
            <p:cNvPr id="1441" name="Freeform 370">
              <a:extLst>
                <a:ext uri="{FF2B5EF4-FFF2-40B4-BE49-F238E27FC236}">
                  <a16:creationId xmlns:a16="http://schemas.microsoft.com/office/drawing/2014/main" id="{EB981835-7C2D-070B-FFBF-DAEAE80B6449}"/>
                </a:ext>
              </a:extLst>
            </p:cNvPr>
            <p:cNvSpPr/>
            <p:nvPr/>
          </p:nvSpPr>
          <p:spPr>
            <a:xfrm>
              <a:off x="0" y="127"/>
              <a:ext cx="460121" cy="229743"/>
            </a:xfrm>
            <a:custGeom>
              <a:avLst/>
              <a:gdLst/>
              <a:ahLst/>
              <a:cxnLst/>
              <a:rect l="l" t="t" r="r" b="b"/>
              <a:pathLst>
                <a:path w="460121" h="229743">
                  <a:moveTo>
                    <a:pt x="231140" y="0"/>
                  </a:moveTo>
                  <a:cubicBezTo>
                    <a:pt x="104267" y="0"/>
                    <a:pt x="0" y="50673"/>
                    <a:pt x="0" y="116078"/>
                  </a:cubicBezTo>
                  <a:cubicBezTo>
                    <a:pt x="0" y="178943"/>
                    <a:pt x="104267" y="229743"/>
                    <a:pt x="231140" y="229743"/>
                  </a:cubicBezTo>
                  <a:cubicBezTo>
                    <a:pt x="355854" y="229743"/>
                    <a:pt x="459994" y="178943"/>
                    <a:pt x="459994" y="116078"/>
                  </a:cubicBezTo>
                  <a:cubicBezTo>
                    <a:pt x="460121" y="50673"/>
                    <a:pt x="355854" y="0"/>
                    <a:pt x="23114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2" name="Group 371">
            <a:extLst>
              <a:ext uri="{FF2B5EF4-FFF2-40B4-BE49-F238E27FC236}">
                <a16:creationId xmlns:a16="http://schemas.microsoft.com/office/drawing/2014/main" id="{4AFBADF8-261A-BA80-B43B-961587D2B335}"/>
              </a:ext>
            </a:extLst>
          </p:cNvPr>
          <p:cNvGrpSpPr>
            <a:grpSpLocks noChangeAspect="1"/>
          </p:cNvGrpSpPr>
          <p:nvPr/>
        </p:nvGrpSpPr>
        <p:grpSpPr>
          <a:xfrm>
            <a:off x="14137852" y="8564629"/>
            <a:ext cx="238140" cy="137700"/>
            <a:chOff x="0" y="0"/>
            <a:chExt cx="317520" cy="183600"/>
          </a:xfrm>
        </p:grpSpPr>
        <p:sp>
          <p:nvSpPr>
            <p:cNvPr id="1443" name="Freeform 372">
              <a:extLst>
                <a:ext uri="{FF2B5EF4-FFF2-40B4-BE49-F238E27FC236}">
                  <a16:creationId xmlns:a16="http://schemas.microsoft.com/office/drawing/2014/main" id="{39E5210A-01BB-3523-54C2-509618FB6DD8}"/>
                </a:ext>
              </a:extLst>
            </p:cNvPr>
            <p:cNvSpPr/>
            <p:nvPr/>
          </p:nvSpPr>
          <p:spPr>
            <a:xfrm>
              <a:off x="0" y="0"/>
              <a:ext cx="317500" cy="183515"/>
            </a:xfrm>
            <a:custGeom>
              <a:avLst/>
              <a:gdLst/>
              <a:ahLst/>
              <a:cxnLst/>
              <a:rect l="l" t="t" r="r" b="b"/>
              <a:pathLst>
                <a:path w="317500" h="183515">
                  <a:moveTo>
                    <a:pt x="0" y="0"/>
                  </a:moveTo>
                  <a:lnTo>
                    <a:pt x="0" y="86995"/>
                  </a:lnTo>
                  <a:cubicBezTo>
                    <a:pt x="0" y="111125"/>
                    <a:pt x="25019" y="135255"/>
                    <a:pt x="63500" y="154559"/>
                  </a:cubicBezTo>
                  <a:cubicBezTo>
                    <a:pt x="97536" y="171450"/>
                    <a:pt x="167894" y="183515"/>
                    <a:pt x="226822" y="183515"/>
                  </a:cubicBezTo>
                  <a:lnTo>
                    <a:pt x="238125" y="183515"/>
                  </a:lnTo>
                  <a:cubicBezTo>
                    <a:pt x="256286" y="132715"/>
                    <a:pt x="281305" y="86868"/>
                    <a:pt x="317500" y="48260"/>
                  </a:cubicBezTo>
                  <a:cubicBezTo>
                    <a:pt x="290322" y="53086"/>
                    <a:pt x="260731" y="57912"/>
                    <a:pt x="228981" y="57912"/>
                  </a:cubicBezTo>
                  <a:cubicBezTo>
                    <a:pt x="170053" y="57912"/>
                    <a:pt x="90678" y="45847"/>
                    <a:pt x="40767" y="24130"/>
                  </a:cubicBezTo>
                  <a:cubicBezTo>
                    <a:pt x="25019" y="16891"/>
                    <a:pt x="11430" y="9779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4" name="Group 373">
            <a:extLst>
              <a:ext uri="{FF2B5EF4-FFF2-40B4-BE49-F238E27FC236}">
                <a16:creationId xmlns:a16="http://schemas.microsoft.com/office/drawing/2014/main" id="{3E910303-9B8E-5423-0294-454B09E49082}"/>
              </a:ext>
            </a:extLst>
          </p:cNvPr>
          <p:cNvGrpSpPr>
            <a:grpSpLocks noChangeAspect="1"/>
          </p:cNvGrpSpPr>
          <p:nvPr/>
        </p:nvGrpSpPr>
        <p:grpSpPr>
          <a:xfrm>
            <a:off x="14137852" y="8847589"/>
            <a:ext cx="229500" cy="137700"/>
            <a:chOff x="0" y="0"/>
            <a:chExt cx="306000" cy="183600"/>
          </a:xfrm>
        </p:grpSpPr>
        <p:sp>
          <p:nvSpPr>
            <p:cNvPr id="1445" name="Freeform 374">
              <a:extLst>
                <a:ext uri="{FF2B5EF4-FFF2-40B4-BE49-F238E27FC236}">
                  <a16:creationId xmlns:a16="http://schemas.microsoft.com/office/drawing/2014/main" id="{90DD7FB0-3526-BC4D-350B-1C4E400CDD18}"/>
                </a:ext>
              </a:extLst>
            </p:cNvPr>
            <p:cNvSpPr/>
            <p:nvPr/>
          </p:nvSpPr>
          <p:spPr>
            <a:xfrm>
              <a:off x="0" y="0"/>
              <a:ext cx="305943" cy="183642"/>
            </a:xfrm>
            <a:custGeom>
              <a:avLst/>
              <a:gdLst/>
              <a:ahLst/>
              <a:cxnLst/>
              <a:rect l="l" t="t" r="r" b="b"/>
              <a:pathLst>
                <a:path w="305943" h="183642">
                  <a:moveTo>
                    <a:pt x="0" y="0"/>
                  </a:moveTo>
                  <a:lnTo>
                    <a:pt x="0" y="91821"/>
                  </a:lnTo>
                  <a:cubicBezTo>
                    <a:pt x="0" y="130429"/>
                    <a:pt x="97409" y="183642"/>
                    <a:pt x="228854" y="183642"/>
                  </a:cubicBezTo>
                  <a:cubicBezTo>
                    <a:pt x="256032" y="183642"/>
                    <a:pt x="281051" y="181229"/>
                    <a:pt x="305943" y="178816"/>
                  </a:cubicBezTo>
                  <a:cubicBezTo>
                    <a:pt x="278638" y="142494"/>
                    <a:pt x="256032" y="103886"/>
                    <a:pt x="240157" y="58039"/>
                  </a:cubicBezTo>
                  <a:lnTo>
                    <a:pt x="228854" y="58039"/>
                  </a:lnTo>
                  <a:cubicBezTo>
                    <a:pt x="169926" y="58039"/>
                    <a:pt x="90678" y="45974"/>
                    <a:pt x="40767" y="24257"/>
                  </a:cubicBezTo>
                  <a:cubicBezTo>
                    <a:pt x="25019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6" name="Group 375">
            <a:extLst>
              <a:ext uri="{FF2B5EF4-FFF2-40B4-BE49-F238E27FC236}">
                <a16:creationId xmlns:a16="http://schemas.microsoft.com/office/drawing/2014/main" id="{01F0F8F1-9C60-15F0-D74B-07AA642AF35D}"/>
              </a:ext>
            </a:extLst>
          </p:cNvPr>
          <p:cNvGrpSpPr>
            <a:grpSpLocks noChangeAspect="1"/>
          </p:cNvGrpSpPr>
          <p:nvPr/>
        </p:nvGrpSpPr>
        <p:grpSpPr>
          <a:xfrm>
            <a:off x="14136232" y="8706109"/>
            <a:ext cx="168480" cy="139320"/>
            <a:chOff x="0" y="0"/>
            <a:chExt cx="224640" cy="185760"/>
          </a:xfrm>
        </p:grpSpPr>
        <p:sp>
          <p:nvSpPr>
            <p:cNvPr id="1447" name="Freeform 376">
              <a:extLst>
                <a:ext uri="{FF2B5EF4-FFF2-40B4-BE49-F238E27FC236}">
                  <a16:creationId xmlns:a16="http://schemas.microsoft.com/office/drawing/2014/main" id="{BE5D837A-116A-659D-E2F4-4248AD55A6A3}"/>
                </a:ext>
              </a:extLst>
            </p:cNvPr>
            <p:cNvSpPr/>
            <p:nvPr/>
          </p:nvSpPr>
          <p:spPr>
            <a:xfrm>
              <a:off x="127" y="127"/>
              <a:ext cx="224536" cy="185674"/>
            </a:xfrm>
            <a:custGeom>
              <a:avLst/>
              <a:gdLst/>
              <a:ahLst/>
              <a:cxnLst/>
              <a:rect l="l" t="t" r="r" b="b"/>
              <a:pathLst>
                <a:path w="224536" h="185674">
                  <a:moveTo>
                    <a:pt x="0" y="0"/>
                  </a:moveTo>
                  <a:lnTo>
                    <a:pt x="0" y="89281"/>
                  </a:lnTo>
                  <a:lnTo>
                    <a:pt x="2159" y="89281"/>
                  </a:lnTo>
                  <a:cubicBezTo>
                    <a:pt x="2159" y="113411"/>
                    <a:pt x="27178" y="137541"/>
                    <a:pt x="65659" y="154305"/>
                  </a:cubicBezTo>
                  <a:cubicBezTo>
                    <a:pt x="99695" y="171196"/>
                    <a:pt x="167767" y="183261"/>
                    <a:pt x="224536" y="185674"/>
                  </a:cubicBezTo>
                  <a:cubicBezTo>
                    <a:pt x="219964" y="163957"/>
                    <a:pt x="217678" y="142240"/>
                    <a:pt x="217678" y="122936"/>
                  </a:cubicBezTo>
                  <a:cubicBezTo>
                    <a:pt x="217678" y="101219"/>
                    <a:pt x="222250" y="79502"/>
                    <a:pt x="224536" y="57785"/>
                  </a:cubicBezTo>
                  <a:cubicBezTo>
                    <a:pt x="167767" y="57785"/>
                    <a:pt x="88392" y="45720"/>
                    <a:pt x="38481" y="24003"/>
                  </a:cubicBezTo>
                  <a:cubicBezTo>
                    <a:pt x="24892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8" name="Group 377">
            <a:extLst>
              <a:ext uri="{FF2B5EF4-FFF2-40B4-BE49-F238E27FC236}">
                <a16:creationId xmlns:a16="http://schemas.microsoft.com/office/drawing/2014/main" id="{FED67E23-6558-05B1-045D-1E6772643A75}"/>
              </a:ext>
            </a:extLst>
          </p:cNvPr>
          <p:cNvGrpSpPr>
            <a:grpSpLocks noChangeAspect="1"/>
          </p:cNvGrpSpPr>
          <p:nvPr/>
        </p:nvGrpSpPr>
        <p:grpSpPr>
          <a:xfrm>
            <a:off x="12861292" y="3199729"/>
            <a:ext cx="524340" cy="433620"/>
            <a:chOff x="0" y="0"/>
            <a:chExt cx="699120" cy="578160"/>
          </a:xfrm>
        </p:grpSpPr>
        <p:sp>
          <p:nvSpPr>
            <p:cNvPr id="1449" name="Freeform 378">
              <a:extLst>
                <a:ext uri="{FF2B5EF4-FFF2-40B4-BE49-F238E27FC236}">
                  <a16:creationId xmlns:a16="http://schemas.microsoft.com/office/drawing/2014/main" id="{2D6D7E87-42C2-D068-639D-84A18361916D}"/>
                </a:ext>
              </a:extLst>
            </p:cNvPr>
            <p:cNvSpPr/>
            <p:nvPr/>
          </p:nvSpPr>
          <p:spPr>
            <a:xfrm>
              <a:off x="127" y="0"/>
              <a:ext cx="699135" cy="578231"/>
            </a:xfrm>
            <a:custGeom>
              <a:avLst/>
              <a:gdLst/>
              <a:ahLst/>
              <a:cxnLst/>
              <a:rect l="l" t="t" r="r" b="b"/>
              <a:pathLst>
                <a:path w="699135" h="578231">
                  <a:moveTo>
                    <a:pt x="38481" y="0"/>
                  </a:moveTo>
                  <a:cubicBezTo>
                    <a:pt x="14732" y="0"/>
                    <a:pt x="0" y="18923"/>
                    <a:pt x="0" y="41148"/>
                  </a:cubicBezTo>
                  <a:cubicBezTo>
                    <a:pt x="0" y="66421"/>
                    <a:pt x="17780" y="82296"/>
                    <a:pt x="38481" y="82296"/>
                  </a:cubicBezTo>
                  <a:lnTo>
                    <a:pt x="82931" y="82296"/>
                  </a:lnTo>
                  <a:lnTo>
                    <a:pt x="156972" y="543433"/>
                  </a:lnTo>
                  <a:cubicBezTo>
                    <a:pt x="160020" y="562356"/>
                    <a:pt x="174752" y="578231"/>
                    <a:pt x="192532" y="578231"/>
                  </a:cubicBezTo>
                  <a:lnTo>
                    <a:pt x="503555" y="578231"/>
                  </a:lnTo>
                  <a:cubicBezTo>
                    <a:pt x="521335" y="578231"/>
                    <a:pt x="542163" y="562356"/>
                    <a:pt x="542163" y="543433"/>
                  </a:cubicBezTo>
                  <a:lnTo>
                    <a:pt x="616204" y="82169"/>
                  </a:lnTo>
                  <a:lnTo>
                    <a:pt x="660527" y="82169"/>
                  </a:lnTo>
                  <a:cubicBezTo>
                    <a:pt x="681355" y="82169"/>
                    <a:pt x="696087" y="63119"/>
                    <a:pt x="696087" y="41021"/>
                  </a:cubicBezTo>
                  <a:cubicBezTo>
                    <a:pt x="699135" y="18923"/>
                    <a:pt x="681355" y="0"/>
                    <a:pt x="66052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50" name="Group 379">
            <a:extLst>
              <a:ext uri="{FF2B5EF4-FFF2-40B4-BE49-F238E27FC236}">
                <a16:creationId xmlns:a16="http://schemas.microsoft.com/office/drawing/2014/main" id="{5E76D721-50D9-204E-5C8B-3CF6312E9B03}"/>
              </a:ext>
            </a:extLst>
          </p:cNvPr>
          <p:cNvGrpSpPr>
            <a:grpSpLocks noChangeAspect="1"/>
          </p:cNvGrpSpPr>
          <p:nvPr/>
        </p:nvGrpSpPr>
        <p:grpSpPr>
          <a:xfrm>
            <a:off x="12679312" y="2680789"/>
            <a:ext cx="891000" cy="459540"/>
            <a:chOff x="0" y="0"/>
            <a:chExt cx="1188000" cy="612720"/>
          </a:xfrm>
        </p:grpSpPr>
        <p:sp>
          <p:nvSpPr>
            <p:cNvPr id="1451" name="Freeform 380">
              <a:extLst>
                <a:ext uri="{FF2B5EF4-FFF2-40B4-BE49-F238E27FC236}">
                  <a16:creationId xmlns:a16="http://schemas.microsoft.com/office/drawing/2014/main" id="{219976F1-CB6E-BDE8-3BAB-F6604046B56F}"/>
                </a:ext>
              </a:extLst>
            </p:cNvPr>
            <p:cNvSpPr/>
            <p:nvPr/>
          </p:nvSpPr>
          <p:spPr>
            <a:xfrm>
              <a:off x="0" y="127"/>
              <a:ext cx="1187958" cy="612648"/>
            </a:xfrm>
            <a:custGeom>
              <a:avLst/>
              <a:gdLst/>
              <a:ahLst/>
              <a:cxnLst/>
              <a:rect l="l" t="t" r="r" b="b"/>
              <a:pathLst>
                <a:path w="1187958" h="612648">
                  <a:moveTo>
                    <a:pt x="35560" y="0"/>
                  </a:moveTo>
                  <a:cubicBezTo>
                    <a:pt x="14859" y="0"/>
                    <a:pt x="0" y="18923"/>
                    <a:pt x="0" y="44196"/>
                  </a:cubicBezTo>
                  <a:lnTo>
                    <a:pt x="0" y="568452"/>
                  </a:lnTo>
                  <a:cubicBezTo>
                    <a:pt x="0" y="590550"/>
                    <a:pt x="17780" y="612648"/>
                    <a:pt x="35560" y="612648"/>
                  </a:cubicBezTo>
                  <a:lnTo>
                    <a:pt x="290322" y="612648"/>
                  </a:lnTo>
                  <a:cubicBezTo>
                    <a:pt x="305054" y="552577"/>
                    <a:pt x="334645" y="495808"/>
                    <a:pt x="376174" y="457835"/>
                  </a:cubicBezTo>
                  <a:cubicBezTo>
                    <a:pt x="364363" y="429387"/>
                    <a:pt x="358394" y="397764"/>
                    <a:pt x="358394" y="363093"/>
                  </a:cubicBezTo>
                  <a:cubicBezTo>
                    <a:pt x="358394" y="224155"/>
                    <a:pt x="462153" y="113538"/>
                    <a:pt x="592455" y="113538"/>
                  </a:cubicBezTo>
                  <a:cubicBezTo>
                    <a:pt x="719836" y="113538"/>
                    <a:pt x="823595" y="224155"/>
                    <a:pt x="823595" y="363093"/>
                  </a:cubicBezTo>
                  <a:cubicBezTo>
                    <a:pt x="823595" y="394716"/>
                    <a:pt x="817626" y="426212"/>
                    <a:pt x="805815" y="457835"/>
                  </a:cubicBezTo>
                  <a:cubicBezTo>
                    <a:pt x="847344" y="502031"/>
                    <a:pt x="876935" y="552577"/>
                    <a:pt x="891667" y="612648"/>
                  </a:cubicBezTo>
                  <a:lnTo>
                    <a:pt x="1146556" y="612648"/>
                  </a:lnTo>
                  <a:cubicBezTo>
                    <a:pt x="1170305" y="612648"/>
                    <a:pt x="1185037" y="590550"/>
                    <a:pt x="1185037" y="568452"/>
                  </a:cubicBezTo>
                  <a:lnTo>
                    <a:pt x="1185037" y="44196"/>
                  </a:lnTo>
                  <a:cubicBezTo>
                    <a:pt x="1187958" y="18923"/>
                    <a:pt x="1170178" y="0"/>
                    <a:pt x="114947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52" name="Group 381">
            <a:extLst>
              <a:ext uri="{FF2B5EF4-FFF2-40B4-BE49-F238E27FC236}">
                <a16:creationId xmlns:a16="http://schemas.microsoft.com/office/drawing/2014/main" id="{2BAD0452-5C4C-61A8-C35F-DB7657F7A7A9}"/>
              </a:ext>
            </a:extLst>
          </p:cNvPr>
          <p:cNvGrpSpPr>
            <a:grpSpLocks noChangeAspect="1"/>
          </p:cNvGrpSpPr>
          <p:nvPr/>
        </p:nvGrpSpPr>
        <p:grpSpPr>
          <a:xfrm>
            <a:off x="12959032" y="2825509"/>
            <a:ext cx="331020" cy="310500"/>
            <a:chOff x="0" y="0"/>
            <a:chExt cx="441360" cy="414000"/>
          </a:xfrm>
        </p:grpSpPr>
        <p:sp>
          <p:nvSpPr>
            <p:cNvPr id="1453" name="Freeform 382">
              <a:extLst>
                <a:ext uri="{FF2B5EF4-FFF2-40B4-BE49-F238E27FC236}">
                  <a16:creationId xmlns:a16="http://schemas.microsoft.com/office/drawing/2014/main" id="{996B5ABF-EAB9-92AD-8A95-D51C7DA7253B}"/>
                </a:ext>
              </a:extLst>
            </p:cNvPr>
            <p:cNvSpPr/>
            <p:nvPr/>
          </p:nvSpPr>
          <p:spPr>
            <a:xfrm>
              <a:off x="127" y="127"/>
              <a:ext cx="441325" cy="414020"/>
            </a:xfrm>
            <a:custGeom>
              <a:avLst/>
              <a:gdLst/>
              <a:ahLst/>
              <a:cxnLst/>
              <a:rect l="l" t="t" r="r" b="b"/>
              <a:pathLst>
                <a:path w="441325" h="414020">
                  <a:moveTo>
                    <a:pt x="222123" y="0"/>
                  </a:moveTo>
                  <a:cubicBezTo>
                    <a:pt x="136271" y="0"/>
                    <a:pt x="65151" y="75819"/>
                    <a:pt x="65151" y="167386"/>
                  </a:cubicBezTo>
                  <a:cubicBezTo>
                    <a:pt x="65151" y="208534"/>
                    <a:pt x="79883" y="249555"/>
                    <a:pt x="109601" y="281305"/>
                  </a:cubicBezTo>
                  <a:cubicBezTo>
                    <a:pt x="56134" y="312801"/>
                    <a:pt x="17780" y="360172"/>
                    <a:pt x="0" y="414020"/>
                  </a:cubicBezTo>
                  <a:lnTo>
                    <a:pt x="441325" y="414020"/>
                  </a:lnTo>
                  <a:cubicBezTo>
                    <a:pt x="420624" y="357124"/>
                    <a:pt x="382143" y="309753"/>
                    <a:pt x="331724" y="281305"/>
                  </a:cubicBezTo>
                  <a:cubicBezTo>
                    <a:pt x="358394" y="249555"/>
                    <a:pt x="376174" y="208534"/>
                    <a:pt x="376174" y="167386"/>
                  </a:cubicBezTo>
                  <a:cubicBezTo>
                    <a:pt x="376174" y="75819"/>
                    <a:pt x="307975" y="0"/>
                    <a:pt x="2221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</p:spTree>
    <p:extLst>
      <p:ext uri="{BB962C8B-B14F-4D97-AF65-F5344CB8AC3E}">
        <p14:creationId xmlns:p14="http://schemas.microsoft.com/office/powerpoint/2010/main" val="685507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D944692-1AB5-E8B2-BE41-88BCC1AC580F}"/>
              </a:ext>
            </a:extLst>
          </p:cNvPr>
          <p:cNvSpPr txBox="1">
            <a:spLocks/>
          </p:cNvSpPr>
          <p:nvPr/>
        </p:nvSpPr>
        <p:spPr>
          <a:xfrm>
            <a:off x="1914380" y="932595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grpSp>
        <p:nvGrpSpPr>
          <p:cNvPr id="6" name="Group 22">
            <a:extLst>
              <a:ext uri="{FF2B5EF4-FFF2-40B4-BE49-F238E27FC236}">
                <a16:creationId xmlns:a16="http://schemas.microsoft.com/office/drawing/2014/main" id="{59A7B179-7618-AC0C-1F50-CFF3D9CA1219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746815" y="2161188"/>
            <a:ext cx="193860" cy="1358640"/>
            <a:chOff x="0" y="0"/>
            <a:chExt cx="258480" cy="1811520"/>
          </a:xfrm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553F42E9-C17E-7014-BBAC-E035053FA38B}"/>
                </a:ext>
              </a:extLst>
            </p:cNvPr>
            <p:cNvSpPr/>
            <p:nvPr/>
          </p:nvSpPr>
          <p:spPr>
            <a:xfrm>
              <a:off x="0" y="0"/>
              <a:ext cx="257556" cy="1810893"/>
            </a:xfrm>
            <a:custGeom>
              <a:avLst/>
              <a:gdLst/>
              <a:ahLst/>
              <a:cxnLst/>
              <a:rect l="l" t="t" r="r" b="b"/>
              <a:pathLst>
                <a:path w="257556" h="1810893">
                  <a:moveTo>
                    <a:pt x="128905" y="0"/>
                  </a:moveTo>
                  <a:cubicBezTo>
                    <a:pt x="105918" y="0"/>
                    <a:pt x="83820" y="5715"/>
                    <a:pt x="64389" y="17272"/>
                  </a:cubicBezTo>
                  <a:cubicBezTo>
                    <a:pt x="44958" y="28829"/>
                    <a:pt x="28702" y="45339"/>
                    <a:pt x="17145" y="64770"/>
                  </a:cubicBezTo>
                  <a:cubicBezTo>
                    <a:pt x="5588" y="84201"/>
                    <a:pt x="0" y="106426"/>
                    <a:pt x="0" y="129540"/>
                  </a:cubicBezTo>
                  <a:lnTo>
                    <a:pt x="0" y="1681353"/>
                  </a:lnTo>
                  <a:cubicBezTo>
                    <a:pt x="0" y="1704340"/>
                    <a:pt x="5715" y="1726692"/>
                    <a:pt x="17145" y="1746123"/>
                  </a:cubicBezTo>
                  <a:cubicBezTo>
                    <a:pt x="28575" y="1765554"/>
                    <a:pt x="45085" y="1782064"/>
                    <a:pt x="64389" y="1793621"/>
                  </a:cubicBezTo>
                  <a:cubicBezTo>
                    <a:pt x="83693" y="1805178"/>
                    <a:pt x="105918" y="1810893"/>
                    <a:pt x="128778" y="1810893"/>
                  </a:cubicBezTo>
                  <a:cubicBezTo>
                    <a:pt x="151638" y="1810893"/>
                    <a:pt x="173863" y="1805178"/>
                    <a:pt x="193167" y="1793621"/>
                  </a:cubicBezTo>
                  <a:cubicBezTo>
                    <a:pt x="212471" y="1782064"/>
                    <a:pt x="228981" y="1765554"/>
                    <a:pt x="240411" y="1746123"/>
                  </a:cubicBezTo>
                  <a:cubicBezTo>
                    <a:pt x="251841" y="1726692"/>
                    <a:pt x="257556" y="1704340"/>
                    <a:pt x="257556" y="1681353"/>
                  </a:cubicBezTo>
                  <a:lnTo>
                    <a:pt x="257556" y="129540"/>
                  </a:lnTo>
                  <a:cubicBezTo>
                    <a:pt x="257556" y="106553"/>
                    <a:pt x="251841" y="84201"/>
                    <a:pt x="240411" y="64770"/>
                  </a:cubicBezTo>
                  <a:cubicBezTo>
                    <a:pt x="228981" y="45339"/>
                    <a:pt x="212471" y="28829"/>
                    <a:pt x="193167" y="17272"/>
                  </a:cubicBezTo>
                  <a:cubicBezTo>
                    <a:pt x="173863" y="5715"/>
                    <a:pt x="151765" y="0"/>
                    <a:pt x="128905" y="0"/>
                  </a:cubicBezTo>
                </a:path>
              </a:pathLst>
            </a:custGeom>
            <a:solidFill>
              <a:srgbClr val="FFFFFF">
                <a:alpha val="77647"/>
              </a:srgbClr>
            </a:solidFill>
          </p:spPr>
        </p:sp>
      </p:grpSp>
      <p:grpSp>
        <p:nvGrpSpPr>
          <p:cNvPr id="8" name="Group 31">
            <a:extLst>
              <a:ext uri="{FF2B5EF4-FFF2-40B4-BE49-F238E27FC236}">
                <a16:creationId xmlns:a16="http://schemas.microsoft.com/office/drawing/2014/main" id="{4D0A3774-BA4A-3E57-87DB-085A425D3847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9888855" y="6948288"/>
            <a:ext cx="374760" cy="1166400"/>
            <a:chOff x="0" y="0"/>
            <a:chExt cx="499680" cy="1555200"/>
          </a:xfrm>
        </p:grpSpPr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990D6BA-F3B5-8AED-A0D0-19AD8153A635}"/>
                </a:ext>
              </a:extLst>
            </p:cNvPr>
            <p:cNvSpPr/>
            <p:nvPr/>
          </p:nvSpPr>
          <p:spPr>
            <a:xfrm>
              <a:off x="0" y="0"/>
              <a:ext cx="499745" cy="1555115"/>
            </a:xfrm>
            <a:custGeom>
              <a:avLst/>
              <a:gdLst/>
              <a:ahLst/>
              <a:cxnLst/>
              <a:rect l="l" t="t" r="r" b="b"/>
              <a:pathLst>
                <a:path w="499745" h="1555115">
                  <a:moveTo>
                    <a:pt x="19812" y="451485"/>
                  </a:moveTo>
                  <a:lnTo>
                    <a:pt x="635" y="313690"/>
                  </a:lnTo>
                  <a:lnTo>
                    <a:pt x="0" y="313690"/>
                  </a:lnTo>
                  <a:lnTo>
                    <a:pt x="508" y="313055"/>
                  </a:lnTo>
                  <a:lnTo>
                    <a:pt x="254" y="311023"/>
                  </a:lnTo>
                  <a:lnTo>
                    <a:pt x="2159" y="311023"/>
                  </a:lnTo>
                  <a:lnTo>
                    <a:pt x="249809" y="0"/>
                  </a:lnTo>
                  <a:lnTo>
                    <a:pt x="316484" y="83693"/>
                  </a:lnTo>
                  <a:close/>
                  <a:moveTo>
                    <a:pt x="48768" y="658749"/>
                  </a:moveTo>
                  <a:lnTo>
                    <a:pt x="29718" y="521970"/>
                  </a:lnTo>
                  <a:lnTo>
                    <a:pt x="349631" y="125349"/>
                  </a:lnTo>
                  <a:lnTo>
                    <a:pt x="418084" y="211201"/>
                  </a:lnTo>
                  <a:lnTo>
                    <a:pt x="413131" y="207264"/>
                  </a:lnTo>
                  <a:close/>
                  <a:moveTo>
                    <a:pt x="77470" y="864235"/>
                  </a:moveTo>
                  <a:lnTo>
                    <a:pt x="58674" y="729234"/>
                  </a:lnTo>
                  <a:lnTo>
                    <a:pt x="447167" y="247650"/>
                  </a:lnTo>
                  <a:lnTo>
                    <a:pt x="497586" y="310896"/>
                  </a:lnTo>
                  <a:lnTo>
                    <a:pt x="499491" y="310896"/>
                  </a:lnTo>
                  <a:lnTo>
                    <a:pt x="499237" y="313055"/>
                  </a:lnTo>
                  <a:lnTo>
                    <a:pt x="499745" y="313690"/>
                  </a:lnTo>
                  <a:lnTo>
                    <a:pt x="499110" y="313690"/>
                  </a:lnTo>
                  <a:lnTo>
                    <a:pt x="494411" y="347599"/>
                  </a:lnTo>
                  <a:close/>
                  <a:moveTo>
                    <a:pt x="104648" y="1058545"/>
                  </a:moveTo>
                  <a:lnTo>
                    <a:pt x="87376" y="934593"/>
                  </a:lnTo>
                  <a:lnTo>
                    <a:pt x="480441" y="447421"/>
                  </a:lnTo>
                  <a:lnTo>
                    <a:pt x="455803" y="623189"/>
                  </a:lnTo>
                  <a:close/>
                  <a:moveTo>
                    <a:pt x="158623" y="1230757"/>
                  </a:moveTo>
                  <a:lnTo>
                    <a:pt x="128651" y="1230757"/>
                  </a:lnTo>
                  <a:lnTo>
                    <a:pt x="113919" y="1124585"/>
                  </a:lnTo>
                  <a:lnTo>
                    <a:pt x="116459" y="1126617"/>
                  </a:lnTo>
                  <a:lnTo>
                    <a:pt x="441833" y="723138"/>
                  </a:lnTo>
                  <a:lnTo>
                    <a:pt x="415417" y="912495"/>
                  </a:lnTo>
                  <a:close/>
                  <a:moveTo>
                    <a:pt x="370967" y="1230757"/>
                  </a:moveTo>
                  <a:lnTo>
                    <a:pt x="225171" y="1230757"/>
                  </a:lnTo>
                  <a:lnTo>
                    <a:pt x="401447" y="1012317"/>
                  </a:lnTo>
                  <a:close/>
                  <a:moveTo>
                    <a:pt x="428371" y="1555115"/>
                  </a:moveTo>
                  <a:lnTo>
                    <a:pt x="71247" y="1555115"/>
                  </a:lnTo>
                  <a:lnTo>
                    <a:pt x="132588" y="1278636"/>
                  </a:lnTo>
                  <a:lnTo>
                    <a:pt x="367030" y="1278636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" name="Group 33">
            <a:extLst>
              <a:ext uri="{FF2B5EF4-FFF2-40B4-BE49-F238E27FC236}">
                <a16:creationId xmlns:a16="http://schemas.microsoft.com/office/drawing/2014/main" id="{F23A76F1-FAF6-98E6-009A-BEF4F6830282}"/>
              </a:ext>
            </a:extLst>
          </p:cNvPr>
          <p:cNvGrpSpPr>
            <a:grpSpLocks noChangeAspect="1"/>
          </p:cNvGrpSpPr>
          <p:nvPr/>
        </p:nvGrpSpPr>
        <p:grpSpPr>
          <a:xfrm>
            <a:off x="10845735" y="7082748"/>
            <a:ext cx="898560" cy="896940"/>
            <a:chOff x="0" y="0"/>
            <a:chExt cx="1198080" cy="1195920"/>
          </a:xfrm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71DAA4FA-0C68-2A26-5D2A-6BCA897F4F2E}"/>
                </a:ext>
              </a:extLst>
            </p:cNvPr>
            <p:cNvSpPr/>
            <p:nvPr/>
          </p:nvSpPr>
          <p:spPr>
            <a:xfrm>
              <a:off x="0" y="0"/>
              <a:ext cx="1198118" cy="1195959"/>
            </a:xfrm>
            <a:custGeom>
              <a:avLst/>
              <a:gdLst/>
              <a:ahLst/>
              <a:cxnLst/>
              <a:rect l="l" t="t" r="r" b="b"/>
              <a:pathLst>
                <a:path w="1198118" h="1195959">
                  <a:moveTo>
                    <a:pt x="601218" y="238379"/>
                  </a:moveTo>
                  <a:lnTo>
                    <a:pt x="988695" y="625856"/>
                  </a:lnTo>
                  <a:lnTo>
                    <a:pt x="988695" y="625856"/>
                  </a:lnTo>
                  <a:lnTo>
                    <a:pt x="988695" y="1195959"/>
                  </a:lnTo>
                  <a:lnTo>
                    <a:pt x="747776" y="1195959"/>
                  </a:lnTo>
                  <a:lnTo>
                    <a:pt x="747776" y="931926"/>
                  </a:lnTo>
                  <a:cubicBezTo>
                    <a:pt x="747776" y="890397"/>
                    <a:pt x="714121" y="856615"/>
                    <a:pt x="672465" y="856615"/>
                  </a:cubicBezTo>
                  <a:lnTo>
                    <a:pt x="529971" y="856615"/>
                  </a:lnTo>
                  <a:cubicBezTo>
                    <a:pt x="488315" y="856615"/>
                    <a:pt x="454660" y="890270"/>
                    <a:pt x="454660" y="931926"/>
                  </a:cubicBezTo>
                  <a:lnTo>
                    <a:pt x="454660" y="1195959"/>
                  </a:lnTo>
                  <a:lnTo>
                    <a:pt x="213741" y="1195959"/>
                  </a:lnTo>
                  <a:lnTo>
                    <a:pt x="213741" y="625856"/>
                  </a:lnTo>
                  <a:lnTo>
                    <a:pt x="213741" y="625856"/>
                  </a:lnTo>
                  <a:close/>
                  <a:moveTo>
                    <a:pt x="189230" y="45466"/>
                  </a:moveTo>
                  <a:lnTo>
                    <a:pt x="349631" y="45466"/>
                  </a:lnTo>
                  <a:lnTo>
                    <a:pt x="349631" y="201295"/>
                  </a:lnTo>
                  <a:lnTo>
                    <a:pt x="189230" y="361696"/>
                  </a:lnTo>
                  <a:close/>
                  <a:moveTo>
                    <a:pt x="601218" y="2667"/>
                  </a:moveTo>
                  <a:lnTo>
                    <a:pt x="1198118" y="625856"/>
                  </a:lnTo>
                  <a:lnTo>
                    <a:pt x="1076452" y="625856"/>
                  </a:lnTo>
                  <a:lnTo>
                    <a:pt x="601218" y="129667"/>
                  </a:lnTo>
                  <a:close/>
                  <a:moveTo>
                    <a:pt x="601218" y="0"/>
                  </a:moveTo>
                  <a:lnTo>
                    <a:pt x="601218" y="127000"/>
                  </a:lnTo>
                  <a:lnTo>
                    <a:pt x="122555" y="623189"/>
                  </a:lnTo>
                  <a:lnTo>
                    <a:pt x="0" y="623189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47CF8D9A-EE14-186A-C323-1E39EDAE8A5F}"/>
              </a:ext>
            </a:extLst>
          </p:cNvPr>
          <p:cNvGrpSpPr>
            <a:grpSpLocks noChangeAspect="1"/>
          </p:cNvGrpSpPr>
          <p:nvPr/>
        </p:nvGrpSpPr>
        <p:grpSpPr>
          <a:xfrm>
            <a:off x="13679115" y="7181028"/>
            <a:ext cx="867780" cy="700380"/>
            <a:chOff x="0" y="0"/>
            <a:chExt cx="1157040" cy="933840"/>
          </a:xfrm>
        </p:grpSpPr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4FD780D2-5794-7E2E-0BA7-DD2F7D720F78}"/>
                </a:ext>
              </a:extLst>
            </p:cNvPr>
            <p:cNvSpPr/>
            <p:nvPr/>
          </p:nvSpPr>
          <p:spPr>
            <a:xfrm>
              <a:off x="254" y="0"/>
              <a:ext cx="1156970" cy="933958"/>
            </a:xfrm>
            <a:custGeom>
              <a:avLst/>
              <a:gdLst/>
              <a:ahLst/>
              <a:cxnLst/>
              <a:rect l="l" t="t" r="r" b="b"/>
              <a:pathLst>
                <a:path w="1156970" h="933958">
                  <a:moveTo>
                    <a:pt x="977011" y="517144"/>
                  </a:moveTo>
                  <a:cubicBezTo>
                    <a:pt x="969772" y="572008"/>
                    <a:pt x="950341" y="624205"/>
                    <a:pt x="920750" y="670179"/>
                  </a:cubicBezTo>
                  <a:cubicBezTo>
                    <a:pt x="942594" y="682752"/>
                    <a:pt x="969645" y="684022"/>
                    <a:pt x="993775" y="673100"/>
                  </a:cubicBezTo>
                  <a:cubicBezTo>
                    <a:pt x="1029335" y="656844"/>
                    <a:pt x="1048893" y="617855"/>
                    <a:pt x="1040511" y="579628"/>
                  </a:cubicBezTo>
                  <a:cubicBezTo>
                    <a:pt x="1033526" y="547370"/>
                    <a:pt x="1008380" y="522986"/>
                    <a:pt x="977011" y="517144"/>
                  </a:cubicBezTo>
                  <a:close/>
                  <a:moveTo>
                    <a:pt x="981837" y="436499"/>
                  </a:moveTo>
                  <a:lnTo>
                    <a:pt x="981837" y="439420"/>
                  </a:lnTo>
                  <a:cubicBezTo>
                    <a:pt x="1047115" y="448437"/>
                    <a:pt x="1100963" y="497332"/>
                    <a:pt x="1115441" y="563372"/>
                  </a:cubicBezTo>
                  <a:cubicBezTo>
                    <a:pt x="1131443" y="636905"/>
                    <a:pt x="1094105" y="711581"/>
                    <a:pt x="1025652" y="742823"/>
                  </a:cubicBezTo>
                  <a:cubicBezTo>
                    <a:pt x="975487" y="765810"/>
                    <a:pt x="918591" y="760857"/>
                    <a:pt x="874141" y="732536"/>
                  </a:cubicBezTo>
                  <a:cubicBezTo>
                    <a:pt x="848868" y="759968"/>
                    <a:pt x="819404" y="784098"/>
                    <a:pt x="786511" y="803910"/>
                  </a:cubicBezTo>
                  <a:cubicBezTo>
                    <a:pt x="761873" y="818769"/>
                    <a:pt x="735965" y="830707"/>
                    <a:pt x="709168" y="838962"/>
                  </a:cubicBezTo>
                  <a:lnTo>
                    <a:pt x="1156970" y="838835"/>
                  </a:lnTo>
                  <a:cubicBezTo>
                    <a:pt x="1142111" y="892048"/>
                    <a:pt x="887476" y="933958"/>
                    <a:pt x="578485" y="933958"/>
                  </a:cubicBezTo>
                  <a:cubicBezTo>
                    <a:pt x="270383" y="933958"/>
                    <a:pt x="16256" y="892302"/>
                    <a:pt x="0" y="839216"/>
                  </a:cubicBezTo>
                  <a:lnTo>
                    <a:pt x="447929" y="839089"/>
                  </a:lnTo>
                  <a:cubicBezTo>
                    <a:pt x="421005" y="830834"/>
                    <a:pt x="395097" y="818896"/>
                    <a:pt x="370459" y="804037"/>
                  </a:cubicBezTo>
                  <a:cubicBezTo>
                    <a:pt x="242316" y="727202"/>
                    <a:pt x="167132" y="585978"/>
                    <a:pt x="174752" y="436753"/>
                  </a:cubicBezTo>
                  <a:close/>
                  <a:moveTo>
                    <a:pt x="465582" y="70612"/>
                  </a:moveTo>
                  <a:cubicBezTo>
                    <a:pt x="421767" y="101854"/>
                    <a:pt x="393192" y="107950"/>
                    <a:pt x="395859" y="152527"/>
                  </a:cubicBezTo>
                  <a:cubicBezTo>
                    <a:pt x="405892" y="224028"/>
                    <a:pt x="534289" y="216154"/>
                    <a:pt x="524002" y="294005"/>
                  </a:cubicBezTo>
                  <a:cubicBezTo>
                    <a:pt x="508762" y="336169"/>
                    <a:pt x="487934" y="345313"/>
                    <a:pt x="424307" y="368173"/>
                  </a:cubicBezTo>
                  <a:cubicBezTo>
                    <a:pt x="465328" y="340106"/>
                    <a:pt x="476885" y="322326"/>
                    <a:pt x="475615" y="283210"/>
                  </a:cubicBezTo>
                  <a:cubicBezTo>
                    <a:pt x="475615" y="226314"/>
                    <a:pt x="388366" y="219202"/>
                    <a:pt x="356616" y="173355"/>
                  </a:cubicBezTo>
                  <a:cubicBezTo>
                    <a:pt x="328930" y="130937"/>
                    <a:pt x="370840" y="98298"/>
                    <a:pt x="465455" y="70612"/>
                  </a:cubicBezTo>
                  <a:close/>
                  <a:moveTo>
                    <a:pt x="756793" y="28067"/>
                  </a:moveTo>
                  <a:cubicBezTo>
                    <a:pt x="706755" y="63754"/>
                    <a:pt x="674116" y="70739"/>
                    <a:pt x="677164" y="121666"/>
                  </a:cubicBezTo>
                  <a:cubicBezTo>
                    <a:pt x="688594" y="203454"/>
                    <a:pt x="835279" y="194310"/>
                    <a:pt x="823722" y="283337"/>
                  </a:cubicBezTo>
                  <a:cubicBezTo>
                    <a:pt x="806196" y="331597"/>
                    <a:pt x="782447" y="342011"/>
                    <a:pt x="709803" y="368173"/>
                  </a:cubicBezTo>
                  <a:cubicBezTo>
                    <a:pt x="756666" y="336042"/>
                    <a:pt x="769874" y="315722"/>
                    <a:pt x="768477" y="271018"/>
                  </a:cubicBezTo>
                  <a:cubicBezTo>
                    <a:pt x="768477" y="205994"/>
                    <a:pt x="668782" y="197866"/>
                    <a:pt x="632460" y="145415"/>
                  </a:cubicBezTo>
                  <a:cubicBezTo>
                    <a:pt x="600837" y="96901"/>
                    <a:pt x="648716" y="59690"/>
                    <a:pt x="756793" y="28067"/>
                  </a:cubicBezTo>
                  <a:close/>
                  <a:moveTo>
                    <a:pt x="613283" y="0"/>
                  </a:moveTo>
                  <a:cubicBezTo>
                    <a:pt x="553593" y="42418"/>
                    <a:pt x="514731" y="50800"/>
                    <a:pt x="518287" y="111633"/>
                  </a:cubicBezTo>
                  <a:cubicBezTo>
                    <a:pt x="531876" y="209042"/>
                    <a:pt x="706755" y="198247"/>
                    <a:pt x="692912" y="304292"/>
                  </a:cubicBezTo>
                  <a:cubicBezTo>
                    <a:pt x="672084" y="361823"/>
                    <a:pt x="643763" y="374269"/>
                    <a:pt x="557149" y="405384"/>
                  </a:cubicBezTo>
                  <a:cubicBezTo>
                    <a:pt x="612902" y="367030"/>
                    <a:pt x="628777" y="342900"/>
                    <a:pt x="627126" y="289560"/>
                  </a:cubicBezTo>
                  <a:cubicBezTo>
                    <a:pt x="627126" y="212090"/>
                    <a:pt x="508254" y="202438"/>
                    <a:pt x="464947" y="139954"/>
                  </a:cubicBezTo>
                  <a:cubicBezTo>
                    <a:pt x="427355" y="82169"/>
                    <a:pt x="484505" y="37719"/>
                    <a:pt x="6132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" name="Group 37">
            <a:extLst>
              <a:ext uri="{FF2B5EF4-FFF2-40B4-BE49-F238E27FC236}">
                <a16:creationId xmlns:a16="http://schemas.microsoft.com/office/drawing/2014/main" id="{05D472DD-1FC8-EF37-6FD2-D71C92556C8C}"/>
              </a:ext>
            </a:extLst>
          </p:cNvPr>
          <p:cNvGrpSpPr>
            <a:grpSpLocks noChangeAspect="1"/>
          </p:cNvGrpSpPr>
          <p:nvPr/>
        </p:nvGrpSpPr>
        <p:grpSpPr>
          <a:xfrm>
            <a:off x="13766595" y="8983548"/>
            <a:ext cx="996300" cy="730080"/>
            <a:chOff x="0" y="0"/>
            <a:chExt cx="1328400" cy="973440"/>
          </a:xfrm>
        </p:grpSpPr>
        <p:sp>
          <p:nvSpPr>
            <p:cNvPr id="15" name="Freeform 38">
              <a:extLst>
                <a:ext uri="{FF2B5EF4-FFF2-40B4-BE49-F238E27FC236}">
                  <a16:creationId xmlns:a16="http://schemas.microsoft.com/office/drawing/2014/main" id="{B9359A9C-C1F7-1898-89FA-D0B1E8DDDF82}"/>
                </a:ext>
              </a:extLst>
            </p:cNvPr>
            <p:cNvSpPr/>
            <p:nvPr/>
          </p:nvSpPr>
          <p:spPr>
            <a:xfrm>
              <a:off x="0" y="0"/>
              <a:ext cx="1328420" cy="973455"/>
            </a:xfrm>
            <a:custGeom>
              <a:avLst/>
              <a:gdLst/>
              <a:ahLst/>
              <a:cxnLst/>
              <a:rect l="l" t="t" r="r" b="b"/>
              <a:pathLst>
                <a:path w="1328420" h="973455">
                  <a:moveTo>
                    <a:pt x="488569" y="601980"/>
                  </a:moveTo>
                  <a:cubicBezTo>
                    <a:pt x="470281" y="601980"/>
                    <a:pt x="455422" y="616839"/>
                    <a:pt x="455422" y="635127"/>
                  </a:cubicBezTo>
                  <a:lnTo>
                    <a:pt x="455422" y="654558"/>
                  </a:lnTo>
                  <a:cubicBezTo>
                    <a:pt x="455422" y="672846"/>
                    <a:pt x="470281" y="687705"/>
                    <a:pt x="488569" y="687705"/>
                  </a:cubicBezTo>
                  <a:lnTo>
                    <a:pt x="845185" y="687705"/>
                  </a:lnTo>
                  <a:cubicBezTo>
                    <a:pt x="863473" y="687705"/>
                    <a:pt x="878332" y="672846"/>
                    <a:pt x="878332" y="654558"/>
                  </a:cubicBezTo>
                  <a:lnTo>
                    <a:pt x="878332" y="635127"/>
                  </a:lnTo>
                  <a:cubicBezTo>
                    <a:pt x="878332" y="616839"/>
                    <a:pt x="863473" y="601980"/>
                    <a:pt x="845185" y="601980"/>
                  </a:cubicBezTo>
                  <a:close/>
                  <a:moveTo>
                    <a:pt x="1055878" y="403352"/>
                  </a:moveTo>
                  <a:cubicBezTo>
                    <a:pt x="1012825" y="403352"/>
                    <a:pt x="978027" y="438150"/>
                    <a:pt x="978027" y="481203"/>
                  </a:cubicBezTo>
                  <a:cubicBezTo>
                    <a:pt x="978027" y="524256"/>
                    <a:pt x="1012825" y="559054"/>
                    <a:pt x="1055878" y="559054"/>
                  </a:cubicBezTo>
                  <a:cubicBezTo>
                    <a:pt x="1098931" y="559054"/>
                    <a:pt x="1133729" y="524256"/>
                    <a:pt x="1133729" y="481203"/>
                  </a:cubicBezTo>
                  <a:cubicBezTo>
                    <a:pt x="1133729" y="438150"/>
                    <a:pt x="1098931" y="403352"/>
                    <a:pt x="1055878" y="403352"/>
                  </a:cubicBezTo>
                  <a:close/>
                  <a:moveTo>
                    <a:pt x="277876" y="403352"/>
                  </a:moveTo>
                  <a:cubicBezTo>
                    <a:pt x="234823" y="403352"/>
                    <a:pt x="200025" y="438150"/>
                    <a:pt x="200025" y="481203"/>
                  </a:cubicBezTo>
                  <a:cubicBezTo>
                    <a:pt x="200025" y="524256"/>
                    <a:pt x="234823" y="559054"/>
                    <a:pt x="277876" y="559054"/>
                  </a:cubicBezTo>
                  <a:cubicBezTo>
                    <a:pt x="320929" y="559054"/>
                    <a:pt x="355727" y="524256"/>
                    <a:pt x="355727" y="481203"/>
                  </a:cubicBezTo>
                  <a:cubicBezTo>
                    <a:pt x="355727" y="438150"/>
                    <a:pt x="320929" y="403352"/>
                    <a:pt x="277876" y="403352"/>
                  </a:cubicBezTo>
                  <a:close/>
                  <a:moveTo>
                    <a:pt x="354838" y="63754"/>
                  </a:moveTo>
                  <a:lnTo>
                    <a:pt x="297180" y="351028"/>
                  </a:lnTo>
                  <a:lnTo>
                    <a:pt x="1036574" y="351028"/>
                  </a:lnTo>
                  <a:lnTo>
                    <a:pt x="978916" y="63754"/>
                  </a:lnTo>
                  <a:close/>
                  <a:moveTo>
                    <a:pt x="276987" y="0"/>
                  </a:moveTo>
                  <a:lnTo>
                    <a:pt x="1056894" y="0"/>
                  </a:lnTo>
                  <a:lnTo>
                    <a:pt x="1118997" y="248539"/>
                  </a:lnTo>
                  <a:cubicBezTo>
                    <a:pt x="1131062" y="237109"/>
                    <a:pt x="1147572" y="230632"/>
                    <a:pt x="1165479" y="230632"/>
                  </a:cubicBezTo>
                  <a:lnTo>
                    <a:pt x="1255268" y="230632"/>
                  </a:lnTo>
                  <a:cubicBezTo>
                    <a:pt x="1295654" y="230632"/>
                    <a:pt x="1328420" y="263398"/>
                    <a:pt x="1328420" y="303784"/>
                  </a:cubicBezTo>
                  <a:lnTo>
                    <a:pt x="1328420" y="324104"/>
                  </a:lnTo>
                  <a:cubicBezTo>
                    <a:pt x="1328420" y="364490"/>
                    <a:pt x="1295654" y="397256"/>
                    <a:pt x="1255268" y="397256"/>
                  </a:cubicBezTo>
                  <a:lnTo>
                    <a:pt x="1248918" y="397256"/>
                  </a:lnTo>
                  <a:cubicBezTo>
                    <a:pt x="1251458" y="404368"/>
                    <a:pt x="1252601" y="411988"/>
                    <a:pt x="1252601" y="419989"/>
                  </a:cubicBezTo>
                  <a:lnTo>
                    <a:pt x="1252601" y="824230"/>
                  </a:lnTo>
                  <a:lnTo>
                    <a:pt x="1181354" y="824230"/>
                  </a:lnTo>
                  <a:lnTo>
                    <a:pt x="1181354" y="924179"/>
                  </a:lnTo>
                  <a:cubicBezTo>
                    <a:pt x="1181354" y="951357"/>
                    <a:pt x="1159256" y="973455"/>
                    <a:pt x="1132078" y="973455"/>
                  </a:cubicBezTo>
                  <a:lnTo>
                    <a:pt x="934847" y="973455"/>
                  </a:lnTo>
                  <a:cubicBezTo>
                    <a:pt x="907669" y="973455"/>
                    <a:pt x="885571" y="951357"/>
                    <a:pt x="885571" y="924179"/>
                  </a:cubicBezTo>
                  <a:lnTo>
                    <a:pt x="885571" y="824230"/>
                  </a:lnTo>
                  <a:lnTo>
                    <a:pt x="448183" y="824230"/>
                  </a:lnTo>
                  <a:lnTo>
                    <a:pt x="448183" y="924179"/>
                  </a:lnTo>
                  <a:cubicBezTo>
                    <a:pt x="448183" y="951357"/>
                    <a:pt x="426085" y="973455"/>
                    <a:pt x="398907" y="973455"/>
                  </a:cubicBezTo>
                  <a:lnTo>
                    <a:pt x="201803" y="973455"/>
                  </a:lnTo>
                  <a:cubicBezTo>
                    <a:pt x="174625" y="973455"/>
                    <a:pt x="152527" y="951357"/>
                    <a:pt x="152527" y="924179"/>
                  </a:cubicBezTo>
                  <a:lnTo>
                    <a:pt x="152527" y="824230"/>
                  </a:lnTo>
                  <a:lnTo>
                    <a:pt x="81153" y="824230"/>
                  </a:lnTo>
                  <a:lnTo>
                    <a:pt x="81153" y="419989"/>
                  </a:lnTo>
                  <a:cubicBezTo>
                    <a:pt x="81153" y="412115"/>
                    <a:pt x="82296" y="404368"/>
                    <a:pt x="84836" y="397256"/>
                  </a:cubicBezTo>
                  <a:lnTo>
                    <a:pt x="73152" y="397256"/>
                  </a:lnTo>
                  <a:cubicBezTo>
                    <a:pt x="32766" y="397256"/>
                    <a:pt x="0" y="364490"/>
                    <a:pt x="0" y="324104"/>
                  </a:cubicBezTo>
                  <a:lnTo>
                    <a:pt x="0" y="303784"/>
                  </a:lnTo>
                  <a:cubicBezTo>
                    <a:pt x="0" y="263398"/>
                    <a:pt x="32766" y="230632"/>
                    <a:pt x="73152" y="230632"/>
                  </a:cubicBezTo>
                  <a:lnTo>
                    <a:pt x="162941" y="230632"/>
                  </a:lnTo>
                  <a:cubicBezTo>
                    <a:pt x="182880" y="230632"/>
                    <a:pt x="200914" y="238633"/>
                    <a:pt x="213995" y="25158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" name="Group 39">
            <a:extLst>
              <a:ext uri="{FF2B5EF4-FFF2-40B4-BE49-F238E27FC236}">
                <a16:creationId xmlns:a16="http://schemas.microsoft.com/office/drawing/2014/main" id="{AF035A0E-9A5B-70B0-522A-4A9393597734}"/>
              </a:ext>
            </a:extLst>
          </p:cNvPr>
          <p:cNvGrpSpPr>
            <a:grpSpLocks noChangeAspect="1"/>
          </p:cNvGrpSpPr>
          <p:nvPr/>
        </p:nvGrpSpPr>
        <p:grpSpPr>
          <a:xfrm>
            <a:off x="3576255" y="7042788"/>
            <a:ext cx="976860" cy="976860"/>
            <a:chOff x="0" y="0"/>
            <a:chExt cx="1302480" cy="1302480"/>
          </a:xfrm>
        </p:grpSpPr>
        <p:sp>
          <p:nvSpPr>
            <p:cNvPr id="17" name="Freeform 40">
              <a:extLst>
                <a:ext uri="{FF2B5EF4-FFF2-40B4-BE49-F238E27FC236}">
                  <a16:creationId xmlns:a16="http://schemas.microsoft.com/office/drawing/2014/main" id="{54A07BEA-9D9B-ED8E-FC31-2512A81DFD2F}"/>
                </a:ext>
              </a:extLst>
            </p:cNvPr>
            <p:cNvSpPr/>
            <p:nvPr/>
          </p:nvSpPr>
          <p:spPr>
            <a:xfrm>
              <a:off x="0" y="0"/>
              <a:ext cx="1302512" cy="1302512"/>
            </a:xfrm>
            <a:custGeom>
              <a:avLst/>
              <a:gdLst/>
              <a:ahLst/>
              <a:cxnLst/>
              <a:rect l="l" t="t" r="r" b="b"/>
              <a:pathLst>
                <a:path w="1302512" h="1302512">
                  <a:moveTo>
                    <a:pt x="463169" y="370967"/>
                  </a:moveTo>
                  <a:lnTo>
                    <a:pt x="946531" y="651256"/>
                  </a:lnTo>
                  <a:lnTo>
                    <a:pt x="463169" y="931545"/>
                  </a:lnTo>
                  <a:close/>
                  <a:moveTo>
                    <a:pt x="651129" y="137668"/>
                  </a:moveTo>
                  <a:cubicBezTo>
                    <a:pt x="367538" y="137668"/>
                    <a:pt x="137541" y="367665"/>
                    <a:pt x="137541" y="651256"/>
                  </a:cubicBezTo>
                  <a:cubicBezTo>
                    <a:pt x="137541" y="934847"/>
                    <a:pt x="367538" y="1164844"/>
                    <a:pt x="651256" y="1164844"/>
                  </a:cubicBezTo>
                  <a:cubicBezTo>
                    <a:pt x="934974" y="1164844"/>
                    <a:pt x="1164844" y="934847"/>
                    <a:pt x="1164844" y="651256"/>
                  </a:cubicBezTo>
                  <a:cubicBezTo>
                    <a:pt x="1164844" y="367665"/>
                    <a:pt x="934847" y="137668"/>
                    <a:pt x="651256" y="137668"/>
                  </a:cubicBezTo>
                  <a:close/>
                  <a:moveTo>
                    <a:pt x="651256" y="0"/>
                  </a:moveTo>
                  <a:cubicBezTo>
                    <a:pt x="1010920" y="0"/>
                    <a:pt x="1302512" y="291592"/>
                    <a:pt x="1302512" y="651256"/>
                  </a:cubicBezTo>
                  <a:cubicBezTo>
                    <a:pt x="1302512" y="1010920"/>
                    <a:pt x="1010920" y="1302512"/>
                    <a:pt x="651256" y="1302512"/>
                  </a:cubicBezTo>
                  <a:cubicBezTo>
                    <a:pt x="291592" y="1302512"/>
                    <a:pt x="0" y="1010920"/>
                    <a:pt x="0" y="651256"/>
                  </a:cubicBezTo>
                  <a:cubicBezTo>
                    <a:pt x="0" y="291592"/>
                    <a:pt x="291592" y="0"/>
                    <a:pt x="6512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6A87CC94-9793-4DEA-61AA-DD95DB50AD44}"/>
              </a:ext>
            </a:extLst>
          </p:cNvPr>
          <p:cNvGrpSpPr>
            <a:grpSpLocks noChangeAspect="1"/>
          </p:cNvGrpSpPr>
          <p:nvPr/>
        </p:nvGrpSpPr>
        <p:grpSpPr>
          <a:xfrm>
            <a:off x="7304955" y="8663868"/>
            <a:ext cx="822960" cy="1058400"/>
            <a:chOff x="0" y="0"/>
            <a:chExt cx="1097280" cy="1411200"/>
          </a:xfrm>
        </p:grpSpPr>
        <p:sp>
          <p:nvSpPr>
            <p:cNvPr id="19" name="Freeform 42">
              <a:extLst>
                <a:ext uri="{FF2B5EF4-FFF2-40B4-BE49-F238E27FC236}">
                  <a16:creationId xmlns:a16="http://schemas.microsoft.com/office/drawing/2014/main" id="{03E17C55-ADC0-AFBE-CD83-3E9717010BC7}"/>
                </a:ext>
              </a:extLst>
            </p:cNvPr>
            <p:cNvSpPr/>
            <p:nvPr/>
          </p:nvSpPr>
          <p:spPr>
            <a:xfrm>
              <a:off x="0" y="0"/>
              <a:ext cx="1097407" cy="1411224"/>
            </a:xfrm>
            <a:custGeom>
              <a:avLst/>
              <a:gdLst/>
              <a:ahLst/>
              <a:cxnLst/>
              <a:rect l="l" t="t" r="r" b="b"/>
              <a:pathLst>
                <a:path w="1097407" h="1411224">
                  <a:moveTo>
                    <a:pt x="547878" y="0"/>
                  </a:moveTo>
                  <a:cubicBezTo>
                    <a:pt x="565150" y="0"/>
                    <a:pt x="579247" y="14097"/>
                    <a:pt x="579247" y="31369"/>
                  </a:cubicBezTo>
                  <a:lnTo>
                    <a:pt x="579247" y="127508"/>
                  </a:lnTo>
                  <a:cubicBezTo>
                    <a:pt x="664083" y="131318"/>
                    <a:pt x="748030" y="155829"/>
                    <a:pt x="823976" y="200152"/>
                  </a:cubicBezTo>
                  <a:cubicBezTo>
                    <a:pt x="993648" y="299212"/>
                    <a:pt x="1097407" y="481584"/>
                    <a:pt x="1095883" y="678307"/>
                  </a:cubicBezTo>
                  <a:lnTo>
                    <a:pt x="1091692" y="678307"/>
                  </a:lnTo>
                  <a:cubicBezTo>
                    <a:pt x="1049909" y="625221"/>
                    <a:pt x="985012" y="591820"/>
                    <a:pt x="912241" y="591820"/>
                  </a:cubicBezTo>
                  <a:cubicBezTo>
                    <a:pt x="840105" y="591820"/>
                    <a:pt x="775716" y="624713"/>
                    <a:pt x="734441" y="677291"/>
                  </a:cubicBezTo>
                  <a:lnTo>
                    <a:pt x="721106" y="677291"/>
                  </a:lnTo>
                  <a:cubicBezTo>
                    <a:pt x="686816" y="633603"/>
                    <a:pt x="636651" y="603631"/>
                    <a:pt x="579247" y="595884"/>
                  </a:cubicBezTo>
                  <a:lnTo>
                    <a:pt x="579247" y="1092327"/>
                  </a:lnTo>
                  <a:lnTo>
                    <a:pt x="589788" y="1092327"/>
                  </a:lnTo>
                  <a:lnTo>
                    <a:pt x="589788" y="1249299"/>
                  </a:lnTo>
                  <a:lnTo>
                    <a:pt x="588645" y="1249299"/>
                  </a:lnTo>
                  <a:cubicBezTo>
                    <a:pt x="585978" y="1339215"/>
                    <a:pt x="512191" y="1411224"/>
                    <a:pt x="421640" y="1411224"/>
                  </a:cubicBezTo>
                  <a:cubicBezTo>
                    <a:pt x="330327" y="1411224"/>
                    <a:pt x="256032" y="1338072"/>
                    <a:pt x="254381" y="1247013"/>
                  </a:cubicBezTo>
                  <a:cubicBezTo>
                    <a:pt x="254000" y="1246378"/>
                    <a:pt x="254000" y="1245616"/>
                    <a:pt x="254000" y="1244981"/>
                  </a:cubicBezTo>
                  <a:lnTo>
                    <a:pt x="254127" y="1244346"/>
                  </a:lnTo>
                  <a:cubicBezTo>
                    <a:pt x="254000" y="1243965"/>
                    <a:pt x="254000" y="1243711"/>
                    <a:pt x="254000" y="1243330"/>
                  </a:cubicBezTo>
                  <a:lnTo>
                    <a:pt x="254254" y="1243330"/>
                  </a:lnTo>
                  <a:cubicBezTo>
                    <a:pt x="254762" y="1218311"/>
                    <a:pt x="273050" y="1198245"/>
                    <a:pt x="295529" y="1198245"/>
                  </a:cubicBezTo>
                  <a:cubicBezTo>
                    <a:pt x="318008" y="1198245"/>
                    <a:pt x="336296" y="1218311"/>
                    <a:pt x="336804" y="1243330"/>
                  </a:cubicBezTo>
                  <a:lnTo>
                    <a:pt x="337693" y="1243330"/>
                  </a:lnTo>
                  <a:cubicBezTo>
                    <a:pt x="337693" y="1289685"/>
                    <a:pt x="375158" y="1327277"/>
                    <a:pt x="421513" y="1327277"/>
                  </a:cubicBezTo>
                  <a:cubicBezTo>
                    <a:pt x="467868" y="1327277"/>
                    <a:pt x="505333" y="1289685"/>
                    <a:pt x="505333" y="1243330"/>
                  </a:cubicBezTo>
                  <a:lnTo>
                    <a:pt x="505841" y="1243330"/>
                  </a:lnTo>
                  <a:lnTo>
                    <a:pt x="505841" y="1092327"/>
                  </a:lnTo>
                  <a:lnTo>
                    <a:pt x="516382" y="1092327"/>
                  </a:lnTo>
                  <a:lnTo>
                    <a:pt x="516382" y="594741"/>
                  </a:lnTo>
                  <a:cubicBezTo>
                    <a:pt x="455676" y="600329"/>
                    <a:pt x="402209" y="630682"/>
                    <a:pt x="366268" y="676148"/>
                  </a:cubicBezTo>
                  <a:lnTo>
                    <a:pt x="351028" y="676148"/>
                  </a:lnTo>
                  <a:cubicBezTo>
                    <a:pt x="309753" y="624078"/>
                    <a:pt x="245745" y="591693"/>
                    <a:pt x="174244" y="591693"/>
                  </a:cubicBezTo>
                  <a:cubicBezTo>
                    <a:pt x="104521" y="591820"/>
                    <a:pt x="41910" y="622681"/>
                    <a:pt x="0" y="672211"/>
                  </a:cubicBezTo>
                  <a:cubicBezTo>
                    <a:pt x="508" y="476631"/>
                    <a:pt x="105156" y="296164"/>
                    <a:pt x="274447" y="198628"/>
                  </a:cubicBezTo>
                  <a:cubicBezTo>
                    <a:pt x="349758" y="155194"/>
                    <a:pt x="432689" y="131191"/>
                    <a:pt x="516636" y="127508"/>
                  </a:cubicBezTo>
                  <a:lnTo>
                    <a:pt x="516636" y="31369"/>
                  </a:lnTo>
                  <a:cubicBezTo>
                    <a:pt x="516636" y="14097"/>
                    <a:pt x="530606" y="0"/>
                    <a:pt x="5480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" name="Group 43">
            <a:extLst>
              <a:ext uri="{FF2B5EF4-FFF2-40B4-BE49-F238E27FC236}">
                <a16:creationId xmlns:a16="http://schemas.microsoft.com/office/drawing/2014/main" id="{A000E095-AC07-6899-E341-5A89819AB533}"/>
              </a:ext>
            </a:extLst>
          </p:cNvPr>
          <p:cNvGrpSpPr>
            <a:grpSpLocks noChangeAspect="1"/>
          </p:cNvGrpSpPr>
          <p:nvPr/>
        </p:nvGrpSpPr>
        <p:grpSpPr>
          <a:xfrm>
            <a:off x="8560995" y="8919288"/>
            <a:ext cx="861840" cy="853200"/>
            <a:chOff x="0" y="0"/>
            <a:chExt cx="1149120" cy="1137600"/>
          </a:xfrm>
        </p:grpSpPr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BE1CADD9-2BC8-18A6-8B9B-83739651807B}"/>
                </a:ext>
              </a:extLst>
            </p:cNvPr>
            <p:cNvSpPr/>
            <p:nvPr/>
          </p:nvSpPr>
          <p:spPr>
            <a:xfrm>
              <a:off x="0" y="0"/>
              <a:ext cx="1149096" cy="1137539"/>
            </a:xfrm>
            <a:custGeom>
              <a:avLst/>
              <a:gdLst/>
              <a:ahLst/>
              <a:cxnLst/>
              <a:rect l="l" t="t" r="r" b="b"/>
              <a:pathLst>
                <a:path w="1149096" h="1137539">
                  <a:moveTo>
                    <a:pt x="629031" y="457708"/>
                  </a:moveTo>
                  <a:lnTo>
                    <a:pt x="97663" y="989203"/>
                  </a:lnTo>
                  <a:cubicBezTo>
                    <a:pt x="90297" y="996569"/>
                    <a:pt x="90297" y="1008380"/>
                    <a:pt x="97663" y="1015746"/>
                  </a:cubicBezTo>
                  <a:cubicBezTo>
                    <a:pt x="105029" y="1023112"/>
                    <a:pt x="116840" y="1023112"/>
                    <a:pt x="124206" y="1015746"/>
                  </a:cubicBezTo>
                  <a:lnTo>
                    <a:pt x="653034" y="486791"/>
                  </a:lnTo>
                  <a:close/>
                  <a:moveTo>
                    <a:pt x="964565" y="84709"/>
                  </a:moveTo>
                  <a:cubicBezTo>
                    <a:pt x="936244" y="84709"/>
                    <a:pt x="913130" y="107696"/>
                    <a:pt x="913130" y="136144"/>
                  </a:cubicBezTo>
                  <a:cubicBezTo>
                    <a:pt x="913130" y="164592"/>
                    <a:pt x="936117" y="187579"/>
                    <a:pt x="964565" y="187579"/>
                  </a:cubicBezTo>
                  <a:cubicBezTo>
                    <a:pt x="993013" y="187579"/>
                    <a:pt x="1016000" y="164465"/>
                    <a:pt x="1016000" y="136144"/>
                  </a:cubicBezTo>
                  <a:cubicBezTo>
                    <a:pt x="1016000" y="107823"/>
                    <a:pt x="993013" y="84709"/>
                    <a:pt x="964565" y="84709"/>
                  </a:cubicBezTo>
                  <a:close/>
                  <a:moveTo>
                    <a:pt x="861060" y="0"/>
                  </a:moveTo>
                  <a:cubicBezTo>
                    <a:pt x="1020191" y="0"/>
                    <a:pt x="1149096" y="129032"/>
                    <a:pt x="1149096" y="288163"/>
                  </a:cubicBezTo>
                  <a:cubicBezTo>
                    <a:pt x="1149096" y="447294"/>
                    <a:pt x="1020191" y="576453"/>
                    <a:pt x="861060" y="576453"/>
                  </a:cubicBezTo>
                  <a:cubicBezTo>
                    <a:pt x="822706" y="576453"/>
                    <a:pt x="786003" y="568960"/>
                    <a:pt x="752602" y="555117"/>
                  </a:cubicBezTo>
                  <a:lnTo>
                    <a:pt x="782066" y="584708"/>
                  </a:lnTo>
                  <a:cubicBezTo>
                    <a:pt x="794512" y="597154"/>
                    <a:pt x="794512" y="617347"/>
                    <a:pt x="782066" y="629793"/>
                  </a:cubicBezTo>
                  <a:lnTo>
                    <a:pt x="729615" y="682244"/>
                  </a:lnTo>
                  <a:cubicBezTo>
                    <a:pt x="717169" y="694690"/>
                    <a:pt x="696976" y="694690"/>
                    <a:pt x="684530" y="682244"/>
                  </a:cubicBezTo>
                  <a:lnTo>
                    <a:pt x="641858" y="639572"/>
                  </a:lnTo>
                  <a:lnTo>
                    <a:pt x="624205" y="657225"/>
                  </a:lnTo>
                  <a:lnTo>
                    <a:pt x="654050" y="687070"/>
                  </a:lnTo>
                  <a:lnTo>
                    <a:pt x="628650" y="712470"/>
                  </a:lnTo>
                  <a:lnTo>
                    <a:pt x="598805" y="682625"/>
                  </a:lnTo>
                  <a:lnTo>
                    <a:pt x="588772" y="692658"/>
                  </a:lnTo>
                  <a:lnTo>
                    <a:pt x="619252" y="723138"/>
                  </a:lnTo>
                  <a:lnTo>
                    <a:pt x="561340" y="781050"/>
                  </a:lnTo>
                  <a:lnTo>
                    <a:pt x="530860" y="750570"/>
                  </a:lnTo>
                  <a:lnTo>
                    <a:pt x="517906" y="763524"/>
                  </a:lnTo>
                  <a:lnTo>
                    <a:pt x="548386" y="794004"/>
                  </a:lnTo>
                  <a:lnTo>
                    <a:pt x="490474" y="851916"/>
                  </a:lnTo>
                  <a:lnTo>
                    <a:pt x="459994" y="821436"/>
                  </a:lnTo>
                  <a:lnTo>
                    <a:pt x="437007" y="844423"/>
                  </a:lnTo>
                  <a:lnTo>
                    <a:pt x="467487" y="874903"/>
                  </a:lnTo>
                  <a:lnTo>
                    <a:pt x="442087" y="900303"/>
                  </a:lnTo>
                  <a:lnTo>
                    <a:pt x="411607" y="869823"/>
                  </a:lnTo>
                  <a:lnTo>
                    <a:pt x="393954" y="887476"/>
                  </a:lnTo>
                  <a:lnTo>
                    <a:pt x="424434" y="917956"/>
                  </a:lnTo>
                  <a:lnTo>
                    <a:pt x="368935" y="973455"/>
                  </a:lnTo>
                  <a:lnTo>
                    <a:pt x="338455" y="942975"/>
                  </a:lnTo>
                  <a:lnTo>
                    <a:pt x="323088" y="958342"/>
                  </a:lnTo>
                  <a:lnTo>
                    <a:pt x="353568" y="988822"/>
                  </a:lnTo>
                  <a:lnTo>
                    <a:pt x="300482" y="1041908"/>
                  </a:lnTo>
                  <a:lnTo>
                    <a:pt x="270002" y="1011428"/>
                  </a:lnTo>
                  <a:lnTo>
                    <a:pt x="246888" y="1034542"/>
                  </a:lnTo>
                  <a:lnTo>
                    <a:pt x="277368" y="1065022"/>
                  </a:lnTo>
                  <a:lnTo>
                    <a:pt x="224282" y="1118108"/>
                  </a:lnTo>
                  <a:lnTo>
                    <a:pt x="220726" y="1114552"/>
                  </a:lnTo>
                  <a:lnTo>
                    <a:pt x="222250" y="1118870"/>
                  </a:lnTo>
                  <a:lnTo>
                    <a:pt x="123698" y="1124585"/>
                  </a:lnTo>
                  <a:lnTo>
                    <a:pt x="0" y="1137539"/>
                  </a:lnTo>
                  <a:lnTo>
                    <a:pt x="18415" y="981837"/>
                  </a:lnTo>
                  <a:lnTo>
                    <a:pt x="17399" y="980821"/>
                  </a:lnTo>
                  <a:lnTo>
                    <a:pt x="18669" y="979551"/>
                  </a:lnTo>
                  <a:lnTo>
                    <a:pt x="18796" y="978154"/>
                  </a:lnTo>
                  <a:lnTo>
                    <a:pt x="19431" y="978789"/>
                  </a:lnTo>
                  <a:lnTo>
                    <a:pt x="596392" y="401828"/>
                  </a:lnTo>
                  <a:cubicBezTo>
                    <a:pt x="581279" y="367030"/>
                    <a:pt x="573024" y="328549"/>
                    <a:pt x="573024" y="288290"/>
                  </a:cubicBezTo>
                  <a:cubicBezTo>
                    <a:pt x="572897" y="129032"/>
                    <a:pt x="701929" y="0"/>
                    <a:pt x="86106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" name="Group 45">
            <a:extLst>
              <a:ext uri="{FF2B5EF4-FFF2-40B4-BE49-F238E27FC236}">
                <a16:creationId xmlns:a16="http://schemas.microsoft.com/office/drawing/2014/main" id="{0FC9D831-CEF5-C944-7C21-E1003074894C}"/>
              </a:ext>
            </a:extLst>
          </p:cNvPr>
          <p:cNvGrpSpPr>
            <a:grpSpLocks noChangeAspect="1"/>
          </p:cNvGrpSpPr>
          <p:nvPr/>
        </p:nvGrpSpPr>
        <p:grpSpPr>
          <a:xfrm>
            <a:off x="4993755" y="8760528"/>
            <a:ext cx="592920" cy="856980"/>
            <a:chOff x="0" y="0"/>
            <a:chExt cx="790560" cy="1142640"/>
          </a:xfrm>
        </p:grpSpPr>
        <p:sp>
          <p:nvSpPr>
            <p:cNvPr id="23" name="Freeform 46">
              <a:extLst>
                <a:ext uri="{FF2B5EF4-FFF2-40B4-BE49-F238E27FC236}">
                  <a16:creationId xmlns:a16="http://schemas.microsoft.com/office/drawing/2014/main" id="{D5ECD065-72C2-2A4E-25F9-9BCF9B4CB7F9}"/>
                </a:ext>
              </a:extLst>
            </p:cNvPr>
            <p:cNvSpPr/>
            <p:nvPr/>
          </p:nvSpPr>
          <p:spPr>
            <a:xfrm>
              <a:off x="0" y="-1651"/>
              <a:ext cx="790448" cy="1142619"/>
            </a:xfrm>
            <a:custGeom>
              <a:avLst/>
              <a:gdLst/>
              <a:ahLst/>
              <a:cxnLst/>
              <a:rect l="l" t="t" r="r" b="b"/>
              <a:pathLst>
                <a:path w="790448" h="1142619">
                  <a:moveTo>
                    <a:pt x="395224" y="749173"/>
                  </a:moveTo>
                  <a:cubicBezTo>
                    <a:pt x="365760" y="749173"/>
                    <a:pt x="341884" y="773049"/>
                    <a:pt x="341884" y="802386"/>
                  </a:cubicBezTo>
                  <a:cubicBezTo>
                    <a:pt x="341884" y="822452"/>
                    <a:pt x="352933" y="839978"/>
                    <a:pt x="369824" y="848360"/>
                  </a:cubicBezTo>
                  <a:lnTo>
                    <a:pt x="351536" y="958723"/>
                  </a:lnTo>
                  <a:lnTo>
                    <a:pt x="438912" y="958723"/>
                  </a:lnTo>
                  <a:lnTo>
                    <a:pt x="420624" y="848360"/>
                  </a:lnTo>
                  <a:cubicBezTo>
                    <a:pt x="437388" y="839978"/>
                    <a:pt x="448564" y="822452"/>
                    <a:pt x="448564" y="802386"/>
                  </a:cubicBezTo>
                  <a:cubicBezTo>
                    <a:pt x="448564" y="772922"/>
                    <a:pt x="424688" y="749173"/>
                    <a:pt x="395224" y="749173"/>
                  </a:cubicBezTo>
                  <a:close/>
                  <a:moveTo>
                    <a:pt x="393446" y="96774"/>
                  </a:moveTo>
                  <a:cubicBezTo>
                    <a:pt x="312166" y="97790"/>
                    <a:pt x="246888" y="163830"/>
                    <a:pt x="246888" y="244983"/>
                  </a:cubicBezTo>
                  <a:lnTo>
                    <a:pt x="246380" y="244983"/>
                  </a:lnTo>
                  <a:lnTo>
                    <a:pt x="246380" y="565150"/>
                  </a:lnTo>
                  <a:lnTo>
                    <a:pt x="544195" y="565150"/>
                  </a:lnTo>
                  <a:lnTo>
                    <a:pt x="544195" y="241173"/>
                  </a:lnTo>
                  <a:lnTo>
                    <a:pt x="543687" y="241173"/>
                  </a:lnTo>
                  <a:cubicBezTo>
                    <a:pt x="541655" y="160020"/>
                    <a:pt x="474599" y="95631"/>
                    <a:pt x="393446" y="96647"/>
                  </a:cubicBezTo>
                  <a:close/>
                  <a:moveTo>
                    <a:pt x="392176" y="1651"/>
                  </a:moveTo>
                  <a:cubicBezTo>
                    <a:pt x="525526" y="0"/>
                    <a:pt x="635381" y="105664"/>
                    <a:pt x="638810" y="238760"/>
                  </a:cubicBezTo>
                  <a:lnTo>
                    <a:pt x="621792" y="239141"/>
                  </a:lnTo>
                  <a:lnTo>
                    <a:pt x="638810" y="239141"/>
                  </a:lnTo>
                  <a:lnTo>
                    <a:pt x="638810" y="565150"/>
                  </a:lnTo>
                  <a:lnTo>
                    <a:pt x="728218" y="565150"/>
                  </a:lnTo>
                  <a:cubicBezTo>
                    <a:pt x="762508" y="565150"/>
                    <a:pt x="790448" y="592963"/>
                    <a:pt x="790448" y="627253"/>
                  </a:cubicBezTo>
                  <a:lnTo>
                    <a:pt x="790448" y="1080516"/>
                  </a:lnTo>
                  <a:cubicBezTo>
                    <a:pt x="790448" y="1114806"/>
                    <a:pt x="762635" y="1142619"/>
                    <a:pt x="728218" y="1142619"/>
                  </a:cubicBezTo>
                  <a:lnTo>
                    <a:pt x="62230" y="1142619"/>
                  </a:lnTo>
                  <a:cubicBezTo>
                    <a:pt x="27940" y="1142619"/>
                    <a:pt x="0" y="1114806"/>
                    <a:pt x="0" y="1080516"/>
                  </a:cubicBezTo>
                  <a:lnTo>
                    <a:pt x="0" y="627253"/>
                  </a:lnTo>
                  <a:cubicBezTo>
                    <a:pt x="0" y="592963"/>
                    <a:pt x="27813" y="565150"/>
                    <a:pt x="62230" y="565150"/>
                  </a:cubicBezTo>
                  <a:lnTo>
                    <a:pt x="151638" y="565150"/>
                  </a:lnTo>
                  <a:lnTo>
                    <a:pt x="151638" y="242824"/>
                  </a:lnTo>
                  <a:lnTo>
                    <a:pt x="151892" y="242824"/>
                  </a:lnTo>
                  <a:cubicBezTo>
                    <a:pt x="152781" y="110617"/>
                    <a:pt x="259588" y="3302"/>
                    <a:pt x="392176" y="165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" name="Group 47">
            <a:extLst>
              <a:ext uri="{FF2B5EF4-FFF2-40B4-BE49-F238E27FC236}">
                <a16:creationId xmlns:a16="http://schemas.microsoft.com/office/drawing/2014/main" id="{839A7CDE-5D72-8A05-CC44-8352DC7D19F0}"/>
              </a:ext>
            </a:extLst>
          </p:cNvPr>
          <p:cNvGrpSpPr>
            <a:grpSpLocks noChangeAspect="1"/>
          </p:cNvGrpSpPr>
          <p:nvPr/>
        </p:nvGrpSpPr>
        <p:grpSpPr>
          <a:xfrm>
            <a:off x="9829995" y="8823708"/>
            <a:ext cx="773820" cy="856980"/>
            <a:chOff x="0" y="0"/>
            <a:chExt cx="1031760" cy="1142640"/>
          </a:xfrm>
        </p:grpSpPr>
        <p:sp>
          <p:nvSpPr>
            <p:cNvPr id="25" name="Freeform 48">
              <a:extLst>
                <a:ext uri="{FF2B5EF4-FFF2-40B4-BE49-F238E27FC236}">
                  <a16:creationId xmlns:a16="http://schemas.microsoft.com/office/drawing/2014/main" id="{28BF5531-FAFE-AB22-CB47-7A23F8822708}"/>
                </a:ext>
              </a:extLst>
            </p:cNvPr>
            <p:cNvSpPr/>
            <p:nvPr/>
          </p:nvSpPr>
          <p:spPr>
            <a:xfrm>
              <a:off x="0" y="-1651"/>
              <a:ext cx="1031748" cy="1142619"/>
            </a:xfrm>
            <a:custGeom>
              <a:avLst/>
              <a:gdLst/>
              <a:ahLst/>
              <a:cxnLst/>
              <a:rect l="l" t="t" r="r" b="b"/>
              <a:pathLst>
                <a:path w="1031748" h="1142619">
                  <a:moveTo>
                    <a:pt x="395351" y="749173"/>
                  </a:moveTo>
                  <a:cubicBezTo>
                    <a:pt x="365887" y="749173"/>
                    <a:pt x="342011" y="773049"/>
                    <a:pt x="342011" y="802386"/>
                  </a:cubicBezTo>
                  <a:cubicBezTo>
                    <a:pt x="342011" y="822452"/>
                    <a:pt x="353060" y="839978"/>
                    <a:pt x="369951" y="848360"/>
                  </a:cubicBezTo>
                  <a:lnTo>
                    <a:pt x="351663" y="958723"/>
                  </a:lnTo>
                  <a:lnTo>
                    <a:pt x="439039" y="958723"/>
                  </a:lnTo>
                  <a:lnTo>
                    <a:pt x="420751" y="848360"/>
                  </a:lnTo>
                  <a:cubicBezTo>
                    <a:pt x="437515" y="839978"/>
                    <a:pt x="448691" y="822452"/>
                    <a:pt x="448691" y="802386"/>
                  </a:cubicBezTo>
                  <a:cubicBezTo>
                    <a:pt x="448691" y="772922"/>
                    <a:pt x="424815" y="749173"/>
                    <a:pt x="395351" y="749173"/>
                  </a:cubicBezTo>
                  <a:close/>
                  <a:moveTo>
                    <a:pt x="784987" y="1651"/>
                  </a:moveTo>
                  <a:cubicBezTo>
                    <a:pt x="918337" y="0"/>
                    <a:pt x="1028319" y="105664"/>
                    <a:pt x="1031748" y="238760"/>
                  </a:cubicBezTo>
                  <a:lnTo>
                    <a:pt x="1014730" y="239141"/>
                  </a:lnTo>
                  <a:lnTo>
                    <a:pt x="1031748" y="239141"/>
                  </a:lnTo>
                  <a:lnTo>
                    <a:pt x="1031748" y="565150"/>
                  </a:lnTo>
                  <a:lnTo>
                    <a:pt x="937006" y="565150"/>
                  </a:lnTo>
                  <a:lnTo>
                    <a:pt x="937006" y="241173"/>
                  </a:lnTo>
                  <a:lnTo>
                    <a:pt x="936498" y="241173"/>
                  </a:lnTo>
                  <a:cubicBezTo>
                    <a:pt x="934339" y="160147"/>
                    <a:pt x="867410" y="95758"/>
                    <a:pt x="786130" y="96774"/>
                  </a:cubicBezTo>
                  <a:cubicBezTo>
                    <a:pt x="704850" y="97790"/>
                    <a:pt x="639572" y="163830"/>
                    <a:pt x="639572" y="244983"/>
                  </a:cubicBezTo>
                  <a:lnTo>
                    <a:pt x="639064" y="244983"/>
                  </a:lnTo>
                  <a:lnTo>
                    <a:pt x="639064" y="565150"/>
                  </a:lnTo>
                  <a:lnTo>
                    <a:pt x="728599" y="565150"/>
                  </a:lnTo>
                  <a:cubicBezTo>
                    <a:pt x="763016" y="565150"/>
                    <a:pt x="790829" y="592963"/>
                    <a:pt x="790829" y="627253"/>
                  </a:cubicBezTo>
                  <a:lnTo>
                    <a:pt x="790829" y="1080516"/>
                  </a:lnTo>
                  <a:cubicBezTo>
                    <a:pt x="790829" y="1114806"/>
                    <a:pt x="763016" y="1142619"/>
                    <a:pt x="728599" y="1142619"/>
                  </a:cubicBezTo>
                  <a:lnTo>
                    <a:pt x="62230" y="1142619"/>
                  </a:lnTo>
                  <a:cubicBezTo>
                    <a:pt x="27813" y="1142619"/>
                    <a:pt x="0" y="1114806"/>
                    <a:pt x="0" y="1080516"/>
                  </a:cubicBezTo>
                  <a:lnTo>
                    <a:pt x="0" y="627253"/>
                  </a:lnTo>
                  <a:cubicBezTo>
                    <a:pt x="0" y="592963"/>
                    <a:pt x="27813" y="565150"/>
                    <a:pt x="62230" y="565150"/>
                  </a:cubicBezTo>
                  <a:lnTo>
                    <a:pt x="544322" y="565150"/>
                  </a:lnTo>
                  <a:lnTo>
                    <a:pt x="544322" y="242824"/>
                  </a:lnTo>
                  <a:lnTo>
                    <a:pt x="544576" y="242824"/>
                  </a:lnTo>
                  <a:cubicBezTo>
                    <a:pt x="545465" y="110617"/>
                    <a:pt x="652272" y="3302"/>
                    <a:pt x="784987" y="165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" name="Group 49">
            <a:extLst>
              <a:ext uri="{FF2B5EF4-FFF2-40B4-BE49-F238E27FC236}">
                <a16:creationId xmlns:a16="http://schemas.microsoft.com/office/drawing/2014/main" id="{61ED79FC-9168-150D-E7A4-F683B37DD050}"/>
              </a:ext>
            </a:extLst>
          </p:cNvPr>
          <p:cNvGrpSpPr>
            <a:grpSpLocks noChangeAspect="1"/>
          </p:cNvGrpSpPr>
          <p:nvPr/>
        </p:nvGrpSpPr>
        <p:grpSpPr>
          <a:xfrm>
            <a:off x="12420375" y="8876628"/>
            <a:ext cx="847800" cy="869400"/>
            <a:chOff x="0" y="0"/>
            <a:chExt cx="1130400" cy="1159200"/>
          </a:xfrm>
        </p:grpSpPr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912FF627-95F1-8EED-B8E1-BC454DB7B15E}"/>
                </a:ext>
              </a:extLst>
            </p:cNvPr>
            <p:cNvSpPr/>
            <p:nvPr/>
          </p:nvSpPr>
          <p:spPr>
            <a:xfrm>
              <a:off x="-34163" y="-25146"/>
              <a:ext cx="1130427" cy="1159129"/>
            </a:xfrm>
            <a:custGeom>
              <a:avLst/>
              <a:gdLst/>
              <a:ahLst/>
              <a:cxnLst/>
              <a:rect l="l" t="t" r="r" b="b"/>
              <a:pathLst>
                <a:path w="1130427" h="1159129">
                  <a:moveTo>
                    <a:pt x="1122426" y="867029"/>
                  </a:moveTo>
                  <a:lnTo>
                    <a:pt x="906653" y="904748"/>
                  </a:lnTo>
                  <a:cubicBezTo>
                    <a:pt x="928751" y="943864"/>
                    <a:pt x="982218" y="1011301"/>
                    <a:pt x="967486" y="1034542"/>
                  </a:cubicBezTo>
                  <a:cubicBezTo>
                    <a:pt x="939800" y="1055370"/>
                    <a:pt x="880745" y="991743"/>
                    <a:pt x="837311" y="970280"/>
                  </a:cubicBezTo>
                  <a:lnTo>
                    <a:pt x="763905" y="1159129"/>
                  </a:lnTo>
                  <a:lnTo>
                    <a:pt x="693166" y="1046607"/>
                  </a:lnTo>
                  <a:lnTo>
                    <a:pt x="748157" y="886333"/>
                  </a:lnTo>
                  <a:lnTo>
                    <a:pt x="468376" y="615315"/>
                  </a:lnTo>
                  <a:lnTo>
                    <a:pt x="232283" y="1143635"/>
                  </a:lnTo>
                  <a:lnTo>
                    <a:pt x="174117" y="1013841"/>
                  </a:lnTo>
                  <a:lnTo>
                    <a:pt x="282575" y="394716"/>
                  </a:lnTo>
                  <a:cubicBezTo>
                    <a:pt x="189357" y="286512"/>
                    <a:pt x="0" y="74422"/>
                    <a:pt x="39497" y="27813"/>
                  </a:cubicBezTo>
                  <a:cubicBezTo>
                    <a:pt x="87122" y="0"/>
                    <a:pt x="298958" y="197739"/>
                    <a:pt x="402590" y="303784"/>
                  </a:cubicBezTo>
                  <a:lnTo>
                    <a:pt x="1008761" y="273050"/>
                  </a:lnTo>
                  <a:lnTo>
                    <a:pt x="1130427" y="344424"/>
                  </a:lnTo>
                  <a:lnTo>
                    <a:pt x="571246" y="508762"/>
                  </a:lnTo>
                  <a:lnTo>
                    <a:pt x="834517" y="799846"/>
                  </a:lnTo>
                  <a:cubicBezTo>
                    <a:pt x="891159" y="790448"/>
                    <a:pt x="1034288" y="775208"/>
                    <a:pt x="1034288" y="775208"/>
                  </a:cubicBezTo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" name="Group 51">
            <a:extLst>
              <a:ext uri="{FF2B5EF4-FFF2-40B4-BE49-F238E27FC236}">
                <a16:creationId xmlns:a16="http://schemas.microsoft.com/office/drawing/2014/main" id="{F8A620EB-5CD1-E290-BDB6-B0C317849E77}"/>
              </a:ext>
            </a:extLst>
          </p:cNvPr>
          <p:cNvGrpSpPr>
            <a:grpSpLocks noChangeAspect="1"/>
          </p:cNvGrpSpPr>
          <p:nvPr/>
        </p:nvGrpSpPr>
        <p:grpSpPr>
          <a:xfrm>
            <a:off x="4791795" y="7238808"/>
            <a:ext cx="1042740" cy="706320"/>
            <a:chOff x="0" y="0"/>
            <a:chExt cx="1390320" cy="941760"/>
          </a:xfrm>
        </p:grpSpPr>
        <p:sp>
          <p:nvSpPr>
            <p:cNvPr id="29" name="Freeform 52">
              <a:extLst>
                <a:ext uri="{FF2B5EF4-FFF2-40B4-BE49-F238E27FC236}">
                  <a16:creationId xmlns:a16="http://schemas.microsoft.com/office/drawing/2014/main" id="{07108501-502D-3DEC-170D-3DA10D97903B}"/>
                </a:ext>
              </a:extLst>
            </p:cNvPr>
            <p:cNvSpPr/>
            <p:nvPr/>
          </p:nvSpPr>
          <p:spPr>
            <a:xfrm>
              <a:off x="-33401" y="-6223"/>
              <a:ext cx="1390396" cy="941832"/>
            </a:xfrm>
            <a:custGeom>
              <a:avLst/>
              <a:gdLst/>
              <a:ahLst/>
              <a:cxnLst/>
              <a:rect l="l" t="t" r="r" b="b"/>
              <a:pathLst>
                <a:path w="1390396" h="941832">
                  <a:moveTo>
                    <a:pt x="295529" y="289687"/>
                  </a:moveTo>
                  <a:cubicBezTo>
                    <a:pt x="274955" y="289687"/>
                    <a:pt x="258191" y="306959"/>
                    <a:pt x="258191" y="328295"/>
                  </a:cubicBezTo>
                  <a:cubicBezTo>
                    <a:pt x="258191" y="349631"/>
                    <a:pt x="274955" y="366903"/>
                    <a:pt x="295529" y="366903"/>
                  </a:cubicBezTo>
                  <a:cubicBezTo>
                    <a:pt x="316103" y="366903"/>
                    <a:pt x="332867" y="349631"/>
                    <a:pt x="332867" y="328295"/>
                  </a:cubicBezTo>
                  <a:cubicBezTo>
                    <a:pt x="332867" y="306959"/>
                    <a:pt x="316103" y="289687"/>
                    <a:pt x="295529" y="289687"/>
                  </a:cubicBezTo>
                  <a:close/>
                  <a:moveTo>
                    <a:pt x="1244981" y="63246"/>
                  </a:moveTo>
                  <a:cubicBezTo>
                    <a:pt x="1230122" y="63246"/>
                    <a:pt x="1217930" y="79756"/>
                    <a:pt x="1217930" y="100203"/>
                  </a:cubicBezTo>
                  <a:cubicBezTo>
                    <a:pt x="1217930" y="120650"/>
                    <a:pt x="1229995" y="137160"/>
                    <a:pt x="1244981" y="137160"/>
                  </a:cubicBezTo>
                  <a:cubicBezTo>
                    <a:pt x="1259967" y="137160"/>
                    <a:pt x="1272032" y="120650"/>
                    <a:pt x="1272032" y="100203"/>
                  </a:cubicBezTo>
                  <a:cubicBezTo>
                    <a:pt x="1272032" y="79756"/>
                    <a:pt x="1259967" y="63246"/>
                    <a:pt x="1244981" y="63246"/>
                  </a:cubicBezTo>
                  <a:close/>
                  <a:moveTo>
                    <a:pt x="796798" y="59182"/>
                  </a:moveTo>
                  <a:cubicBezTo>
                    <a:pt x="734822" y="59944"/>
                    <a:pt x="672973" y="76327"/>
                    <a:pt x="617220" y="108204"/>
                  </a:cubicBezTo>
                  <a:lnTo>
                    <a:pt x="631825" y="134747"/>
                  </a:lnTo>
                  <a:cubicBezTo>
                    <a:pt x="734568" y="76200"/>
                    <a:pt x="859409" y="74549"/>
                    <a:pt x="963676" y="130302"/>
                  </a:cubicBezTo>
                  <a:lnTo>
                    <a:pt x="977646" y="103378"/>
                  </a:lnTo>
                  <a:cubicBezTo>
                    <a:pt x="921004" y="73025"/>
                    <a:pt x="858774" y="58293"/>
                    <a:pt x="796798" y="59182"/>
                  </a:cubicBezTo>
                  <a:close/>
                  <a:moveTo>
                    <a:pt x="783717" y="6731"/>
                  </a:moveTo>
                  <a:cubicBezTo>
                    <a:pt x="927862" y="0"/>
                    <a:pt x="1093089" y="58547"/>
                    <a:pt x="1165098" y="148717"/>
                  </a:cubicBezTo>
                  <a:lnTo>
                    <a:pt x="1193927" y="189357"/>
                  </a:lnTo>
                  <a:cubicBezTo>
                    <a:pt x="1201928" y="181102"/>
                    <a:pt x="1204468" y="176403"/>
                    <a:pt x="1215009" y="166751"/>
                  </a:cubicBezTo>
                  <a:cubicBezTo>
                    <a:pt x="1190625" y="149987"/>
                    <a:pt x="1182751" y="135509"/>
                    <a:pt x="1182751" y="96774"/>
                  </a:cubicBezTo>
                  <a:cubicBezTo>
                    <a:pt x="1182751" y="52959"/>
                    <a:pt x="1206119" y="20955"/>
                    <a:pt x="1244219" y="20447"/>
                  </a:cubicBezTo>
                  <a:cubicBezTo>
                    <a:pt x="1282319" y="19939"/>
                    <a:pt x="1306449" y="58928"/>
                    <a:pt x="1304671" y="99822"/>
                  </a:cubicBezTo>
                  <a:cubicBezTo>
                    <a:pt x="1303782" y="120269"/>
                    <a:pt x="1304163" y="110109"/>
                    <a:pt x="1300607" y="128778"/>
                  </a:cubicBezTo>
                  <a:cubicBezTo>
                    <a:pt x="1314704" y="117983"/>
                    <a:pt x="1338707" y="133604"/>
                    <a:pt x="1360297" y="18034"/>
                  </a:cubicBezTo>
                  <a:cubicBezTo>
                    <a:pt x="1390396" y="122047"/>
                    <a:pt x="1337056" y="168656"/>
                    <a:pt x="1268476" y="180086"/>
                  </a:cubicBezTo>
                  <a:cubicBezTo>
                    <a:pt x="1252093" y="201422"/>
                    <a:pt x="1239266" y="223774"/>
                    <a:pt x="1217676" y="234315"/>
                  </a:cubicBezTo>
                  <a:cubicBezTo>
                    <a:pt x="1217676" y="234442"/>
                    <a:pt x="1217803" y="234442"/>
                    <a:pt x="1217803" y="234569"/>
                  </a:cubicBezTo>
                  <a:lnTo>
                    <a:pt x="1242695" y="315087"/>
                  </a:lnTo>
                  <a:cubicBezTo>
                    <a:pt x="1270762" y="448437"/>
                    <a:pt x="1226185" y="578993"/>
                    <a:pt x="1175131" y="631952"/>
                  </a:cubicBezTo>
                  <a:cubicBezTo>
                    <a:pt x="1161034" y="758063"/>
                    <a:pt x="1127125" y="823468"/>
                    <a:pt x="1097534" y="921512"/>
                  </a:cubicBezTo>
                  <a:cubicBezTo>
                    <a:pt x="1090549" y="939165"/>
                    <a:pt x="983742" y="934339"/>
                    <a:pt x="981202" y="920369"/>
                  </a:cubicBezTo>
                  <a:cubicBezTo>
                    <a:pt x="968248" y="859917"/>
                    <a:pt x="948690" y="792734"/>
                    <a:pt x="942467" y="727710"/>
                  </a:cubicBezTo>
                  <a:cubicBezTo>
                    <a:pt x="837565" y="747649"/>
                    <a:pt x="709295" y="747268"/>
                    <a:pt x="626491" y="740156"/>
                  </a:cubicBezTo>
                  <a:cubicBezTo>
                    <a:pt x="609092" y="817880"/>
                    <a:pt x="559562" y="888873"/>
                    <a:pt x="507873" y="941832"/>
                  </a:cubicBezTo>
                  <a:lnTo>
                    <a:pt x="424561" y="941832"/>
                  </a:lnTo>
                  <a:cubicBezTo>
                    <a:pt x="404622" y="937641"/>
                    <a:pt x="407924" y="789432"/>
                    <a:pt x="411226" y="714248"/>
                  </a:cubicBezTo>
                  <a:cubicBezTo>
                    <a:pt x="282702" y="653415"/>
                    <a:pt x="0" y="572262"/>
                    <a:pt x="36703" y="366141"/>
                  </a:cubicBezTo>
                  <a:cubicBezTo>
                    <a:pt x="38862" y="348107"/>
                    <a:pt x="109855" y="350393"/>
                    <a:pt x="147574" y="349250"/>
                  </a:cubicBezTo>
                  <a:cubicBezTo>
                    <a:pt x="186690" y="289179"/>
                    <a:pt x="207010" y="256159"/>
                    <a:pt x="263906" y="206121"/>
                  </a:cubicBezTo>
                  <a:cubicBezTo>
                    <a:pt x="260604" y="166751"/>
                    <a:pt x="239522" y="94615"/>
                    <a:pt x="253873" y="87884"/>
                  </a:cubicBezTo>
                  <a:cubicBezTo>
                    <a:pt x="350647" y="33782"/>
                    <a:pt x="366522" y="113792"/>
                    <a:pt x="416814" y="158877"/>
                  </a:cubicBezTo>
                  <a:cubicBezTo>
                    <a:pt x="502158" y="67564"/>
                    <a:pt x="678434" y="11303"/>
                    <a:pt x="783717" y="673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66" name="Group 53">
            <a:extLst>
              <a:ext uri="{FF2B5EF4-FFF2-40B4-BE49-F238E27FC236}">
                <a16:creationId xmlns:a16="http://schemas.microsoft.com/office/drawing/2014/main" id="{4B782D9C-D808-6BC9-AFFD-02D85BC70DCC}"/>
              </a:ext>
            </a:extLst>
          </p:cNvPr>
          <p:cNvGrpSpPr>
            <a:grpSpLocks noChangeAspect="1"/>
          </p:cNvGrpSpPr>
          <p:nvPr/>
        </p:nvGrpSpPr>
        <p:grpSpPr>
          <a:xfrm>
            <a:off x="3875955" y="8531568"/>
            <a:ext cx="536760" cy="1314900"/>
            <a:chOff x="0" y="0"/>
            <a:chExt cx="715680" cy="1753200"/>
          </a:xfrm>
        </p:grpSpPr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974F5E32-2392-88D2-1B45-F60C69A8B1EC}"/>
                </a:ext>
              </a:extLst>
            </p:cNvPr>
            <p:cNvSpPr/>
            <p:nvPr/>
          </p:nvSpPr>
          <p:spPr>
            <a:xfrm>
              <a:off x="0" y="0"/>
              <a:ext cx="715645" cy="1753235"/>
            </a:xfrm>
            <a:custGeom>
              <a:avLst/>
              <a:gdLst/>
              <a:ahLst/>
              <a:cxnLst/>
              <a:rect l="l" t="t" r="r" b="b"/>
              <a:pathLst>
                <a:path w="715645" h="1753235">
                  <a:moveTo>
                    <a:pt x="345313" y="1342644"/>
                  </a:moveTo>
                  <a:cubicBezTo>
                    <a:pt x="284734" y="1375664"/>
                    <a:pt x="264668" y="1517142"/>
                    <a:pt x="389890" y="1605280"/>
                  </a:cubicBezTo>
                  <a:cubicBezTo>
                    <a:pt x="358521" y="1523238"/>
                    <a:pt x="379349" y="1482725"/>
                    <a:pt x="399669" y="1441704"/>
                  </a:cubicBezTo>
                  <a:cubicBezTo>
                    <a:pt x="400050" y="1462532"/>
                    <a:pt x="378714" y="1507490"/>
                    <a:pt x="431165" y="1533652"/>
                  </a:cubicBezTo>
                  <a:cubicBezTo>
                    <a:pt x="406654" y="1455039"/>
                    <a:pt x="510286" y="1430147"/>
                    <a:pt x="401447" y="1343279"/>
                  </a:cubicBezTo>
                  <a:cubicBezTo>
                    <a:pt x="559054" y="1366012"/>
                    <a:pt x="512699" y="1446149"/>
                    <a:pt x="550164" y="1526921"/>
                  </a:cubicBezTo>
                  <a:cubicBezTo>
                    <a:pt x="522732" y="1531747"/>
                    <a:pt x="483108" y="1458595"/>
                    <a:pt x="491998" y="1493139"/>
                  </a:cubicBezTo>
                  <a:cubicBezTo>
                    <a:pt x="538861" y="1630045"/>
                    <a:pt x="398780" y="1633855"/>
                    <a:pt x="443230" y="1753235"/>
                  </a:cubicBezTo>
                  <a:cubicBezTo>
                    <a:pt x="304927" y="1745361"/>
                    <a:pt x="345440" y="1616964"/>
                    <a:pt x="280416" y="1585722"/>
                  </a:cubicBezTo>
                  <a:cubicBezTo>
                    <a:pt x="262763" y="1582547"/>
                    <a:pt x="241554" y="1597025"/>
                    <a:pt x="280797" y="1661160"/>
                  </a:cubicBezTo>
                  <a:cubicBezTo>
                    <a:pt x="52578" y="1491107"/>
                    <a:pt x="212852" y="1352169"/>
                    <a:pt x="345567" y="1342644"/>
                  </a:cubicBezTo>
                  <a:close/>
                  <a:moveTo>
                    <a:pt x="232664" y="1271905"/>
                  </a:moveTo>
                  <a:lnTo>
                    <a:pt x="487680" y="1271905"/>
                  </a:lnTo>
                  <a:cubicBezTo>
                    <a:pt x="483489" y="1286764"/>
                    <a:pt x="480441" y="1301115"/>
                    <a:pt x="477774" y="1314958"/>
                  </a:cubicBezTo>
                  <a:lnTo>
                    <a:pt x="241427" y="1314450"/>
                  </a:lnTo>
                  <a:close/>
                  <a:moveTo>
                    <a:pt x="357886" y="439420"/>
                  </a:moveTo>
                  <a:cubicBezTo>
                    <a:pt x="395224" y="439420"/>
                    <a:pt x="425450" y="469646"/>
                    <a:pt x="425450" y="506984"/>
                  </a:cubicBezTo>
                  <a:cubicBezTo>
                    <a:pt x="425450" y="544322"/>
                    <a:pt x="395224" y="574548"/>
                    <a:pt x="357886" y="574548"/>
                  </a:cubicBezTo>
                  <a:cubicBezTo>
                    <a:pt x="320548" y="574548"/>
                    <a:pt x="290322" y="544322"/>
                    <a:pt x="290322" y="506984"/>
                  </a:cubicBezTo>
                  <a:cubicBezTo>
                    <a:pt x="290322" y="469646"/>
                    <a:pt x="320548" y="439420"/>
                    <a:pt x="357886" y="439420"/>
                  </a:cubicBezTo>
                  <a:close/>
                  <a:moveTo>
                    <a:pt x="357886" y="371856"/>
                  </a:moveTo>
                  <a:cubicBezTo>
                    <a:pt x="283337" y="371856"/>
                    <a:pt x="222758" y="432308"/>
                    <a:pt x="222758" y="506857"/>
                  </a:cubicBezTo>
                  <a:cubicBezTo>
                    <a:pt x="222758" y="581406"/>
                    <a:pt x="283210" y="641985"/>
                    <a:pt x="357886" y="641985"/>
                  </a:cubicBezTo>
                  <a:cubicBezTo>
                    <a:pt x="432562" y="641985"/>
                    <a:pt x="493014" y="581533"/>
                    <a:pt x="493014" y="506984"/>
                  </a:cubicBezTo>
                  <a:cubicBezTo>
                    <a:pt x="493014" y="432435"/>
                    <a:pt x="432562" y="371983"/>
                    <a:pt x="357886" y="371983"/>
                  </a:cubicBezTo>
                  <a:close/>
                  <a:moveTo>
                    <a:pt x="193167" y="238760"/>
                  </a:moveTo>
                  <a:cubicBezTo>
                    <a:pt x="295656" y="296545"/>
                    <a:pt x="420624" y="297307"/>
                    <a:pt x="523748" y="240792"/>
                  </a:cubicBezTo>
                  <a:cubicBezTo>
                    <a:pt x="635254" y="485902"/>
                    <a:pt x="606044" y="752475"/>
                    <a:pt x="556895" y="976757"/>
                  </a:cubicBezTo>
                  <a:lnTo>
                    <a:pt x="715645" y="1129030"/>
                  </a:lnTo>
                  <a:lnTo>
                    <a:pt x="689610" y="1334643"/>
                  </a:lnTo>
                  <a:lnTo>
                    <a:pt x="502920" y="1205484"/>
                  </a:lnTo>
                  <a:lnTo>
                    <a:pt x="495554" y="1237488"/>
                  </a:lnTo>
                  <a:lnTo>
                    <a:pt x="224790" y="1237488"/>
                  </a:lnTo>
                  <a:cubicBezTo>
                    <a:pt x="222758" y="1228471"/>
                    <a:pt x="220472" y="1219200"/>
                    <a:pt x="218186" y="1209675"/>
                  </a:cubicBezTo>
                  <a:lnTo>
                    <a:pt x="26035" y="1342644"/>
                  </a:lnTo>
                  <a:lnTo>
                    <a:pt x="0" y="1137031"/>
                  </a:lnTo>
                  <a:lnTo>
                    <a:pt x="160147" y="983361"/>
                  </a:lnTo>
                  <a:lnTo>
                    <a:pt x="160655" y="984758"/>
                  </a:lnTo>
                  <a:lnTo>
                    <a:pt x="163322" y="975995"/>
                  </a:lnTo>
                  <a:cubicBezTo>
                    <a:pt x="115570" y="752348"/>
                    <a:pt x="86233" y="481838"/>
                    <a:pt x="193167" y="238760"/>
                  </a:cubicBezTo>
                  <a:close/>
                  <a:moveTo>
                    <a:pt x="356362" y="0"/>
                  </a:moveTo>
                  <a:cubicBezTo>
                    <a:pt x="420370" y="64516"/>
                    <a:pt x="469138" y="132715"/>
                    <a:pt x="504952" y="203327"/>
                  </a:cubicBezTo>
                  <a:cubicBezTo>
                    <a:pt x="413512" y="254254"/>
                    <a:pt x="302133" y="253365"/>
                    <a:pt x="211201" y="201041"/>
                  </a:cubicBezTo>
                  <a:cubicBezTo>
                    <a:pt x="246126" y="130556"/>
                    <a:pt x="293624" y="62992"/>
                    <a:pt x="3563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68" name="Group 55">
            <a:extLst>
              <a:ext uri="{FF2B5EF4-FFF2-40B4-BE49-F238E27FC236}">
                <a16:creationId xmlns:a16="http://schemas.microsoft.com/office/drawing/2014/main" id="{CFB286DC-8D38-8416-5266-993D5BF422DB}"/>
              </a:ext>
            </a:extLst>
          </p:cNvPr>
          <p:cNvGrpSpPr>
            <a:grpSpLocks noChangeAspect="1"/>
          </p:cNvGrpSpPr>
          <p:nvPr/>
        </p:nvGrpSpPr>
        <p:grpSpPr>
          <a:xfrm>
            <a:off x="10939155" y="8876628"/>
            <a:ext cx="983340" cy="777060"/>
            <a:chOff x="0" y="0"/>
            <a:chExt cx="1311120" cy="1036080"/>
          </a:xfrm>
        </p:grpSpPr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CC778556-7352-AB66-D383-58476EB7A3AD}"/>
                </a:ext>
              </a:extLst>
            </p:cNvPr>
            <p:cNvSpPr/>
            <p:nvPr/>
          </p:nvSpPr>
          <p:spPr>
            <a:xfrm>
              <a:off x="0" y="0"/>
              <a:ext cx="1311148" cy="1036066"/>
            </a:xfrm>
            <a:custGeom>
              <a:avLst/>
              <a:gdLst/>
              <a:ahLst/>
              <a:cxnLst/>
              <a:rect l="l" t="t" r="r" b="b"/>
              <a:pathLst>
                <a:path w="1311148" h="1036066">
                  <a:moveTo>
                    <a:pt x="1132205" y="186182"/>
                  </a:moveTo>
                  <a:lnTo>
                    <a:pt x="1212088" y="186182"/>
                  </a:lnTo>
                  <a:cubicBezTo>
                    <a:pt x="1266825" y="186182"/>
                    <a:pt x="1311148" y="230505"/>
                    <a:pt x="1311148" y="285242"/>
                  </a:cubicBezTo>
                  <a:lnTo>
                    <a:pt x="1311148" y="937006"/>
                  </a:lnTo>
                  <a:cubicBezTo>
                    <a:pt x="1311148" y="991743"/>
                    <a:pt x="1266825" y="1036066"/>
                    <a:pt x="1212088" y="1036066"/>
                  </a:cubicBezTo>
                  <a:lnTo>
                    <a:pt x="1132205" y="1036066"/>
                  </a:lnTo>
                  <a:close/>
                  <a:moveTo>
                    <a:pt x="99060" y="186182"/>
                  </a:moveTo>
                  <a:lnTo>
                    <a:pt x="178943" y="186182"/>
                  </a:lnTo>
                  <a:lnTo>
                    <a:pt x="178943" y="1036066"/>
                  </a:lnTo>
                  <a:lnTo>
                    <a:pt x="99060" y="1036066"/>
                  </a:lnTo>
                  <a:cubicBezTo>
                    <a:pt x="44323" y="1036066"/>
                    <a:pt x="0" y="991743"/>
                    <a:pt x="0" y="937006"/>
                  </a:cubicBezTo>
                  <a:lnTo>
                    <a:pt x="0" y="285115"/>
                  </a:lnTo>
                  <a:cubicBezTo>
                    <a:pt x="0" y="230378"/>
                    <a:pt x="44323" y="186055"/>
                    <a:pt x="99060" y="186055"/>
                  </a:cubicBezTo>
                  <a:close/>
                  <a:moveTo>
                    <a:pt x="581787" y="70993"/>
                  </a:moveTo>
                  <a:cubicBezTo>
                    <a:pt x="558927" y="70993"/>
                    <a:pt x="540258" y="89535"/>
                    <a:pt x="540258" y="112522"/>
                  </a:cubicBezTo>
                  <a:lnTo>
                    <a:pt x="540258" y="186182"/>
                  </a:lnTo>
                  <a:lnTo>
                    <a:pt x="770763" y="186182"/>
                  </a:lnTo>
                  <a:lnTo>
                    <a:pt x="770763" y="112395"/>
                  </a:lnTo>
                  <a:cubicBezTo>
                    <a:pt x="770763" y="89535"/>
                    <a:pt x="752221" y="70866"/>
                    <a:pt x="729234" y="70866"/>
                  </a:cubicBezTo>
                  <a:close/>
                  <a:moveTo>
                    <a:pt x="523621" y="0"/>
                  </a:moveTo>
                  <a:lnTo>
                    <a:pt x="787400" y="0"/>
                  </a:lnTo>
                  <a:cubicBezTo>
                    <a:pt x="817372" y="0"/>
                    <a:pt x="841756" y="24257"/>
                    <a:pt x="841756" y="54229"/>
                  </a:cubicBezTo>
                  <a:lnTo>
                    <a:pt x="841756" y="186182"/>
                  </a:lnTo>
                  <a:lnTo>
                    <a:pt x="1058799" y="186182"/>
                  </a:lnTo>
                  <a:lnTo>
                    <a:pt x="1058799" y="1036066"/>
                  </a:lnTo>
                  <a:lnTo>
                    <a:pt x="252349" y="1036066"/>
                  </a:lnTo>
                  <a:lnTo>
                    <a:pt x="252349" y="186182"/>
                  </a:lnTo>
                  <a:lnTo>
                    <a:pt x="469392" y="186182"/>
                  </a:lnTo>
                  <a:lnTo>
                    <a:pt x="469392" y="54229"/>
                  </a:lnTo>
                  <a:cubicBezTo>
                    <a:pt x="469392" y="24257"/>
                    <a:pt x="493649" y="0"/>
                    <a:pt x="52362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74" name="Group 57">
            <a:extLst>
              <a:ext uri="{FF2B5EF4-FFF2-40B4-BE49-F238E27FC236}">
                <a16:creationId xmlns:a16="http://schemas.microsoft.com/office/drawing/2014/main" id="{AFB2325D-DA02-4350-5426-31E7A620B4B4}"/>
              </a:ext>
            </a:extLst>
          </p:cNvPr>
          <p:cNvGrpSpPr>
            <a:grpSpLocks noChangeAspect="1"/>
          </p:cNvGrpSpPr>
          <p:nvPr/>
        </p:nvGrpSpPr>
        <p:grpSpPr>
          <a:xfrm>
            <a:off x="6146655" y="8837748"/>
            <a:ext cx="809460" cy="815940"/>
            <a:chOff x="0" y="0"/>
            <a:chExt cx="1079280" cy="1087920"/>
          </a:xfrm>
        </p:grpSpPr>
        <p:sp>
          <p:nvSpPr>
            <p:cNvPr id="75" name="Freeform 58">
              <a:extLst>
                <a:ext uri="{FF2B5EF4-FFF2-40B4-BE49-F238E27FC236}">
                  <a16:creationId xmlns:a16="http://schemas.microsoft.com/office/drawing/2014/main" id="{7F1597D6-2339-1ED0-0288-63FD7D379B72}"/>
                </a:ext>
              </a:extLst>
            </p:cNvPr>
            <p:cNvSpPr/>
            <p:nvPr/>
          </p:nvSpPr>
          <p:spPr>
            <a:xfrm>
              <a:off x="0" y="0"/>
              <a:ext cx="1079373" cy="1087882"/>
            </a:xfrm>
            <a:custGeom>
              <a:avLst/>
              <a:gdLst/>
              <a:ahLst/>
              <a:cxnLst/>
              <a:rect l="l" t="t" r="r" b="b"/>
              <a:pathLst>
                <a:path w="1079373" h="1087882">
                  <a:moveTo>
                    <a:pt x="587121" y="357886"/>
                  </a:moveTo>
                  <a:cubicBezTo>
                    <a:pt x="482092" y="329819"/>
                    <a:pt x="374142" y="392049"/>
                    <a:pt x="346075" y="497078"/>
                  </a:cubicBezTo>
                  <a:cubicBezTo>
                    <a:pt x="318008" y="602107"/>
                    <a:pt x="380238" y="709930"/>
                    <a:pt x="485140" y="737997"/>
                  </a:cubicBezTo>
                  <a:cubicBezTo>
                    <a:pt x="590042" y="766064"/>
                    <a:pt x="698119" y="703834"/>
                    <a:pt x="726186" y="598805"/>
                  </a:cubicBezTo>
                  <a:cubicBezTo>
                    <a:pt x="754253" y="493776"/>
                    <a:pt x="692023" y="385953"/>
                    <a:pt x="586994" y="357759"/>
                  </a:cubicBezTo>
                  <a:close/>
                  <a:moveTo>
                    <a:pt x="622173" y="227203"/>
                  </a:moveTo>
                  <a:cubicBezTo>
                    <a:pt x="799338" y="274701"/>
                    <a:pt x="904494" y="456692"/>
                    <a:pt x="856996" y="633857"/>
                  </a:cubicBezTo>
                  <a:cubicBezTo>
                    <a:pt x="809498" y="811022"/>
                    <a:pt x="627380" y="916178"/>
                    <a:pt x="450215" y="868680"/>
                  </a:cubicBezTo>
                  <a:cubicBezTo>
                    <a:pt x="273050" y="821182"/>
                    <a:pt x="167767" y="639064"/>
                    <a:pt x="215265" y="462026"/>
                  </a:cubicBezTo>
                  <a:cubicBezTo>
                    <a:pt x="262763" y="284988"/>
                    <a:pt x="444881" y="179705"/>
                    <a:pt x="622046" y="227203"/>
                  </a:cubicBezTo>
                  <a:close/>
                  <a:moveTo>
                    <a:pt x="634873" y="179705"/>
                  </a:moveTo>
                  <a:cubicBezTo>
                    <a:pt x="431419" y="125222"/>
                    <a:pt x="222250" y="245872"/>
                    <a:pt x="167767" y="449199"/>
                  </a:cubicBezTo>
                  <a:cubicBezTo>
                    <a:pt x="113284" y="652526"/>
                    <a:pt x="233934" y="861568"/>
                    <a:pt x="437388" y="916178"/>
                  </a:cubicBezTo>
                  <a:cubicBezTo>
                    <a:pt x="640842" y="970788"/>
                    <a:pt x="850011" y="850011"/>
                    <a:pt x="904494" y="646557"/>
                  </a:cubicBezTo>
                  <a:cubicBezTo>
                    <a:pt x="958977" y="443103"/>
                    <a:pt x="838327" y="234188"/>
                    <a:pt x="634873" y="179705"/>
                  </a:cubicBezTo>
                  <a:close/>
                  <a:moveTo>
                    <a:pt x="1079373" y="257683"/>
                  </a:moveTo>
                  <a:lnTo>
                    <a:pt x="1077722" y="263779"/>
                  </a:lnTo>
                  <a:lnTo>
                    <a:pt x="1076071" y="261239"/>
                  </a:lnTo>
                  <a:close/>
                  <a:moveTo>
                    <a:pt x="756539" y="42418"/>
                  </a:moveTo>
                  <a:lnTo>
                    <a:pt x="754253" y="177419"/>
                  </a:lnTo>
                  <a:lnTo>
                    <a:pt x="750062" y="176276"/>
                  </a:lnTo>
                  <a:cubicBezTo>
                    <a:pt x="783844" y="195326"/>
                    <a:pt x="814451" y="218567"/>
                    <a:pt x="840232" y="246253"/>
                  </a:cubicBezTo>
                  <a:lnTo>
                    <a:pt x="960374" y="216408"/>
                  </a:lnTo>
                  <a:lnTo>
                    <a:pt x="1037590" y="361315"/>
                  </a:lnTo>
                  <a:lnTo>
                    <a:pt x="951992" y="438531"/>
                  </a:lnTo>
                  <a:cubicBezTo>
                    <a:pt x="962787" y="477647"/>
                    <a:pt x="967740" y="518541"/>
                    <a:pt x="965962" y="560197"/>
                  </a:cubicBezTo>
                  <a:lnTo>
                    <a:pt x="1072896" y="619506"/>
                  </a:lnTo>
                  <a:lnTo>
                    <a:pt x="1030478" y="778002"/>
                  </a:lnTo>
                  <a:lnTo>
                    <a:pt x="900684" y="775843"/>
                  </a:lnTo>
                  <a:cubicBezTo>
                    <a:pt x="884301" y="803275"/>
                    <a:pt x="864362" y="828040"/>
                    <a:pt x="842137" y="850011"/>
                  </a:cubicBezTo>
                  <a:lnTo>
                    <a:pt x="884809" y="961263"/>
                  </a:lnTo>
                  <a:lnTo>
                    <a:pt x="750189" y="1055370"/>
                  </a:lnTo>
                  <a:lnTo>
                    <a:pt x="648208" y="966851"/>
                  </a:lnTo>
                  <a:lnTo>
                    <a:pt x="660654" y="958215"/>
                  </a:lnTo>
                  <a:cubicBezTo>
                    <a:pt x="621538" y="970788"/>
                    <a:pt x="580263" y="976884"/>
                    <a:pt x="538226" y="976630"/>
                  </a:cubicBezTo>
                  <a:lnTo>
                    <a:pt x="476377" y="1087882"/>
                  </a:lnTo>
                  <a:lnTo>
                    <a:pt x="317881" y="1045464"/>
                  </a:lnTo>
                  <a:lnTo>
                    <a:pt x="320040" y="918210"/>
                  </a:lnTo>
                  <a:cubicBezTo>
                    <a:pt x="286385" y="899033"/>
                    <a:pt x="256159" y="875665"/>
                    <a:pt x="230505" y="847979"/>
                  </a:cubicBezTo>
                  <a:lnTo>
                    <a:pt x="232537" y="852424"/>
                  </a:lnTo>
                  <a:lnTo>
                    <a:pt x="99822" y="878078"/>
                  </a:lnTo>
                  <a:lnTo>
                    <a:pt x="30480" y="729361"/>
                  </a:lnTo>
                  <a:lnTo>
                    <a:pt x="120142" y="656590"/>
                  </a:lnTo>
                  <a:cubicBezTo>
                    <a:pt x="110617" y="621538"/>
                    <a:pt x="105537" y="584962"/>
                    <a:pt x="105537" y="547751"/>
                  </a:cubicBezTo>
                  <a:lnTo>
                    <a:pt x="0" y="489204"/>
                  </a:lnTo>
                  <a:lnTo>
                    <a:pt x="42418" y="330835"/>
                  </a:lnTo>
                  <a:lnTo>
                    <a:pt x="163449" y="332867"/>
                  </a:lnTo>
                  <a:cubicBezTo>
                    <a:pt x="179832" y="303911"/>
                    <a:pt x="199644" y="277495"/>
                    <a:pt x="222123" y="253873"/>
                  </a:cubicBezTo>
                  <a:lnTo>
                    <a:pt x="181610" y="128905"/>
                  </a:lnTo>
                  <a:lnTo>
                    <a:pt x="320802" y="41910"/>
                  </a:lnTo>
                  <a:lnTo>
                    <a:pt x="417957" y="135636"/>
                  </a:lnTo>
                  <a:lnTo>
                    <a:pt x="416941" y="136271"/>
                  </a:lnTo>
                  <a:cubicBezTo>
                    <a:pt x="455168" y="124206"/>
                    <a:pt x="495554" y="118745"/>
                    <a:pt x="536575" y="119126"/>
                  </a:cubicBezTo>
                  <a:lnTo>
                    <a:pt x="532384" y="117983"/>
                  </a:lnTo>
                  <a:lnTo>
                    <a:pt x="59804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76" name="Group 59">
            <a:extLst>
              <a:ext uri="{FF2B5EF4-FFF2-40B4-BE49-F238E27FC236}">
                <a16:creationId xmlns:a16="http://schemas.microsoft.com/office/drawing/2014/main" id="{6CAB3E31-151A-079C-9573-8F588B7B1237}"/>
              </a:ext>
            </a:extLst>
          </p:cNvPr>
          <p:cNvGrpSpPr>
            <a:grpSpLocks noChangeAspect="1"/>
          </p:cNvGrpSpPr>
          <p:nvPr/>
        </p:nvGrpSpPr>
        <p:grpSpPr>
          <a:xfrm>
            <a:off x="12326415" y="7067628"/>
            <a:ext cx="770580" cy="927180"/>
            <a:chOff x="0" y="0"/>
            <a:chExt cx="1027440" cy="1236240"/>
          </a:xfrm>
        </p:grpSpPr>
        <p:sp>
          <p:nvSpPr>
            <p:cNvPr id="77" name="Freeform 60">
              <a:extLst>
                <a:ext uri="{FF2B5EF4-FFF2-40B4-BE49-F238E27FC236}">
                  <a16:creationId xmlns:a16="http://schemas.microsoft.com/office/drawing/2014/main" id="{D5249FD9-4202-9490-5978-2AE9E12A5753}"/>
                </a:ext>
              </a:extLst>
            </p:cNvPr>
            <p:cNvSpPr/>
            <p:nvPr/>
          </p:nvSpPr>
          <p:spPr>
            <a:xfrm>
              <a:off x="0" y="0"/>
              <a:ext cx="1027430" cy="1236218"/>
            </a:xfrm>
            <a:custGeom>
              <a:avLst/>
              <a:gdLst/>
              <a:ahLst/>
              <a:cxnLst/>
              <a:rect l="l" t="t" r="r" b="b"/>
              <a:pathLst>
                <a:path w="1027430" h="1236218">
                  <a:moveTo>
                    <a:pt x="514223" y="58166"/>
                  </a:moveTo>
                  <a:cubicBezTo>
                    <a:pt x="470662" y="58166"/>
                    <a:pt x="435356" y="93472"/>
                    <a:pt x="435356" y="137033"/>
                  </a:cubicBezTo>
                  <a:cubicBezTo>
                    <a:pt x="435356" y="180594"/>
                    <a:pt x="470662" y="215900"/>
                    <a:pt x="514223" y="215900"/>
                  </a:cubicBezTo>
                  <a:cubicBezTo>
                    <a:pt x="557784" y="215900"/>
                    <a:pt x="593090" y="180594"/>
                    <a:pt x="593090" y="137033"/>
                  </a:cubicBezTo>
                  <a:cubicBezTo>
                    <a:pt x="593090" y="93472"/>
                    <a:pt x="557784" y="58166"/>
                    <a:pt x="514223" y="58166"/>
                  </a:cubicBezTo>
                  <a:close/>
                  <a:moveTo>
                    <a:pt x="514223" y="0"/>
                  </a:moveTo>
                  <a:cubicBezTo>
                    <a:pt x="589915" y="0"/>
                    <a:pt x="651256" y="61341"/>
                    <a:pt x="651256" y="137033"/>
                  </a:cubicBezTo>
                  <a:cubicBezTo>
                    <a:pt x="651256" y="192024"/>
                    <a:pt x="618744" y="239522"/>
                    <a:pt x="571754" y="260985"/>
                  </a:cubicBezTo>
                  <a:lnTo>
                    <a:pt x="578866" y="331470"/>
                  </a:lnTo>
                  <a:lnTo>
                    <a:pt x="788924" y="331470"/>
                  </a:lnTo>
                  <a:cubicBezTo>
                    <a:pt x="797814" y="310896"/>
                    <a:pt x="818261" y="296545"/>
                    <a:pt x="842010" y="296545"/>
                  </a:cubicBezTo>
                  <a:cubicBezTo>
                    <a:pt x="874014" y="296545"/>
                    <a:pt x="900049" y="322580"/>
                    <a:pt x="900049" y="354584"/>
                  </a:cubicBezTo>
                  <a:cubicBezTo>
                    <a:pt x="900049" y="386588"/>
                    <a:pt x="874014" y="412623"/>
                    <a:pt x="842010" y="412623"/>
                  </a:cubicBezTo>
                  <a:cubicBezTo>
                    <a:pt x="818134" y="412623"/>
                    <a:pt x="797687" y="398272"/>
                    <a:pt x="788924" y="377698"/>
                  </a:cubicBezTo>
                  <a:lnTo>
                    <a:pt x="583438" y="377698"/>
                  </a:lnTo>
                  <a:lnTo>
                    <a:pt x="645414" y="996823"/>
                  </a:lnTo>
                  <a:cubicBezTo>
                    <a:pt x="793623" y="943102"/>
                    <a:pt x="908050" y="880110"/>
                    <a:pt x="916051" y="715772"/>
                  </a:cubicBezTo>
                  <a:cubicBezTo>
                    <a:pt x="895731" y="716661"/>
                    <a:pt x="875792" y="720090"/>
                    <a:pt x="856996" y="725551"/>
                  </a:cubicBezTo>
                  <a:cubicBezTo>
                    <a:pt x="894080" y="681609"/>
                    <a:pt x="929132" y="640715"/>
                    <a:pt x="942213" y="578612"/>
                  </a:cubicBezTo>
                  <a:cubicBezTo>
                    <a:pt x="956056" y="639953"/>
                    <a:pt x="990346" y="678815"/>
                    <a:pt x="1027430" y="725551"/>
                  </a:cubicBezTo>
                  <a:cubicBezTo>
                    <a:pt x="1008634" y="720217"/>
                    <a:pt x="988060" y="716661"/>
                    <a:pt x="966724" y="715772"/>
                  </a:cubicBezTo>
                  <a:cubicBezTo>
                    <a:pt x="956183" y="937514"/>
                    <a:pt x="827659" y="1151001"/>
                    <a:pt x="585597" y="1169670"/>
                  </a:cubicBezTo>
                  <a:cubicBezTo>
                    <a:pt x="549148" y="1199896"/>
                    <a:pt x="535686" y="1213993"/>
                    <a:pt x="514223" y="1236218"/>
                  </a:cubicBezTo>
                  <a:cubicBezTo>
                    <a:pt x="493903" y="1213231"/>
                    <a:pt x="481584" y="1200531"/>
                    <a:pt x="445135" y="1171829"/>
                  </a:cubicBezTo>
                  <a:cubicBezTo>
                    <a:pt x="227965" y="1146429"/>
                    <a:pt x="72263" y="938022"/>
                    <a:pt x="61722" y="715645"/>
                  </a:cubicBezTo>
                  <a:cubicBezTo>
                    <a:pt x="40513" y="716407"/>
                    <a:pt x="19685" y="719836"/>
                    <a:pt x="0" y="725551"/>
                  </a:cubicBezTo>
                  <a:cubicBezTo>
                    <a:pt x="37084" y="681609"/>
                    <a:pt x="72136" y="640715"/>
                    <a:pt x="85217" y="578612"/>
                  </a:cubicBezTo>
                  <a:cubicBezTo>
                    <a:pt x="99060" y="639953"/>
                    <a:pt x="133350" y="678815"/>
                    <a:pt x="170434" y="725551"/>
                  </a:cubicBezTo>
                  <a:cubicBezTo>
                    <a:pt x="152400" y="720471"/>
                    <a:pt x="132715" y="716915"/>
                    <a:pt x="112141" y="715899"/>
                  </a:cubicBezTo>
                  <a:cubicBezTo>
                    <a:pt x="120523" y="880618"/>
                    <a:pt x="237363" y="944372"/>
                    <a:pt x="385318" y="997839"/>
                  </a:cubicBezTo>
                  <a:lnTo>
                    <a:pt x="445389" y="377571"/>
                  </a:lnTo>
                  <a:lnTo>
                    <a:pt x="256159" y="377571"/>
                  </a:lnTo>
                  <a:cubicBezTo>
                    <a:pt x="247269" y="398145"/>
                    <a:pt x="226822" y="412496"/>
                    <a:pt x="203073" y="412496"/>
                  </a:cubicBezTo>
                  <a:cubicBezTo>
                    <a:pt x="171069" y="412496"/>
                    <a:pt x="145034" y="386461"/>
                    <a:pt x="145034" y="354457"/>
                  </a:cubicBezTo>
                  <a:cubicBezTo>
                    <a:pt x="145034" y="322453"/>
                    <a:pt x="171069" y="296418"/>
                    <a:pt x="203073" y="296418"/>
                  </a:cubicBezTo>
                  <a:cubicBezTo>
                    <a:pt x="226949" y="296418"/>
                    <a:pt x="247396" y="310769"/>
                    <a:pt x="256159" y="331343"/>
                  </a:cubicBezTo>
                  <a:lnTo>
                    <a:pt x="449834" y="331343"/>
                  </a:lnTo>
                  <a:lnTo>
                    <a:pt x="456692" y="260858"/>
                  </a:lnTo>
                  <a:cubicBezTo>
                    <a:pt x="409702" y="239395"/>
                    <a:pt x="377190" y="191897"/>
                    <a:pt x="377190" y="136906"/>
                  </a:cubicBezTo>
                  <a:cubicBezTo>
                    <a:pt x="377190" y="61341"/>
                    <a:pt x="438531" y="0"/>
                    <a:pt x="5142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78" name="Group 61">
            <a:extLst>
              <a:ext uri="{FF2B5EF4-FFF2-40B4-BE49-F238E27FC236}">
                <a16:creationId xmlns:a16="http://schemas.microsoft.com/office/drawing/2014/main" id="{FAD5BB3C-9E0F-284F-C329-C2BA0DC6379D}"/>
              </a:ext>
            </a:extLst>
          </p:cNvPr>
          <p:cNvGrpSpPr>
            <a:grpSpLocks noChangeAspect="1"/>
          </p:cNvGrpSpPr>
          <p:nvPr/>
        </p:nvGrpSpPr>
        <p:grpSpPr>
          <a:xfrm>
            <a:off x="14222355" y="2061828"/>
            <a:ext cx="300240" cy="448740"/>
            <a:chOff x="0" y="0"/>
            <a:chExt cx="400320" cy="598320"/>
          </a:xfrm>
        </p:grpSpPr>
        <p:sp>
          <p:nvSpPr>
            <p:cNvPr id="79" name="Freeform 62">
              <a:extLst>
                <a:ext uri="{FF2B5EF4-FFF2-40B4-BE49-F238E27FC236}">
                  <a16:creationId xmlns:a16="http://schemas.microsoft.com/office/drawing/2014/main" id="{C2F5ACEA-45B9-06F2-F360-057419C4F09E}"/>
                </a:ext>
              </a:extLst>
            </p:cNvPr>
            <p:cNvSpPr/>
            <p:nvPr/>
          </p:nvSpPr>
          <p:spPr>
            <a:xfrm>
              <a:off x="127" y="0"/>
              <a:ext cx="400304" cy="598424"/>
            </a:xfrm>
            <a:custGeom>
              <a:avLst/>
              <a:gdLst/>
              <a:ahLst/>
              <a:cxnLst/>
              <a:rect l="l" t="t" r="r" b="b"/>
              <a:pathLst>
                <a:path w="400304" h="598424">
                  <a:moveTo>
                    <a:pt x="235204" y="127"/>
                  </a:moveTo>
                  <a:cubicBezTo>
                    <a:pt x="221615" y="127"/>
                    <a:pt x="207137" y="7493"/>
                    <a:pt x="204724" y="23749"/>
                  </a:cubicBezTo>
                  <a:lnTo>
                    <a:pt x="6096" y="491363"/>
                  </a:lnTo>
                  <a:cubicBezTo>
                    <a:pt x="0" y="506730"/>
                    <a:pt x="6096" y="531114"/>
                    <a:pt x="24384" y="534289"/>
                  </a:cubicBezTo>
                  <a:cubicBezTo>
                    <a:pt x="28448" y="536702"/>
                    <a:pt x="33020" y="537845"/>
                    <a:pt x="37592" y="537845"/>
                  </a:cubicBezTo>
                  <a:cubicBezTo>
                    <a:pt x="50038" y="537845"/>
                    <a:pt x="62738" y="529336"/>
                    <a:pt x="67183" y="515874"/>
                  </a:cubicBezTo>
                  <a:lnTo>
                    <a:pt x="122174" y="390525"/>
                  </a:lnTo>
                  <a:cubicBezTo>
                    <a:pt x="137541" y="396621"/>
                    <a:pt x="152781" y="399669"/>
                    <a:pt x="171069" y="399669"/>
                  </a:cubicBezTo>
                  <a:cubicBezTo>
                    <a:pt x="183261" y="399669"/>
                    <a:pt x="192532" y="396621"/>
                    <a:pt x="204724" y="393573"/>
                  </a:cubicBezTo>
                  <a:lnTo>
                    <a:pt x="204724" y="470027"/>
                  </a:lnTo>
                  <a:cubicBezTo>
                    <a:pt x="140462" y="482219"/>
                    <a:pt x="91567" y="534289"/>
                    <a:pt x="76454" y="598424"/>
                  </a:cubicBezTo>
                  <a:lnTo>
                    <a:pt x="400304" y="598424"/>
                  </a:lnTo>
                  <a:cubicBezTo>
                    <a:pt x="388112" y="534289"/>
                    <a:pt x="336042" y="485267"/>
                    <a:pt x="268859" y="470027"/>
                  </a:cubicBezTo>
                  <a:lnTo>
                    <a:pt x="268859" y="304927"/>
                  </a:lnTo>
                  <a:cubicBezTo>
                    <a:pt x="268859" y="259080"/>
                    <a:pt x="238252" y="225425"/>
                    <a:pt x="201676" y="210185"/>
                  </a:cubicBezTo>
                  <a:lnTo>
                    <a:pt x="268859" y="48133"/>
                  </a:lnTo>
                  <a:cubicBezTo>
                    <a:pt x="268859" y="29845"/>
                    <a:pt x="262763" y="11430"/>
                    <a:pt x="247523" y="2286"/>
                  </a:cubicBezTo>
                  <a:cubicBezTo>
                    <a:pt x="243840" y="762"/>
                    <a:pt x="239522" y="0"/>
                    <a:pt x="2352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0" name="Group 63">
            <a:extLst>
              <a:ext uri="{FF2B5EF4-FFF2-40B4-BE49-F238E27FC236}">
                <a16:creationId xmlns:a16="http://schemas.microsoft.com/office/drawing/2014/main" id="{3D704CD5-D5E8-35E9-922F-07AA885FFC9E}"/>
              </a:ext>
            </a:extLst>
          </p:cNvPr>
          <p:cNvGrpSpPr>
            <a:grpSpLocks noChangeAspect="1"/>
          </p:cNvGrpSpPr>
          <p:nvPr/>
        </p:nvGrpSpPr>
        <p:grpSpPr>
          <a:xfrm>
            <a:off x="13720155" y="2366388"/>
            <a:ext cx="451440" cy="545400"/>
            <a:chOff x="0" y="0"/>
            <a:chExt cx="601920" cy="727200"/>
          </a:xfrm>
        </p:grpSpPr>
        <p:sp>
          <p:nvSpPr>
            <p:cNvPr id="81" name="Freeform 64">
              <a:extLst>
                <a:ext uri="{FF2B5EF4-FFF2-40B4-BE49-F238E27FC236}">
                  <a16:creationId xmlns:a16="http://schemas.microsoft.com/office/drawing/2014/main" id="{1C7222F3-9DF7-419D-D3A1-D2EC1E60C154}"/>
                </a:ext>
              </a:extLst>
            </p:cNvPr>
            <p:cNvSpPr/>
            <p:nvPr/>
          </p:nvSpPr>
          <p:spPr>
            <a:xfrm>
              <a:off x="0" y="0"/>
              <a:ext cx="601980" cy="727202"/>
            </a:xfrm>
            <a:custGeom>
              <a:avLst/>
              <a:gdLst/>
              <a:ahLst/>
              <a:cxnLst/>
              <a:rect l="l" t="t" r="r" b="b"/>
              <a:pathLst>
                <a:path w="601980" h="727202">
                  <a:moveTo>
                    <a:pt x="67183" y="0"/>
                  </a:moveTo>
                  <a:cubicBezTo>
                    <a:pt x="30607" y="0"/>
                    <a:pt x="0" y="30607"/>
                    <a:pt x="0" y="64262"/>
                  </a:cubicBezTo>
                  <a:lnTo>
                    <a:pt x="0" y="629412"/>
                  </a:lnTo>
                  <a:cubicBezTo>
                    <a:pt x="3048" y="681355"/>
                    <a:pt x="48895" y="727202"/>
                    <a:pt x="106934" y="727202"/>
                  </a:cubicBezTo>
                  <a:lnTo>
                    <a:pt x="601980" y="727202"/>
                  </a:lnTo>
                  <a:lnTo>
                    <a:pt x="601980" y="562229"/>
                  </a:lnTo>
                  <a:cubicBezTo>
                    <a:pt x="601980" y="543941"/>
                    <a:pt x="586613" y="528701"/>
                    <a:pt x="568325" y="528701"/>
                  </a:cubicBezTo>
                  <a:lnTo>
                    <a:pt x="171196" y="528701"/>
                  </a:lnTo>
                  <a:cubicBezTo>
                    <a:pt x="152908" y="528701"/>
                    <a:pt x="137541" y="513334"/>
                    <a:pt x="137541" y="495046"/>
                  </a:cubicBezTo>
                  <a:lnTo>
                    <a:pt x="137541" y="64262"/>
                  </a:lnTo>
                  <a:cubicBezTo>
                    <a:pt x="137541" y="24384"/>
                    <a:pt x="106934" y="0"/>
                    <a:pt x="671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2" name="Group 65">
            <a:extLst>
              <a:ext uri="{FF2B5EF4-FFF2-40B4-BE49-F238E27FC236}">
                <a16:creationId xmlns:a16="http://schemas.microsoft.com/office/drawing/2014/main" id="{AF7D6D22-DA90-B2F8-2569-048EC8E4B9EC}"/>
              </a:ext>
            </a:extLst>
          </p:cNvPr>
          <p:cNvGrpSpPr>
            <a:grpSpLocks noChangeAspect="1"/>
          </p:cNvGrpSpPr>
          <p:nvPr/>
        </p:nvGrpSpPr>
        <p:grpSpPr>
          <a:xfrm>
            <a:off x="13919955" y="2164428"/>
            <a:ext cx="149040" cy="149040"/>
            <a:chOff x="0" y="0"/>
            <a:chExt cx="198720" cy="198720"/>
          </a:xfrm>
        </p:grpSpPr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id="{7CFC1941-ED87-364E-2BF3-D0ECE3FA6610}"/>
                </a:ext>
              </a:extLst>
            </p:cNvPr>
            <p:cNvSpPr/>
            <p:nvPr/>
          </p:nvSpPr>
          <p:spPr>
            <a:xfrm>
              <a:off x="0" y="0"/>
              <a:ext cx="198755" cy="198755"/>
            </a:xfrm>
            <a:custGeom>
              <a:avLst/>
              <a:gdLst/>
              <a:ahLst/>
              <a:cxnLst/>
              <a:rect l="l" t="t" r="r" b="b"/>
              <a:pathLst>
                <a:path w="198755" h="198755">
                  <a:moveTo>
                    <a:pt x="100965" y="127"/>
                  </a:moveTo>
                  <a:cubicBezTo>
                    <a:pt x="45847" y="127"/>
                    <a:pt x="0" y="45847"/>
                    <a:pt x="0" y="100965"/>
                  </a:cubicBezTo>
                  <a:cubicBezTo>
                    <a:pt x="0" y="152908"/>
                    <a:pt x="45847" y="198755"/>
                    <a:pt x="100965" y="198755"/>
                  </a:cubicBezTo>
                  <a:cubicBezTo>
                    <a:pt x="153035" y="198755"/>
                    <a:pt x="198755" y="152908"/>
                    <a:pt x="198755" y="100965"/>
                  </a:cubicBezTo>
                  <a:cubicBezTo>
                    <a:pt x="198755" y="45847"/>
                    <a:pt x="155956" y="0"/>
                    <a:pt x="1009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4" name="Group 67">
            <a:extLst>
              <a:ext uri="{FF2B5EF4-FFF2-40B4-BE49-F238E27FC236}">
                <a16:creationId xmlns:a16="http://schemas.microsoft.com/office/drawing/2014/main" id="{234893D2-6A56-EB5A-2DBD-E7678D6E57DE}"/>
              </a:ext>
            </a:extLst>
          </p:cNvPr>
          <p:cNvGrpSpPr>
            <a:grpSpLocks noChangeAspect="1"/>
          </p:cNvGrpSpPr>
          <p:nvPr/>
        </p:nvGrpSpPr>
        <p:grpSpPr>
          <a:xfrm>
            <a:off x="13871355" y="2365308"/>
            <a:ext cx="453600" cy="543780"/>
            <a:chOff x="0" y="0"/>
            <a:chExt cx="604800" cy="725040"/>
          </a:xfrm>
        </p:grpSpPr>
        <p:sp>
          <p:nvSpPr>
            <p:cNvPr id="85" name="Freeform 68">
              <a:extLst>
                <a:ext uri="{FF2B5EF4-FFF2-40B4-BE49-F238E27FC236}">
                  <a16:creationId xmlns:a16="http://schemas.microsoft.com/office/drawing/2014/main" id="{E8BCA75A-03A4-C94D-2FCC-59A58D5C32C2}"/>
                </a:ext>
              </a:extLst>
            </p:cNvPr>
            <p:cNvSpPr/>
            <p:nvPr/>
          </p:nvSpPr>
          <p:spPr>
            <a:xfrm>
              <a:off x="127" y="0"/>
              <a:ext cx="604774" cy="725170"/>
            </a:xfrm>
            <a:custGeom>
              <a:avLst/>
              <a:gdLst/>
              <a:ahLst/>
              <a:cxnLst/>
              <a:rect l="l" t="t" r="r" b="b"/>
              <a:pathLst>
                <a:path w="604774" h="725170">
                  <a:moveTo>
                    <a:pt x="159004" y="127"/>
                  </a:moveTo>
                  <a:cubicBezTo>
                    <a:pt x="120269" y="127"/>
                    <a:pt x="79248" y="19939"/>
                    <a:pt x="54991" y="46990"/>
                  </a:cubicBezTo>
                  <a:cubicBezTo>
                    <a:pt x="18288" y="77470"/>
                    <a:pt x="0" y="117221"/>
                    <a:pt x="0" y="163068"/>
                  </a:cubicBezTo>
                  <a:lnTo>
                    <a:pt x="0" y="462407"/>
                  </a:lnTo>
                  <a:lnTo>
                    <a:pt x="259588" y="462407"/>
                  </a:lnTo>
                  <a:cubicBezTo>
                    <a:pt x="244221" y="422656"/>
                    <a:pt x="210693" y="398272"/>
                    <a:pt x="164846" y="398272"/>
                  </a:cubicBezTo>
                  <a:lnTo>
                    <a:pt x="100711" y="398272"/>
                  </a:lnTo>
                  <a:cubicBezTo>
                    <a:pt x="79375" y="398272"/>
                    <a:pt x="64008" y="382905"/>
                    <a:pt x="64008" y="361569"/>
                  </a:cubicBezTo>
                  <a:lnTo>
                    <a:pt x="64008" y="230251"/>
                  </a:lnTo>
                  <a:cubicBezTo>
                    <a:pt x="64008" y="208915"/>
                    <a:pt x="79375" y="193548"/>
                    <a:pt x="100711" y="193548"/>
                  </a:cubicBezTo>
                  <a:cubicBezTo>
                    <a:pt x="118999" y="193548"/>
                    <a:pt x="134366" y="208915"/>
                    <a:pt x="134366" y="230251"/>
                  </a:cubicBezTo>
                  <a:lnTo>
                    <a:pt x="134366" y="328041"/>
                  </a:lnTo>
                  <a:lnTo>
                    <a:pt x="167894" y="328041"/>
                  </a:lnTo>
                  <a:cubicBezTo>
                    <a:pt x="247396" y="328041"/>
                    <a:pt x="317627" y="386080"/>
                    <a:pt x="332867" y="462534"/>
                  </a:cubicBezTo>
                  <a:lnTo>
                    <a:pt x="369570" y="462534"/>
                  </a:lnTo>
                  <a:cubicBezTo>
                    <a:pt x="424561" y="462534"/>
                    <a:pt x="470281" y="508254"/>
                    <a:pt x="470281" y="560324"/>
                  </a:cubicBezTo>
                  <a:lnTo>
                    <a:pt x="470281" y="725170"/>
                  </a:lnTo>
                  <a:lnTo>
                    <a:pt x="604774" y="725170"/>
                  </a:lnTo>
                  <a:lnTo>
                    <a:pt x="604774" y="493014"/>
                  </a:lnTo>
                  <a:cubicBezTo>
                    <a:pt x="598678" y="444119"/>
                    <a:pt x="552831" y="398272"/>
                    <a:pt x="500888" y="398272"/>
                  </a:cubicBezTo>
                  <a:lnTo>
                    <a:pt x="366395" y="398272"/>
                  </a:lnTo>
                  <a:cubicBezTo>
                    <a:pt x="348107" y="398272"/>
                    <a:pt x="332867" y="382905"/>
                    <a:pt x="332867" y="361569"/>
                  </a:cubicBezTo>
                  <a:lnTo>
                    <a:pt x="332867" y="175260"/>
                  </a:lnTo>
                  <a:cubicBezTo>
                    <a:pt x="332867" y="83566"/>
                    <a:pt x="262636" y="4191"/>
                    <a:pt x="173990" y="1016"/>
                  </a:cubicBezTo>
                  <a:cubicBezTo>
                    <a:pt x="169037" y="381"/>
                    <a:pt x="164084" y="0"/>
                    <a:pt x="1590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6" name="Group 69">
            <a:extLst>
              <a:ext uri="{FF2B5EF4-FFF2-40B4-BE49-F238E27FC236}">
                <a16:creationId xmlns:a16="http://schemas.microsoft.com/office/drawing/2014/main" id="{C4178DF7-6566-8715-A85F-5F772E0BFC44}"/>
              </a:ext>
            </a:extLst>
          </p:cNvPr>
          <p:cNvGrpSpPr>
            <a:grpSpLocks noChangeAspect="1"/>
          </p:cNvGrpSpPr>
          <p:nvPr/>
        </p:nvGrpSpPr>
        <p:grpSpPr>
          <a:xfrm>
            <a:off x="14171595" y="2563488"/>
            <a:ext cx="399060" cy="96120"/>
            <a:chOff x="0" y="0"/>
            <a:chExt cx="532080" cy="128160"/>
          </a:xfrm>
        </p:grpSpPr>
        <p:sp>
          <p:nvSpPr>
            <p:cNvPr id="87" name="Freeform 70">
              <a:extLst>
                <a:ext uri="{FF2B5EF4-FFF2-40B4-BE49-F238E27FC236}">
                  <a16:creationId xmlns:a16="http://schemas.microsoft.com/office/drawing/2014/main" id="{9392FAB4-5878-D9EA-7D24-FCD8C7C6B2A2}"/>
                </a:ext>
              </a:extLst>
            </p:cNvPr>
            <p:cNvSpPr/>
            <p:nvPr/>
          </p:nvSpPr>
          <p:spPr>
            <a:xfrm>
              <a:off x="127" y="127"/>
              <a:ext cx="532003" cy="128143"/>
            </a:xfrm>
            <a:custGeom>
              <a:avLst/>
              <a:gdLst/>
              <a:ahLst/>
              <a:cxnLst/>
              <a:rect l="l" t="t" r="r" b="b"/>
              <a:pathLst>
                <a:path w="532003" h="128143">
                  <a:moveTo>
                    <a:pt x="0" y="0"/>
                  </a:moveTo>
                  <a:lnTo>
                    <a:pt x="0" y="64008"/>
                  </a:lnTo>
                  <a:lnTo>
                    <a:pt x="100965" y="64008"/>
                  </a:lnTo>
                  <a:cubicBezTo>
                    <a:pt x="152908" y="64008"/>
                    <a:pt x="201803" y="91567"/>
                    <a:pt x="232410" y="128143"/>
                  </a:cubicBezTo>
                  <a:lnTo>
                    <a:pt x="498348" y="128143"/>
                  </a:lnTo>
                  <a:cubicBezTo>
                    <a:pt x="516636" y="128143"/>
                    <a:pt x="532003" y="112776"/>
                    <a:pt x="532003" y="94488"/>
                  </a:cubicBezTo>
                  <a:lnTo>
                    <a:pt x="532003" y="30480"/>
                  </a:lnTo>
                  <a:cubicBezTo>
                    <a:pt x="532003" y="15113"/>
                    <a:pt x="516636" y="0"/>
                    <a:pt x="49834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8" name="Group 71">
            <a:extLst>
              <a:ext uri="{FF2B5EF4-FFF2-40B4-BE49-F238E27FC236}">
                <a16:creationId xmlns:a16="http://schemas.microsoft.com/office/drawing/2014/main" id="{46C8F524-9EA2-A8C7-07E2-B991C6DBBE11}"/>
              </a:ext>
            </a:extLst>
          </p:cNvPr>
          <p:cNvGrpSpPr>
            <a:grpSpLocks noChangeAspect="1"/>
          </p:cNvGrpSpPr>
          <p:nvPr/>
        </p:nvGrpSpPr>
        <p:grpSpPr>
          <a:xfrm>
            <a:off x="12337755" y="3666168"/>
            <a:ext cx="732240" cy="342900"/>
            <a:chOff x="0" y="0"/>
            <a:chExt cx="976320" cy="457200"/>
          </a:xfrm>
        </p:grpSpPr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BDB7E258-FEEC-963D-2961-1FF8B0D42750}"/>
                </a:ext>
              </a:extLst>
            </p:cNvPr>
            <p:cNvSpPr/>
            <p:nvPr/>
          </p:nvSpPr>
          <p:spPr>
            <a:xfrm>
              <a:off x="127" y="0"/>
              <a:ext cx="976249" cy="457073"/>
            </a:xfrm>
            <a:custGeom>
              <a:avLst/>
              <a:gdLst/>
              <a:ahLst/>
              <a:cxnLst/>
              <a:rect l="l" t="t" r="r" b="b"/>
              <a:pathLst>
                <a:path w="976249" h="457073">
                  <a:moveTo>
                    <a:pt x="98171" y="0"/>
                  </a:moveTo>
                  <a:cubicBezTo>
                    <a:pt x="44577" y="0"/>
                    <a:pt x="0" y="44704"/>
                    <a:pt x="0" y="101219"/>
                  </a:cubicBezTo>
                  <a:lnTo>
                    <a:pt x="0" y="232283"/>
                  </a:lnTo>
                  <a:cubicBezTo>
                    <a:pt x="0" y="282829"/>
                    <a:pt x="44577" y="327533"/>
                    <a:pt x="98171" y="327533"/>
                  </a:cubicBezTo>
                  <a:lnTo>
                    <a:pt x="193421" y="327533"/>
                  </a:lnTo>
                  <a:lnTo>
                    <a:pt x="193421" y="425704"/>
                  </a:lnTo>
                  <a:cubicBezTo>
                    <a:pt x="193421" y="440690"/>
                    <a:pt x="202438" y="449580"/>
                    <a:pt x="214249" y="455422"/>
                  </a:cubicBezTo>
                  <a:cubicBezTo>
                    <a:pt x="217170" y="456438"/>
                    <a:pt x="220853" y="457073"/>
                    <a:pt x="224790" y="457073"/>
                  </a:cubicBezTo>
                  <a:cubicBezTo>
                    <a:pt x="232410" y="457073"/>
                    <a:pt x="241046" y="454406"/>
                    <a:pt x="247015" y="446532"/>
                  </a:cubicBezTo>
                  <a:lnTo>
                    <a:pt x="366141" y="327406"/>
                  </a:lnTo>
                  <a:lnTo>
                    <a:pt x="601218" y="327406"/>
                  </a:lnTo>
                  <a:lnTo>
                    <a:pt x="720217" y="446532"/>
                  </a:lnTo>
                  <a:cubicBezTo>
                    <a:pt x="726186" y="454533"/>
                    <a:pt x="733425" y="457073"/>
                    <a:pt x="741045" y="457073"/>
                  </a:cubicBezTo>
                  <a:cubicBezTo>
                    <a:pt x="744982" y="457073"/>
                    <a:pt x="748919" y="456438"/>
                    <a:pt x="752856" y="455422"/>
                  </a:cubicBezTo>
                  <a:cubicBezTo>
                    <a:pt x="764794" y="452501"/>
                    <a:pt x="770763" y="437515"/>
                    <a:pt x="770763" y="425704"/>
                  </a:cubicBezTo>
                  <a:lnTo>
                    <a:pt x="770763" y="327533"/>
                  </a:lnTo>
                  <a:lnTo>
                    <a:pt x="871982" y="327533"/>
                  </a:lnTo>
                  <a:cubicBezTo>
                    <a:pt x="931545" y="327533"/>
                    <a:pt x="976249" y="282829"/>
                    <a:pt x="976249" y="232283"/>
                  </a:cubicBezTo>
                  <a:lnTo>
                    <a:pt x="976249" y="101219"/>
                  </a:lnTo>
                  <a:cubicBezTo>
                    <a:pt x="976249" y="50673"/>
                    <a:pt x="931672" y="0"/>
                    <a:pt x="87807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0" name="Group 73">
            <a:extLst>
              <a:ext uri="{FF2B5EF4-FFF2-40B4-BE49-F238E27FC236}">
                <a16:creationId xmlns:a16="http://schemas.microsoft.com/office/drawing/2014/main" id="{A03343F1-BF8D-C6D9-EB96-95801B2BE686}"/>
              </a:ext>
            </a:extLst>
          </p:cNvPr>
          <p:cNvGrpSpPr>
            <a:grpSpLocks noChangeAspect="1"/>
          </p:cNvGrpSpPr>
          <p:nvPr/>
        </p:nvGrpSpPr>
        <p:grpSpPr>
          <a:xfrm>
            <a:off x="12386895" y="4056588"/>
            <a:ext cx="194400" cy="196560"/>
            <a:chOff x="0" y="0"/>
            <a:chExt cx="259200" cy="262080"/>
          </a:xfrm>
        </p:grpSpPr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id="{31A12E1E-3B24-FA96-0DC9-2BEDFE3194D6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6515" y="0"/>
                    <a:pt x="0" y="59563"/>
                    <a:pt x="0" y="131064"/>
                  </a:cubicBezTo>
                  <a:cubicBezTo>
                    <a:pt x="0" y="202565"/>
                    <a:pt x="56515" y="262001"/>
                    <a:pt x="131064" y="262001"/>
                  </a:cubicBezTo>
                  <a:cubicBezTo>
                    <a:pt x="202565" y="262001"/>
                    <a:pt x="259207" y="202438"/>
                    <a:pt x="259207" y="130937"/>
                  </a:cubicBezTo>
                  <a:cubicBezTo>
                    <a:pt x="259207" y="59436"/>
                    <a:pt x="202565" y="0"/>
                    <a:pt x="1310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2" name="Group 75">
            <a:extLst>
              <a:ext uri="{FF2B5EF4-FFF2-40B4-BE49-F238E27FC236}">
                <a16:creationId xmlns:a16="http://schemas.microsoft.com/office/drawing/2014/main" id="{FE4F1771-32B6-D60D-3029-43D9EEE3578B}"/>
              </a:ext>
            </a:extLst>
          </p:cNvPr>
          <p:cNvGrpSpPr>
            <a:grpSpLocks noChangeAspect="1"/>
          </p:cNvGrpSpPr>
          <p:nvPr/>
        </p:nvGrpSpPr>
        <p:grpSpPr>
          <a:xfrm>
            <a:off x="12288615" y="4300128"/>
            <a:ext cx="388260" cy="192240"/>
            <a:chOff x="0" y="0"/>
            <a:chExt cx="517680" cy="256320"/>
          </a:xfrm>
        </p:grpSpPr>
        <p:sp>
          <p:nvSpPr>
            <p:cNvPr id="93" name="Freeform 76">
              <a:extLst>
                <a:ext uri="{FF2B5EF4-FFF2-40B4-BE49-F238E27FC236}">
                  <a16:creationId xmlns:a16="http://schemas.microsoft.com/office/drawing/2014/main" id="{4FCBD3CE-0597-0803-F253-F612F7936019}"/>
                </a:ext>
              </a:extLst>
            </p:cNvPr>
            <p:cNvSpPr/>
            <p:nvPr/>
          </p:nvSpPr>
          <p:spPr>
            <a:xfrm>
              <a:off x="0" y="127"/>
              <a:ext cx="517652" cy="256286"/>
            </a:xfrm>
            <a:custGeom>
              <a:avLst/>
              <a:gdLst/>
              <a:ahLst/>
              <a:cxnLst/>
              <a:rect l="l" t="t" r="r" b="b"/>
              <a:pathLst>
                <a:path w="517652" h="256286">
                  <a:moveTo>
                    <a:pt x="258826" y="0"/>
                  </a:moveTo>
                  <a:cubicBezTo>
                    <a:pt x="130937" y="0"/>
                    <a:pt x="20828" y="98298"/>
                    <a:pt x="3048" y="220472"/>
                  </a:cubicBezTo>
                  <a:cubicBezTo>
                    <a:pt x="0" y="238379"/>
                    <a:pt x="14986" y="256286"/>
                    <a:pt x="35687" y="256286"/>
                  </a:cubicBezTo>
                  <a:lnTo>
                    <a:pt x="481965" y="256286"/>
                  </a:lnTo>
                  <a:cubicBezTo>
                    <a:pt x="502793" y="256286"/>
                    <a:pt x="517652" y="238379"/>
                    <a:pt x="517652" y="220472"/>
                  </a:cubicBezTo>
                  <a:cubicBezTo>
                    <a:pt x="496951" y="92329"/>
                    <a:pt x="389763" y="0"/>
                    <a:pt x="25882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4" name="Group 77">
            <a:extLst>
              <a:ext uri="{FF2B5EF4-FFF2-40B4-BE49-F238E27FC236}">
                <a16:creationId xmlns:a16="http://schemas.microsoft.com/office/drawing/2014/main" id="{D180B729-0489-1DA3-F73F-998D8032234D}"/>
              </a:ext>
            </a:extLst>
          </p:cNvPr>
          <p:cNvGrpSpPr>
            <a:grpSpLocks noChangeAspect="1"/>
          </p:cNvGrpSpPr>
          <p:nvPr/>
        </p:nvGrpSpPr>
        <p:grpSpPr>
          <a:xfrm>
            <a:off x="12824295" y="4056588"/>
            <a:ext cx="194400" cy="196560"/>
            <a:chOff x="0" y="0"/>
            <a:chExt cx="259200" cy="262080"/>
          </a:xfrm>
        </p:grpSpPr>
        <p:sp>
          <p:nvSpPr>
            <p:cNvPr id="95" name="Freeform 78">
              <a:extLst>
                <a:ext uri="{FF2B5EF4-FFF2-40B4-BE49-F238E27FC236}">
                  <a16:creationId xmlns:a16="http://schemas.microsoft.com/office/drawing/2014/main" id="{A6B4ABA7-09E0-C8F4-6FBE-E2B2E9388550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9563" y="0"/>
                    <a:pt x="0" y="59563"/>
                    <a:pt x="0" y="131064"/>
                  </a:cubicBezTo>
                  <a:cubicBezTo>
                    <a:pt x="0" y="202565"/>
                    <a:pt x="59563" y="262001"/>
                    <a:pt x="131064" y="262001"/>
                  </a:cubicBezTo>
                  <a:cubicBezTo>
                    <a:pt x="199517" y="262001"/>
                    <a:pt x="259207" y="202438"/>
                    <a:pt x="259207" y="130937"/>
                  </a:cubicBezTo>
                  <a:cubicBezTo>
                    <a:pt x="259207" y="59436"/>
                    <a:pt x="199517" y="0"/>
                    <a:pt x="1310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6" name="Group 79">
            <a:extLst>
              <a:ext uri="{FF2B5EF4-FFF2-40B4-BE49-F238E27FC236}">
                <a16:creationId xmlns:a16="http://schemas.microsoft.com/office/drawing/2014/main" id="{8187E625-83F4-D255-0F52-B11854C8BCB3}"/>
              </a:ext>
            </a:extLst>
          </p:cNvPr>
          <p:cNvGrpSpPr>
            <a:grpSpLocks noChangeAspect="1"/>
          </p:cNvGrpSpPr>
          <p:nvPr/>
        </p:nvGrpSpPr>
        <p:grpSpPr>
          <a:xfrm>
            <a:off x="12726015" y="4300128"/>
            <a:ext cx="390420" cy="192240"/>
            <a:chOff x="0" y="0"/>
            <a:chExt cx="520560" cy="256320"/>
          </a:xfrm>
        </p:grpSpPr>
        <p:sp>
          <p:nvSpPr>
            <p:cNvPr id="97" name="Freeform 80">
              <a:extLst>
                <a:ext uri="{FF2B5EF4-FFF2-40B4-BE49-F238E27FC236}">
                  <a16:creationId xmlns:a16="http://schemas.microsoft.com/office/drawing/2014/main" id="{D32409E9-5E92-2795-52C7-6495502BC018}"/>
                </a:ext>
              </a:extLst>
            </p:cNvPr>
            <p:cNvSpPr/>
            <p:nvPr/>
          </p:nvSpPr>
          <p:spPr>
            <a:xfrm>
              <a:off x="0" y="127"/>
              <a:ext cx="520573" cy="256286"/>
            </a:xfrm>
            <a:custGeom>
              <a:avLst/>
              <a:gdLst/>
              <a:ahLst/>
              <a:cxnLst/>
              <a:rect l="l" t="t" r="r" b="b"/>
              <a:pathLst>
                <a:path w="520573" h="256286">
                  <a:moveTo>
                    <a:pt x="261747" y="0"/>
                  </a:moveTo>
                  <a:cubicBezTo>
                    <a:pt x="130937" y="0"/>
                    <a:pt x="23749" y="98298"/>
                    <a:pt x="3048" y="220472"/>
                  </a:cubicBezTo>
                  <a:cubicBezTo>
                    <a:pt x="0" y="238379"/>
                    <a:pt x="14986" y="256286"/>
                    <a:pt x="38735" y="256286"/>
                  </a:cubicBezTo>
                  <a:lnTo>
                    <a:pt x="487807" y="256286"/>
                  </a:lnTo>
                  <a:cubicBezTo>
                    <a:pt x="505587" y="256286"/>
                    <a:pt x="520573" y="238379"/>
                    <a:pt x="520573" y="220472"/>
                  </a:cubicBezTo>
                  <a:cubicBezTo>
                    <a:pt x="499745" y="92329"/>
                    <a:pt x="389763" y="0"/>
                    <a:pt x="26174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8" name="Group 81">
            <a:extLst>
              <a:ext uri="{FF2B5EF4-FFF2-40B4-BE49-F238E27FC236}">
                <a16:creationId xmlns:a16="http://schemas.microsoft.com/office/drawing/2014/main" id="{A7433C85-65C2-4AA3-8A89-5F9A3066FCEF}"/>
              </a:ext>
            </a:extLst>
          </p:cNvPr>
          <p:cNvGrpSpPr>
            <a:grpSpLocks noChangeAspect="1"/>
          </p:cNvGrpSpPr>
          <p:nvPr/>
        </p:nvGrpSpPr>
        <p:grpSpPr>
          <a:xfrm>
            <a:off x="6168795" y="7277688"/>
            <a:ext cx="360180" cy="739800"/>
            <a:chOff x="0" y="0"/>
            <a:chExt cx="480240" cy="986400"/>
          </a:xfrm>
        </p:grpSpPr>
        <p:sp>
          <p:nvSpPr>
            <p:cNvPr id="99" name="Freeform 82">
              <a:extLst>
                <a:ext uri="{FF2B5EF4-FFF2-40B4-BE49-F238E27FC236}">
                  <a16:creationId xmlns:a16="http://schemas.microsoft.com/office/drawing/2014/main" id="{81DB0DFA-50AB-FDD5-372C-C8075F3245CD}"/>
                </a:ext>
              </a:extLst>
            </p:cNvPr>
            <p:cNvSpPr/>
            <p:nvPr/>
          </p:nvSpPr>
          <p:spPr>
            <a:xfrm>
              <a:off x="127" y="0"/>
              <a:ext cx="480187" cy="986409"/>
            </a:xfrm>
            <a:custGeom>
              <a:avLst/>
              <a:gdLst/>
              <a:ahLst/>
              <a:cxnLst/>
              <a:rect l="l" t="t" r="r" b="b"/>
              <a:pathLst>
                <a:path w="480187" h="986409">
                  <a:moveTo>
                    <a:pt x="57531" y="0"/>
                  </a:moveTo>
                  <a:cubicBezTo>
                    <a:pt x="24638" y="0"/>
                    <a:pt x="0" y="30353"/>
                    <a:pt x="0" y="63754"/>
                  </a:cubicBezTo>
                  <a:lnTo>
                    <a:pt x="0" y="424942"/>
                  </a:lnTo>
                  <a:cubicBezTo>
                    <a:pt x="0" y="446278"/>
                    <a:pt x="5461" y="470535"/>
                    <a:pt x="16510" y="488696"/>
                  </a:cubicBezTo>
                  <a:lnTo>
                    <a:pt x="142748" y="719328"/>
                  </a:lnTo>
                  <a:cubicBezTo>
                    <a:pt x="164719" y="758825"/>
                    <a:pt x="178435" y="780034"/>
                    <a:pt x="178435" y="822452"/>
                  </a:cubicBezTo>
                  <a:lnTo>
                    <a:pt x="178435" y="949960"/>
                  </a:lnTo>
                  <a:cubicBezTo>
                    <a:pt x="178435" y="971296"/>
                    <a:pt x="192151" y="986409"/>
                    <a:pt x="208534" y="986409"/>
                  </a:cubicBezTo>
                  <a:lnTo>
                    <a:pt x="480187" y="986409"/>
                  </a:lnTo>
                  <a:lnTo>
                    <a:pt x="480187" y="613029"/>
                  </a:lnTo>
                  <a:cubicBezTo>
                    <a:pt x="480187" y="576580"/>
                    <a:pt x="466471" y="546227"/>
                    <a:pt x="450088" y="521970"/>
                  </a:cubicBezTo>
                  <a:cubicBezTo>
                    <a:pt x="449961" y="522097"/>
                    <a:pt x="449834" y="522224"/>
                    <a:pt x="449707" y="522224"/>
                  </a:cubicBezTo>
                  <a:cubicBezTo>
                    <a:pt x="439166" y="522224"/>
                    <a:pt x="279908" y="348996"/>
                    <a:pt x="277241" y="346075"/>
                  </a:cubicBezTo>
                  <a:cubicBezTo>
                    <a:pt x="264922" y="330708"/>
                    <a:pt x="246380" y="321056"/>
                    <a:pt x="227584" y="321056"/>
                  </a:cubicBezTo>
                  <a:cubicBezTo>
                    <a:pt x="213233" y="321056"/>
                    <a:pt x="198628" y="326898"/>
                    <a:pt x="186690" y="339979"/>
                  </a:cubicBezTo>
                  <a:cubicBezTo>
                    <a:pt x="164719" y="367284"/>
                    <a:pt x="167513" y="412750"/>
                    <a:pt x="184023" y="427990"/>
                  </a:cubicBezTo>
                  <a:lnTo>
                    <a:pt x="345694" y="607060"/>
                  </a:lnTo>
                  <a:cubicBezTo>
                    <a:pt x="356743" y="619252"/>
                    <a:pt x="356743" y="640461"/>
                    <a:pt x="345694" y="652653"/>
                  </a:cubicBezTo>
                  <a:cubicBezTo>
                    <a:pt x="340233" y="657225"/>
                    <a:pt x="332740" y="659511"/>
                    <a:pt x="325120" y="659511"/>
                  </a:cubicBezTo>
                  <a:cubicBezTo>
                    <a:pt x="317500" y="659511"/>
                    <a:pt x="310007" y="657225"/>
                    <a:pt x="304546" y="652653"/>
                  </a:cubicBezTo>
                  <a:lnTo>
                    <a:pt x="142621" y="473456"/>
                  </a:lnTo>
                  <a:cubicBezTo>
                    <a:pt x="126111" y="455295"/>
                    <a:pt x="115189" y="427863"/>
                    <a:pt x="115189" y="403606"/>
                  </a:cubicBezTo>
                  <a:lnTo>
                    <a:pt x="115189" y="63754"/>
                  </a:lnTo>
                  <a:cubicBezTo>
                    <a:pt x="115189" y="24257"/>
                    <a:pt x="87757" y="0"/>
                    <a:pt x="5753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0" name="Group 83">
            <a:extLst>
              <a:ext uri="{FF2B5EF4-FFF2-40B4-BE49-F238E27FC236}">
                <a16:creationId xmlns:a16="http://schemas.microsoft.com/office/drawing/2014/main" id="{7A278942-F05D-0CCE-47D1-7B71F9101769}"/>
              </a:ext>
            </a:extLst>
          </p:cNvPr>
          <p:cNvGrpSpPr>
            <a:grpSpLocks noChangeAspect="1"/>
          </p:cNvGrpSpPr>
          <p:nvPr/>
        </p:nvGrpSpPr>
        <p:grpSpPr>
          <a:xfrm>
            <a:off x="6573795" y="7277688"/>
            <a:ext cx="358020" cy="741960"/>
            <a:chOff x="0" y="0"/>
            <a:chExt cx="477360" cy="989280"/>
          </a:xfrm>
        </p:grpSpPr>
        <p:sp>
          <p:nvSpPr>
            <p:cNvPr id="101" name="Freeform 84">
              <a:extLst>
                <a:ext uri="{FF2B5EF4-FFF2-40B4-BE49-F238E27FC236}">
                  <a16:creationId xmlns:a16="http://schemas.microsoft.com/office/drawing/2014/main" id="{6555FA76-99DE-41ED-8891-5C3A55942074}"/>
                </a:ext>
              </a:extLst>
            </p:cNvPr>
            <p:cNvSpPr/>
            <p:nvPr/>
          </p:nvSpPr>
          <p:spPr>
            <a:xfrm>
              <a:off x="0" y="0"/>
              <a:ext cx="477266" cy="989330"/>
            </a:xfrm>
            <a:custGeom>
              <a:avLst/>
              <a:gdLst/>
              <a:ahLst/>
              <a:cxnLst/>
              <a:rect l="l" t="t" r="r" b="b"/>
              <a:pathLst>
                <a:path w="477266" h="989330">
                  <a:moveTo>
                    <a:pt x="414274" y="0"/>
                  </a:moveTo>
                  <a:cubicBezTo>
                    <a:pt x="381381" y="0"/>
                    <a:pt x="356616" y="30353"/>
                    <a:pt x="356616" y="63754"/>
                  </a:cubicBezTo>
                  <a:lnTo>
                    <a:pt x="356616" y="403606"/>
                  </a:lnTo>
                  <a:cubicBezTo>
                    <a:pt x="356616" y="430911"/>
                    <a:pt x="345694" y="458343"/>
                    <a:pt x="329184" y="473456"/>
                  </a:cubicBezTo>
                  <a:lnTo>
                    <a:pt x="167386" y="652399"/>
                  </a:lnTo>
                  <a:cubicBezTo>
                    <a:pt x="163322" y="656971"/>
                    <a:pt x="155702" y="659257"/>
                    <a:pt x="147828" y="659257"/>
                  </a:cubicBezTo>
                  <a:cubicBezTo>
                    <a:pt x="139954" y="659257"/>
                    <a:pt x="131699" y="656971"/>
                    <a:pt x="126238" y="652399"/>
                  </a:cubicBezTo>
                  <a:cubicBezTo>
                    <a:pt x="117983" y="640207"/>
                    <a:pt x="117983" y="618998"/>
                    <a:pt x="126238" y="606806"/>
                  </a:cubicBezTo>
                  <a:lnTo>
                    <a:pt x="288036" y="427736"/>
                  </a:lnTo>
                  <a:cubicBezTo>
                    <a:pt x="304546" y="412623"/>
                    <a:pt x="310007" y="367030"/>
                    <a:pt x="285369" y="339852"/>
                  </a:cubicBezTo>
                  <a:cubicBezTo>
                    <a:pt x="273431" y="326644"/>
                    <a:pt x="258826" y="320929"/>
                    <a:pt x="244475" y="320929"/>
                  </a:cubicBezTo>
                  <a:cubicBezTo>
                    <a:pt x="225806" y="320929"/>
                    <a:pt x="207264" y="330581"/>
                    <a:pt x="194818" y="345948"/>
                  </a:cubicBezTo>
                  <a:cubicBezTo>
                    <a:pt x="194818" y="345948"/>
                    <a:pt x="30226" y="521970"/>
                    <a:pt x="30226" y="527939"/>
                  </a:cubicBezTo>
                  <a:cubicBezTo>
                    <a:pt x="13716" y="546227"/>
                    <a:pt x="0" y="579628"/>
                    <a:pt x="0" y="618998"/>
                  </a:cubicBezTo>
                  <a:lnTo>
                    <a:pt x="0" y="782955"/>
                  </a:lnTo>
                  <a:lnTo>
                    <a:pt x="0" y="810260"/>
                  </a:lnTo>
                  <a:lnTo>
                    <a:pt x="0" y="989330"/>
                  </a:lnTo>
                  <a:lnTo>
                    <a:pt x="268859" y="989330"/>
                  </a:lnTo>
                  <a:cubicBezTo>
                    <a:pt x="285369" y="989330"/>
                    <a:pt x="298958" y="974090"/>
                    <a:pt x="298958" y="955929"/>
                  </a:cubicBezTo>
                  <a:lnTo>
                    <a:pt x="298958" y="825500"/>
                  </a:lnTo>
                  <a:cubicBezTo>
                    <a:pt x="298958" y="783082"/>
                    <a:pt x="315468" y="761746"/>
                    <a:pt x="331851" y="725297"/>
                  </a:cubicBezTo>
                  <a:lnTo>
                    <a:pt x="460756" y="491617"/>
                  </a:lnTo>
                  <a:cubicBezTo>
                    <a:pt x="469011" y="473456"/>
                    <a:pt x="477266" y="449199"/>
                    <a:pt x="477266" y="424815"/>
                  </a:cubicBezTo>
                  <a:lnTo>
                    <a:pt x="477266" y="63754"/>
                  </a:lnTo>
                  <a:cubicBezTo>
                    <a:pt x="474599" y="27305"/>
                    <a:pt x="447294" y="0"/>
                    <a:pt x="41427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2" name="Group 85">
            <a:extLst>
              <a:ext uri="{FF2B5EF4-FFF2-40B4-BE49-F238E27FC236}">
                <a16:creationId xmlns:a16="http://schemas.microsoft.com/office/drawing/2014/main" id="{15B749E8-9EF1-9BDB-F714-104F7E4512BA}"/>
              </a:ext>
            </a:extLst>
          </p:cNvPr>
          <p:cNvGrpSpPr>
            <a:grpSpLocks noChangeAspect="1"/>
          </p:cNvGrpSpPr>
          <p:nvPr/>
        </p:nvGrpSpPr>
        <p:grpSpPr>
          <a:xfrm>
            <a:off x="6728235" y="7371108"/>
            <a:ext cx="68040" cy="109080"/>
            <a:chOff x="0" y="0"/>
            <a:chExt cx="90720" cy="145440"/>
          </a:xfrm>
        </p:grpSpPr>
        <p:sp>
          <p:nvSpPr>
            <p:cNvPr id="103" name="Freeform 86">
              <a:extLst>
                <a:ext uri="{FF2B5EF4-FFF2-40B4-BE49-F238E27FC236}">
                  <a16:creationId xmlns:a16="http://schemas.microsoft.com/office/drawing/2014/main" id="{FE559730-75DB-49C4-DB1F-D9AE4D709771}"/>
                </a:ext>
              </a:extLst>
            </p:cNvPr>
            <p:cNvSpPr/>
            <p:nvPr/>
          </p:nvSpPr>
          <p:spPr>
            <a:xfrm>
              <a:off x="0" y="0"/>
              <a:ext cx="90805" cy="145415"/>
            </a:xfrm>
            <a:custGeom>
              <a:avLst/>
              <a:gdLst/>
              <a:ahLst/>
              <a:cxnLst/>
              <a:rect l="l" t="t" r="r" b="b"/>
              <a:pathLst>
                <a:path w="90805" h="145415">
                  <a:moveTo>
                    <a:pt x="43942" y="0"/>
                  </a:moveTo>
                  <a:cubicBezTo>
                    <a:pt x="21971" y="3048"/>
                    <a:pt x="0" y="27305"/>
                    <a:pt x="0" y="54483"/>
                  </a:cubicBezTo>
                  <a:lnTo>
                    <a:pt x="0" y="136398"/>
                  </a:lnTo>
                  <a:cubicBezTo>
                    <a:pt x="11049" y="133350"/>
                    <a:pt x="21971" y="130302"/>
                    <a:pt x="35814" y="130302"/>
                  </a:cubicBezTo>
                  <a:cubicBezTo>
                    <a:pt x="54991" y="130302"/>
                    <a:pt x="71501" y="133223"/>
                    <a:pt x="90805" y="145415"/>
                  </a:cubicBezTo>
                  <a:lnTo>
                    <a:pt x="90805" y="48514"/>
                  </a:lnTo>
                  <a:cubicBezTo>
                    <a:pt x="90678" y="24257"/>
                    <a:pt x="68707" y="0"/>
                    <a:pt x="439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4" name="Group 87">
            <a:extLst>
              <a:ext uri="{FF2B5EF4-FFF2-40B4-BE49-F238E27FC236}">
                <a16:creationId xmlns:a16="http://schemas.microsoft.com/office/drawing/2014/main" id="{A38DB383-3E14-631D-65AC-054BF22A1A31}"/>
              </a:ext>
            </a:extLst>
          </p:cNvPr>
          <p:cNvGrpSpPr>
            <a:grpSpLocks noChangeAspect="1"/>
          </p:cNvGrpSpPr>
          <p:nvPr/>
        </p:nvGrpSpPr>
        <p:grpSpPr>
          <a:xfrm>
            <a:off x="6302175" y="7377048"/>
            <a:ext cx="65880" cy="105300"/>
            <a:chOff x="0" y="0"/>
            <a:chExt cx="87840" cy="140400"/>
          </a:xfrm>
        </p:grpSpPr>
        <p:sp>
          <p:nvSpPr>
            <p:cNvPr id="105" name="Freeform 88">
              <a:extLst>
                <a:ext uri="{FF2B5EF4-FFF2-40B4-BE49-F238E27FC236}">
                  <a16:creationId xmlns:a16="http://schemas.microsoft.com/office/drawing/2014/main" id="{8B73DEF4-53A2-9A88-7EB9-2858302FAAF8}"/>
                </a:ext>
              </a:extLst>
            </p:cNvPr>
            <p:cNvSpPr/>
            <p:nvPr/>
          </p:nvSpPr>
          <p:spPr>
            <a:xfrm>
              <a:off x="127" y="0"/>
              <a:ext cx="87757" cy="140462"/>
            </a:xfrm>
            <a:custGeom>
              <a:avLst/>
              <a:gdLst/>
              <a:ahLst/>
              <a:cxnLst/>
              <a:rect l="l" t="t" r="r" b="b"/>
              <a:pathLst>
                <a:path w="87757" h="140462">
                  <a:moveTo>
                    <a:pt x="36322" y="127"/>
                  </a:moveTo>
                  <a:cubicBezTo>
                    <a:pt x="15240" y="127"/>
                    <a:pt x="0" y="22098"/>
                    <a:pt x="0" y="46482"/>
                  </a:cubicBezTo>
                  <a:lnTo>
                    <a:pt x="0" y="140462"/>
                  </a:lnTo>
                  <a:cubicBezTo>
                    <a:pt x="16510" y="128397"/>
                    <a:pt x="32893" y="125222"/>
                    <a:pt x="54864" y="125222"/>
                  </a:cubicBezTo>
                  <a:cubicBezTo>
                    <a:pt x="62992" y="125222"/>
                    <a:pt x="76835" y="128270"/>
                    <a:pt x="87757" y="131318"/>
                  </a:cubicBezTo>
                  <a:lnTo>
                    <a:pt x="87757" y="49530"/>
                  </a:lnTo>
                  <a:cubicBezTo>
                    <a:pt x="87757" y="22225"/>
                    <a:pt x="68580" y="1016"/>
                    <a:pt x="43942" y="1016"/>
                  </a:cubicBezTo>
                  <a:cubicBezTo>
                    <a:pt x="41275" y="381"/>
                    <a:pt x="38862" y="0"/>
                    <a:pt x="363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6" name="Group 89">
            <a:extLst>
              <a:ext uri="{FF2B5EF4-FFF2-40B4-BE49-F238E27FC236}">
                <a16:creationId xmlns:a16="http://schemas.microsoft.com/office/drawing/2014/main" id="{4C704E63-17B2-5CDB-8254-9C46D348603A}"/>
              </a:ext>
            </a:extLst>
          </p:cNvPr>
          <p:cNvGrpSpPr>
            <a:grpSpLocks noChangeAspect="1"/>
          </p:cNvGrpSpPr>
          <p:nvPr/>
        </p:nvGrpSpPr>
        <p:grpSpPr>
          <a:xfrm>
            <a:off x="6458775" y="7175088"/>
            <a:ext cx="178740" cy="198180"/>
            <a:chOff x="0" y="0"/>
            <a:chExt cx="238320" cy="264240"/>
          </a:xfrm>
        </p:grpSpPr>
        <p:sp>
          <p:nvSpPr>
            <p:cNvPr id="107" name="Freeform 90">
              <a:extLst>
                <a:ext uri="{FF2B5EF4-FFF2-40B4-BE49-F238E27FC236}">
                  <a16:creationId xmlns:a16="http://schemas.microsoft.com/office/drawing/2014/main" id="{C34F0DAE-BA56-2649-973F-447AD6DE89D6}"/>
                </a:ext>
              </a:extLst>
            </p:cNvPr>
            <p:cNvSpPr/>
            <p:nvPr/>
          </p:nvSpPr>
          <p:spPr>
            <a:xfrm>
              <a:off x="0" y="127"/>
              <a:ext cx="238379" cy="264160"/>
            </a:xfrm>
            <a:custGeom>
              <a:avLst/>
              <a:gdLst/>
              <a:ahLst/>
              <a:cxnLst/>
              <a:rect l="l" t="t" r="r" b="b"/>
              <a:pathLst>
                <a:path w="238379" h="264160">
                  <a:moveTo>
                    <a:pt x="120523" y="0"/>
                  </a:moveTo>
                  <a:cubicBezTo>
                    <a:pt x="54737" y="0"/>
                    <a:pt x="0" y="60706"/>
                    <a:pt x="0" y="133604"/>
                  </a:cubicBezTo>
                  <a:cubicBezTo>
                    <a:pt x="0" y="209423"/>
                    <a:pt x="54737" y="264160"/>
                    <a:pt x="120523" y="264160"/>
                  </a:cubicBezTo>
                  <a:cubicBezTo>
                    <a:pt x="183515" y="264160"/>
                    <a:pt x="238379" y="203327"/>
                    <a:pt x="238379" y="133477"/>
                  </a:cubicBezTo>
                  <a:cubicBezTo>
                    <a:pt x="238379" y="60706"/>
                    <a:pt x="183515" y="0"/>
                    <a:pt x="1205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8" name="Group 91">
            <a:extLst>
              <a:ext uri="{FF2B5EF4-FFF2-40B4-BE49-F238E27FC236}">
                <a16:creationId xmlns:a16="http://schemas.microsoft.com/office/drawing/2014/main" id="{301FB339-B27B-004D-0EB0-16B86AC7EE9F}"/>
              </a:ext>
            </a:extLst>
          </p:cNvPr>
          <p:cNvGrpSpPr>
            <a:grpSpLocks noChangeAspect="1"/>
          </p:cNvGrpSpPr>
          <p:nvPr/>
        </p:nvGrpSpPr>
        <p:grpSpPr>
          <a:xfrm>
            <a:off x="6407475" y="7423488"/>
            <a:ext cx="281880" cy="198180"/>
            <a:chOff x="0" y="0"/>
            <a:chExt cx="375840" cy="264240"/>
          </a:xfrm>
        </p:grpSpPr>
        <p:sp>
          <p:nvSpPr>
            <p:cNvPr id="109" name="Freeform 92">
              <a:extLst>
                <a:ext uri="{FF2B5EF4-FFF2-40B4-BE49-F238E27FC236}">
                  <a16:creationId xmlns:a16="http://schemas.microsoft.com/office/drawing/2014/main" id="{CB087E56-9D01-A012-9E35-10520964329C}"/>
                </a:ext>
              </a:extLst>
            </p:cNvPr>
            <p:cNvSpPr/>
            <p:nvPr/>
          </p:nvSpPr>
          <p:spPr>
            <a:xfrm>
              <a:off x="0" y="127"/>
              <a:ext cx="375793" cy="264160"/>
            </a:xfrm>
            <a:custGeom>
              <a:avLst/>
              <a:gdLst/>
              <a:ahLst/>
              <a:cxnLst/>
              <a:rect l="l" t="t" r="r" b="b"/>
              <a:pathLst>
                <a:path w="375793" h="264160">
                  <a:moveTo>
                    <a:pt x="189230" y="0"/>
                  </a:moveTo>
                  <a:cubicBezTo>
                    <a:pt x="112522" y="0"/>
                    <a:pt x="43942" y="36449"/>
                    <a:pt x="0" y="100076"/>
                  </a:cubicBezTo>
                  <a:lnTo>
                    <a:pt x="2794" y="106172"/>
                  </a:lnTo>
                  <a:cubicBezTo>
                    <a:pt x="82423" y="191262"/>
                    <a:pt x="126238" y="236855"/>
                    <a:pt x="148209" y="264160"/>
                  </a:cubicBezTo>
                  <a:lnTo>
                    <a:pt x="230505" y="264160"/>
                  </a:lnTo>
                  <a:lnTo>
                    <a:pt x="370332" y="109347"/>
                  </a:lnTo>
                  <a:lnTo>
                    <a:pt x="375793" y="100203"/>
                  </a:lnTo>
                  <a:cubicBezTo>
                    <a:pt x="331978" y="39370"/>
                    <a:pt x="263398" y="0"/>
                    <a:pt x="1892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" name="Group 93">
            <a:extLst>
              <a:ext uri="{FF2B5EF4-FFF2-40B4-BE49-F238E27FC236}">
                <a16:creationId xmlns:a16="http://schemas.microsoft.com/office/drawing/2014/main" id="{C5717E57-E59A-A71F-AA22-C6CFA355328C}"/>
              </a:ext>
            </a:extLst>
          </p:cNvPr>
          <p:cNvGrpSpPr>
            <a:grpSpLocks noChangeAspect="1"/>
          </p:cNvGrpSpPr>
          <p:nvPr/>
        </p:nvGrpSpPr>
        <p:grpSpPr>
          <a:xfrm>
            <a:off x="4914915" y="2181168"/>
            <a:ext cx="264060" cy="86940"/>
            <a:chOff x="0" y="0"/>
            <a:chExt cx="352080" cy="115920"/>
          </a:xfrm>
        </p:grpSpPr>
        <p:sp>
          <p:nvSpPr>
            <p:cNvPr id="111" name="Freeform 94">
              <a:extLst>
                <a:ext uri="{FF2B5EF4-FFF2-40B4-BE49-F238E27FC236}">
                  <a16:creationId xmlns:a16="http://schemas.microsoft.com/office/drawing/2014/main" id="{DB11D0D0-EE6C-1368-BF11-7FDE9AD8571F}"/>
                </a:ext>
              </a:extLst>
            </p:cNvPr>
            <p:cNvSpPr/>
            <p:nvPr/>
          </p:nvSpPr>
          <p:spPr>
            <a:xfrm>
              <a:off x="0" y="0"/>
              <a:ext cx="352044" cy="115951"/>
            </a:xfrm>
            <a:custGeom>
              <a:avLst/>
              <a:gdLst/>
              <a:ahLst/>
              <a:cxnLst/>
              <a:rect l="l" t="t" r="r" b="b"/>
              <a:pathLst>
                <a:path w="352044" h="115951">
                  <a:moveTo>
                    <a:pt x="54991" y="0"/>
                  </a:moveTo>
                  <a:cubicBezTo>
                    <a:pt x="22479" y="0"/>
                    <a:pt x="0" y="25146"/>
                    <a:pt x="0" y="57023"/>
                  </a:cubicBezTo>
                  <a:lnTo>
                    <a:pt x="0" y="86360"/>
                  </a:lnTo>
                  <a:cubicBezTo>
                    <a:pt x="0" y="102489"/>
                    <a:pt x="13462" y="115951"/>
                    <a:pt x="29591" y="115951"/>
                  </a:cubicBezTo>
                  <a:lnTo>
                    <a:pt x="322580" y="115951"/>
                  </a:lnTo>
                  <a:cubicBezTo>
                    <a:pt x="338709" y="115951"/>
                    <a:pt x="352044" y="102489"/>
                    <a:pt x="352044" y="86487"/>
                  </a:cubicBezTo>
                  <a:lnTo>
                    <a:pt x="352044" y="57023"/>
                  </a:lnTo>
                  <a:cubicBezTo>
                    <a:pt x="352044" y="22098"/>
                    <a:pt x="325120" y="762"/>
                    <a:pt x="295656" y="762"/>
                  </a:cubicBezTo>
                  <a:lnTo>
                    <a:pt x="64516" y="762"/>
                  </a:lnTo>
                  <a:cubicBezTo>
                    <a:pt x="61214" y="254"/>
                    <a:pt x="58039" y="0"/>
                    <a:pt x="5499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" name="Group 95">
            <a:extLst>
              <a:ext uri="{FF2B5EF4-FFF2-40B4-BE49-F238E27FC236}">
                <a16:creationId xmlns:a16="http://schemas.microsoft.com/office/drawing/2014/main" id="{C882B965-778C-95F3-D661-80C3CB4441B5}"/>
              </a:ext>
            </a:extLst>
          </p:cNvPr>
          <p:cNvGrpSpPr>
            <a:grpSpLocks noChangeAspect="1"/>
          </p:cNvGrpSpPr>
          <p:nvPr/>
        </p:nvGrpSpPr>
        <p:grpSpPr>
          <a:xfrm>
            <a:off x="4892775" y="2570508"/>
            <a:ext cx="42120" cy="46440"/>
            <a:chOff x="0" y="0"/>
            <a:chExt cx="56160" cy="61920"/>
          </a:xfrm>
        </p:grpSpPr>
        <p:sp>
          <p:nvSpPr>
            <p:cNvPr id="113" name="Freeform 96">
              <a:extLst>
                <a:ext uri="{FF2B5EF4-FFF2-40B4-BE49-F238E27FC236}">
                  <a16:creationId xmlns:a16="http://schemas.microsoft.com/office/drawing/2014/main" id="{11BDF47A-F3C2-B477-7F49-186F3F0DBF27}"/>
                </a:ext>
              </a:extLst>
            </p:cNvPr>
            <p:cNvSpPr/>
            <p:nvPr/>
          </p:nvSpPr>
          <p:spPr>
            <a:xfrm>
              <a:off x="127" y="127"/>
              <a:ext cx="56134" cy="61849"/>
            </a:xfrm>
            <a:custGeom>
              <a:avLst/>
              <a:gdLst/>
              <a:ahLst/>
              <a:cxnLst/>
              <a:rect l="l" t="t" r="r" b="b"/>
              <a:pathLst>
                <a:path w="56134" h="61849">
                  <a:moveTo>
                    <a:pt x="0" y="0"/>
                  </a:moveTo>
                  <a:lnTo>
                    <a:pt x="0" y="61849"/>
                  </a:lnTo>
                  <a:lnTo>
                    <a:pt x="56134" y="61849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" name="Group 97">
            <a:extLst>
              <a:ext uri="{FF2B5EF4-FFF2-40B4-BE49-F238E27FC236}">
                <a16:creationId xmlns:a16="http://schemas.microsoft.com/office/drawing/2014/main" id="{FB932E16-D76F-5767-C265-3F5C87050AA0}"/>
              </a:ext>
            </a:extLst>
          </p:cNvPr>
          <p:cNvGrpSpPr>
            <a:grpSpLocks noChangeAspect="1"/>
          </p:cNvGrpSpPr>
          <p:nvPr/>
        </p:nvGrpSpPr>
        <p:grpSpPr>
          <a:xfrm>
            <a:off x="4892775" y="2397168"/>
            <a:ext cx="42120" cy="42120"/>
            <a:chOff x="0" y="0"/>
            <a:chExt cx="56160" cy="56160"/>
          </a:xfrm>
        </p:grpSpPr>
        <p:sp>
          <p:nvSpPr>
            <p:cNvPr id="115" name="Freeform 98">
              <a:extLst>
                <a:ext uri="{FF2B5EF4-FFF2-40B4-BE49-F238E27FC236}">
                  <a16:creationId xmlns:a16="http://schemas.microsoft.com/office/drawing/2014/main" id="{F387B78B-3914-96D1-2D2A-BD9EB2D59300}"/>
                </a:ext>
              </a:extLst>
            </p:cNvPr>
            <p:cNvSpPr/>
            <p:nvPr/>
          </p:nvSpPr>
          <p:spPr>
            <a:xfrm>
              <a:off x="127" y="0"/>
              <a:ext cx="56134" cy="56134"/>
            </a:xfrm>
            <a:custGeom>
              <a:avLst/>
              <a:gdLst/>
              <a:ahLst/>
              <a:cxnLst/>
              <a:rect l="l" t="t" r="r" b="b"/>
              <a:pathLst>
                <a:path w="56134" h="56134">
                  <a:moveTo>
                    <a:pt x="0" y="0"/>
                  </a:moveTo>
                  <a:lnTo>
                    <a:pt x="0" y="56134"/>
                  </a:lnTo>
                  <a:lnTo>
                    <a:pt x="56134" y="56134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" name="Group 99">
            <a:extLst>
              <a:ext uri="{FF2B5EF4-FFF2-40B4-BE49-F238E27FC236}">
                <a16:creationId xmlns:a16="http://schemas.microsoft.com/office/drawing/2014/main" id="{0BFD31BA-FDAB-6C45-9447-77376DF892C2}"/>
              </a:ext>
            </a:extLst>
          </p:cNvPr>
          <p:cNvGrpSpPr>
            <a:grpSpLocks noChangeAspect="1"/>
          </p:cNvGrpSpPr>
          <p:nvPr/>
        </p:nvGrpSpPr>
        <p:grpSpPr>
          <a:xfrm>
            <a:off x="4892775" y="2749788"/>
            <a:ext cx="42120" cy="42120"/>
            <a:chOff x="0" y="0"/>
            <a:chExt cx="56160" cy="56160"/>
          </a:xfrm>
        </p:grpSpPr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id="{6E4D40B5-7ADA-07B9-2FEB-479CA6377039}"/>
                </a:ext>
              </a:extLst>
            </p:cNvPr>
            <p:cNvSpPr/>
            <p:nvPr/>
          </p:nvSpPr>
          <p:spPr>
            <a:xfrm>
              <a:off x="127" y="127"/>
              <a:ext cx="56134" cy="56134"/>
            </a:xfrm>
            <a:custGeom>
              <a:avLst/>
              <a:gdLst/>
              <a:ahLst/>
              <a:cxnLst/>
              <a:rect l="l" t="t" r="r" b="b"/>
              <a:pathLst>
                <a:path w="56134" h="56134">
                  <a:moveTo>
                    <a:pt x="0" y="0"/>
                  </a:moveTo>
                  <a:lnTo>
                    <a:pt x="0" y="56134"/>
                  </a:lnTo>
                  <a:lnTo>
                    <a:pt x="56134" y="56134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" name="Group 101">
            <a:extLst>
              <a:ext uri="{FF2B5EF4-FFF2-40B4-BE49-F238E27FC236}">
                <a16:creationId xmlns:a16="http://schemas.microsoft.com/office/drawing/2014/main" id="{379943D7-B167-103E-F8C5-AEE4E087D940}"/>
              </a:ext>
            </a:extLst>
          </p:cNvPr>
          <p:cNvGrpSpPr>
            <a:grpSpLocks noChangeAspect="1"/>
          </p:cNvGrpSpPr>
          <p:nvPr/>
        </p:nvGrpSpPr>
        <p:grpSpPr>
          <a:xfrm>
            <a:off x="4759935" y="2223828"/>
            <a:ext cx="569700" cy="703080"/>
            <a:chOff x="0" y="0"/>
            <a:chExt cx="759600" cy="937440"/>
          </a:xfrm>
        </p:grpSpPr>
        <p:sp>
          <p:nvSpPr>
            <p:cNvPr id="119" name="Freeform 102">
              <a:extLst>
                <a:ext uri="{FF2B5EF4-FFF2-40B4-BE49-F238E27FC236}">
                  <a16:creationId xmlns:a16="http://schemas.microsoft.com/office/drawing/2014/main" id="{720FAB03-783F-E7EC-EFBD-62973A97BC10}"/>
                </a:ext>
              </a:extLst>
            </p:cNvPr>
            <p:cNvSpPr/>
            <p:nvPr/>
          </p:nvSpPr>
          <p:spPr>
            <a:xfrm>
              <a:off x="0" y="0"/>
              <a:ext cx="759587" cy="937514"/>
            </a:xfrm>
            <a:custGeom>
              <a:avLst/>
              <a:gdLst/>
              <a:ahLst/>
              <a:cxnLst/>
              <a:rect l="l" t="t" r="r" b="b"/>
              <a:pathLst>
                <a:path w="759587" h="937514">
                  <a:moveTo>
                    <a:pt x="612013" y="174752"/>
                  </a:moveTo>
                  <a:cubicBezTo>
                    <a:pt x="630809" y="174752"/>
                    <a:pt x="644271" y="188087"/>
                    <a:pt x="644271" y="204216"/>
                  </a:cubicBezTo>
                  <a:cubicBezTo>
                    <a:pt x="644271" y="220345"/>
                    <a:pt x="630936" y="233807"/>
                    <a:pt x="612013" y="233807"/>
                  </a:cubicBezTo>
                  <a:lnTo>
                    <a:pt x="381127" y="233807"/>
                  </a:lnTo>
                  <a:cubicBezTo>
                    <a:pt x="364998" y="233807"/>
                    <a:pt x="351536" y="220345"/>
                    <a:pt x="351536" y="204216"/>
                  </a:cubicBezTo>
                  <a:cubicBezTo>
                    <a:pt x="351536" y="188087"/>
                    <a:pt x="364998" y="174752"/>
                    <a:pt x="381127" y="174752"/>
                  </a:cubicBezTo>
                  <a:close/>
                  <a:moveTo>
                    <a:pt x="268478" y="172085"/>
                  </a:moveTo>
                  <a:cubicBezTo>
                    <a:pt x="284607" y="172085"/>
                    <a:pt x="297942" y="185547"/>
                    <a:pt x="297942" y="201676"/>
                  </a:cubicBezTo>
                  <a:lnTo>
                    <a:pt x="297942" y="319786"/>
                  </a:lnTo>
                  <a:cubicBezTo>
                    <a:pt x="297942" y="335915"/>
                    <a:pt x="284607" y="349377"/>
                    <a:pt x="268478" y="349377"/>
                  </a:cubicBezTo>
                  <a:lnTo>
                    <a:pt x="150368" y="349377"/>
                  </a:lnTo>
                  <a:cubicBezTo>
                    <a:pt x="134239" y="349377"/>
                    <a:pt x="120904" y="335915"/>
                    <a:pt x="120904" y="319786"/>
                  </a:cubicBezTo>
                  <a:lnTo>
                    <a:pt x="120904" y="201676"/>
                  </a:lnTo>
                  <a:cubicBezTo>
                    <a:pt x="120904" y="185547"/>
                    <a:pt x="134239" y="172085"/>
                    <a:pt x="150368" y="172085"/>
                  </a:cubicBezTo>
                  <a:close/>
                  <a:moveTo>
                    <a:pt x="499237" y="287655"/>
                  </a:moveTo>
                  <a:cubicBezTo>
                    <a:pt x="515366" y="287655"/>
                    <a:pt x="528828" y="300990"/>
                    <a:pt x="528828" y="319913"/>
                  </a:cubicBezTo>
                  <a:cubicBezTo>
                    <a:pt x="528828" y="336042"/>
                    <a:pt x="515366" y="349504"/>
                    <a:pt x="499237" y="349504"/>
                  </a:cubicBezTo>
                  <a:lnTo>
                    <a:pt x="381127" y="349504"/>
                  </a:lnTo>
                  <a:cubicBezTo>
                    <a:pt x="364998" y="349504"/>
                    <a:pt x="351536" y="336042"/>
                    <a:pt x="351536" y="319913"/>
                  </a:cubicBezTo>
                  <a:cubicBezTo>
                    <a:pt x="351536" y="301117"/>
                    <a:pt x="364998" y="287655"/>
                    <a:pt x="381127" y="287655"/>
                  </a:cubicBezTo>
                  <a:close/>
                  <a:moveTo>
                    <a:pt x="612013" y="405765"/>
                  </a:moveTo>
                  <a:cubicBezTo>
                    <a:pt x="630809" y="405765"/>
                    <a:pt x="644271" y="419227"/>
                    <a:pt x="644271" y="435356"/>
                  </a:cubicBezTo>
                  <a:cubicBezTo>
                    <a:pt x="644271" y="454152"/>
                    <a:pt x="630936" y="467614"/>
                    <a:pt x="612013" y="467614"/>
                  </a:cubicBezTo>
                  <a:lnTo>
                    <a:pt x="381127" y="467614"/>
                  </a:lnTo>
                  <a:cubicBezTo>
                    <a:pt x="364998" y="467614"/>
                    <a:pt x="351536" y="454152"/>
                    <a:pt x="351536" y="435356"/>
                  </a:cubicBezTo>
                  <a:cubicBezTo>
                    <a:pt x="351536" y="419227"/>
                    <a:pt x="364998" y="405765"/>
                    <a:pt x="381127" y="405765"/>
                  </a:cubicBezTo>
                  <a:close/>
                  <a:moveTo>
                    <a:pt x="268478" y="405765"/>
                  </a:moveTo>
                  <a:cubicBezTo>
                    <a:pt x="284607" y="405765"/>
                    <a:pt x="297942" y="419227"/>
                    <a:pt x="297942" y="435356"/>
                  </a:cubicBezTo>
                  <a:lnTo>
                    <a:pt x="297942" y="553466"/>
                  </a:lnTo>
                  <a:cubicBezTo>
                    <a:pt x="297942" y="569595"/>
                    <a:pt x="284607" y="582930"/>
                    <a:pt x="268478" y="582930"/>
                  </a:cubicBezTo>
                  <a:lnTo>
                    <a:pt x="150368" y="582930"/>
                  </a:lnTo>
                  <a:cubicBezTo>
                    <a:pt x="134239" y="582930"/>
                    <a:pt x="120904" y="569595"/>
                    <a:pt x="120904" y="553466"/>
                  </a:cubicBezTo>
                  <a:lnTo>
                    <a:pt x="120904" y="435356"/>
                  </a:lnTo>
                  <a:cubicBezTo>
                    <a:pt x="120904" y="419227"/>
                    <a:pt x="134239" y="405765"/>
                    <a:pt x="150368" y="405765"/>
                  </a:cubicBezTo>
                  <a:close/>
                  <a:moveTo>
                    <a:pt x="499237" y="523875"/>
                  </a:moveTo>
                  <a:cubicBezTo>
                    <a:pt x="515366" y="523875"/>
                    <a:pt x="528828" y="537337"/>
                    <a:pt x="528828" y="553466"/>
                  </a:cubicBezTo>
                  <a:cubicBezTo>
                    <a:pt x="528828" y="569595"/>
                    <a:pt x="515366" y="582930"/>
                    <a:pt x="499237" y="582930"/>
                  </a:cubicBezTo>
                  <a:lnTo>
                    <a:pt x="381127" y="582930"/>
                  </a:lnTo>
                  <a:cubicBezTo>
                    <a:pt x="364998" y="582930"/>
                    <a:pt x="351536" y="569595"/>
                    <a:pt x="351536" y="553466"/>
                  </a:cubicBezTo>
                  <a:cubicBezTo>
                    <a:pt x="351536" y="537337"/>
                    <a:pt x="364998" y="523875"/>
                    <a:pt x="381127" y="523875"/>
                  </a:cubicBezTo>
                  <a:close/>
                  <a:moveTo>
                    <a:pt x="612013" y="644779"/>
                  </a:moveTo>
                  <a:cubicBezTo>
                    <a:pt x="630809" y="644779"/>
                    <a:pt x="644271" y="658241"/>
                    <a:pt x="644271" y="674370"/>
                  </a:cubicBezTo>
                  <a:cubicBezTo>
                    <a:pt x="644271" y="690499"/>
                    <a:pt x="630936" y="703834"/>
                    <a:pt x="612013" y="703834"/>
                  </a:cubicBezTo>
                  <a:lnTo>
                    <a:pt x="381127" y="703834"/>
                  </a:lnTo>
                  <a:cubicBezTo>
                    <a:pt x="364998" y="703834"/>
                    <a:pt x="351536" y="690499"/>
                    <a:pt x="351536" y="674370"/>
                  </a:cubicBezTo>
                  <a:cubicBezTo>
                    <a:pt x="351536" y="658241"/>
                    <a:pt x="364998" y="644779"/>
                    <a:pt x="381127" y="644779"/>
                  </a:cubicBezTo>
                  <a:close/>
                  <a:moveTo>
                    <a:pt x="268478" y="642112"/>
                  </a:moveTo>
                  <a:cubicBezTo>
                    <a:pt x="284607" y="642112"/>
                    <a:pt x="297942" y="652907"/>
                    <a:pt x="297942" y="671576"/>
                  </a:cubicBezTo>
                  <a:lnTo>
                    <a:pt x="297942" y="787146"/>
                  </a:lnTo>
                  <a:cubicBezTo>
                    <a:pt x="297942" y="805942"/>
                    <a:pt x="284607" y="819404"/>
                    <a:pt x="268478" y="819404"/>
                  </a:cubicBezTo>
                  <a:lnTo>
                    <a:pt x="150368" y="819404"/>
                  </a:lnTo>
                  <a:cubicBezTo>
                    <a:pt x="134239" y="819404"/>
                    <a:pt x="120904" y="805942"/>
                    <a:pt x="120904" y="787146"/>
                  </a:cubicBezTo>
                  <a:lnTo>
                    <a:pt x="120904" y="671576"/>
                  </a:lnTo>
                  <a:cubicBezTo>
                    <a:pt x="120904" y="652780"/>
                    <a:pt x="134239" y="642112"/>
                    <a:pt x="150368" y="642112"/>
                  </a:cubicBezTo>
                  <a:close/>
                  <a:moveTo>
                    <a:pt x="499237" y="757555"/>
                  </a:moveTo>
                  <a:cubicBezTo>
                    <a:pt x="515366" y="757555"/>
                    <a:pt x="528828" y="771017"/>
                    <a:pt x="528828" y="787146"/>
                  </a:cubicBezTo>
                  <a:cubicBezTo>
                    <a:pt x="528828" y="805942"/>
                    <a:pt x="515366" y="819404"/>
                    <a:pt x="499237" y="819404"/>
                  </a:cubicBezTo>
                  <a:lnTo>
                    <a:pt x="381127" y="819404"/>
                  </a:lnTo>
                  <a:cubicBezTo>
                    <a:pt x="364998" y="819404"/>
                    <a:pt x="351536" y="805942"/>
                    <a:pt x="351536" y="787146"/>
                  </a:cubicBezTo>
                  <a:cubicBezTo>
                    <a:pt x="351536" y="771017"/>
                    <a:pt x="364998" y="757555"/>
                    <a:pt x="381127" y="757555"/>
                  </a:cubicBezTo>
                  <a:close/>
                  <a:moveTo>
                    <a:pt x="88646" y="127"/>
                  </a:moveTo>
                  <a:cubicBezTo>
                    <a:pt x="42926" y="127"/>
                    <a:pt x="0" y="40386"/>
                    <a:pt x="0" y="85979"/>
                  </a:cubicBezTo>
                  <a:lnTo>
                    <a:pt x="0" y="848868"/>
                  </a:lnTo>
                  <a:cubicBezTo>
                    <a:pt x="2667" y="897255"/>
                    <a:pt x="42926" y="937514"/>
                    <a:pt x="88646" y="937514"/>
                  </a:cubicBezTo>
                  <a:lnTo>
                    <a:pt x="673735" y="937514"/>
                  </a:lnTo>
                  <a:cubicBezTo>
                    <a:pt x="719455" y="937514"/>
                    <a:pt x="759587" y="897255"/>
                    <a:pt x="759587" y="848868"/>
                  </a:cubicBezTo>
                  <a:lnTo>
                    <a:pt x="759587" y="85979"/>
                  </a:lnTo>
                  <a:cubicBezTo>
                    <a:pt x="759587" y="40259"/>
                    <a:pt x="719328" y="0"/>
                    <a:pt x="673735" y="0"/>
                  </a:cubicBezTo>
                  <a:lnTo>
                    <a:pt x="612013" y="0"/>
                  </a:lnTo>
                  <a:lnTo>
                    <a:pt x="612013" y="29591"/>
                  </a:lnTo>
                  <a:cubicBezTo>
                    <a:pt x="612013" y="77978"/>
                    <a:pt x="571754" y="118237"/>
                    <a:pt x="526161" y="118237"/>
                  </a:cubicBezTo>
                  <a:lnTo>
                    <a:pt x="233553" y="118237"/>
                  </a:lnTo>
                  <a:cubicBezTo>
                    <a:pt x="187960" y="118237"/>
                    <a:pt x="147701" y="77978"/>
                    <a:pt x="147701" y="29591"/>
                  </a:cubicBezTo>
                  <a:lnTo>
                    <a:pt x="147701" y="127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" name="Group 103">
            <a:extLst>
              <a:ext uri="{FF2B5EF4-FFF2-40B4-BE49-F238E27FC236}">
                <a16:creationId xmlns:a16="http://schemas.microsoft.com/office/drawing/2014/main" id="{250B5CC7-1214-0B58-8224-CB7F1CC6A096}"/>
              </a:ext>
            </a:extLst>
          </p:cNvPr>
          <p:cNvGrpSpPr>
            <a:grpSpLocks noChangeAspect="1"/>
          </p:cNvGrpSpPr>
          <p:nvPr/>
        </p:nvGrpSpPr>
        <p:grpSpPr>
          <a:xfrm>
            <a:off x="5376075" y="2439288"/>
            <a:ext cx="131220" cy="265680"/>
            <a:chOff x="0" y="0"/>
            <a:chExt cx="174960" cy="354240"/>
          </a:xfrm>
        </p:grpSpPr>
        <p:sp>
          <p:nvSpPr>
            <p:cNvPr id="121" name="Freeform 104">
              <a:extLst>
                <a:ext uri="{FF2B5EF4-FFF2-40B4-BE49-F238E27FC236}">
                  <a16:creationId xmlns:a16="http://schemas.microsoft.com/office/drawing/2014/main" id="{24C25829-1D00-DA4D-B95A-B003BF6AAF4A}"/>
                </a:ext>
              </a:extLst>
            </p:cNvPr>
            <p:cNvSpPr/>
            <p:nvPr/>
          </p:nvSpPr>
          <p:spPr>
            <a:xfrm>
              <a:off x="127" y="127"/>
              <a:ext cx="174879" cy="354203"/>
            </a:xfrm>
            <a:custGeom>
              <a:avLst/>
              <a:gdLst/>
              <a:ahLst/>
              <a:cxnLst/>
              <a:rect l="l" t="t" r="r" b="b"/>
              <a:pathLst>
                <a:path w="174879" h="354203">
                  <a:moveTo>
                    <a:pt x="0" y="0"/>
                  </a:moveTo>
                  <a:lnTo>
                    <a:pt x="0" y="354203"/>
                  </a:lnTo>
                  <a:lnTo>
                    <a:pt x="174879" y="354203"/>
                  </a:lnTo>
                  <a:lnTo>
                    <a:pt x="17487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" name="Group 105">
            <a:extLst>
              <a:ext uri="{FF2B5EF4-FFF2-40B4-BE49-F238E27FC236}">
                <a16:creationId xmlns:a16="http://schemas.microsoft.com/office/drawing/2014/main" id="{4AC3868B-9F10-32E2-3944-B68CD484534B}"/>
              </a:ext>
            </a:extLst>
          </p:cNvPr>
          <p:cNvGrpSpPr>
            <a:grpSpLocks noChangeAspect="1"/>
          </p:cNvGrpSpPr>
          <p:nvPr/>
        </p:nvGrpSpPr>
        <p:grpSpPr>
          <a:xfrm>
            <a:off x="5376075" y="2266488"/>
            <a:ext cx="131220" cy="131220"/>
            <a:chOff x="0" y="0"/>
            <a:chExt cx="174960" cy="174960"/>
          </a:xfrm>
        </p:grpSpPr>
        <p:sp>
          <p:nvSpPr>
            <p:cNvPr id="123" name="Freeform 106">
              <a:extLst>
                <a:ext uri="{FF2B5EF4-FFF2-40B4-BE49-F238E27FC236}">
                  <a16:creationId xmlns:a16="http://schemas.microsoft.com/office/drawing/2014/main" id="{C9FD6B9A-6DE5-058E-ADD3-463B27A67368}"/>
                </a:ext>
              </a:extLst>
            </p:cNvPr>
            <p:cNvSpPr/>
            <p:nvPr/>
          </p:nvSpPr>
          <p:spPr>
            <a:xfrm>
              <a:off x="127" y="127"/>
              <a:ext cx="174879" cy="174879"/>
            </a:xfrm>
            <a:custGeom>
              <a:avLst/>
              <a:gdLst/>
              <a:ahLst/>
              <a:cxnLst/>
              <a:rect l="l" t="t" r="r" b="b"/>
              <a:pathLst>
                <a:path w="174879" h="174879">
                  <a:moveTo>
                    <a:pt x="86106" y="0"/>
                  </a:moveTo>
                  <a:cubicBezTo>
                    <a:pt x="40259" y="0"/>
                    <a:pt x="0" y="40259"/>
                    <a:pt x="0" y="88773"/>
                  </a:cubicBezTo>
                  <a:lnTo>
                    <a:pt x="0" y="174879"/>
                  </a:lnTo>
                  <a:lnTo>
                    <a:pt x="174879" y="174879"/>
                  </a:lnTo>
                  <a:lnTo>
                    <a:pt x="174879" y="88773"/>
                  </a:lnTo>
                  <a:cubicBezTo>
                    <a:pt x="174879" y="40259"/>
                    <a:pt x="134493" y="0"/>
                    <a:pt x="8597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" name="Group 107">
            <a:extLst>
              <a:ext uri="{FF2B5EF4-FFF2-40B4-BE49-F238E27FC236}">
                <a16:creationId xmlns:a16="http://schemas.microsoft.com/office/drawing/2014/main" id="{6609CC46-0E4C-371C-BDC3-CFF1BBB511C6}"/>
              </a:ext>
            </a:extLst>
          </p:cNvPr>
          <p:cNvGrpSpPr>
            <a:grpSpLocks noChangeAspect="1"/>
          </p:cNvGrpSpPr>
          <p:nvPr/>
        </p:nvGrpSpPr>
        <p:grpSpPr>
          <a:xfrm>
            <a:off x="5380395" y="2749788"/>
            <a:ext cx="118800" cy="131220"/>
            <a:chOff x="0" y="0"/>
            <a:chExt cx="158400" cy="174960"/>
          </a:xfrm>
        </p:grpSpPr>
        <p:sp>
          <p:nvSpPr>
            <p:cNvPr id="125" name="Freeform 108">
              <a:extLst>
                <a:ext uri="{FF2B5EF4-FFF2-40B4-BE49-F238E27FC236}">
                  <a16:creationId xmlns:a16="http://schemas.microsoft.com/office/drawing/2014/main" id="{D4463CEB-271C-5B7A-58D2-9E5F653DB252}"/>
                </a:ext>
              </a:extLst>
            </p:cNvPr>
            <p:cNvSpPr/>
            <p:nvPr/>
          </p:nvSpPr>
          <p:spPr>
            <a:xfrm>
              <a:off x="127" y="127"/>
              <a:ext cx="158369" cy="175006"/>
            </a:xfrm>
            <a:custGeom>
              <a:avLst/>
              <a:gdLst/>
              <a:ahLst/>
              <a:cxnLst/>
              <a:rect l="l" t="t" r="r" b="b"/>
              <a:pathLst>
                <a:path w="158369" h="175006">
                  <a:moveTo>
                    <a:pt x="0" y="0"/>
                  </a:moveTo>
                  <a:lnTo>
                    <a:pt x="50927" y="153416"/>
                  </a:lnTo>
                  <a:cubicBezTo>
                    <a:pt x="59055" y="169545"/>
                    <a:pt x="67056" y="175006"/>
                    <a:pt x="80518" y="175006"/>
                  </a:cubicBezTo>
                  <a:cubicBezTo>
                    <a:pt x="93980" y="175006"/>
                    <a:pt x="104648" y="169672"/>
                    <a:pt x="107315" y="153416"/>
                  </a:cubicBezTo>
                  <a:lnTo>
                    <a:pt x="15836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" name="Group 109">
            <a:extLst>
              <a:ext uri="{FF2B5EF4-FFF2-40B4-BE49-F238E27FC236}">
                <a16:creationId xmlns:a16="http://schemas.microsoft.com/office/drawing/2014/main" id="{E7F1B138-31F0-E53D-C89A-83921E19E78D}"/>
              </a:ext>
            </a:extLst>
          </p:cNvPr>
          <p:cNvGrpSpPr>
            <a:grpSpLocks noChangeAspect="1"/>
          </p:cNvGrpSpPr>
          <p:nvPr/>
        </p:nvGrpSpPr>
        <p:grpSpPr>
          <a:xfrm>
            <a:off x="13932375" y="5926608"/>
            <a:ext cx="24840" cy="39420"/>
            <a:chOff x="0" y="0"/>
            <a:chExt cx="33120" cy="52560"/>
          </a:xfrm>
        </p:grpSpPr>
        <p:sp>
          <p:nvSpPr>
            <p:cNvPr id="127" name="Freeform 110">
              <a:extLst>
                <a:ext uri="{FF2B5EF4-FFF2-40B4-BE49-F238E27FC236}">
                  <a16:creationId xmlns:a16="http://schemas.microsoft.com/office/drawing/2014/main" id="{7A59CDC5-D7D3-4DAF-4B63-6EC277576AC4}"/>
                </a:ext>
              </a:extLst>
            </p:cNvPr>
            <p:cNvSpPr/>
            <p:nvPr/>
          </p:nvSpPr>
          <p:spPr>
            <a:xfrm>
              <a:off x="0" y="127"/>
              <a:ext cx="33147" cy="52578"/>
            </a:xfrm>
            <a:custGeom>
              <a:avLst/>
              <a:gdLst/>
              <a:ahLst/>
              <a:cxnLst/>
              <a:rect l="l" t="t" r="r" b="b"/>
              <a:pathLst>
                <a:path w="33147" h="52578">
                  <a:moveTo>
                    <a:pt x="16637" y="0"/>
                  </a:moveTo>
                  <a:lnTo>
                    <a:pt x="0" y="52578"/>
                  </a:lnTo>
                  <a:lnTo>
                    <a:pt x="33147" y="52578"/>
                  </a:lnTo>
                  <a:lnTo>
                    <a:pt x="1663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" name="Group 111">
            <a:extLst>
              <a:ext uri="{FF2B5EF4-FFF2-40B4-BE49-F238E27FC236}">
                <a16:creationId xmlns:a16="http://schemas.microsoft.com/office/drawing/2014/main" id="{28A18C72-A870-BF28-4A71-C5A840F85150}"/>
              </a:ext>
            </a:extLst>
          </p:cNvPr>
          <p:cNvGrpSpPr>
            <a:grpSpLocks noChangeAspect="1"/>
          </p:cNvGrpSpPr>
          <p:nvPr/>
        </p:nvGrpSpPr>
        <p:grpSpPr>
          <a:xfrm>
            <a:off x="13677495" y="5696028"/>
            <a:ext cx="534600" cy="538380"/>
            <a:chOff x="0" y="0"/>
            <a:chExt cx="712800" cy="717840"/>
          </a:xfrm>
        </p:grpSpPr>
        <p:sp>
          <p:nvSpPr>
            <p:cNvPr id="129" name="Freeform 112">
              <a:extLst>
                <a:ext uri="{FF2B5EF4-FFF2-40B4-BE49-F238E27FC236}">
                  <a16:creationId xmlns:a16="http://schemas.microsoft.com/office/drawing/2014/main" id="{4AB1AE45-7F20-7438-0553-4763099E87E8}"/>
                </a:ext>
              </a:extLst>
            </p:cNvPr>
            <p:cNvSpPr/>
            <p:nvPr/>
          </p:nvSpPr>
          <p:spPr>
            <a:xfrm>
              <a:off x="127" y="0"/>
              <a:ext cx="712851" cy="717804"/>
            </a:xfrm>
            <a:custGeom>
              <a:avLst/>
              <a:gdLst/>
              <a:ahLst/>
              <a:cxnLst/>
              <a:rect l="l" t="t" r="r" b="b"/>
              <a:pathLst>
                <a:path w="712851" h="717804">
                  <a:moveTo>
                    <a:pt x="355600" y="150368"/>
                  </a:moveTo>
                  <a:cubicBezTo>
                    <a:pt x="370332" y="150368"/>
                    <a:pt x="385826" y="156845"/>
                    <a:pt x="392303" y="169926"/>
                  </a:cubicBezTo>
                  <a:lnTo>
                    <a:pt x="447929" y="359664"/>
                  </a:lnTo>
                  <a:lnTo>
                    <a:pt x="464185" y="359664"/>
                  </a:lnTo>
                  <a:cubicBezTo>
                    <a:pt x="487172" y="359664"/>
                    <a:pt x="503428" y="375920"/>
                    <a:pt x="503428" y="395605"/>
                  </a:cubicBezTo>
                  <a:cubicBezTo>
                    <a:pt x="503428" y="411988"/>
                    <a:pt x="490347" y="428244"/>
                    <a:pt x="470789" y="428244"/>
                  </a:cubicBezTo>
                  <a:lnTo>
                    <a:pt x="496951" y="526288"/>
                  </a:lnTo>
                  <a:cubicBezTo>
                    <a:pt x="503428" y="545973"/>
                    <a:pt x="493776" y="562356"/>
                    <a:pt x="474091" y="572135"/>
                  </a:cubicBezTo>
                  <a:cubicBezTo>
                    <a:pt x="471551" y="572516"/>
                    <a:pt x="469138" y="572770"/>
                    <a:pt x="466725" y="572770"/>
                  </a:cubicBezTo>
                  <a:cubicBezTo>
                    <a:pt x="450469" y="572770"/>
                    <a:pt x="436880" y="563118"/>
                    <a:pt x="428371" y="545973"/>
                  </a:cubicBezTo>
                  <a:lnTo>
                    <a:pt x="392303" y="428244"/>
                  </a:lnTo>
                  <a:lnTo>
                    <a:pt x="317119" y="428244"/>
                  </a:lnTo>
                  <a:lnTo>
                    <a:pt x="281178" y="546100"/>
                  </a:lnTo>
                  <a:cubicBezTo>
                    <a:pt x="278384" y="563245"/>
                    <a:pt x="263017" y="572897"/>
                    <a:pt x="243967" y="572897"/>
                  </a:cubicBezTo>
                  <a:cubicBezTo>
                    <a:pt x="241300" y="572897"/>
                    <a:pt x="238379" y="572643"/>
                    <a:pt x="235458" y="572262"/>
                  </a:cubicBezTo>
                  <a:cubicBezTo>
                    <a:pt x="215900" y="565785"/>
                    <a:pt x="209296" y="546100"/>
                    <a:pt x="212598" y="526415"/>
                  </a:cubicBezTo>
                  <a:lnTo>
                    <a:pt x="241935" y="428371"/>
                  </a:lnTo>
                  <a:cubicBezTo>
                    <a:pt x="225679" y="425196"/>
                    <a:pt x="209296" y="412115"/>
                    <a:pt x="209296" y="395732"/>
                  </a:cubicBezTo>
                  <a:cubicBezTo>
                    <a:pt x="212598" y="376174"/>
                    <a:pt x="228854" y="359791"/>
                    <a:pt x="248539" y="359791"/>
                  </a:cubicBezTo>
                  <a:lnTo>
                    <a:pt x="264922" y="359791"/>
                  </a:lnTo>
                  <a:lnTo>
                    <a:pt x="323723" y="170053"/>
                  </a:lnTo>
                  <a:cubicBezTo>
                    <a:pt x="326898" y="156972"/>
                    <a:pt x="340868" y="150495"/>
                    <a:pt x="355600" y="150495"/>
                  </a:cubicBezTo>
                  <a:close/>
                  <a:moveTo>
                    <a:pt x="356362" y="0"/>
                  </a:moveTo>
                  <a:cubicBezTo>
                    <a:pt x="160147" y="0"/>
                    <a:pt x="0" y="160274"/>
                    <a:pt x="0" y="356362"/>
                  </a:cubicBezTo>
                  <a:cubicBezTo>
                    <a:pt x="0" y="555879"/>
                    <a:pt x="160147" y="716026"/>
                    <a:pt x="356362" y="716026"/>
                  </a:cubicBezTo>
                  <a:cubicBezTo>
                    <a:pt x="421767" y="716026"/>
                    <a:pt x="480568" y="699643"/>
                    <a:pt x="536194" y="666877"/>
                  </a:cubicBezTo>
                  <a:lnTo>
                    <a:pt x="660400" y="716026"/>
                  </a:lnTo>
                  <a:cubicBezTo>
                    <a:pt x="664718" y="717042"/>
                    <a:pt x="669163" y="717804"/>
                    <a:pt x="673481" y="717804"/>
                  </a:cubicBezTo>
                  <a:cubicBezTo>
                    <a:pt x="682244" y="717804"/>
                    <a:pt x="690880" y="714883"/>
                    <a:pt x="699643" y="706120"/>
                  </a:cubicBezTo>
                  <a:cubicBezTo>
                    <a:pt x="706120" y="699643"/>
                    <a:pt x="712724" y="686562"/>
                    <a:pt x="712724" y="670179"/>
                  </a:cubicBezTo>
                  <a:lnTo>
                    <a:pt x="673608" y="519811"/>
                  </a:lnTo>
                  <a:cubicBezTo>
                    <a:pt x="699770" y="470789"/>
                    <a:pt x="712851" y="415163"/>
                    <a:pt x="712851" y="359664"/>
                  </a:cubicBezTo>
                  <a:cubicBezTo>
                    <a:pt x="712851" y="323596"/>
                    <a:pt x="702945" y="290957"/>
                    <a:pt x="696468" y="258318"/>
                  </a:cubicBezTo>
                  <a:cubicBezTo>
                    <a:pt x="686689" y="251841"/>
                    <a:pt x="673608" y="248539"/>
                    <a:pt x="667131" y="245237"/>
                  </a:cubicBezTo>
                  <a:lnTo>
                    <a:pt x="572262" y="281305"/>
                  </a:lnTo>
                  <a:cubicBezTo>
                    <a:pt x="559308" y="286004"/>
                    <a:pt x="545465" y="288544"/>
                    <a:pt x="531876" y="288544"/>
                  </a:cubicBezTo>
                  <a:cubicBezTo>
                    <a:pt x="507746" y="288544"/>
                    <a:pt x="484378" y="280416"/>
                    <a:pt x="467614" y="261620"/>
                  </a:cubicBezTo>
                  <a:cubicBezTo>
                    <a:pt x="438150" y="235458"/>
                    <a:pt x="425069" y="196215"/>
                    <a:pt x="431546" y="153670"/>
                  </a:cubicBezTo>
                  <a:lnTo>
                    <a:pt x="461010" y="22860"/>
                  </a:lnTo>
                  <a:cubicBezTo>
                    <a:pt x="461010" y="19558"/>
                    <a:pt x="461010" y="19558"/>
                    <a:pt x="457708" y="16383"/>
                  </a:cubicBezTo>
                  <a:cubicBezTo>
                    <a:pt x="424942" y="6477"/>
                    <a:pt x="392303" y="0"/>
                    <a:pt x="3563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" name="Group 113">
            <a:extLst>
              <a:ext uri="{FF2B5EF4-FFF2-40B4-BE49-F238E27FC236}">
                <a16:creationId xmlns:a16="http://schemas.microsoft.com/office/drawing/2014/main" id="{B3AF2B5B-7D85-6C01-5097-0FFF2D890902}"/>
              </a:ext>
            </a:extLst>
          </p:cNvPr>
          <p:cNvGrpSpPr>
            <a:grpSpLocks noChangeAspect="1"/>
          </p:cNvGrpSpPr>
          <p:nvPr/>
        </p:nvGrpSpPr>
        <p:grpSpPr>
          <a:xfrm>
            <a:off x="14293095" y="5539428"/>
            <a:ext cx="49140" cy="81000"/>
            <a:chOff x="0" y="0"/>
            <a:chExt cx="65520" cy="108000"/>
          </a:xfrm>
        </p:grpSpPr>
        <p:sp>
          <p:nvSpPr>
            <p:cNvPr id="131" name="Freeform 114">
              <a:extLst>
                <a:ext uri="{FF2B5EF4-FFF2-40B4-BE49-F238E27FC236}">
                  <a16:creationId xmlns:a16="http://schemas.microsoft.com/office/drawing/2014/main" id="{746ACF0A-2260-57B4-8E11-447BC7BAA2DC}"/>
                </a:ext>
              </a:extLst>
            </p:cNvPr>
            <p:cNvSpPr/>
            <p:nvPr/>
          </p:nvSpPr>
          <p:spPr>
            <a:xfrm>
              <a:off x="0" y="127"/>
              <a:ext cx="65532" cy="107950"/>
            </a:xfrm>
            <a:custGeom>
              <a:avLst/>
              <a:gdLst/>
              <a:ahLst/>
              <a:cxnLst/>
              <a:rect l="l" t="t" r="r" b="b"/>
              <a:pathLst>
                <a:path w="65532" h="107950">
                  <a:moveTo>
                    <a:pt x="0" y="0"/>
                  </a:moveTo>
                  <a:cubicBezTo>
                    <a:pt x="3302" y="42418"/>
                    <a:pt x="13081" y="72009"/>
                    <a:pt x="32766" y="107950"/>
                  </a:cubicBezTo>
                  <a:cubicBezTo>
                    <a:pt x="49149" y="71882"/>
                    <a:pt x="62230" y="35941"/>
                    <a:pt x="6553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" name="Group 115">
            <a:extLst>
              <a:ext uri="{FF2B5EF4-FFF2-40B4-BE49-F238E27FC236}">
                <a16:creationId xmlns:a16="http://schemas.microsoft.com/office/drawing/2014/main" id="{64469B95-AABB-D2A2-0892-5C5A52DB5DA0}"/>
              </a:ext>
            </a:extLst>
          </p:cNvPr>
          <p:cNvGrpSpPr>
            <a:grpSpLocks noChangeAspect="1"/>
          </p:cNvGrpSpPr>
          <p:nvPr/>
        </p:nvGrpSpPr>
        <p:grpSpPr>
          <a:xfrm>
            <a:off x="14047935" y="5325588"/>
            <a:ext cx="537300" cy="536760"/>
            <a:chOff x="0" y="0"/>
            <a:chExt cx="716400" cy="715680"/>
          </a:xfrm>
        </p:grpSpPr>
        <p:sp>
          <p:nvSpPr>
            <p:cNvPr id="133" name="Freeform 116">
              <a:extLst>
                <a:ext uri="{FF2B5EF4-FFF2-40B4-BE49-F238E27FC236}">
                  <a16:creationId xmlns:a16="http://schemas.microsoft.com/office/drawing/2014/main" id="{CAFB9426-CC24-8E08-B865-D4B10F8ED9C7}"/>
                </a:ext>
              </a:extLst>
            </p:cNvPr>
            <p:cNvSpPr/>
            <p:nvPr/>
          </p:nvSpPr>
          <p:spPr>
            <a:xfrm>
              <a:off x="127" y="127"/>
              <a:ext cx="716407" cy="715772"/>
            </a:xfrm>
            <a:custGeom>
              <a:avLst/>
              <a:gdLst/>
              <a:ahLst/>
              <a:cxnLst/>
              <a:rect l="l" t="t" r="r" b="b"/>
              <a:pathLst>
                <a:path w="716407" h="715772">
                  <a:moveTo>
                    <a:pt x="356489" y="140589"/>
                  </a:moveTo>
                  <a:cubicBezTo>
                    <a:pt x="376174" y="140589"/>
                    <a:pt x="392557" y="156845"/>
                    <a:pt x="392557" y="179832"/>
                  </a:cubicBezTo>
                  <a:lnTo>
                    <a:pt x="392557" y="215773"/>
                  </a:lnTo>
                  <a:lnTo>
                    <a:pt x="500380" y="215773"/>
                  </a:lnTo>
                  <a:cubicBezTo>
                    <a:pt x="520065" y="215773"/>
                    <a:pt x="536448" y="232156"/>
                    <a:pt x="536448" y="251841"/>
                  </a:cubicBezTo>
                  <a:cubicBezTo>
                    <a:pt x="536448" y="271526"/>
                    <a:pt x="520065" y="284480"/>
                    <a:pt x="500380" y="284480"/>
                  </a:cubicBezTo>
                  <a:lnTo>
                    <a:pt x="457962" y="284480"/>
                  </a:lnTo>
                  <a:cubicBezTo>
                    <a:pt x="454660" y="346710"/>
                    <a:pt x="434975" y="402209"/>
                    <a:pt x="402336" y="457835"/>
                  </a:cubicBezTo>
                  <a:cubicBezTo>
                    <a:pt x="405638" y="461010"/>
                    <a:pt x="405638" y="464312"/>
                    <a:pt x="408940" y="467614"/>
                  </a:cubicBezTo>
                  <a:lnTo>
                    <a:pt x="451485" y="510159"/>
                  </a:lnTo>
                  <a:cubicBezTo>
                    <a:pt x="461264" y="523240"/>
                    <a:pt x="461264" y="546100"/>
                    <a:pt x="451485" y="559181"/>
                  </a:cubicBezTo>
                  <a:cubicBezTo>
                    <a:pt x="444881" y="565658"/>
                    <a:pt x="435102" y="569087"/>
                    <a:pt x="425704" y="569087"/>
                  </a:cubicBezTo>
                  <a:cubicBezTo>
                    <a:pt x="416306" y="569087"/>
                    <a:pt x="407162" y="565785"/>
                    <a:pt x="402336" y="559181"/>
                  </a:cubicBezTo>
                  <a:lnTo>
                    <a:pt x="359791" y="516763"/>
                  </a:lnTo>
                  <a:lnTo>
                    <a:pt x="356616" y="513461"/>
                  </a:lnTo>
                  <a:lnTo>
                    <a:pt x="353314" y="516763"/>
                  </a:lnTo>
                  <a:lnTo>
                    <a:pt x="310896" y="559181"/>
                  </a:lnTo>
                  <a:cubicBezTo>
                    <a:pt x="304292" y="565658"/>
                    <a:pt x="295275" y="569087"/>
                    <a:pt x="286385" y="569087"/>
                  </a:cubicBezTo>
                  <a:cubicBezTo>
                    <a:pt x="277495" y="569087"/>
                    <a:pt x="268351" y="565785"/>
                    <a:pt x="261747" y="559181"/>
                  </a:cubicBezTo>
                  <a:cubicBezTo>
                    <a:pt x="248666" y="546100"/>
                    <a:pt x="248666" y="523240"/>
                    <a:pt x="261747" y="510159"/>
                  </a:cubicBezTo>
                  <a:lnTo>
                    <a:pt x="304292" y="467614"/>
                  </a:lnTo>
                  <a:cubicBezTo>
                    <a:pt x="307467" y="464439"/>
                    <a:pt x="307467" y="461137"/>
                    <a:pt x="310896" y="457835"/>
                  </a:cubicBezTo>
                  <a:cubicBezTo>
                    <a:pt x="278130" y="408686"/>
                    <a:pt x="258572" y="346710"/>
                    <a:pt x="255270" y="284480"/>
                  </a:cubicBezTo>
                  <a:lnTo>
                    <a:pt x="212598" y="284480"/>
                  </a:lnTo>
                  <a:cubicBezTo>
                    <a:pt x="192913" y="284480"/>
                    <a:pt x="176530" y="268097"/>
                    <a:pt x="176530" y="248412"/>
                  </a:cubicBezTo>
                  <a:cubicBezTo>
                    <a:pt x="176530" y="228727"/>
                    <a:pt x="192913" y="212471"/>
                    <a:pt x="212598" y="212471"/>
                  </a:cubicBezTo>
                  <a:lnTo>
                    <a:pt x="320421" y="212471"/>
                  </a:lnTo>
                  <a:lnTo>
                    <a:pt x="320421" y="179832"/>
                  </a:lnTo>
                  <a:cubicBezTo>
                    <a:pt x="320421" y="156845"/>
                    <a:pt x="336804" y="140589"/>
                    <a:pt x="356489" y="140589"/>
                  </a:cubicBezTo>
                  <a:close/>
                  <a:moveTo>
                    <a:pt x="359791" y="0"/>
                  </a:moveTo>
                  <a:cubicBezTo>
                    <a:pt x="163449" y="0"/>
                    <a:pt x="3175" y="163449"/>
                    <a:pt x="3175" y="359791"/>
                  </a:cubicBezTo>
                  <a:cubicBezTo>
                    <a:pt x="3175" y="412115"/>
                    <a:pt x="16256" y="467614"/>
                    <a:pt x="42545" y="516763"/>
                  </a:cubicBezTo>
                  <a:lnTo>
                    <a:pt x="3175" y="670433"/>
                  </a:lnTo>
                  <a:cubicBezTo>
                    <a:pt x="0" y="680339"/>
                    <a:pt x="3175" y="693420"/>
                    <a:pt x="16256" y="706501"/>
                  </a:cubicBezTo>
                  <a:cubicBezTo>
                    <a:pt x="23241" y="711200"/>
                    <a:pt x="33528" y="715772"/>
                    <a:pt x="43434" y="715772"/>
                  </a:cubicBezTo>
                  <a:cubicBezTo>
                    <a:pt x="47625" y="715772"/>
                    <a:pt x="51689" y="714883"/>
                    <a:pt x="55626" y="713105"/>
                  </a:cubicBezTo>
                  <a:lnTo>
                    <a:pt x="179959" y="663956"/>
                  </a:lnTo>
                  <a:cubicBezTo>
                    <a:pt x="235458" y="696722"/>
                    <a:pt x="300863" y="713105"/>
                    <a:pt x="359791" y="713105"/>
                  </a:cubicBezTo>
                  <a:cubicBezTo>
                    <a:pt x="556133" y="713105"/>
                    <a:pt x="716407" y="556133"/>
                    <a:pt x="716407" y="356616"/>
                  </a:cubicBezTo>
                  <a:cubicBezTo>
                    <a:pt x="716407" y="163449"/>
                    <a:pt x="552704" y="0"/>
                    <a:pt x="35979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" name="Group 117">
            <a:extLst>
              <a:ext uri="{FF2B5EF4-FFF2-40B4-BE49-F238E27FC236}">
                <a16:creationId xmlns:a16="http://schemas.microsoft.com/office/drawing/2014/main" id="{EC6E7137-D5EF-726C-1548-13A811D41D61}"/>
              </a:ext>
            </a:extLst>
          </p:cNvPr>
          <p:cNvGrpSpPr>
            <a:grpSpLocks noChangeAspect="1"/>
          </p:cNvGrpSpPr>
          <p:nvPr/>
        </p:nvGrpSpPr>
        <p:grpSpPr>
          <a:xfrm>
            <a:off x="3602715" y="2079648"/>
            <a:ext cx="158220" cy="625860"/>
            <a:chOff x="0" y="0"/>
            <a:chExt cx="210960" cy="834480"/>
          </a:xfrm>
        </p:grpSpPr>
        <p:sp>
          <p:nvSpPr>
            <p:cNvPr id="135" name="Freeform 118">
              <a:extLst>
                <a:ext uri="{FF2B5EF4-FFF2-40B4-BE49-F238E27FC236}">
                  <a16:creationId xmlns:a16="http://schemas.microsoft.com/office/drawing/2014/main" id="{DA6AD2E8-4874-90DA-B125-B2550C78AC41}"/>
                </a:ext>
              </a:extLst>
            </p:cNvPr>
            <p:cNvSpPr/>
            <p:nvPr/>
          </p:nvSpPr>
          <p:spPr>
            <a:xfrm>
              <a:off x="127" y="0"/>
              <a:ext cx="210947" cy="834517"/>
            </a:xfrm>
            <a:custGeom>
              <a:avLst/>
              <a:gdLst/>
              <a:ahLst/>
              <a:cxnLst/>
              <a:rect l="l" t="t" r="r" b="b"/>
              <a:pathLst>
                <a:path w="210947" h="834517">
                  <a:moveTo>
                    <a:pt x="175133" y="0"/>
                  </a:moveTo>
                  <a:cubicBezTo>
                    <a:pt x="77851" y="0"/>
                    <a:pt x="0" y="81153"/>
                    <a:pt x="0" y="178562"/>
                  </a:cubicBezTo>
                  <a:lnTo>
                    <a:pt x="0" y="834517"/>
                  </a:lnTo>
                  <a:cubicBezTo>
                    <a:pt x="35687" y="802005"/>
                    <a:pt x="84328" y="779399"/>
                    <a:pt x="142748" y="779399"/>
                  </a:cubicBezTo>
                  <a:lnTo>
                    <a:pt x="210947" y="779399"/>
                  </a:lnTo>
                  <a:lnTo>
                    <a:pt x="21094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" name="Group 119">
            <a:extLst>
              <a:ext uri="{FF2B5EF4-FFF2-40B4-BE49-F238E27FC236}">
                <a16:creationId xmlns:a16="http://schemas.microsoft.com/office/drawing/2014/main" id="{8716AF70-E0A6-4701-695B-001EE232C7AC}"/>
              </a:ext>
            </a:extLst>
          </p:cNvPr>
          <p:cNvGrpSpPr>
            <a:grpSpLocks noChangeAspect="1"/>
          </p:cNvGrpSpPr>
          <p:nvPr/>
        </p:nvGrpSpPr>
        <p:grpSpPr>
          <a:xfrm>
            <a:off x="3602715" y="2715228"/>
            <a:ext cx="750060" cy="211680"/>
            <a:chOff x="0" y="0"/>
            <a:chExt cx="1000080" cy="282240"/>
          </a:xfrm>
        </p:grpSpPr>
        <p:sp>
          <p:nvSpPr>
            <p:cNvPr id="137" name="Freeform 120">
              <a:extLst>
                <a:ext uri="{FF2B5EF4-FFF2-40B4-BE49-F238E27FC236}">
                  <a16:creationId xmlns:a16="http://schemas.microsoft.com/office/drawing/2014/main" id="{C925B457-B056-4054-5701-24FC37CB8A79}"/>
                </a:ext>
              </a:extLst>
            </p:cNvPr>
            <p:cNvSpPr/>
            <p:nvPr/>
          </p:nvSpPr>
          <p:spPr>
            <a:xfrm>
              <a:off x="127" y="0"/>
              <a:ext cx="999998" cy="282321"/>
            </a:xfrm>
            <a:custGeom>
              <a:avLst/>
              <a:gdLst/>
              <a:ahLst/>
              <a:cxnLst/>
              <a:rect l="l" t="t" r="r" b="b"/>
              <a:pathLst>
                <a:path w="999998" h="282321">
                  <a:moveTo>
                    <a:pt x="142875" y="0"/>
                  </a:moveTo>
                  <a:cubicBezTo>
                    <a:pt x="64897" y="0"/>
                    <a:pt x="0" y="64897"/>
                    <a:pt x="0" y="142748"/>
                  </a:cubicBezTo>
                  <a:cubicBezTo>
                    <a:pt x="0" y="217424"/>
                    <a:pt x="61722" y="282321"/>
                    <a:pt x="139700" y="282321"/>
                  </a:cubicBezTo>
                  <a:lnTo>
                    <a:pt x="490220" y="282321"/>
                  </a:lnTo>
                  <a:lnTo>
                    <a:pt x="490220" y="178435"/>
                  </a:lnTo>
                  <a:lnTo>
                    <a:pt x="175260" y="178435"/>
                  </a:lnTo>
                  <a:cubicBezTo>
                    <a:pt x="155829" y="178435"/>
                    <a:pt x="139573" y="162179"/>
                    <a:pt x="139573" y="139573"/>
                  </a:cubicBezTo>
                  <a:cubicBezTo>
                    <a:pt x="139573" y="120142"/>
                    <a:pt x="155702" y="103886"/>
                    <a:pt x="175260" y="103886"/>
                  </a:cubicBezTo>
                  <a:lnTo>
                    <a:pt x="951357" y="103886"/>
                  </a:lnTo>
                  <a:cubicBezTo>
                    <a:pt x="954532" y="87757"/>
                    <a:pt x="961009" y="68199"/>
                    <a:pt x="974090" y="55245"/>
                  </a:cubicBezTo>
                  <a:cubicBezTo>
                    <a:pt x="999998" y="22733"/>
                    <a:pt x="977392" y="0"/>
                    <a:pt x="9546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" name="Group 121">
            <a:extLst>
              <a:ext uri="{FF2B5EF4-FFF2-40B4-BE49-F238E27FC236}">
                <a16:creationId xmlns:a16="http://schemas.microsoft.com/office/drawing/2014/main" id="{10C98DEA-68FA-393E-FDE2-853953D7C17F}"/>
              </a:ext>
            </a:extLst>
          </p:cNvPr>
          <p:cNvGrpSpPr>
            <a:grpSpLocks noChangeAspect="1"/>
          </p:cNvGrpSpPr>
          <p:nvPr/>
        </p:nvGrpSpPr>
        <p:grpSpPr>
          <a:xfrm>
            <a:off x="4182135" y="2848608"/>
            <a:ext cx="170640" cy="78300"/>
            <a:chOff x="0" y="0"/>
            <a:chExt cx="227520" cy="104400"/>
          </a:xfrm>
        </p:grpSpPr>
        <p:sp>
          <p:nvSpPr>
            <p:cNvPr id="139" name="Freeform 122">
              <a:extLst>
                <a:ext uri="{FF2B5EF4-FFF2-40B4-BE49-F238E27FC236}">
                  <a16:creationId xmlns:a16="http://schemas.microsoft.com/office/drawing/2014/main" id="{3199AE50-011B-B673-E04F-5B176DAEEBB3}"/>
                </a:ext>
              </a:extLst>
            </p:cNvPr>
            <p:cNvSpPr/>
            <p:nvPr/>
          </p:nvSpPr>
          <p:spPr>
            <a:xfrm>
              <a:off x="0" y="127"/>
              <a:ext cx="227584" cy="104394"/>
            </a:xfrm>
            <a:custGeom>
              <a:avLst/>
              <a:gdLst/>
              <a:ahLst/>
              <a:cxnLst/>
              <a:rect l="l" t="t" r="r" b="b"/>
              <a:pathLst>
                <a:path w="227584" h="104394">
                  <a:moveTo>
                    <a:pt x="0" y="0"/>
                  </a:moveTo>
                  <a:lnTo>
                    <a:pt x="0" y="104394"/>
                  </a:lnTo>
                  <a:lnTo>
                    <a:pt x="172339" y="104394"/>
                  </a:lnTo>
                  <a:cubicBezTo>
                    <a:pt x="201549" y="104394"/>
                    <a:pt x="227584" y="81534"/>
                    <a:pt x="201549" y="52197"/>
                  </a:cubicBezTo>
                  <a:cubicBezTo>
                    <a:pt x="188595" y="35814"/>
                    <a:pt x="181991" y="19558"/>
                    <a:pt x="1723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" name="Group 123">
            <a:extLst>
              <a:ext uri="{FF2B5EF4-FFF2-40B4-BE49-F238E27FC236}">
                <a16:creationId xmlns:a16="http://schemas.microsoft.com/office/drawing/2014/main" id="{38D938DD-1817-C382-49AF-602466889132}"/>
              </a:ext>
            </a:extLst>
          </p:cNvPr>
          <p:cNvGrpSpPr>
            <a:grpSpLocks noChangeAspect="1"/>
          </p:cNvGrpSpPr>
          <p:nvPr/>
        </p:nvGrpSpPr>
        <p:grpSpPr>
          <a:xfrm>
            <a:off x="3945615" y="2398248"/>
            <a:ext cx="260820" cy="106920"/>
            <a:chOff x="0" y="0"/>
            <a:chExt cx="347760" cy="142560"/>
          </a:xfrm>
        </p:grpSpPr>
        <p:sp>
          <p:nvSpPr>
            <p:cNvPr id="141" name="Freeform 124">
              <a:extLst>
                <a:ext uri="{FF2B5EF4-FFF2-40B4-BE49-F238E27FC236}">
                  <a16:creationId xmlns:a16="http://schemas.microsoft.com/office/drawing/2014/main" id="{FBAEBD8D-06D6-C1B6-A6EF-A728CB6DCF70}"/>
                </a:ext>
              </a:extLst>
            </p:cNvPr>
            <p:cNvSpPr/>
            <p:nvPr/>
          </p:nvSpPr>
          <p:spPr>
            <a:xfrm>
              <a:off x="0" y="0"/>
              <a:ext cx="347726" cy="142621"/>
            </a:xfrm>
            <a:custGeom>
              <a:avLst/>
              <a:gdLst/>
              <a:ahLst/>
              <a:cxnLst/>
              <a:rect l="l" t="t" r="r" b="b"/>
              <a:pathLst>
                <a:path w="347726" h="142621">
                  <a:moveTo>
                    <a:pt x="175514" y="0"/>
                  </a:moveTo>
                  <a:cubicBezTo>
                    <a:pt x="90932" y="0"/>
                    <a:pt x="22860" y="61595"/>
                    <a:pt x="0" y="142621"/>
                  </a:cubicBezTo>
                  <a:lnTo>
                    <a:pt x="347726" y="142621"/>
                  </a:lnTo>
                  <a:cubicBezTo>
                    <a:pt x="331597" y="61595"/>
                    <a:pt x="260096" y="0"/>
                    <a:pt x="17551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" name="Group 125">
            <a:extLst>
              <a:ext uri="{FF2B5EF4-FFF2-40B4-BE49-F238E27FC236}">
                <a16:creationId xmlns:a16="http://schemas.microsoft.com/office/drawing/2014/main" id="{96C0D512-7333-AE5D-858F-D737D0DF72D9}"/>
              </a:ext>
            </a:extLst>
          </p:cNvPr>
          <p:cNvGrpSpPr>
            <a:grpSpLocks noChangeAspect="1"/>
          </p:cNvGrpSpPr>
          <p:nvPr/>
        </p:nvGrpSpPr>
        <p:grpSpPr>
          <a:xfrm>
            <a:off x="4026075" y="2240028"/>
            <a:ext cx="102060" cy="102060"/>
            <a:chOff x="0" y="0"/>
            <a:chExt cx="136080" cy="136080"/>
          </a:xfrm>
        </p:grpSpPr>
        <p:sp>
          <p:nvSpPr>
            <p:cNvPr id="143" name="Freeform 126">
              <a:extLst>
                <a:ext uri="{FF2B5EF4-FFF2-40B4-BE49-F238E27FC236}">
                  <a16:creationId xmlns:a16="http://schemas.microsoft.com/office/drawing/2014/main" id="{4786D3F4-F91B-8B76-36F7-A650E5DC810F}"/>
                </a:ext>
              </a:extLst>
            </p:cNvPr>
            <p:cNvSpPr/>
            <p:nvPr/>
          </p:nvSpPr>
          <p:spPr>
            <a:xfrm>
              <a:off x="127" y="127"/>
              <a:ext cx="136017" cy="136017"/>
            </a:xfrm>
            <a:custGeom>
              <a:avLst/>
              <a:gdLst/>
              <a:ahLst/>
              <a:cxnLst/>
              <a:rect l="l" t="t" r="r" b="b"/>
              <a:pathLst>
                <a:path w="136017" h="136017">
                  <a:moveTo>
                    <a:pt x="67945" y="0"/>
                  </a:moveTo>
                  <a:cubicBezTo>
                    <a:pt x="32385" y="0"/>
                    <a:pt x="0" y="29083"/>
                    <a:pt x="0" y="67945"/>
                  </a:cubicBezTo>
                  <a:cubicBezTo>
                    <a:pt x="0" y="106807"/>
                    <a:pt x="32385" y="136017"/>
                    <a:pt x="67945" y="136017"/>
                  </a:cubicBezTo>
                  <a:cubicBezTo>
                    <a:pt x="106807" y="136017"/>
                    <a:pt x="136017" y="106807"/>
                    <a:pt x="136017" y="67945"/>
                  </a:cubicBezTo>
                  <a:cubicBezTo>
                    <a:pt x="136017" y="29083"/>
                    <a:pt x="106807" y="0"/>
                    <a:pt x="6794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" name="Group 127">
            <a:extLst>
              <a:ext uri="{FF2B5EF4-FFF2-40B4-BE49-F238E27FC236}">
                <a16:creationId xmlns:a16="http://schemas.microsoft.com/office/drawing/2014/main" id="{3FD61BDA-7AE7-56D2-F3A1-97F7427353CF}"/>
              </a:ext>
            </a:extLst>
          </p:cNvPr>
          <p:cNvGrpSpPr>
            <a:grpSpLocks noChangeAspect="1"/>
          </p:cNvGrpSpPr>
          <p:nvPr/>
        </p:nvGrpSpPr>
        <p:grpSpPr>
          <a:xfrm>
            <a:off x="3811695" y="2079648"/>
            <a:ext cx="530820" cy="584280"/>
            <a:chOff x="0" y="0"/>
            <a:chExt cx="707760" cy="779040"/>
          </a:xfrm>
        </p:grpSpPr>
        <p:sp>
          <p:nvSpPr>
            <p:cNvPr id="145" name="Freeform 128">
              <a:extLst>
                <a:ext uri="{FF2B5EF4-FFF2-40B4-BE49-F238E27FC236}">
                  <a16:creationId xmlns:a16="http://schemas.microsoft.com/office/drawing/2014/main" id="{82C89C70-F9D2-FAEB-3E39-8ECC669F3316}"/>
                </a:ext>
              </a:extLst>
            </p:cNvPr>
            <p:cNvSpPr/>
            <p:nvPr/>
          </p:nvSpPr>
          <p:spPr>
            <a:xfrm>
              <a:off x="0" y="0"/>
              <a:ext cx="707771" cy="779018"/>
            </a:xfrm>
            <a:custGeom>
              <a:avLst/>
              <a:gdLst/>
              <a:ahLst/>
              <a:cxnLst/>
              <a:rect l="l" t="t" r="r" b="b"/>
              <a:pathLst>
                <a:path w="707771" h="779018">
                  <a:moveTo>
                    <a:pt x="353822" y="139573"/>
                  </a:moveTo>
                  <a:cubicBezTo>
                    <a:pt x="431800" y="139573"/>
                    <a:pt x="496697" y="204470"/>
                    <a:pt x="496697" y="282321"/>
                  </a:cubicBezTo>
                  <a:cubicBezTo>
                    <a:pt x="496697" y="318008"/>
                    <a:pt x="480441" y="350520"/>
                    <a:pt x="460883" y="376428"/>
                  </a:cubicBezTo>
                  <a:cubicBezTo>
                    <a:pt x="545338" y="415417"/>
                    <a:pt x="600456" y="499745"/>
                    <a:pt x="600456" y="600456"/>
                  </a:cubicBezTo>
                  <a:cubicBezTo>
                    <a:pt x="600456" y="619887"/>
                    <a:pt x="584200" y="636143"/>
                    <a:pt x="564642" y="636143"/>
                  </a:cubicBezTo>
                  <a:lnTo>
                    <a:pt x="142875" y="636143"/>
                  </a:lnTo>
                  <a:cubicBezTo>
                    <a:pt x="123444" y="636143"/>
                    <a:pt x="107061" y="620014"/>
                    <a:pt x="107061" y="600456"/>
                  </a:cubicBezTo>
                  <a:cubicBezTo>
                    <a:pt x="107061" y="499745"/>
                    <a:pt x="162306" y="415417"/>
                    <a:pt x="249936" y="376428"/>
                  </a:cubicBezTo>
                  <a:cubicBezTo>
                    <a:pt x="224028" y="350520"/>
                    <a:pt x="210947" y="318008"/>
                    <a:pt x="210947" y="282321"/>
                  </a:cubicBezTo>
                  <a:cubicBezTo>
                    <a:pt x="210947" y="204470"/>
                    <a:pt x="275844" y="139573"/>
                    <a:pt x="353822" y="139573"/>
                  </a:cubicBezTo>
                  <a:close/>
                  <a:moveTo>
                    <a:pt x="0" y="0"/>
                  </a:moveTo>
                  <a:lnTo>
                    <a:pt x="0" y="779018"/>
                  </a:lnTo>
                  <a:lnTo>
                    <a:pt x="707771" y="779018"/>
                  </a:lnTo>
                  <a:lnTo>
                    <a:pt x="707771" y="103886"/>
                  </a:lnTo>
                  <a:cubicBezTo>
                    <a:pt x="707771" y="48768"/>
                    <a:pt x="659130" y="0"/>
                    <a:pt x="60071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6" name="Group 129">
            <a:extLst>
              <a:ext uri="{FF2B5EF4-FFF2-40B4-BE49-F238E27FC236}">
                <a16:creationId xmlns:a16="http://schemas.microsoft.com/office/drawing/2014/main" id="{288B60C9-E2F9-237E-11F8-7D3D74CBEDD0}"/>
              </a:ext>
            </a:extLst>
          </p:cNvPr>
          <p:cNvGrpSpPr>
            <a:grpSpLocks noChangeAspect="1"/>
          </p:cNvGrpSpPr>
          <p:nvPr/>
        </p:nvGrpSpPr>
        <p:grpSpPr>
          <a:xfrm>
            <a:off x="4026075" y="2848608"/>
            <a:ext cx="106920" cy="131760"/>
            <a:chOff x="0" y="0"/>
            <a:chExt cx="142560" cy="175680"/>
          </a:xfrm>
        </p:grpSpPr>
        <p:sp>
          <p:nvSpPr>
            <p:cNvPr id="147" name="Freeform 130">
              <a:extLst>
                <a:ext uri="{FF2B5EF4-FFF2-40B4-BE49-F238E27FC236}">
                  <a16:creationId xmlns:a16="http://schemas.microsoft.com/office/drawing/2014/main" id="{DEEB71CF-117D-A348-4964-600C669452BC}"/>
                </a:ext>
              </a:extLst>
            </p:cNvPr>
            <p:cNvSpPr/>
            <p:nvPr/>
          </p:nvSpPr>
          <p:spPr>
            <a:xfrm>
              <a:off x="127" y="127"/>
              <a:ext cx="142494" cy="175641"/>
            </a:xfrm>
            <a:custGeom>
              <a:avLst/>
              <a:gdLst/>
              <a:ahLst/>
              <a:cxnLst/>
              <a:rect l="l" t="t" r="r" b="b"/>
              <a:pathLst>
                <a:path w="142494" h="175641">
                  <a:moveTo>
                    <a:pt x="0" y="0"/>
                  </a:moveTo>
                  <a:lnTo>
                    <a:pt x="0" y="175641"/>
                  </a:lnTo>
                  <a:lnTo>
                    <a:pt x="51816" y="143129"/>
                  </a:lnTo>
                  <a:cubicBezTo>
                    <a:pt x="54991" y="136652"/>
                    <a:pt x="64770" y="136652"/>
                    <a:pt x="71247" y="136652"/>
                  </a:cubicBezTo>
                  <a:cubicBezTo>
                    <a:pt x="73025" y="135763"/>
                    <a:pt x="74422" y="135382"/>
                    <a:pt x="75819" y="135382"/>
                  </a:cubicBezTo>
                  <a:cubicBezTo>
                    <a:pt x="79629" y="135382"/>
                    <a:pt x="82550" y="138430"/>
                    <a:pt x="87376" y="143129"/>
                  </a:cubicBezTo>
                  <a:lnTo>
                    <a:pt x="142494" y="175641"/>
                  </a:lnTo>
                  <a:lnTo>
                    <a:pt x="14249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8" name="Group 131">
            <a:extLst>
              <a:ext uri="{FF2B5EF4-FFF2-40B4-BE49-F238E27FC236}">
                <a16:creationId xmlns:a16="http://schemas.microsoft.com/office/drawing/2014/main" id="{371428BB-3AF3-24B2-AB02-6F02C6C483BE}"/>
              </a:ext>
            </a:extLst>
          </p:cNvPr>
          <p:cNvGrpSpPr>
            <a:grpSpLocks noChangeAspect="1"/>
          </p:cNvGrpSpPr>
          <p:nvPr/>
        </p:nvGrpSpPr>
        <p:grpSpPr>
          <a:xfrm>
            <a:off x="10021155" y="2294028"/>
            <a:ext cx="396900" cy="153360"/>
            <a:chOff x="0" y="0"/>
            <a:chExt cx="529200" cy="204480"/>
          </a:xfrm>
        </p:grpSpPr>
        <p:sp>
          <p:nvSpPr>
            <p:cNvPr id="149" name="Freeform 132">
              <a:extLst>
                <a:ext uri="{FF2B5EF4-FFF2-40B4-BE49-F238E27FC236}">
                  <a16:creationId xmlns:a16="http://schemas.microsoft.com/office/drawing/2014/main" id="{3D84BA31-8833-6623-88D3-528BE72295DA}"/>
                </a:ext>
              </a:extLst>
            </p:cNvPr>
            <p:cNvSpPr/>
            <p:nvPr/>
          </p:nvSpPr>
          <p:spPr>
            <a:xfrm>
              <a:off x="127" y="0"/>
              <a:ext cx="529209" cy="204470"/>
            </a:xfrm>
            <a:custGeom>
              <a:avLst/>
              <a:gdLst/>
              <a:ahLst/>
              <a:cxnLst/>
              <a:rect l="l" t="t" r="r" b="b"/>
              <a:pathLst>
                <a:path w="529209" h="204470">
                  <a:moveTo>
                    <a:pt x="48641" y="0"/>
                  </a:moveTo>
                  <a:cubicBezTo>
                    <a:pt x="32385" y="0"/>
                    <a:pt x="16129" y="3302"/>
                    <a:pt x="0" y="12954"/>
                  </a:cubicBezTo>
                  <a:lnTo>
                    <a:pt x="259715" y="204470"/>
                  </a:lnTo>
                  <a:lnTo>
                    <a:pt x="529209" y="16256"/>
                  </a:lnTo>
                  <a:cubicBezTo>
                    <a:pt x="512953" y="3302"/>
                    <a:pt x="493522" y="0"/>
                    <a:pt x="4707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0" name="Group 133">
            <a:extLst>
              <a:ext uri="{FF2B5EF4-FFF2-40B4-BE49-F238E27FC236}">
                <a16:creationId xmlns:a16="http://schemas.microsoft.com/office/drawing/2014/main" id="{39F94C05-236E-643F-CE75-D2F1FD453EE2}"/>
              </a:ext>
            </a:extLst>
          </p:cNvPr>
          <p:cNvGrpSpPr>
            <a:grpSpLocks noChangeAspect="1"/>
          </p:cNvGrpSpPr>
          <p:nvPr/>
        </p:nvGrpSpPr>
        <p:grpSpPr>
          <a:xfrm>
            <a:off x="9979575" y="2339928"/>
            <a:ext cx="474660" cy="319140"/>
            <a:chOff x="0" y="0"/>
            <a:chExt cx="632880" cy="425520"/>
          </a:xfrm>
        </p:grpSpPr>
        <p:sp>
          <p:nvSpPr>
            <p:cNvPr id="151" name="Freeform 134">
              <a:extLst>
                <a:ext uri="{FF2B5EF4-FFF2-40B4-BE49-F238E27FC236}">
                  <a16:creationId xmlns:a16="http://schemas.microsoft.com/office/drawing/2014/main" id="{06284C1A-7390-14F6-8730-65314DC0F2C0}"/>
                </a:ext>
              </a:extLst>
            </p:cNvPr>
            <p:cNvSpPr/>
            <p:nvPr/>
          </p:nvSpPr>
          <p:spPr>
            <a:xfrm>
              <a:off x="0" y="127"/>
              <a:ext cx="632968" cy="425450"/>
            </a:xfrm>
            <a:custGeom>
              <a:avLst/>
              <a:gdLst/>
              <a:ahLst/>
              <a:cxnLst/>
              <a:rect l="l" t="t" r="r" b="b"/>
              <a:pathLst>
                <a:path w="632968" h="425450">
                  <a:moveTo>
                    <a:pt x="6477" y="0"/>
                  </a:moveTo>
                  <a:cubicBezTo>
                    <a:pt x="3302" y="12954"/>
                    <a:pt x="0" y="29210"/>
                    <a:pt x="0" y="38989"/>
                  </a:cubicBezTo>
                  <a:lnTo>
                    <a:pt x="0" y="321564"/>
                  </a:lnTo>
                  <a:cubicBezTo>
                    <a:pt x="0" y="376682"/>
                    <a:pt x="48768" y="425450"/>
                    <a:pt x="107188" y="425450"/>
                  </a:cubicBezTo>
                  <a:lnTo>
                    <a:pt x="529082" y="425450"/>
                  </a:lnTo>
                  <a:cubicBezTo>
                    <a:pt x="584200" y="425450"/>
                    <a:pt x="632968" y="376682"/>
                    <a:pt x="632968" y="321564"/>
                  </a:cubicBezTo>
                  <a:lnTo>
                    <a:pt x="632968" y="38989"/>
                  </a:lnTo>
                  <a:cubicBezTo>
                    <a:pt x="632968" y="29210"/>
                    <a:pt x="629666" y="19558"/>
                    <a:pt x="629666" y="6477"/>
                  </a:cubicBezTo>
                  <a:lnTo>
                    <a:pt x="337566" y="211074"/>
                  </a:lnTo>
                  <a:cubicBezTo>
                    <a:pt x="331089" y="214376"/>
                    <a:pt x="324612" y="214376"/>
                    <a:pt x="314833" y="214376"/>
                  </a:cubicBezTo>
                  <a:cubicBezTo>
                    <a:pt x="308356" y="214376"/>
                    <a:pt x="305181" y="214376"/>
                    <a:pt x="295402" y="211074"/>
                  </a:cubicBezTo>
                  <a:lnTo>
                    <a:pt x="647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2" name="Group 135">
            <a:extLst>
              <a:ext uri="{FF2B5EF4-FFF2-40B4-BE49-F238E27FC236}">
                <a16:creationId xmlns:a16="http://schemas.microsoft.com/office/drawing/2014/main" id="{ED039A5C-0776-BD24-7962-78D43EF960A3}"/>
              </a:ext>
            </a:extLst>
          </p:cNvPr>
          <p:cNvGrpSpPr>
            <a:grpSpLocks noChangeAspect="1"/>
          </p:cNvGrpSpPr>
          <p:nvPr/>
        </p:nvGrpSpPr>
        <p:grpSpPr>
          <a:xfrm>
            <a:off x="9553515" y="2186568"/>
            <a:ext cx="584280" cy="582120"/>
            <a:chOff x="0" y="0"/>
            <a:chExt cx="779040" cy="776160"/>
          </a:xfrm>
        </p:grpSpPr>
        <p:sp>
          <p:nvSpPr>
            <p:cNvPr id="153" name="Freeform 136">
              <a:extLst>
                <a:ext uri="{FF2B5EF4-FFF2-40B4-BE49-F238E27FC236}">
                  <a16:creationId xmlns:a16="http://schemas.microsoft.com/office/drawing/2014/main" id="{7B178003-E63B-C15B-7805-CC94EF8818F6}"/>
                </a:ext>
              </a:extLst>
            </p:cNvPr>
            <p:cNvSpPr/>
            <p:nvPr/>
          </p:nvSpPr>
          <p:spPr>
            <a:xfrm>
              <a:off x="127" y="127"/>
              <a:ext cx="779018" cy="776097"/>
            </a:xfrm>
            <a:custGeom>
              <a:avLst/>
              <a:gdLst/>
              <a:ahLst/>
              <a:cxnLst/>
              <a:rect l="l" t="t" r="r" b="b"/>
              <a:pathLst>
                <a:path w="779018" h="776097">
                  <a:moveTo>
                    <a:pt x="389382" y="207772"/>
                  </a:moveTo>
                  <a:cubicBezTo>
                    <a:pt x="408813" y="207772"/>
                    <a:pt x="425196" y="224028"/>
                    <a:pt x="425196" y="243586"/>
                  </a:cubicBezTo>
                  <a:cubicBezTo>
                    <a:pt x="425196" y="266319"/>
                    <a:pt x="408940" y="282575"/>
                    <a:pt x="389382" y="282575"/>
                  </a:cubicBezTo>
                  <a:lnTo>
                    <a:pt x="175260" y="282575"/>
                  </a:lnTo>
                  <a:cubicBezTo>
                    <a:pt x="152654" y="282575"/>
                    <a:pt x="136271" y="266319"/>
                    <a:pt x="136271" y="243586"/>
                  </a:cubicBezTo>
                  <a:cubicBezTo>
                    <a:pt x="136271" y="224155"/>
                    <a:pt x="152527" y="207772"/>
                    <a:pt x="175260" y="207772"/>
                  </a:cubicBezTo>
                  <a:close/>
                  <a:moveTo>
                    <a:pt x="314833" y="350647"/>
                  </a:moveTo>
                  <a:cubicBezTo>
                    <a:pt x="337439" y="350647"/>
                    <a:pt x="353822" y="366903"/>
                    <a:pt x="353822" y="386461"/>
                  </a:cubicBezTo>
                  <a:cubicBezTo>
                    <a:pt x="356997" y="405892"/>
                    <a:pt x="337566" y="422148"/>
                    <a:pt x="314833" y="422148"/>
                  </a:cubicBezTo>
                  <a:lnTo>
                    <a:pt x="175260" y="422148"/>
                  </a:lnTo>
                  <a:cubicBezTo>
                    <a:pt x="152654" y="422148"/>
                    <a:pt x="136271" y="406019"/>
                    <a:pt x="136271" y="386461"/>
                  </a:cubicBezTo>
                  <a:cubicBezTo>
                    <a:pt x="136271" y="366903"/>
                    <a:pt x="152527" y="350647"/>
                    <a:pt x="175260" y="350647"/>
                  </a:cubicBezTo>
                  <a:close/>
                  <a:moveTo>
                    <a:pt x="246634" y="493649"/>
                  </a:moveTo>
                  <a:cubicBezTo>
                    <a:pt x="266065" y="493649"/>
                    <a:pt x="282448" y="509778"/>
                    <a:pt x="282448" y="529336"/>
                  </a:cubicBezTo>
                  <a:cubicBezTo>
                    <a:pt x="282448" y="548894"/>
                    <a:pt x="266192" y="565150"/>
                    <a:pt x="246634" y="565150"/>
                  </a:cubicBezTo>
                  <a:lnTo>
                    <a:pt x="175260" y="565150"/>
                  </a:lnTo>
                  <a:cubicBezTo>
                    <a:pt x="152654" y="565150"/>
                    <a:pt x="136271" y="548894"/>
                    <a:pt x="136271" y="529336"/>
                  </a:cubicBezTo>
                  <a:cubicBezTo>
                    <a:pt x="136271" y="509778"/>
                    <a:pt x="152527" y="493649"/>
                    <a:pt x="175260" y="493649"/>
                  </a:cubicBezTo>
                  <a:close/>
                  <a:moveTo>
                    <a:pt x="0" y="0"/>
                  </a:moveTo>
                  <a:lnTo>
                    <a:pt x="0" y="776097"/>
                  </a:lnTo>
                  <a:lnTo>
                    <a:pt x="779018" y="776097"/>
                  </a:lnTo>
                  <a:lnTo>
                    <a:pt x="779018" y="704723"/>
                  </a:lnTo>
                  <a:lnTo>
                    <a:pt x="671830" y="704723"/>
                  </a:lnTo>
                  <a:cubicBezTo>
                    <a:pt x="574421" y="704723"/>
                    <a:pt x="499872" y="626745"/>
                    <a:pt x="499872" y="529336"/>
                  </a:cubicBezTo>
                  <a:lnTo>
                    <a:pt x="499872" y="246761"/>
                  </a:lnTo>
                  <a:cubicBezTo>
                    <a:pt x="499872" y="149352"/>
                    <a:pt x="574421" y="74549"/>
                    <a:pt x="671830" y="74549"/>
                  </a:cubicBezTo>
                  <a:lnTo>
                    <a:pt x="779018" y="74549"/>
                  </a:lnTo>
                  <a:lnTo>
                    <a:pt x="77901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4" name="Group 137">
            <a:extLst>
              <a:ext uri="{FF2B5EF4-FFF2-40B4-BE49-F238E27FC236}">
                <a16:creationId xmlns:a16="http://schemas.microsoft.com/office/drawing/2014/main" id="{25EFA626-1C76-E2A3-46C8-81B576A0F39A}"/>
              </a:ext>
            </a:extLst>
          </p:cNvPr>
          <p:cNvGrpSpPr>
            <a:grpSpLocks noChangeAspect="1"/>
          </p:cNvGrpSpPr>
          <p:nvPr/>
        </p:nvGrpSpPr>
        <p:grpSpPr>
          <a:xfrm>
            <a:off x="9553515" y="2026188"/>
            <a:ext cx="584280" cy="106920"/>
            <a:chOff x="0" y="0"/>
            <a:chExt cx="779040" cy="142560"/>
          </a:xfrm>
        </p:grpSpPr>
        <p:sp>
          <p:nvSpPr>
            <p:cNvPr id="155" name="Freeform 138">
              <a:extLst>
                <a:ext uri="{FF2B5EF4-FFF2-40B4-BE49-F238E27FC236}">
                  <a16:creationId xmlns:a16="http://schemas.microsoft.com/office/drawing/2014/main" id="{BB35A69B-4767-AF57-46EA-C25890744AE5}"/>
                </a:ext>
              </a:extLst>
            </p:cNvPr>
            <p:cNvSpPr/>
            <p:nvPr/>
          </p:nvSpPr>
          <p:spPr>
            <a:xfrm>
              <a:off x="127" y="127"/>
              <a:ext cx="779018" cy="142494"/>
            </a:xfrm>
            <a:custGeom>
              <a:avLst/>
              <a:gdLst/>
              <a:ahLst/>
              <a:cxnLst/>
              <a:rect l="l" t="t" r="r" b="b"/>
              <a:pathLst>
                <a:path w="779018" h="142494">
                  <a:moveTo>
                    <a:pt x="103886" y="0"/>
                  </a:moveTo>
                  <a:cubicBezTo>
                    <a:pt x="48641" y="0"/>
                    <a:pt x="0" y="48514"/>
                    <a:pt x="0" y="106807"/>
                  </a:cubicBezTo>
                  <a:lnTo>
                    <a:pt x="0" y="142494"/>
                  </a:lnTo>
                  <a:lnTo>
                    <a:pt x="779018" y="142494"/>
                  </a:lnTo>
                  <a:lnTo>
                    <a:pt x="779018" y="106807"/>
                  </a:lnTo>
                  <a:cubicBezTo>
                    <a:pt x="779018" y="48514"/>
                    <a:pt x="730250" y="0"/>
                    <a:pt x="6718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6" name="Group 139">
            <a:extLst>
              <a:ext uri="{FF2B5EF4-FFF2-40B4-BE49-F238E27FC236}">
                <a16:creationId xmlns:a16="http://schemas.microsoft.com/office/drawing/2014/main" id="{2B43B3E1-9205-6032-4C17-9770A2EBD790}"/>
              </a:ext>
            </a:extLst>
          </p:cNvPr>
          <p:cNvGrpSpPr>
            <a:grpSpLocks noChangeAspect="1"/>
          </p:cNvGrpSpPr>
          <p:nvPr/>
        </p:nvGrpSpPr>
        <p:grpSpPr>
          <a:xfrm>
            <a:off x="9553515" y="2819448"/>
            <a:ext cx="584280" cy="106920"/>
            <a:chOff x="0" y="0"/>
            <a:chExt cx="779040" cy="142560"/>
          </a:xfrm>
        </p:grpSpPr>
        <p:sp>
          <p:nvSpPr>
            <p:cNvPr id="157" name="Freeform 140">
              <a:extLst>
                <a:ext uri="{FF2B5EF4-FFF2-40B4-BE49-F238E27FC236}">
                  <a16:creationId xmlns:a16="http://schemas.microsoft.com/office/drawing/2014/main" id="{B98EA11F-FB6C-46B1-8502-A1015E5EA868}"/>
                </a:ext>
              </a:extLst>
            </p:cNvPr>
            <p:cNvSpPr/>
            <p:nvPr/>
          </p:nvSpPr>
          <p:spPr>
            <a:xfrm>
              <a:off x="127" y="0"/>
              <a:ext cx="779018" cy="142494"/>
            </a:xfrm>
            <a:custGeom>
              <a:avLst/>
              <a:gdLst/>
              <a:ahLst/>
              <a:cxnLst/>
              <a:rect l="l" t="t" r="r" b="b"/>
              <a:pathLst>
                <a:path w="779018" h="142494">
                  <a:moveTo>
                    <a:pt x="0" y="0"/>
                  </a:moveTo>
                  <a:lnTo>
                    <a:pt x="0" y="35687"/>
                  </a:lnTo>
                  <a:cubicBezTo>
                    <a:pt x="0" y="97155"/>
                    <a:pt x="45466" y="142494"/>
                    <a:pt x="103886" y="142494"/>
                  </a:cubicBezTo>
                  <a:lnTo>
                    <a:pt x="671830" y="142494"/>
                  </a:lnTo>
                  <a:cubicBezTo>
                    <a:pt x="730250" y="142494"/>
                    <a:pt x="779018" y="93980"/>
                    <a:pt x="779018" y="35687"/>
                  </a:cubicBezTo>
                  <a:lnTo>
                    <a:pt x="77901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8" name="Group 141">
            <a:extLst>
              <a:ext uri="{FF2B5EF4-FFF2-40B4-BE49-F238E27FC236}">
                <a16:creationId xmlns:a16="http://schemas.microsoft.com/office/drawing/2014/main" id="{E3098B73-1ACF-B0AF-8B55-8DC33FFD59A4}"/>
              </a:ext>
            </a:extLst>
          </p:cNvPr>
          <p:cNvGrpSpPr>
            <a:grpSpLocks noChangeAspect="1"/>
          </p:cNvGrpSpPr>
          <p:nvPr/>
        </p:nvGrpSpPr>
        <p:grpSpPr>
          <a:xfrm>
            <a:off x="11272335" y="2146608"/>
            <a:ext cx="260820" cy="262980"/>
            <a:chOff x="0" y="0"/>
            <a:chExt cx="347760" cy="350640"/>
          </a:xfrm>
        </p:grpSpPr>
        <p:sp>
          <p:nvSpPr>
            <p:cNvPr id="159" name="Freeform 142">
              <a:extLst>
                <a:ext uri="{FF2B5EF4-FFF2-40B4-BE49-F238E27FC236}">
                  <a16:creationId xmlns:a16="http://schemas.microsoft.com/office/drawing/2014/main" id="{BA6468F9-8AF2-E4DA-95B6-694B2BFFDF30}"/>
                </a:ext>
              </a:extLst>
            </p:cNvPr>
            <p:cNvSpPr/>
            <p:nvPr/>
          </p:nvSpPr>
          <p:spPr>
            <a:xfrm>
              <a:off x="127" y="127"/>
              <a:ext cx="347726" cy="350520"/>
            </a:xfrm>
            <a:custGeom>
              <a:avLst/>
              <a:gdLst/>
              <a:ahLst/>
              <a:cxnLst/>
              <a:rect l="l" t="t" r="r" b="b"/>
              <a:pathLst>
                <a:path w="347726" h="350520">
                  <a:moveTo>
                    <a:pt x="35687" y="0"/>
                  </a:moveTo>
                  <a:cubicBezTo>
                    <a:pt x="16129" y="0"/>
                    <a:pt x="0" y="16129"/>
                    <a:pt x="0" y="35687"/>
                  </a:cubicBezTo>
                  <a:cubicBezTo>
                    <a:pt x="0" y="55245"/>
                    <a:pt x="16129" y="71374"/>
                    <a:pt x="35687" y="71374"/>
                  </a:cubicBezTo>
                  <a:lnTo>
                    <a:pt x="104013" y="71374"/>
                  </a:lnTo>
                  <a:cubicBezTo>
                    <a:pt x="162560" y="71374"/>
                    <a:pt x="211328" y="120015"/>
                    <a:pt x="211328" y="178435"/>
                  </a:cubicBezTo>
                  <a:lnTo>
                    <a:pt x="211328" y="233680"/>
                  </a:lnTo>
                  <a:lnTo>
                    <a:pt x="198374" y="224028"/>
                  </a:lnTo>
                  <a:cubicBezTo>
                    <a:pt x="191897" y="217551"/>
                    <a:pt x="182880" y="214249"/>
                    <a:pt x="173863" y="214249"/>
                  </a:cubicBezTo>
                  <a:cubicBezTo>
                    <a:pt x="164846" y="214249"/>
                    <a:pt x="155956" y="217551"/>
                    <a:pt x="149479" y="224028"/>
                  </a:cubicBezTo>
                  <a:cubicBezTo>
                    <a:pt x="136525" y="233680"/>
                    <a:pt x="136525" y="259715"/>
                    <a:pt x="149479" y="272669"/>
                  </a:cubicBezTo>
                  <a:lnTo>
                    <a:pt x="217805" y="340868"/>
                  </a:lnTo>
                  <a:cubicBezTo>
                    <a:pt x="224282" y="347345"/>
                    <a:pt x="234061" y="350520"/>
                    <a:pt x="243332" y="350520"/>
                  </a:cubicBezTo>
                  <a:cubicBezTo>
                    <a:pt x="252603" y="350520"/>
                    <a:pt x="261620" y="347345"/>
                    <a:pt x="266446" y="340868"/>
                  </a:cubicBezTo>
                  <a:lnTo>
                    <a:pt x="337947" y="272669"/>
                  </a:lnTo>
                  <a:cubicBezTo>
                    <a:pt x="347726" y="259715"/>
                    <a:pt x="347726" y="233680"/>
                    <a:pt x="337947" y="224028"/>
                  </a:cubicBezTo>
                  <a:cubicBezTo>
                    <a:pt x="331470" y="217551"/>
                    <a:pt x="321691" y="214249"/>
                    <a:pt x="312420" y="214249"/>
                  </a:cubicBezTo>
                  <a:cubicBezTo>
                    <a:pt x="303149" y="214249"/>
                    <a:pt x="294132" y="217551"/>
                    <a:pt x="289306" y="224028"/>
                  </a:cubicBezTo>
                  <a:lnTo>
                    <a:pt x="276352" y="233680"/>
                  </a:lnTo>
                  <a:lnTo>
                    <a:pt x="276352" y="178435"/>
                  </a:lnTo>
                  <a:cubicBezTo>
                    <a:pt x="282702" y="81153"/>
                    <a:pt x="201422" y="0"/>
                    <a:pt x="10401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0" name="Group 143">
            <a:extLst>
              <a:ext uri="{FF2B5EF4-FFF2-40B4-BE49-F238E27FC236}">
                <a16:creationId xmlns:a16="http://schemas.microsoft.com/office/drawing/2014/main" id="{670C0B41-66A2-9EB0-411E-811C495B5B6E}"/>
              </a:ext>
            </a:extLst>
          </p:cNvPr>
          <p:cNvGrpSpPr>
            <a:grpSpLocks noChangeAspect="1"/>
          </p:cNvGrpSpPr>
          <p:nvPr/>
        </p:nvGrpSpPr>
        <p:grpSpPr>
          <a:xfrm>
            <a:off x="10904595" y="2676888"/>
            <a:ext cx="262980" cy="262980"/>
            <a:chOff x="0" y="0"/>
            <a:chExt cx="350640" cy="350640"/>
          </a:xfrm>
        </p:grpSpPr>
        <p:sp>
          <p:nvSpPr>
            <p:cNvPr id="161" name="Freeform 144">
              <a:extLst>
                <a:ext uri="{FF2B5EF4-FFF2-40B4-BE49-F238E27FC236}">
                  <a16:creationId xmlns:a16="http://schemas.microsoft.com/office/drawing/2014/main" id="{3D80CF4C-0718-FEF3-577A-AF58435858F5}"/>
                </a:ext>
              </a:extLst>
            </p:cNvPr>
            <p:cNvSpPr/>
            <p:nvPr/>
          </p:nvSpPr>
          <p:spPr>
            <a:xfrm>
              <a:off x="127" y="127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20" h="350520">
                  <a:moveTo>
                    <a:pt x="104267" y="0"/>
                  </a:moveTo>
                  <a:cubicBezTo>
                    <a:pt x="94869" y="0"/>
                    <a:pt x="85979" y="3175"/>
                    <a:pt x="81153" y="9652"/>
                  </a:cubicBezTo>
                  <a:lnTo>
                    <a:pt x="12954" y="77851"/>
                  </a:lnTo>
                  <a:cubicBezTo>
                    <a:pt x="0" y="90932"/>
                    <a:pt x="0" y="116840"/>
                    <a:pt x="12954" y="126492"/>
                  </a:cubicBezTo>
                  <a:cubicBezTo>
                    <a:pt x="17780" y="132969"/>
                    <a:pt x="26670" y="136271"/>
                    <a:pt x="36068" y="136271"/>
                  </a:cubicBezTo>
                  <a:cubicBezTo>
                    <a:pt x="45466" y="136271"/>
                    <a:pt x="55118" y="132969"/>
                    <a:pt x="61595" y="126492"/>
                  </a:cubicBezTo>
                  <a:lnTo>
                    <a:pt x="71374" y="116840"/>
                  </a:lnTo>
                  <a:lnTo>
                    <a:pt x="71374" y="172085"/>
                  </a:lnTo>
                  <a:cubicBezTo>
                    <a:pt x="71374" y="269494"/>
                    <a:pt x="149352" y="347345"/>
                    <a:pt x="246634" y="347345"/>
                  </a:cubicBezTo>
                  <a:lnTo>
                    <a:pt x="314833" y="347345"/>
                  </a:lnTo>
                  <a:lnTo>
                    <a:pt x="314833" y="350520"/>
                  </a:lnTo>
                  <a:cubicBezTo>
                    <a:pt x="334264" y="350520"/>
                    <a:pt x="350520" y="334391"/>
                    <a:pt x="350520" y="314833"/>
                  </a:cubicBezTo>
                  <a:cubicBezTo>
                    <a:pt x="350520" y="295275"/>
                    <a:pt x="334391" y="279019"/>
                    <a:pt x="314833" y="279019"/>
                  </a:cubicBezTo>
                  <a:lnTo>
                    <a:pt x="243459" y="279019"/>
                  </a:lnTo>
                  <a:cubicBezTo>
                    <a:pt x="185039" y="279019"/>
                    <a:pt x="136398" y="230378"/>
                    <a:pt x="136398" y="171958"/>
                  </a:cubicBezTo>
                  <a:lnTo>
                    <a:pt x="136398" y="116840"/>
                  </a:lnTo>
                  <a:lnTo>
                    <a:pt x="149352" y="126492"/>
                  </a:lnTo>
                  <a:cubicBezTo>
                    <a:pt x="155829" y="132969"/>
                    <a:pt x="164719" y="136271"/>
                    <a:pt x="173736" y="136271"/>
                  </a:cubicBezTo>
                  <a:cubicBezTo>
                    <a:pt x="182753" y="136271"/>
                    <a:pt x="191516" y="132969"/>
                    <a:pt x="198120" y="126492"/>
                  </a:cubicBezTo>
                  <a:cubicBezTo>
                    <a:pt x="211074" y="116840"/>
                    <a:pt x="211074" y="90805"/>
                    <a:pt x="198120" y="77851"/>
                  </a:cubicBezTo>
                  <a:lnTo>
                    <a:pt x="129794" y="9652"/>
                  </a:lnTo>
                  <a:cubicBezTo>
                    <a:pt x="123317" y="3175"/>
                    <a:pt x="113538" y="0"/>
                    <a:pt x="1042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2" name="Group 145">
            <a:extLst>
              <a:ext uri="{FF2B5EF4-FFF2-40B4-BE49-F238E27FC236}">
                <a16:creationId xmlns:a16="http://schemas.microsoft.com/office/drawing/2014/main" id="{CCD71283-F12B-DDDB-D78E-21F7B5D98BF9}"/>
              </a:ext>
            </a:extLst>
          </p:cNvPr>
          <p:cNvGrpSpPr>
            <a:grpSpLocks noChangeAspect="1"/>
          </p:cNvGrpSpPr>
          <p:nvPr/>
        </p:nvGrpSpPr>
        <p:grpSpPr>
          <a:xfrm>
            <a:off x="10688055" y="2041848"/>
            <a:ext cx="637740" cy="474660"/>
            <a:chOff x="0" y="0"/>
            <a:chExt cx="850320" cy="632880"/>
          </a:xfrm>
        </p:grpSpPr>
        <p:sp>
          <p:nvSpPr>
            <p:cNvPr id="163" name="Freeform 146">
              <a:extLst>
                <a:ext uri="{FF2B5EF4-FFF2-40B4-BE49-F238E27FC236}">
                  <a16:creationId xmlns:a16="http://schemas.microsoft.com/office/drawing/2014/main" id="{317E65A6-14D0-F663-CB20-95A3BAEA0C99}"/>
                </a:ext>
              </a:extLst>
            </p:cNvPr>
            <p:cNvSpPr/>
            <p:nvPr/>
          </p:nvSpPr>
          <p:spPr>
            <a:xfrm>
              <a:off x="127" y="0"/>
              <a:ext cx="850265" cy="632841"/>
            </a:xfrm>
            <a:custGeom>
              <a:avLst/>
              <a:gdLst/>
              <a:ahLst/>
              <a:cxnLst/>
              <a:rect l="l" t="t" r="r" b="b"/>
              <a:pathLst>
                <a:path w="850265" h="632841">
                  <a:moveTo>
                    <a:pt x="431673" y="0"/>
                  </a:moveTo>
                  <a:cubicBezTo>
                    <a:pt x="236855" y="0"/>
                    <a:pt x="77851" y="159131"/>
                    <a:pt x="77851" y="353822"/>
                  </a:cubicBezTo>
                  <a:lnTo>
                    <a:pt x="77851" y="363601"/>
                  </a:lnTo>
                  <a:cubicBezTo>
                    <a:pt x="35560" y="379730"/>
                    <a:pt x="9652" y="415544"/>
                    <a:pt x="9652" y="460883"/>
                  </a:cubicBezTo>
                  <a:lnTo>
                    <a:pt x="9652" y="528955"/>
                  </a:lnTo>
                  <a:cubicBezTo>
                    <a:pt x="0" y="584200"/>
                    <a:pt x="48641" y="632841"/>
                    <a:pt x="103759" y="632841"/>
                  </a:cubicBezTo>
                  <a:cubicBezTo>
                    <a:pt x="116713" y="632841"/>
                    <a:pt x="129667" y="629666"/>
                    <a:pt x="142748" y="626364"/>
                  </a:cubicBezTo>
                  <a:lnTo>
                    <a:pt x="142748" y="350647"/>
                  </a:lnTo>
                  <a:cubicBezTo>
                    <a:pt x="142748" y="194818"/>
                    <a:pt x="272542" y="64897"/>
                    <a:pt x="425069" y="64897"/>
                  </a:cubicBezTo>
                  <a:cubicBezTo>
                    <a:pt x="580771" y="64897"/>
                    <a:pt x="710692" y="194691"/>
                    <a:pt x="710692" y="350647"/>
                  </a:cubicBezTo>
                  <a:lnTo>
                    <a:pt x="710692" y="626364"/>
                  </a:lnTo>
                  <a:cubicBezTo>
                    <a:pt x="720471" y="629666"/>
                    <a:pt x="733425" y="632841"/>
                    <a:pt x="746379" y="632841"/>
                  </a:cubicBezTo>
                  <a:cubicBezTo>
                    <a:pt x="801497" y="632841"/>
                    <a:pt x="850265" y="584200"/>
                    <a:pt x="850265" y="528955"/>
                  </a:cubicBezTo>
                  <a:lnTo>
                    <a:pt x="850265" y="460883"/>
                  </a:lnTo>
                  <a:cubicBezTo>
                    <a:pt x="850265" y="415417"/>
                    <a:pt x="824357" y="373253"/>
                    <a:pt x="782066" y="363474"/>
                  </a:cubicBezTo>
                  <a:lnTo>
                    <a:pt x="782066" y="353695"/>
                  </a:lnTo>
                  <a:cubicBezTo>
                    <a:pt x="782066" y="159131"/>
                    <a:pt x="623189" y="0"/>
                    <a:pt x="4316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4" name="Group 147">
            <a:extLst>
              <a:ext uri="{FF2B5EF4-FFF2-40B4-BE49-F238E27FC236}">
                <a16:creationId xmlns:a16="http://schemas.microsoft.com/office/drawing/2014/main" id="{EBDB3FAF-D10A-AB89-0C17-EA6E30899176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975" y="2200068"/>
            <a:ext cx="324000" cy="161460"/>
            <a:chOff x="0" y="0"/>
            <a:chExt cx="432000" cy="215280"/>
          </a:xfrm>
        </p:grpSpPr>
        <p:sp>
          <p:nvSpPr>
            <p:cNvPr id="165" name="Freeform 148">
              <a:extLst>
                <a:ext uri="{FF2B5EF4-FFF2-40B4-BE49-F238E27FC236}">
                  <a16:creationId xmlns:a16="http://schemas.microsoft.com/office/drawing/2014/main" id="{6DB36F74-86E0-B20B-C0BB-56809438DBFA}"/>
                </a:ext>
              </a:extLst>
            </p:cNvPr>
            <p:cNvSpPr/>
            <p:nvPr/>
          </p:nvSpPr>
          <p:spPr>
            <a:xfrm>
              <a:off x="127" y="127"/>
              <a:ext cx="432054" cy="215265"/>
            </a:xfrm>
            <a:custGeom>
              <a:avLst/>
              <a:gdLst/>
              <a:ahLst/>
              <a:cxnLst/>
              <a:rect l="l" t="t" r="r" b="b"/>
              <a:pathLst>
                <a:path w="432054" h="215265">
                  <a:moveTo>
                    <a:pt x="178689" y="0"/>
                  </a:moveTo>
                  <a:cubicBezTo>
                    <a:pt x="81280" y="0"/>
                    <a:pt x="0" y="77851"/>
                    <a:pt x="0" y="175260"/>
                  </a:cubicBezTo>
                  <a:lnTo>
                    <a:pt x="0" y="211074"/>
                  </a:lnTo>
                  <a:lnTo>
                    <a:pt x="126746" y="211074"/>
                  </a:lnTo>
                  <a:cubicBezTo>
                    <a:pt x="159258" y="211074"/>
                    <a:pt x="194945" y="211074"/>
                    <a:pt x="207899" y="204597"/>
                  </a:cubicBezTo>
                  <a:cubicBezTo>
                    <a:pt x="211201" y="201295"/>
                    <a:pt x="214376" y="188341"/>
                    <a:pt x="214376" y="178689"/>
                  </a:cubicBezTo>
                  <a:cubicBezTo>
                    <a:pt x="214376" y="159258"/>
                    <a:pt x="230632" y="142875"/>
                    <a:pt x="253365" y="142875"/>
                  </a:cubicBezTo>
                  <a:cubicBezTo>
                    <a:pt x="272796" y="142875"/>
                    <a:pt x="289179" y="159131"/>
                    <a:pt x="289179" y="178689"/>
                  </a:cubicBezTo>
                  <a:cubicBezTo>
                    <a:pt x="289179" y="188341"/>
                    <a:pt x="289179" y="201422"/>
                    <a:pt x="295656" y="204597"/>
                  </a:cubicBezTo>
                  <a:cubicBezTo>
                    <a:pt x="303276" y="212090"/>
                    <a:pt x="318643" y="215265"/>
                    <a:pt x="336677" y="215265"/>
                  </a:cubicBezTo>
                  <a:cubicBezTo>
                    <a:pt x="349377" y="215265"/>
                    <a:pt x="363347" y="213741"/>
                    <a:pt x="376936" y="211074"/>
                  </a:cubicBezTo>
                  <a:lnTo>
                    <a:pt x="432054" y="211074"/>
                  </a:lnTo>
                  <a:lnTo>
                    <a:pt x="432054" y="175260"/>
                  </a:lnTo>
                  <a:lnTo>
                    <a:pt x="425577" y="175260"/>
                  </a:lnTo>
                  <a:cubicBezTo>
                    <a:pt x="425577" y="77851"/>
                    <a:pt x="344297" y="0"/>
                    <a:pt x="24688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6" name="Group 149">
            <a:extLst>
              <a:ext uri="{FF2B5EF4-FFF2-40B4-BE49-F238E27FC236}">
                <a16:creationId xmlns:a16="http://schemas.microsoft.com/office/drawing/2014/main" id="{C4223C8C-4D86-F849-B41D-15B06EC7A248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975" y="2392308"/>
            <a:ext cx="324000" cy="228960"/>
            <a:chOff x="0" y="0"/>
            <a:chExt cx="432000" cy="305280"/>
          </a:xfrm>
        </p:grpSpPr>
        <p:sp>
          <p:nvSpPr>
            <p:cNvPr id="167" name="Freeform 150">
              <a:extLst>
                <a:ext uri="{FF2B5EF4-FFF2-40B4-BE49-F238E27FC236}">
                  <a16:creationId xmlns:a16="http://schemas.microsoft.com/office/drawing/2014/main" id="{CAB65864-3EA1-C5E4-59A0-8B9BF990F709}"/>
                </a:ext>
              </a:extLst>
            </p:cNvPr>
            <p:cNvSpPr/>
            <p:nvPr/>
          </p:nvSpPr>
          <p:spPr>
            <a:xfrm>
              <a:off x="127" y="0"/>
              <a:ext cx="432054" cy="305435"/>
            </a:xfrm>
            <a:custGeom>
              <a:avLst/>
              <a:gdLst/>
              <a:ahLst/>
              <a:cxnLst/>
              <a:rect l="l" t="t" r="r" b="b"/>
              <a:pathLst>
                <a:path w="432054" h="305435">
                  <a:moveTo>
                    <a:pt x="246761" y="127"/>
                  </a:moveTo>
                  <a:cubicBezTo>
                    <a:pt x="214249" y="26162"/>
                    <a:pt x="172085" y="26162"/>
                    <a:pt x="126619" y="26162"/>
                  </a:cubicBezTo>
                  <a:lnTo>
                    <a:pt x="0" y="26162"/>
                  </a:lnTo>
                  <a:lnTo>
                    <a:pt x="0" y="94234"/>
                  </a:lnTo>
                  <a:cubicBezTo>
                    <a:pt x="0" y="211201"/>
                    <a:pt x="97409" y="305435"/>
                    <a:pt x="217678" y="305435"/>
                  </a:cubicBezTo>
                  <a:cubicBezTo>
                    <a:pt x="334645" y="305435"/>
                    <a:pt x="432054" y="211328"/>
                    <a:pt x="432054" y="94234"/>
                  </a:cubicBezTo>
                  <a:lnTo>
                    <a:pt x="432054" y="26035"/>
                  </a:lnTo>
                  <a:lnTo>
                    <a:pt x="357251" y="26035"/>
                  </a:lnTo>
                  <a:cubicBezTo>
                    <a:pt x="318262" y="26035"/>
                    <a:pt x="276098" y="19558"/>
                    <a:pt x="24688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8" name="Group 151">
            <a:extLst>
              <a:ext uri="{FF2B5EF4-FFF2-40B4-BE49-F238E27FC236}">
                <a16:creationId xmlns:a16="http://schemas.microsoft.com/office/drawing/2014/main" id="{E6D80144-EDA5-3B47-AB7F-D48A57419706}"/>
              </a:ext>
            </a:extLst>
          </p:cNvPr>
          <p:cNvGrpSpPr>
            <a:grpSpLocks noChangeAspect="1"/>
          </p:cNvGrpSpPr>
          <p:nvPr/>
        </p:nvGrpSpPr>
        <p:grpSpPr>
          <a:xfrm>
            <a:off x="11275035" y="2516508"/>
            <a:ext cx="324000" cy="161460"/>
            <a:chOff x="0" y="0"/>
            <a:chExt cx="432000" cy="215280"/>
          </a:xfrm>
        </p:grpSpPr>
        <p:sp>
          <p:nvSpPr>
            <p:cNvPr id="169" name="Freeform 152">
              <a:extLst>
                <a:ext uri="{FF2B5EF4-FFF2-40B4-BE49-F238E27FC236}">
                  <a16:creationId xmlns:a16="http://schemas.microsoft.com/office/drawing/2014/main" id="{B2044A6A-115E-6C1A-9419-3314B67186AF}"/>
                </a:ext>
              </a:extLst>
            </p:cNvPr>
            <p:cNvSpPr/>
            <p:nvPr/>
          </p:nvSpPr>
          <p:spPr>
            <a:xfrm>
              <a:off x="0" y="0"/>
              <a:ext cx="432054" cy="215265"/>
            </a:xfrm>
            <a:custGeom>
              <a:avLst/>
              <a:gdLst/>
              <a:ahLst/>
              <a:cxnLst/>
              <a:rect l="l" t="t" r="r" b="b"/>
              <a:pathLst>
                <a:path w="432054" h="215265">
                  <a:moveTo>
                    <a:pt x="175514" y="0"/>
                  </a:moveTo>
                  <a:cubicBezTo>
                    <a:pt x="77978" y="0"/>
                    <a:pt x="0" y="77978"/>
                    <a:pt x="0" y="175260"/>
                  </a:cubicBezTo>
                  <a:lnTo>
                    <a:pt x="0" y="210947"/>
                  </a:lnTo>
                  <a:lnTo>
                    <a:pt x="126746" y="210947"/>
                  </a:lnTo>
                  <a:cubicBezTo>
                    <a:pt x="159258" y="210947"/>
                    <a:pt x="194945" y="210947"/>
                    <a:pt x="208026" y="204470"/>
                  </a:cubicBezTo>
                  <a:cubicBezTo>
                    <a:pt x="211201" y="201295"/>
                    <a:pt x="214503" y="188341"/>
                    <a:pt x="214503" y="178562"/>
                  </a:cubicBezTo>
                  <a:cubicBezTo>
                    <a:pt x="214503" y="159131"/>
                    <a:pt x="230632" y="142875"/>
                    <a:pt x="253492" y="142875"/>
                  </a:cubicBezTo>
                  <a:cubicBezTo>
                    <a:pt x="272923" y="142875"/>
                    <a:pt x="289179" y="159004"/>
                    <a:pt x="289179" y="178562"/>
                  </a:cubicBezTo>
                  <a:cubicBezTo>
                    <a:pt x="289179" y="188341"/>
                    <a:pt x="289179" y="201295"/>
                    <a:pt x="295656" y="204470"/>
                  </a:cubicBezTo>
                  <a:cubicBezTo>
                    <a:pt x="303276" y="212090"/>
                    <a:pt x="318770" y="215265"/>
                    <a:pt x="336677" y="215265"/>
                  </a:cubicBezTo>
                  <a:cubicBezTo>
                    <a:pt x="349377" y="215265"/>
                    <a:pt x="363347" y="213614"/>
                    <a:pt x="376936" y="210947"/>
                  </a:cubicBezTo>
                  <a:lnTo>
                    <a:pt x="432054" y="210947"/>
                  </a:lnTo>
                  <a:lnTo>
                    <a:pt x="432054" y="175260"/>
                  </a:lnTo>
                  <a:cubicBezTo>
                    <a:pt x="422275" y="77978"/>
                    <a:pt x="341122" y="0"/>
                    <a:pt x="24358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0" name="Group 153">
            <a:extLst>
              <a:ext uri="{FF2B5EF4-FFF2-40B4-BE49-F238E27FC236}">
                <a16:creationId xmlns:a16="http://schemas.microsoft.com/office/drawing/2014/main" id="{68C2B224-E6FE-908C-61F1-3E4E6D9E5AD5}"/>
              </a:ext>
            </a:extLst>
          </p:cNvPr>
          <p:cNvGrpSpPr>
            <a:grpSpLocks noChangeAspect="1"/>
          </p:cNvGrpSpPr>
          <p:nvPr/>
        </p:nvGrpSpPr>
        <p:grpSpPr>
          <a:xfrm>
            <a:off x="11272335" y="2708748"/>
            <a:ext cx="316440" cy="231120"/>
            <a:chOff x="0" y="0"/>
            <a:chExt cx="421920" cy="308160"/>
          </a:xfrm>
        </p:grpSpPr>
        <p:sp>
          <p:nvSpPr>
            <p:cNvPr id="171" name="Freeform 154">
              <a:extLst>
                <a:ext uri="{FF2B5EF4-FFF2-40B4-BE49-F238E27FC236}">
                  <a16:creationId xmlns:a16="http://schemas.microsoft.com/office/drawing/2014/main" id="{628565DE-A3E7-0F6E-82BE-CB30167CA5D7}"/>
                </a:ext>
              </a:extLst>
            </p:cNvPr>
            <p:cNvSpPr/>
            <p:nvPr/>
          </p:nvSpPr>
          <p:spPr>
            <a:xfrm>
              <a:off x="127" y="0"/>
              <a:ext cx="421894" cy="308102"/>
            </a:xfrm>
            <a:custGeom>
              <a:avLst/>
              <a:gdLst/>
              <a:ahLst/>
              <a:cxnLst/>
              <a:rect l="l" t="t" r="r" b="b"/>
              <a:pathLst>
                <a:path w="421894" h="308102">
                  <a:moveTo>
                    <a:pt x="246634" y="0"/>
                  </a:moveTo>
                  <a:cubicBezTo>
                    <a:pt x="214122" y="25908"/>
                    <a:pt x="168783" y="25908"/>
                    <a:pt x="126619" y="25908"/>
                  </a:cubicBezTo>
                  <a:lnTo>
                    <a:pt x="0" y="25908"/>
                  </a:lnTo>
                  <a:lnTo>
                    <a:pt x="0" y="94107"/>
                  </a:lnTo>
                  <a:cubicBezTo>
                    <a:pt x="0" y="210820"/>
                    <a:pt x="94107" y="308102"/>
                    <a:pt x="211074" y="308102"/>
                  </a:cubicBezTo>
                  <a:cubicBezTo>
                    <a:pt x="328041" y="308102"/>
                    <a:pt x="421894" y="210820"/>
                    <a:pt x="421894" y="94107"/>
                  </a:cubicBezTo>
                  <a:lnTo>
                    <a:pt x="421894" y="25908"/>
                  </a:lnTo>
                  <a:lnTo>
                    <a:pt x="353822" y="25908"/>
                  </a:lnTo>
                  <a:cubicBezTo>
                    <a:pt x="311531" y="25908"/>
                    <a:pt x="275971" y="19431"/>
                    <a:pt x="2466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2" name="Group 155">
            <a:extLst>
              <a:ext uri="{FF2B5EF4-FFF2-40B4-BE49-F238E27FC236}">
                <a16:creationId xmlns:a16="http://schemas.microsoft.com/office/drawing/2014/main" id="{4F0E0E09-F47F-2337-C33F-FA9E203BB7D6}"/>
              </a:ext>
            </a:extLst>
          </p:cNvPr>
          <p:cNvGrpSpPr>
            <a:grpSpLocks noChangeAspect="1"/>
          </p:cNvGrpSpPr>
          <p:nvPr/>
        </p:nvGrpSpPr>
        <p:grpSpPr>
          <a:xfrm>
            <a:off x="6429075" y="2042928"/>
            <a:ext cx="530820" cy="529200"/>
            <a:chOff x="0" y="0"/>
            <a:chExt cx="707760" cy="705600"/>
          </a:xfrm>
        </p:grpSpPr>
        <p:sp>
          <p:nvSpPr>
            <p:cNvPr id="173" name="Freeform 156">
              <a:extLst>
                <a:ext uri="{FF2B5EF4-FFF2-40B4-BE49-F238E27FC236}">
                  <a16:creationId xmlns:a16="http://schemas.microsoft.com/office/drawing/2014/main" id="{B07FA253-B79B-7285-E186-228ADD77B7FA}"/>
                </a:ext>
              </a:extLst>
            </p:cNvPr>
            <p:cNvSpPr/>
            <p:nvPr/>
          </p:nvSpPr>
          <p:spPr>
            <a:xfrm>
              <a:off x="0" y="0"/>
              <a:ext cx="707771" cy="705612"/>
            </a:xfrm>
            <a:custGeom>
              <a:avLst/>
              <a:gdLst/>
              <a:ahLst/>
              <a:cxnLst/>
              <a:rect l="l" t="t" r="r" b="b"/>
              <a:pathLst>
                <a:path w="707771" h="705612">
                  <a:moveTo>
                    <a:pt x="357124" y="139573"/>
                  </a:moveTo>
                  <a:cubicBezTo>
                    <a:pt x="434975" y="139573"/>
                    <a:pt x="499999" y="204470"/>
                    <a:pt x="499999" y="282321"/>
                  </a:cubicBezTo>
                  <a:lnTo>
                    <a:pt x="499999" y="425196"/>
                  </a:lnTo>
                  <a:cubicBezTo>
                    <a:pt x="499999" y="447929"/>
                    <a:pt x="490220" y="473964"/>
                    <a:pt x="477266" y="496697"/>
                  </a:cubicBezTo>
                  <a:lnTo>
                    <a:pt x="487045" y="506349"/>
                  </a:lnTo>
                  <a:cubicBezTo>
                    <a:pt x="499999" y="519303"/>
                    <a:pt x="499999" y="542036"/>
                    <a:pt x="487045" y="555117"/>
                  </a:cubicBezTo>
                  <a:cubicBezTo>
                    <a:pt x="480568" y="561594"/>
                    <a:pt x="471551" y="564769"/>
                    <a:pt x="462661" y="564769"/>
                  </a:cubicBezTo>
                  <a:cubicBezTo>
                    <a:pt x="453771" y="564769"/>
                    <a:pt x="444881" y="561594"/>
                    <a:pt x="438404" y="555117"/>
                  </a:cubicBezTo>
                  <a:lnTo>
                    <a:pt x="431800" y="545338"/>
                  </a:lnTo>
                  <a:cubicBezTo>
                    <a:pt x="409067" y="558292"/>
                    <a:pt x="386334" y="568071"/>
                    <a:pt x="357251" y="568071"/>
                  </a:cubicBezTo>
                  <a:cubicBezTo>
                    <a:pt x="279273" y="568071"/>
                    <a:pt x="214376" y="503174"/>
                    <a:pt x="214376" y="425196"/>
                  </a:cubicBezTo>
                  <a:lnTo>
                    <a:pt x="214376" y="282321"/>
                  </a:lnTo>
                  <a:cubicBezTo>
                    <a:pt x="214376" y="204470"/>
                    <a:pt x="279273" y="139573"/>
                    <a:pt x="357251" y="139573"/>
                  </a:cubicBezTo>
                  <a:close/>
                  <a:moveTo>
                    <a:pt x="357124" y="0"/>
                  </a:moveTo>
                  <a:cubicBezTo>
                    <a:pt x="162306" y="0"/>
                    <a:pt x="3302" y="162306"/>
                    <a:pt x="3302" y="350647"/>
                  </a:cubicBezTo>
                  <a:cubicBezTo>
                    <a:pt x="3302" y="412242"/>
                    <a:pt x="19431" y="470789"/>
                    <a:pt x="48768" y="525907"/>
                  </a:cubicBezTo>
                  <a:lnTo>
                    <a:pt x="3302" y="658876"/>
                  </a:lnTo>
                  <a:cubicBezTo>
                    <a:pt x="0" y="671830"/>
                    <a:pt x="3302" y="688086"/>
                    <a:pt x="12954" y="697865"/>
                  </a:cubicBezTo>
                  <a:cubicBezTo>
                    <a:pt x="17653" y="702564"/>
                    <a:pt x="27686" y="705612"/>
                    <a:pt x="37846" y="705612"/>
                  </a:cubicBezTo>
                  <a:cubicBezTo>
                    <a:pt x="41529" y="705612"/>
                    <a:pt x="45212" y="705231"/>
                    <a:pt x="48768" y="704342"/>
                  </a:cubicBezTo>
                  <a:lnTo>
                    <a:pt x="181864" y="658876"/>
                  </a:lnTo>
                  <a:cubicBezTo>
                    <a:pt x="237109" y="688086"/>
                    <a:pt x="295529" y="704342"/>
                    <a:pt x="357251" y="704342"/>
                  </a:cubicBezTo>
                  <a:cubicBezTo>
                    <a:pt x="552069" y="704342"/>
                    <a:pt x="707771" y="545338"/>
                    <a:pt x="707771" y="350520"/>
                  </a:cubicBezTo>
                  <a:cubicBezTo>
                    <a:pt x="707771" y="155702"/>
                    <a:pt x="551942" y="0"/>
                    <a:pt x="35712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4" name="Group 157">
            <a:extLst>
              <a:ext uri="{FF2B5EF4-FFF2-40B4-BE49-F238E27FC236}">
                <a16:creationId xmlns:a16="http://schemas.microsoft.com/office/drawing/2014/main" id="{B17B6C05-629D-83E6-B4CA-5D7937AECF07}"/>
              </a:ext>
            </a:extLst>
          </p:cNvPr>
          <p:cNvGrpSpPr>
            <a:grpSpLocks noChangeAspect="1"/>
          </p:cNvGrpSpPr>
          <p:nvPr/>
        </p:nvGrpSpPr>
        <p:grpSpPr>
          <a:xfrm>
            <a:off x="6646155" y="2203308"/>
            <a:ext cx="102600" cy="209520"/>
            <a:chOff x="0" y="0"/>
            <a:chExt cx="136800" cy="279360"/>
          </a:xfrm>
        </p:grpSpPr>
        <p:sp>
          <p:nvSpPr>
            <p:cNvPr id="175" name="Freeform 158">
              <a:extLst>
                <a:ext uri="{FF2B5EF4-FFF2-40B4-BE49-F238E27FC236}">
                  <a16:creationId xmlns:a16="http://schemas.microsoft.com/office/drawing/2014/main" id="{CFE0F7B6-D64F-84D7-A77E-90469FCBF1F0}"/>
                </a:ext>
              </a:extLst>
            </p:cNvPr>
            <p:cNvSpPr/>
            <p:nvPr/>
          </p:nvSpPr>
          <p:spPr>
            <a:xfrm>
              <a:off x="127" y="127"/>
              <a:ext cx="136779" cy="279273"/>
            </a:xfrm>
            <a:custGeom>
              <a:avLst/>
              <a:gdLst/>
              <a:ahLst/>
              <a:cxnLst/>
              <a:rect l="l" t="t" r="r" b="b"/>
              <a:pathLst>
                <a:path w="136779" h="279273">
                  <a:moveTo>
                    <a:pt x="68453" y="0"/>
                  </a:moveTo>
                  <a:cubicBezTo>
                    <a:pt x="26035" y="0"/>
                    <a:pt x="0" y="32512"/>
                    <a:pt x="0" y="68199"/>
                  </a:cubicBezTo>
                  <a:lnTo>
                    <a:pt x="0" y="211074"/>
                  </a:lnTo>
                  <a:cubicBezTo>
                    <a:pt x="0" y="250190"/>
                    <a:pt x="32512" y="279273"/>
                    <a:pt x="68453" y="279273"/>
                  </a:cubicBezTo>
                  <a:cubicBezTo>
                    <a:pt x="71628" y="279273"/>
                    <a:pt x="81534" y="279273"/>
                    <a:pt x="84709" y="276098"/>
                  </a:cubicBezTo>
                  <a:lnTo>
                    <a:pt x="78232" y="266319"/>
                  </a:lnTo>
                  <a:cubicBezTo>
                    <a:pt x="65151" y="256667"/>
                    <a:pt x="65151" y="230632"/>
                    <a:pt x="78232" y="217551"/>
                  </a:cubicBezTo>
                  <a:cubicBezTo>
                    <a:pt x="83058" y="212725"/>
                    <a:pt x="92075" y="210312"/>
                    <a:pt x="101092" y="210312"/>
                  </a:cubicBezTo>
                  <a:cubicBezTo>
                    <a:pt x="110109" y="210312"/>
                    <a:pt x="118999" y="212725"/>
                    <a:pt x="123825" y="217551"/>
                  </a:cubicBezTo>
                  <a:lnTo>
                    <a:pt x="133604" y="227330"/>
                  </a:lnTo>
                  <a:cubicBezTo>
                    <a:pt x="133604" y="224155"/>
                    <a:pt x="136779" y="214376"/>
                    <a:pt x="136779" y="211074"/>
                  </a:cubicBezTo>
                  <a:lnTo>
                    <a:pt x="136779" y="68199"/>
                  </a:lnTo>
                  <a:cubicBezTo>
                    <a:pt x="136779" y="29210"/>
                    <a:pt x="107569" y="0"/>
                    <a:pt x="684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6" name="Group 159">
            <a:extLst>
              <a:ext uri="{FF2B5EF4-FFF2-40B4-BE49-F238E27FC236}">
                <a16:creationId xmlns:a16="http://schemas.microsoft.com/office/drawing/2014/main" id="{ADB9B02C-84AB-BAC2-AA60-8854A2BD049A}"/>
              </a:ext>
            </a:extLst>
          </p:cNvPr>
          <p:cNvGrpSpPr>
            <a:grpSpLocks noChangeAspect="1"/>
          </p:cNvGrpSpPr>
          <p:nvPr/>
        </p:nvGrpSpPr>
        <p:grpSpPr>
          <a:xfrm>
            <a:off x="6190935" y="2464128"/>
            <a:ext cx="214380" cy="214380"/>
            <a:chOff x="0" y="0"/>
            <a:chExt cx="285840" cy="285840"/>
          </a:xfrm>
        </p:grpSpPr>
        <p:sp>
          <p:nvSpPr>
            <p:cNvPr id="177" name="Freeform 160">
              <a:extLst>
                <a:ext uri="{FF2B5EF4-FFF2-40B4-BE49-F238E27FC236}">
                  <a16:creationId xmlns:a16="http://schemas.microsoft.com/office/drawing/2014/main" id="{BD60062F-3F2C-D73A-CBEE-BEC1F3C6B94A}"/>
                </a:ext>
              </a:extLst>
            </p:cNvPr>
            <p:cNvSpPr/>
            <p:nvPr/>
          </p:nvSpPr>
          <p:spPr>
            <a:xfrm>
              <a:off x="127" y="127"/>
              <a:ext cx="285877" cy="285877"/>
            </a:xfrm>
            <a:custGeom>
              <a:avLst/>
              <a:gdLst/>
              <a:ahLst/>
              <a:cxnLst/>
              <a:rect l="l" t="t" r="r" b="b"/>
              <a:pathLst>
                <a:path w="285877" h="285877">
                  <a:moveTo>
                    <a:pt x="142875" y="0"/>
                  </a:moveTo>
                  <a:cubicBezTo>
                    <a:pt x="64897" y="0"/>
                    <a:pt x="0" y="64897"/>
                    <a:pt x="0" y="142875"/>
                  </a:cubicBezTo>
                  <a:cubicBezTo>
                    <a:pt x="6477" y="220853"/>
                    <a:pt x="64897" y="285877"/>
                    <a:pt x="142875" y="285877"/>
                  </a:cubicBezTo>
                  <a:cubicBezTo>
                    <a:pt x="220853" y="285877"/>
                    <a:pt x="285877" y="220853"/>
                    <a:pt x="285877" y="142875"/>
                  </a:cubicBezTo>
                  <a:cubicBezTo>
                    <a:pt x="285877" y="64897"/>
                    <a:pt x="220853" y="0"/>
                    <a:pt x="14287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8" name="Group 161">
            <a:extLst>
              <a:ext uri="{FF2B5EF4-FFF2-40B4-BE49-F238E27FC236}">
                <a16:creationId xmlns:a16="http://schemas.microsoft.com/office/drawing/2014/main" id="{0623DE28-09EC-EF03-4AC4-A8D64416E4D4}"/>
              </a:ext>
            </a:extLst>
          </p:cNvPr>
          <p:cNvGrpSpPr>
            <a:grpSpLocks noChangeAspect="1"/>
          </p:cNvGrpSpPr>
          <p:nvPr/>
        </p:nvGrpSpPr>
        <p:grpSpPr>
          <a:xfrm>
            <a:off x="6088335" y="2729268"/>
            <a:ext cx="423900" cy="214380"/>
            <a:chOff x="0" y="0"/>
            <a:chExt cx="565200" cy="285840"/>
          </a:xfrm>
        </p:grpSpPr>
        <p:sp>
          <p:nvSpPr>
            <p:cNvPr id="179" name="Freeform 162">
              <a:extLst>
                <a:ext uri="{FF2B5EF4-FFF2-40B4-BE49-F238E27FC236}">
                  <a16:creationId xmlns:a16="http://schemas.microsoft.com/office/drawing/2014/main" id="{70E013C7-D1BF-8041-5755-A437F6ABA3E7}"/>
                </a:ext>
              </a:extLst>
            </p:cNvPr>
            <p:cNvSpPr/>
            <p:nvPr/>
          </p:nvSpPr>
          <p:spPr>
            <a:xfrm>
              <a:off x="0" y="127"/>
              <a:ext cx="565277" cy="285877"/>
            </a:xfrm>
            <a:custGeom>
              <a:avLst/>
              <a:gdLst/>
              <a:ahLst/>
              <a:cxnLst/>
              <a:rect l="l" t="t" r="r" b="b"/>
              <a:pathLst>
                <a:path w="565277" h="285877">
                  <a:moveTo>
                    <a:pt x="282575" y="0"/>
                  </a:moveTo>
                  <a:cubicBezTo>
                    <a:pt x="143002" y="0"/>
                    <a:pt x="22733" y="107061"/>
                    <a:pt x="3302" y="243586"/>
                  </a:cubicBezTo>
                  <a:cubicBezTo>
                    <a:pt x="0" y="263144"/>
                    <a:pt x="16256" y="285877"/>
                    <a:pt x="35814" y="285877"/>
                  </a:cubicBezTo>
                  <a:lnTo>
                    <a:pt x="526288" y="285877"/>
                  </a:lnTo>
                  <a:cubicBezTo>
                    <a:pt x="549021" y="285877"/>
                    <a:pt x="565277" y="263144"/>
                    <a:pt x="565277" y="243713"/>
                  </a:cubicBezTo>
                  <a:cubicBezTo>
                    <a:pt x="542544" y="107061"/>
                    <a:pt x="425450" y="0"/>
                    <a:pt x="28257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0" name="Group 163">
            <a:extLst>
              <a:ext uri="{FF2B5EF4-FFF2-40B4-BE49-F238E27FC236}">
                <a16:creationId xmlns:a16="http://schemas.microsoft.com/office/drawing/2014/main" id="{23A54A07-3590-1E05-9F97-41E494A038F9}"/>
              </a:ext>
            </a:extLst>
          </p:cNvPr>
          <p:cNvGrpSpPr>
            <a:grpSpLocks noChangeAspect="1"/>
          </p:cNvGrpSpPr>
          <p:nvPr/>
        </p:nvGrpSpPr>
        <p:grpSpPr>
          <a:xfrm>
            <a:off x="12926355" y="2702808"/>
            <a:ext cx="102060" cy="104760"/>
            <a:chOff x="0" y="0"/>
            <a:chExt cx="136080" cy="139680"/>
          </a:xfrm>
        </p:grpSpPr>
        <p:sp>
          <p:nvSpPr>
            <p:cNvPr id="181" name="Freeform 164">
              <a:extLst>
                <a:ext uri="{FF2B5EF4-FFF2-40B4-BE49-F238E27FC236}">
                  <a16:creationId xmlns:a16="http://schemas.microsoft.com/office/drawing/2014/main" id="{E41A68CB-8702-3A2C-A330-7363F1416505}"/>
                </a:ext>
              </a:extLst>
            </p:cNvPr>
            <p:cNvSpPr/>
            <p:nvPr/>
          </p:nvSpPr>
          <p:spPr>
            <a:xfrm>
              <a:off x="127" y="0"/>
              <a:ext cx="136017" cy="139700"/>
            </a:xfrm>
            <a:custGeom>
              <a:avLst/>
              <a:gdLst/>
              <a:ahLst/>
              <a:cxnLst/>
              <a:rect l="l" t="t" r="r" b="b"/>
              <a:pathLst>
                <a:path w="136017" h="139700">
                  <a:moveTo>
                    <a:pt x="67945" y="0"/>
                  </a:moveTo>
                  <a:cubicBezTo>
                    <a:pt x="29083" y="0"/>
                    <a:pt x="0" y="32512"/>
                    <a:pt x="0" y="71501"/>
                  </a:cubicBezTo>
                  <a:cubicBezTo>
                    <a:pt x="0" y="107188"/>
                    <a:pt x="29083" y="139700"/>
                    <a:pt x="67945" y="139700"/>
                  </a:cubicBezTo>
                  <a:cubicBezTo>
                    <a:pt x="106807" y="139700"/>
                    <a:pt x="136017" y="107188"/>
                    <a:pt x="136017" y="71501"/>
                  </a:cubicBezTo>
                  <a:cubicBezTo>
                    <a:pt x="136017" y="32512"/>
                    <a:pt x="106807" y="0"/>
                    <a:pt x="6794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2" name="Group 165">
            <a:extLst>
              <a:ext uri="{FF2B5EF4-FFF2-40B4-BE49-F238E27FC236}">
                <a16:creationId xmlns:a16="http://schemas.microsoft.com/office/drawing/2014/main" id="{263E3055-C8F6-5C50-CE3C-939FC1D8A931}"/>
              </a:ext>
            </a:extLst>
          </p:cNvPr>
          <p:cNvGrpSpPr>
            <a:grpSpLocks noChangeAspect="1"/>
          </p:cNvGrpSpPr>
          <p:nvPr/>
        </p:nvGrpSpPr>
        <p:grpSpPr>
          <a:xfrm>
            <a:off x="12658515" y="2042928"/>
            <a:ext cx="53460" cy="319140"/>
            <a:chOff x="0" y="0"/>
            <a:chExt cx="71280" cy="425520"/>
          </a:xfrm>
        </p:grpSpPr>
        <p:sp>
          <p:nvSpPr>
            <p:cNvPr id="183" name="Freeform 166">
              <a:extLst>
                <a:ext uri="{FF2B5EF4-FFF2-40B4-BE49-F238E27FC236}">
                  <a16:creationId xmlns:a16="http://schemas.microsoft.com/office/drawing/2014/main" id="{EF1DC663-281F-71CE-D07D-3A38A63BFDCD}"/>
                </a:ext>
              </a:extLst>
            </p:cNvPr>
            <p:cNvSpPr/>
            <p:nvPr/>
          </p:nvSpPr>
          <p:spPr>
            <a:xfrm>
              <a:off x="0" y="127"/>
              <a:ext cx="71247" cy="425577"/>
            </a:xfrm>
            <a:custGeom>
              <a:avLst/>
              <a:gdLst/>
              <a:ahLst/>
              <a:cxnLst/>
              <a:rect l="l" t="t" r="r" b="b"/>
              <a:pathLst>
                <a:path w="71247" h="425577">
                  <a:moveTo>
                    <a:pt x="35687" y="0"/>
                  </a:moveTo>
                  <a:cubicBezTo>
                    <a:pt x="16256" y="0"/>
                    <a:pt x="0" y="16129"/>
                    <a:pt x="0" y="35687"/>
                  </a:cubicBezTo>
                  <a:lnTo>
                    <a:pt x="0" y="425577"/>
                  </a:lnTo>
                  <a:cubicBezTo>
                    <a:pt x="9779" y="422275"/>
                    <a:pt x="22733" y="422275"/>
                    <a:pt x="35687" y="422275"/>
                  </a:cubicBezTo>
                  <a:cubicBezTo>
                    <a:pt x="48641" y="422275"/>
                    <a:pt x="58293" y="422275"/>
                    <a:pt x="71247" y="425577"/>
                  </a:cubicBezTo>
                  <a:lnTo>
                    <a:pt x="71247" y="35687"/>
                  </a:lnTo>
                  <a:cubicBezTo>
                    <a:pt x="71247" y="16129"/>
                    <a:pt x="55118" y="0"/>
                    <a:pt x="3568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4" name="Group 167">
            <a:extLst>
              <a:ext uri="{FF2B5EF4-FFF2-40B4-BE49-F238E27FC236}">
                <a16:creationId xmlns:a16="http://schemas.microsoft.com/office/drawing/2014/main" id="{70CFD005-4E17-99A3-8838-00C9DB3502B8}"/>
              </a:ext>
            </a:extLst>
          </p:cNvPr>
          <p:cNvGrpSpPr>
            <a:grpSpLocks noChangeAspect="1"/>
          </p:cNvGrpSpPr>
          <p:nvPr/>
        </p:nvGrpSpPr>
        <p:grpSpPr>
          <a:xfrm>
            <a:off x="12605055" y="2414988"/>
            <a:ext cx="158220" cy="158760"/>
            <a:chOff x="0" y="0"/>
            <a:chExt cx="210960" cy="211680"/>
          </a:xfrm>
        </p:grpSpPr>
        <p:sp>
          <p:nvSpPr>
            <p:cNvPr id="185" name="Freeform 168">
              <a:extLst>
                <a:ext uri="{FF2B5EF4-FFF2-40B4-BE49-F238E27FC236}">
                  <a16:creationId xmlns:a16="http://schemas.microsoft.com/office/drawing/2014/main" id="{62C6A9A8-5D6C-1218-0F81-A4CAC2F53C79}"/>
                </a:ext>
              </a:extLst>
            </p:cNvPr>
            <p:cNvSpPr/>
            <p:nvPr/>
          </p:nvSpPr>
          <p:spPr>
            <a:xfrm>
              <a:off x="0" y="0"/>
              <a:ext cx="211074" cy="211709"/>
            </a:xfrm>
            <a:custGeom>
              <a:avLst/>
              <a:gdLst/>
              <a:ahLst/>
              <a:cxnLst/>
              <a:rect l="l" t="t" r="r" b="b"/>
              <a:pathLst>
                <a:path w="211074" h="211709">
                  <a:moveTo>
                    <a:pt x="96647" y="0"/>
                  </a:moveTo>
                  <a:cubicBezTo>
                    <a:pt x="42926" y="0"/>
                    <a:pt x="0" y="46482"/>
                    <a:pt x="0" y="104521"/>
                  </a:cubicBezTo>
                  <a:cubicBezTo>
                    <a:pt x="0" y="159639"/>
                    <a:pt x="48768" y="211709"/>
                    <a:pt x="107188" y="211709"/>
                  </a:cubicBezTo>
                  <a:cubicBezTo>
                    <a:pt x="162306" y="211709"/>
                    <a:pt x="211074" y="162941"/>
                    <a:pt x="211074" y="104521"/>
                  </a:cubicBezTo>
                  <a:cubicBezTo>
                    <a:pt x="211074" y="46101"/>
                    <a:pt x="162179" y="635"/>
                    <a:pt x="107188" y="635"/>
                  </a:cubicBezTo>
                  <a:cubicBezTo>
                    <a:pt x="103632" y="254"/>
                    <a:pt x="100076" y="0"/>
                    <a:pt x="9664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6" name="Group 169">
            <a:extLst>
              <a:ext uri="{FF2B5EF4-FFF2-40B4-BE49-F238E27FC236}">
                <a16:creationId xmlns:a16="http://schemas.microsoft.com/office/drawing/2014/main" id="{D400C519-4DC8-71A7-1026-33ADC014D2A4}"/>
              </a:ext>
            </a:extLst>
          </p:cNvPr>
          <p:cNvGrpSpPr>
            <a:grpSpLocks noChangeAspect="1"/>
          </p:cNvGrpSpPr>
          <p:nvPr/>
        </p:nvGrpSpPr>
        <p:grpSpPr>
          <a:xfrm>
            <a:off x="12451695" y="2591028"/>
            <a:ext cx="494100" cy="353160"/>
            <a:chOff x="0" y="0"/>
            <a:chExt cx="658800" cy="470880"/>
          </a:xfrm>
        </p:grpSpPr>
        <p:sp>
          <p:nvSpPr>
            <p:cNvPr id="187" name="Freeform 170">
              <a:extLst>
                <a:ext uri="{FF2B5EF4-FFF2-40B4-BE49-F238E27FC236}">
                  <a16:creationId xmlns:a16="http://schemas.microsoft.com/office/drawing/2014/main" id="{586DDC5E-826B-369A-BB8C-AFA6F87F274A}"/>
                </a:ext>
              </a:extLst>
            </p:cNvPr>
            <p:cNvSpPr/>
            <p:nvPr/>
          </p:nvSpPr>
          <p:spPr>
            <a:xfrm>
              <a:off x="0" y="0"/>
              <a:ext cx="658876" cy="470916"/>
            </a:xfrm>
            <a:custGeom>
              <a:avLst/>
              <a:gdLst/>
              <a:ahLst/>
              <a:cxnLst/>
              <a:rect l="l" t="t" r="r" b="b"/>
              <a:pathLst>
                <a:path w="658876" h="470916">
                  <a:moveTo>
                    <a:pt x="201295" y="0"/>
                  </a:moveTo>
                  <a:lnTo>
                    <a:pt x="0" y="259715"/>
                  </a:lnTo>
                  <a:lnTo>
                    <a:pt x="0" y="435229"/>
                  </a:lnTo>
                  <a:cubicBezTo>
                    <a:pt x="0" y="454660"/>
                    <a:pt x="16256" y="470916"/>
                    <a:pt x="35687" y="470916"/>
                  </a:cubicBezTo>
                  <a:lnTo>
                    <a:pt x="389509" y="470916"/>
                  </a:lnTo>
                  <a:cubicBezTo>
                    <a:pt x="408940" y="470916"/>
                    <a:pt x="425196" y="454787"/>
                    <a:pt x="425196" y="435229"/>
                  </a:cubicBezTo>
                  <a:lnTo>
                    <a:pt x="425196" y="399415"/>
                  </a:lnTo>
                  <a:lnTo>
                    <a:pt x="529082" y="399415"/>
                  </a:lnTo>
                  <a:cubicBezTo>
                    <a:pt x="574548" y="396240"/>
                    <a:pt x="619887" y="383286"/>
                    <a:pt x="658876" y="353949"/>
                  </a:cubicBezTo>
                  <a:cubicBezTo>
                    <a:pt x="616585" y="337820"/>
                    <a:pt x="577723" y="302006"/>
                    <a:pt x="568071" y="256540"/>
                  </a:cubicBezTo>
                  <a:lnTo>
                    <a:pt x="457581" y="256540"/>
                  </a:lnTo>
                  <a:cubicBezTo>
                    <a:pt x="360299" y="256540"/>
                    <a:pt x="282321" y="178562"/>
                    <a:pt x="282321" y="81153"/>
                  </a:cubicBezTo>
                  <a:lnTo>
                    <a:pt x="282321" y="42291"/>
                  </a:lnTo>
                  <a:cubicBezTo>
                    <a:pt x="249936" y="32512"/>
                    <a:pt x="227203" y="19431"/>
                    <a:pt x="20129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8" name="Group 171">
            <a:extLst>
              <a:ext uri="{FF2B5EF4-FFF2-40B4-BE49-F238E27FC236}">
                <a16:creationId xmlns:a16="http://schemas.microsoft.com/office/drawing/2014/main" id="{B000B5B9-CBB2-1FBE-AEAA-C69D3E0AE244}"/>
              </a:ext>
            </a:extLst>
          </p:cNvPr>
          <p:cNvGrpSpPr>
            <a:grpSpLocks noChangeAspect="1"/>
          </p:cNvGrpSpPr>
          <p:nvPr/>
        </p:nvGrpSpPr>
        <p:grpSpPr>
          <a:xfrm>
            <a:off x="12709815" y="2305908"/>
            <a:ext cx="394740" cy="428220"/>
            <a:chOff x="0" y="0"/>
            <a:chExt cx="526320" cy="570960"/>
          </a:xfrm>
        </p:grpSpPr>
        <p:sp>
          <p:nvSpPr>
            <p:cNvPr id="189" name="Freeform 172">
              <a:extLst>
                <a:ext uri="{FF2B5EF4-FFF2-40B4-BE49-F238E27FC236}">
                  <a16:creationId xmlns:a16="http://schemas.microsoft.com/office/drawing/2014/main" id="{B83DD38E-662A-0A81-9010-35A64900E9A2}"/>
                </a:ext>
              </a:extLst>
            </p:cNvPr>
            <p:cNvSpPr/>
            <p:nvPr/>
          </p:nvSpPr>
          <p:spPr>
            <a:xfrm>
              <a:off x="254" y="0"/>
              <a:ext cx="526288" cy="570865"/>
            </a:xfrm>
            <a:custGeom>
              <a:avLst/>
              <a:gdLst/>
              <a:ahLst/>
              <a:cxnLst/>
              <a:rect l="l" t="t" r="r" b="b"/>
              <a:pathLst>
                <a:path w="526288" h="570865">
                  <a:moveTo>
                    <a:pt x="425450" y="0"/>
                  </a:moveTo>
                  <a:lnTo>
                    <a:pt x="71374" y="68199"/>
                  </a:lnTo>
                  <a:lnTo>
                    <a:pt x="71374" y="107061"/>
                  </a:lnTo>
                  <a:cubicBezTo>
                    <a:pt x="113538" y="139446"/>
                    <a:pt x="142875" y="188087"/>
                    <a:pt x="142875" y="249809"/>
                  </a:cubicBezTo>
                  <a:cubicBezTo>
                    <a:pt x="142875" y="334137"/>
                    <a:pt x="81153" y="405511"/>
                    <a:pt x="0" y="424942"/>
                  </a:cubicBezTo>
                  <a:lnTo>
                    <a:pt x="0" y="463804"/>
                  </a:lnTo>
                  <a:cubicBezTo>
                    <a:pt x="0" y="522224"/>
                    <a:pt x="48641" y="570865"/>
                    <a:pt x="103886" y="570865"/>
                  </a:cubicBezTo>
                  <a:lnTo>
                    <a:pt x="214376" y="570865"/>
                  </a:lnTo>
                  <a:cubicBezTo>
                    <a:pt x="230632" y="509143"/>
                    <a:pt x="282702" y="463804"/>
                    <a:pt x="347599" y="463804"/>
                  </a:cubicBezTo>
                  <a:cubicBezTo>
                    <a:pt x="373634" y="463804"/>
                    <a:pt x="396240" y="473583"/>
                    <a:pt x="419100" y="486537"/>
                  </a:cubicBezTo>
                  <a:lnTo>
                    <a:pt x="419100" y="424942"/>
                  </a:lnTo>
                  <a:lnTo>
                    <a:pt x="425577" y="424942"/>
                  </a:lnTo>
                  <a:cubicBezTo>
                    <a:pt x="458089" y="418465"/>
                    <a:pt x="490601" y="405511"/>
                    <a:pt x="506857" y="376301"/>
                  </a:cubicBezTo>
                  <a:cubicBezTo>
                    <a:pt x="526288" y="343916"/>
                    <a:pt x="526288" y="308102"/>
                    <a:pt x="510032" y="275717"/>
                  </a:cubicBezTo>
                  <a:lnTo>
                    <a:pt x="425450" y="103759"/>
                  </a:lnTo>
                  <a:lnTo>
                    <a:pt x="42545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0" name="Group 173">
            <a:extLst>
              <a:ext uri="{FF2B5EF4-FFF2-40B4-BE49-F238E27FC236}">
                <a16:creationId xmlns:a16="http://schemas.microsoft.com/office/drawing/2014/main" id="{B3B9F118-4086-E96F-45BB-EF730AF1F871}"/>
              </a:ext>
            </a:extLst>
          </p:cNvPr>
          <p:cNvGrpSpPr>
            <a:grpSpLocks noChangeAspect="1"/>
          </p:cNvGrpSpPr>
          <p:nvPr/>
        </p:nvGrpSpPr>
        <p:grpSpPr>
          <a:xfrm>
            <a:off x="12768135" y="2041848"/>
            <a:ext cx="377460" cy="259200"/>
            <a:chOff x="0" y="0"/>
            <a:chExt cx="503280" cy="345600"/>
          </a:xfrm>
        </p:grpSpPr>
        <p:sp>
          <p:nvSpPr>
            <p:cNvPr id="191" name="Freeform 174">
              <a:extLst>
                <a:ext uri="{FF2B5EF4-FFF2-40B4-BE49-F238E27FC236}">
                  <a16:creationId xmlns:a16="http://schemas.microsoft.com/office/drawing/2014/main" id="{90D0BE41-DA39-651D-E7FB-EAC030601FA5}"/>
                </a:ext>
              </a:extLst>
            </p:cNvPr>
            <p:cNvSpPr/>
            <p:nvPr/>
          </p:nvSpPr>
          <p:spPr>
            <a:xfrm>
              <a:off x="127" y="127"/>
              <a:ext cx="503174" cy="345567"/>
            </a:xfrm>
            <a:custGeom>
              <a:avLst/>
              <a:gdLst/>
              <a:ahLst/>
              <a:cxnLst/>
              <a:rect l="l" t="t" r="r" b="b"/>
              <a:pathLst>
                <a:path w="503174" h="345567">
                  <a:moveTo>
                    <a:pt x="347853" y="0"/>
                  </a:moveTo>
                  <a:cubicBezTo>
                    <a:pt x="311658" y="0"/>
                    <a:pt x="275971" y="14605"/>
                    <a:pt x="250063" y="43815"/>
                  </a:cubicBezTo>
                  <a:lnTo>
                    <a:pt x="220726" y="69723"/>
                  </a:lnTo>
                  <a:lnTo>
                    <a:pt x="0" y="69723"/>
                  </a:lnTo>
                  <a:lnTo>
                    <a:pt x="0" y="345567"/>
                  </a:lnTo>
                  <a:lnTo>
                    <a:pt x="431800" y="261239"/>
                  </a:lnTo>
                  <a:lnTo>
                    <a:pt x="448056" y="244983"/>
                  </a:lnTo>
                  <a:cubicBezTo>
                    <a:pt x="503174" y="189865"/>
                    <a:pt x="503174" y="99060"/>
                    <a:pt x="448056" y="43815"/>
                  </a:cubicBezTo>
                  <a:cubicBezTo>
                    <a:pt x="420497" y="14605"/>
                    <a:pt x="383921" y="0"/>
                    <a:pt x="3478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2" name="Group 175">
            <a:extLst>
              <a:ext uri="{FF2B5EF4-FFF2-40B4-BE49-F238E27FC236}">
                <a16:creationId xmlns:a16="http://schemas.microsoft.com/office/drawing/2014/main" id="{BC95A16C-2387-0D98-199D-8F2517475E8D}"/>
              </a:ext>
            </a:extLst>
          </p:cNvPr>
          <p:cNvGrpSpPr>
            <a:grpSpLocks noChangeAspect="1"/>
          </p:cNvGrpSpPr>
          <p:nvPr/>
        </p:nvGrpSpPr>
        <p:grpSpPr>
          <a:xfrm>
            <a:off x="12288615" y="2099088"/>
            <a:ext cx="316440" cy="613440"/>
            <a:chOff x="0" y="0"/>
            <a:chExt cx="421920" cy="817920"/>
          </a:xfrm>
        </p:grpSpPr>
        <p:sp>
          <p:nvSpPr>
            <p:cNvPr id="193" name="Freeform 176">
              <a:extLst>
                <a:ext uri="{FF2B5EF4-FFF2-40B4-BE49-F238E27FC236}">
                  <a16:creationId xmlns:a16="http://schemas.microsoft.com/office/drawing/2014/main" id="{C2C7639D-A13C-8F98-78EC-D0E217F0C9B5}"/>
                </a:ext>
              </a:extLst>
            </p:cNvPr>
            <p:cNvSpPr/>
            <p:nvPr/>
          </p:nvSpPr>
          <p:spPr>
            <a:xfrm>
              <a:off x="0" y="0"/>
              <a:ext cx="421894" cy="817880"/>
            </a:xfrm>
            <a:custGeom>
              <a:avLst/>
              <a:gdLst/>
              <a:ahLst/>
              <a:cxnLst/>
              <a:rect l="l" t="t" r="r" b="b"/>
              <a:pathLst>
                <a:path w="421894" h="817880">
                  <a:moveTo>
                    <a:pt x="421894" y="0"/>
                  </a:moveTo>
                  <a:cubicBezTo>
                    <a:pt x="188341" y="9779"/>
                    <a:pt x="0" y="204470"/>
                    <a:pt x="0" y="444627"/>
                  </a:cubicBezTo>
                  <a:cubicBezTo>
                    <a:pt x="0" y="594106"/>
                    <a:pt x="77978" y="733552"/>
                    <a:pt x="201295" y="817880"/>
                  </a:cubicBezTo>
                  <a:lnTo>
                    <a:pt x="369951" y="600583"/>
                  </a:lnTo>
                  <a:cubicBezTo>
                    <a:pt x="356997" y="574548"/>
                    <a:pt x="353695" y="551815"/>
                    <a:pt x="353695" y="525907"/>
                  </a:cubicBezTo>
                  <a:cubicBezTo>
                    <a:pt x="353695" y="470662"/>
                    <a:pt x="382905" y="415544"/>
                    <a:pt x="421894" y="383159"/>
                  </a:cubicBezTo>
                  <a:lnTo>
                    <a:pt x="42189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4" name="Group 177">
            <a:extLst>
              <a:ext uri="{FF2B5EF4-FFF2-40B4-BE49-F238E27FC236}">
                <a16:creationId xmlns:a16="http://schemas.microsoft.com/office/drawing/2014/main" id="{05A2E128-E216-E5EC-5886-95C01BF09DFF}"/>
              </a:ext>
            </a:extLst>
          </p:cNvPr>
          <p:cNvGrpSpPr>
            <a:grpSpLocks noChangeAspect="1"/>
          </p:cNvGrpSpPr>
          <p:nvPr/>
        </p:nvGrpSpPr>
        <p:grpSpPr>
          <a:xfrm>
            <a:off x="7399995" y="2622348"/>
            <a:ext cx="260820" cy="106920"/>
            <a:chOff x="0" y="0"/>
            <a:chExt cx="347760" cy="142560"/>
          </a:xfrm>
        </p:grpSpPr>
        <p:sp>
          <p:nvSpPr>
            <p:cNvPr id="195" name="Freeform 178">
              <a:extLst>
                <a:ext uri="{FF2B5EF4-FFF2-40B4-BE49-F238E27FC236}">
                  <a16:creationId xmlns:a16="http://schemas.microsoft.com/office/drawing/2014/main" id="{CD062B8F-88BF-BB19-6452-F9B518B14F0F}"/>
                </a:ext>
              </a:extLst>
            </p:cNvPr>
            <p:cNvSpPr/>
            <p:nvPr/>
          </p:nvSpPr>
          <p:spPr>
            <a:xfrm>
              <a:off x="0" y="127"/>
              <a:ext cx="347726" cy="142494"/>
            </a:xfrm>
            <a:custGeom>
              <a:avLst/>
              <a:gdLst/>
              <a:ahLst/>
              <a:cxnLst/>
              <a:rect l="l" t="t" r="r" b="b"/>
              <a:pathLst>
                <a:path w="347726" h="142494">
                  <a:moveTo>
                    <a:pt x="172339" y="0"/>
                  </a:moveTo>
                  <a:cubicBezTo>
                    <a:pt x="91059" y="0"/>
                    <a:pt x="16256" y="61468"/>
                    <a:pt x="0" y="142494"/>
                  </a:cubicBezTo>
                  <a:lnTo>
                    <a:pt x="347726" y="142494"/>
                  </a:lnTo>
                  <a:cubicBezTo>
                    <a:pt x="331597" y="61468"/>
                    <a:pt x="256794" y="0"/>
                    <a:pt x="1723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6" name="Group 179">
            <a:extLst>
              <a:ext uri="{FF2B5EF4-FFF2-40B4-BE49-F238E27FC236}">
                <a16:creationId xmlns:a16="http://schemas.microsoft.com/office/drawing/2014/main" id="{D45EAD4E-239E-CE18-F9A9-534DA81D5695}"/>
              </a:ext>
            </a:extLst>
          </p:cNvPr>
          <p:cNvGrpSpPr>
            <a:grpSpLocks noChangeAspect="1"/>
          </p:cNvGrpSpPr>
          <p:nvPr/>
        </p:nvGrpSpPr>
        <p:grpSpPr>
          <a:xfrm>
            <a:off x="7607355" y="2495448"/>
            <a:ext cx="214380" cy="233820"/>
            <a:chOff x="0" y="0"/>
            <a:chExt cx="285840" cy="311760"/>
          </a:xfrm>
        </p:grpSpPr>
        <p:sp>
          <p:nvSpPr>
            <p:cNvPr id="197" name="Freeform 180">
              <a:extLst>
                <a:ext uri="{FF2B5EF4-FFF2-40B4-BE49-F238E27FC236}">
                  <a16:creationId xmlns:a16="http://schemas.microsoft.com/office/drawing/2014/main" id="{86E81949-46DD-6B19-CDF6-97AAA1366727}"/>
                </a:ext>
              </a:extLst>
            </p:cNvPr>
            <p:cNvSpPr/>
            <p:nvPr/>
          </p:nvSpPr>
          <p:spPr>
            <a:xfrm>
              <a:off x="0" y="0"/>
              <a:ext cx="285877" cy="311658"/>
            </a:xfrm>
            <a:custGeom>
              <a:avLst/>
              <a:gdLst/>
              <a:ahLst/>
              <a:cxnLst/>
              <a:rect l="l" t="t" r="r" b="b"/>
              <a:pathLst>
                <a:path w="285877" h="311658">
                  <a:moveTo>
                    <a:pt x="217551" y="0"/>
                  </a:moveTo>
                  <a:lnTo>
                    <a:pt x="143002" y="22733"/>
                  </a:lnTo>
                  <a:cubicBezTo>
                    <a:pt x="133858" y="27305"/>
                    <a:pt x="121539" y="29845"/>
                    <a:pt x="108204" y="29845"/>
                  </a:cubicBezTo>
                  <a:cubicBezTo>
                    <a:pt x="83312" y="29845"/>
                    <a:pt x="54864" y="21082"/>
                    <a:pt x="35814" y="0"/>
                  </a:cubicBezTo>
                  <a:cubicBezTo>
                    <a:pt x="38989" y="6477"/>
                    <a:pt x="38989" y="19431"/>
                    <a:pt x="38989" y="32512"/>
                  </a:cubicBezTo>
                  <a:cubicBezTo>
                    <a:pt x="38989" y="68199"/>
                    <a:pt x="22733" y="100711"/>
                    <a:pt x="0" y="126619"/>
                  </a:cubicBezTo>
                  <a:cubicBezTo>
                    <a:pt x="74676" y="162306"/>
                    <a:pt x="126746" y="230505"/>
                    <a:pt x="139700" y="311658"/>
                  </a:cubicBezTo>
                  <a:lnTo>
                    <a:pt x="285877" y="311658"/>
                  </a:lnTo>
                  <a:lnTo>
                    <a:pt x="285877" y="22733"/>
                  </a:lnTo>
                  <a:cubicBezTo>
                    <a:pt x="259842" y="19431"/>
                    <a:pt x="237109" y="12954"/>
                    <a:pt x="21767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8" name="Group 181">
            <a:extLst>
              <a:ext uri="{FF2B5EF4-FFF2-40B4-BE49-F238E27FC236}">
                <a16:creationId xmlns:a16="http://schemas.microsoft.com/office/drawing/2014/main" id="{8F9B0FED-697A-83A6-D039-F08F0279A1C7}"/>
              </a:ext>
            </a:extLst>
          </p:cNvPr>
          <p:cNvGrpSpPr>
            <a:grpSpLocks noChangeAspect="1"/>
          </p:cNvGrpSpPr>
          <p:nvPr/>
        </p:nvGrpSpPr>
        <p:grpSpPr>
          <a:xfrm>
            <a:off x="7246635" y="2201148"/>
            <a:ext cx="389340" cy="528120"/>
            <a:chOff x="0" y="0"/>
            <a:chExt cx="519120" cy="704160"/>
          </a:xfrm>
        </p:grpSpPr>
        <p:sp>
          <p:nvSpPr>
            <p:cNvPr id="199" name="Freeform 182">
              <a:extLst>
                <a:ext uri="{FF2B5EF4-FFF2-40B4-BE49-F238E27FC236}">
                  <a16:creationId xmlns:a16="http://schemas.microsoft.com/office/drawing/2014/main" id="{E7B01C32-50A4-38B7-5BEE-46A2EFA4BEB2}"/>
                </a:ext>
              </a:extLst>
            </p:cNvPr>
            <p:cNvSpPr/>
            <p:nvPr/>
          </p:nvSpPr>
          <p:spPr>
            <a:xfrm>
              <a:off x="127" y="0"/>
              <a:ext cx="519049" cy="704215"/>
            </a:xfrm>
            <a:custGeom>
              <a:avLst/>
              <a:gdLst/>
              <a:ahLst/>
              <a:cxnLst/>
              <a:rect l="l" t="t" r="r" b="b"/>
              <a:pathLst>
                <a:path w="519049" h="704215">
                  <a:moveTo>
                    <a:pt x="0" y="0"/>
                  </a:moveTo>
                  <a:lnTo>
                    <a:pt x="0" y="704215"/>
                  </a:lnTo>
                  <a:lnTo>
                    <a:pt x="145923" y="704215"/>
                  </a:lnTo>
                  <a:cubicBezTo>
                    <a:pt x="149225" y="619887"/>
                    <a:pt x="201168" y="551688"/>
                    <a:pt x="275844" y="512699"/>
                  </a:cubicBezTo>
                  <a:cubicBezTo>
                    <a:pt x="249936" y="489966"/>
                    <a:pt x="236855" y="457454"/>
                    <a:pt x="236855" y="418592"/>
                  </a:cubicBezTo>
                  <a:cubicBezTo>
                    <a:pt x="236855" y="344043"/>
                    <a:pt x="301752" y="279146"/>
                    <a:pt x="379603" y="279146"/>
                  </a:cubicBezTo>
                  <a:cubicBezTo>
                    <a:pt x="425069" y="279146"/>
                    <a:pt x="460629" y="298577"/>
                    <a:pt x="489966" y="331089"/>
                  </a:cubicBezTo>
                  <a:cubicBezTo>
                    <a:pt x="486664" y="314833"/>
                    <a:pt x="489966" y="298704"/>
                    <a:pt x="493141" y="282321"/>
                  </a:cubicBezTo>
                  <a:lnTo>
                    <a:pt x="519049" y="207645"/>
                  </a:lnTo>
                  <a:cubicBezTo>
                    <a:pt x="496443" y="165481"/>
                    <a:pt x="489839" y="116840"/>
                    <a:pt x="489839" y="68199"/>
                  </a:cubicBezTo>
                  <a:cubicBezTo>
                    <a:pt x="489839" y="42291"/>
                    <a:pt x="493014" y="19431"/>
                    <a:pt x="4963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0" name="Group 183">
            <a:extLst>
              <a:ext uri="{FF2B5EF4-FFF2-40B4-BE49-F238E27FC236}">
                <a16:creationId xmlns:a16="http://schemas.microsoft.com/office/drawing/2014/main" id="{222C48DA-F0DF-955D-AF34-0DA7F09F78ED}"/>
              </a:ext>
            </a:extLst>
          </p:cNvPr>
          <p:cNvGrpSpPr>
            <a:grpSpLocks noChangeAspect="1"/>
          </p:cNvGrpSpPr>
          <p:nvPr/>
        </p:nvGrpSpPr>
        <p:grpSpPr>
          <a:xfrm>
            <a:off x="7480455" y="2464128"/>
            <a:ext cx="104760" cy="104760"/>
            <a:chOff x="0" y="0"/>
            <a:chExt cx="139680" cy="139680"/>
          </a:xfrm>
        </p:grpSpPr>
        <p:sp>
          <p:nvSpPr>
            <p:cNvPr id="201" name="Freeform 184">
              <a:extLst>
                <a:ext uri="{FF2B5EF4-FFF2-40B4-BE49-F238E27FC236}">
                  <a16:creationId xmlns:a16="http://schemas.microsoft.com/office/drawing/2014/main" id="{9D3C3EE8-E3A6-A26A-BFEA-27598B477F5B}"/>
                </a:ext>
              </a:extLst>
            </p:cNvPr>
            <p:cNvSpPr/>
            <p:nvPr/>
          </p:nvSpPr>
          <p:spPr>
            <a:xfrm>
              <a:off x="0" y="127"/>
              <a:ext cx="139700" cy="139700"/>
            </a:xfrm>
            <a:custGeom>
              <a:avLst/>
              <a:gdLst/>
              <a:ahLst/>
              <a:cxnLst/>
              <a:rect l="l" t="t" r="r" b="b"/>
              <a:pathLst>
                <a:path w="139700" h="139700">
                  <a:moveTo>
                    <a:pt x="68199" y="0"/>
                  </a:moveTo>
                  <a:cubicBezTo>
                    <a:pt x="32512" y="0"/>
                    <a:pt x="0" y="32512"/>
                    <a:pt x="0" y="71501"/>
                  </a:cubicBezTo>
                  <a:cubicBezTo>
                    <a:pt x="0" y="107188"/>
                    <a:pt x="32512" y="139700"/>
                    <a:pt x="68199" y="139700"/>
                  </a:cubicBezTo>
                  <a:cubicBezTo>
                    <a:pt x="107188" y="139700"/>
                    <a:pt x="139700" y="107188"/>
                    <a:pt x="139700" y="71501"/>
                  </a:cubicBezTo>
                  <a:cubicBezTo>
                    <a:pt x="139700" y="32512"/>
                    <a:pt x="107188" y="0"/>
                    <a:pt x="6819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2" name="Group 185">
            <a:extLst>
              <a:ext uri="{FF2B5EF4-FFF2-40B4-BE49-F238E27FC236}">
                <a16:creationId xmlns:a16="http://schemas.microsoft.com/office/drawing/2014/main" id="{8A4B3E04-7629-A88D-1438-9E20C681F5DF}"/>
              </a:ext>
            </a:extLst>
          </p:cNvPr>
          <p:cNvGrpSpPr>
            <a:grpSpLocks noChangeAspect="1"/>
          </p:cNvGrpSpPr>
          <p:nvPr/>
        </p:nvGrpSpPr>
        <p:grpSpPr>
          <a:xfrm>
            <a:off x="7662975" y="2044008"/>
            <a:ext cx="423900" cy="420120"/>
            <a:chOff x="0" y="0"/>
            <a:chExt cx="565200" cy="560160"/>
          </a:xfrm>
        </p:grpSpPr>
        <p:sp>
          <p:nvSpPr>
            <p:cNvPr id="203" name="Freeform 186">
              <a:extLst>
                <a:ext uri="{FF2B5EF4-FFF2-40B4-BE49-F238E27FC236}">
                  <a16:creationId xmlns:a16="http://schemas.microsoft.com/office/drawing/2014/main" id="{10411E2F-BC86-F3CA-A28B-9CEB40E577C8}"/>
                </a:ext>
              </a:extLst>
            </p:cNvPr>
            <p:cNvSpPr/>
            <p:nvPr/>
          </p:nvSpPr>
          <p:spPr>
            <a:xfrm>
              <a:off x="127" y="0"/>
              <a:ext cx="565150" cy="560324"/>
            </a:xfrm>
            <a:custGeom>
              <a:avLst/>
              <a:gdLst/>
              <a:ahLst/>
              <a:cxnLst/>
              <a:rect l="l" t="t" r="r" b="b"/>
              <a:pathLst>
                <a:path w="565150" h="560324">
                  <a:moveTo>
                    <a:pt x="279273" y="102235"/>
                  </a:moveTo>
                  <a:cubicBezTo>
                    <a:pt x="298704" y="102235"/>
                    <a:pt x="315087" y="118364"/>
                    <a:pt x="315087" y="137922"/>
                  </a:cubicBezTo>
                  <a:cubicBezTo>
                    <a:pt x="315087" y="160655"/>
                    <a:pt x="298831" y="176911"/>
                    <a:pt x="279273" y="176911"/>
                  </a:cubicBezTo>
                  <a:cubicBezTo>
                    <a:pt x="259715" y="176911"/>
                    <a:pt x="243586" y="160782"/>
                    <a:pt x="243586" y="137922"/>
                  </a:cubicBezTo>
                  <a:cubicBezTo>
                    <a:pt x="246761" y="118491"/>
                    <a:pt x="263017" y="102235"/>
                    <a:pt x="279273" y="102235"/>
                  </a:cubicBezTo>
                  <a:close/>
                  <a:moveTo>
                    <a:pt x="282575" y="241808"/>
                  </a:moveTo>
                  <a:cubicBezTo>
                    <a:pt x="305308" y="241808"/>
                    <a:pt x="321564" y="258064"/>
                    <a:pt x="321564" y="277622"/>
                  </a:cubicBezTo>
                  <a:lnTo>
                    <a:pt x="321564" y="420497"/>
                  </a:lnTo>
                  <a:cubicBezTo>
                    <a:pt x="321564" y="439928"/>
                    <a:pt x="305308" y="456311"/>
                    <a:pt x="282575" y="456311"/>
                  </a:cubicBezTo>
                  <a:cubicBezTo>
                    <a:pt x="263144" y="456311"/>
                    <a:pt x="246761" y="440055"/>
                    <a:pt x="246761" y="420497"/>
                  </a:cubicBezTo>
                  <a:lnTo>
                    <a:pt x="246761" y="277622"/>
                  </a:lnTo>
                  <a:cubicBezTo>
                    <a:pt x="246761" y="258191"/>
                    <a:pt x="263017" y="241808"/>
                    <a:pt x="282575" y="241808"/>
                  </a:cubicBezTo>
                  <a:close/>
                  <a:moveTo>
                    <a:pt x="272669" y="0"/>
                  </a:moveTo>
                  <a:cubicBezTo>
                    <a:pt x="139954" y="0"/>
                    <a:pt x="0" y="113284"/>
                    <a:pt x="0" y="280797"/>
                  </a:cubicBezTo>
                  <a:cubicBezTo>
                    <a:pt x="0" y="329565"/>
                    <a:pt x="12954" y="375031"/>
                    <a:pt x="35814" y="414020"/>
                  </a:cubicBezTo>
                  <a:lnTo>
                    <a:pt x="3302" y="511429"/>
                  </a:lnTo>
                  <a:cubicBezTo>
                    <a:pt x="0" y="524383"/>
                    <a:pt x="3302" y="540766"/>
                    <a:pt x="12954" y="550418"/>
                  </a:cubicBezTo>
                  <a:cubicBezTo>
                    <a:pt x="17018" y="556641"/>
                    <a:pt x="25146" y="558927"/>
                    <a:pt x="33782" y="558927"/>
                  </a:cubicBezTo>
                  <a:cubicBezTo>
                    <a:pt x="38735" y="558927"/>
                    <a:pt x="43942" y="558165"/>
                    <a:pt x="48768" y="557022"/>
                  </a:cubicBezTo>
                  <a:lnTo>
                    <a:pt x="146177" y="524510"/>
                  </a:lnTo>
                  <a:cubicBezTo>
                    <a:pt x="185166" y="550545"/>
                    <a:pt x="230632" y="560324"/>
                    <a:pt x="282575" y="560324"/>
                  </a:cubicBezTo>
                  <a:cubicBezTo>
                    <a:pt x="438404" y="560324"/>
                    <a:pt x="565150" y="436880"/>
                    <a:pt x="565150" y="280924"/>
                  </a:cubicBezTo>
                  <a:cubicBezTo>
                    <a:pt x="565150" y="131445"/>
                    <a:pt x="445008" y="8001"/>
                    <a:pt x="298704" y="1524"/>
                  </a:cubicBezTo>
                  <a:cubicBezTo>
                    <a:pt x="290068" y="508"/>
                    <a:pt x="281432" y="0"/>
                    <a:pt x="27266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4" name="Group 187">
            <a:extLst>
              <a:ext uri="{FF2B5EF4-FFF2-40B4-BE49-F238E27FC236}">
                <a16:creationId xmlns:a16="http://schemas.microsoft.com/office/drawing/2014/main" id="{0DCDDC02-E110-74B7-4F9D-69067133E241}"/>
              </a:ext>
            </a:extLst>
          </p:cNvPr>
          <p:cNvGrpSpPr>
            <a:grpSpLocks noChangeAspect="1"/>
          </p:cNvGrpSpPr>
          <p:nvPr/>
        </p:nvGrpSpPr>
        <p:grpSpPr>
          <a:xfrm>
            <a:off x="7239615" y="2780568"/>
            <a:ext cx="582120" cy="163080"/>
            <a:chOff x="0" y="0"/>
            <a:chExt cx="776160" cy="217440"/>
          </a:xfrm>
        </p:grpSpPr>
        <p:sp>
          <p:nvSpPr>
            <p:cNvPr id="205" name="Freeform 188">
              <a:extLst>
                <a:ext uri="{FF2B5EF4-FFF2-40B4-BE49-F238E27FC236}">
                  <a16:creationId xmlns:a16="http://schemas.microsoft.com/office/drawing/2014/main" id="{75E6D761-41E1-1FFA-1C4B-27DD5359393D}"/>
                </a:ext>
              </a:extLst>
            </p:cNvPr>
            <p:cNvSpPr/>
            <p:nvPr/>
          </p:nvSpPr>
          <p:spPr>
            <a:xfrm>
              <a:off x="0" y="0"/>
              <a:ext cx="776097" cy="217424"/>
            </a:xfrm>
            <a:custGeom>
              <a:avLst/>
              <a:gdLst/>
              <a:ahLst/>
              <a:cxnLst/>
              <a:rect l="l" t="t" r="r" b="b"/>
              <a:pathLst>
                <a:path w="776097" h="217424">
                  <a:moveTo>
                    <a:pt x="0" y="0"/>
                  </a:moveTo>
                  <a:lnTo>
                    <a:pt x="0" y="110363"/>
                  </a:lnTo>
                  <a:cubicBezTo>
                    <a:pt x="0" y="172085"/>
                    <a:pt x="48768" y="217424"/>
                    <a:pt x="107188" y="217424"/>
                  </a:cubicBezTo>
                  <a:lnTo>
                    <a:pt x="668909" y="217424"/>
                  </a:lnTo>
                  <a:cubicBezTo>
                    <a:pt x="727329" y="217424"/>
                    <a:pt x="776097" y="168783"/>
                    <a:pt x="776097" y="110363"/>
                  </a:cubicBezTo>
                  <a:lnTo>
                    <a:pt x="77609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6" name="Group 189">
            <a:extLst>
              <a:ext uri="{FF2B5EF4-FFF2-40B4-BE49-F238E27FC236}">
                <a16:creationId xmlns:a16="http://schemas.microsoft.com/office/drawing/2014/main" id="{E2B2C97B-9FC2-6215-B1DE-5DA9B09F019B}"/>
              </a:ext>
            </a:extLst>
          </p:cNvPr>
          <p:cNvGrpSpPr>
            <a:grpSpLocks noChangeAspect="1"/>
          </p:cNvGrpSpPr>
          <p:nvPr/>
        </p:nvGrpSpPr>
        <p:grpSpPr>
          <a:xfrm>
            <a:off x="7241775" y="2042928"/>
            <a:ext cx="474660" cy="104760"/>
            <a:chOff x="0" y="0"/>
            <a:chExt cx="632880" cy="139680"/>
          </a:xfrm>
        </p:grpSpPr>
        <p:sp>
          <p:nvSpPr>
            <p:cNvPr id="207" name="Freeform 190">
              <a:extLst>
                <a:ext uri="{FF2B5EF4-FFF2-40B4-BE49-F238E27FC236}">
                  <a16:creationId xmlns:a16="http://schemas.microsoft.com/office/drawing/2014/main" id="{B5497AB1-4EEC-DB2A-4DEF-BD0A343D668B}"/>
                </a:ext>
              </a:extLst>
            </p:cNvPr>
            <p:cNvSpPr/>
            <p:nvPr/>
          </p:nvSpPr>
          <p:spPr>
            <a:xfrm>
              <a:off x="127" y="0"/>
              <a:ext cx="632841" cy="139700"/>
            </a:xfrm>
            <a:custGeom>
              <a:avLst/>
              <a:gdLst/>
              <a:ahLst/>
              <a:cxnLst/>
              <a:rect l="l" t="t" r="r" b="b"/>
              <a:pathLst>
                <a:path w="632841" h="139700">
                  <a:moveTo>
                    <a:pt x="107061" y="0"/>
                  </a:moveTo>
                  <a:cubicBezTo>
                    <a:pt x="48641" y="0"/>
                    <a:pt x="0" y="48768"/>
                    <a:pt x="0" y="104013"/>
                  </a:cubicBezTo>
                  <a:lnTo>
                    <a:pt x="0" y="139700"/>
                  </a:lnTo>
                  <a:lnTo>
                    <a:pt x="525653" y="139700"/>
                  </a:lnTo>
                  <a:cubicBezTo>
                    <a:pt x="545084" y="84455"/>
                    <a:pt x="584200" y="35814"/>
                    <a:pt x="63284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8" name="Group 191">
            <a:extLst>
              <a:ext uri="{FF2B5EF4-FFF2-40B4-BE49-F238E27FC236}">
                <a16:creationId xmlns:a16="http://schemas.microsoft.com/office/drawing/2014/main" id="{6A49B8D8-CC52-974E-11AE-63A1264AE8FC}"/>
              </a:ext>
            </a:extLst>
          </p:cNvPr>
          <p:cNvGrpSpPr>
            <a:grpSpLocks noChangeAspect="1"/>
          </p:cNvGrpSpPr>
          <p:nvPr/>
        </p:nvGrpSpPr>
        <p:grpSpPr>
          <a:xfrm>
            <a:off x="8742435" y="2042388"/>
            <a:ext cx="498960" cy="498960"/>
            <a:chOff x="0" y="0"/>
            <a:chExt cx="665280" cy="665280"/>
          </a:xfrm>
        </p:grpSpPr>
        <p:sp>
          <p:nvSpPr>
            <p:cNvPr id="209" name="Freeform 192">
              <a:extLst>
                <a:ext uri="{FF2B5EF4-FFF2-40B4-BE49-F238E27FC236}">
                  <a16:creationId xmlns:a16="http://schemas.microsoft.com/office/drawing/2014/main" id="{E71CCBC8-9BC1-5C3F-031B-C9BEAD8AE000}"/>
                </a:ext>
              </a:extLst>
            </p:cNvPr>
            <p:cNvSpPr/>
            <p:nvPr/>
          </p:nvSpPr>
          <p:spPr>
            <a:xfrm>
              <a:off x="0" y="0"/>
              <a:ext cx="665226" cy="665353"/>
            </a:xfrm>
            <a:custGeom>
              <a:avLst/>
              <a:gdLst/>
              <a:ahLst/>
              <a:cxnLst/>
              <a:rect l="l" t="t" r="r" b="b"/>
              <a:pathLst>
                <a:path w="665226" h="665353">
                  <a:moveTo>
                    <a:pt x="382905" y="0"/>
                  </a:moveTo>
                  <a:cubicBezTo>
                    <a:pt x="366649" y="0"/>
                    <a:pt x="353695" y="6477"/>
                    <a:pt x="350520" y="19431"/>
                  </a:cubicBezTo>
                  <a:cubicBezTo>
                    <a:pt x="344043" y="32385"/>
                    <a:pt x="344043" y="48641"/>
                    <a:pt x="356997" y="55118"/>
                  </a:cubicBezTo>
                  <a:lnTo>
                    <a:pt x="431546" y="129794"/>
                  </a:lnTo>
                  <a:lnTo>
                    <a:pt x="129794" y="428244"/>
                  </a:lnTo>
                  <a:lnTo>
                    <a:pt x="58420" y="356997"/>
                  </a:lnTo>
                  <a:cubicBezTo>
                    <a:pt x="51054" y="349631"/>
                    <a:pt x="40132" y="346075"/>
                    <a:pt x="29718" y="346075"/>
                  </a:cubicBezTo>
                  <a:cubicBezTo>
                    <a:pt x="26162" y="346075"/>
                    <a:pt x="22860" y="346329"/>
                    <a:pt x="19558" y="347218"/>
                  </a:cubicBezTo>
                  <a:cubicBezTo>
                    <a:pt x="9779" y="350520"/>
                    <a:pt x="0" y="366649"/>
                    <a:pt x="0" y="379603"/>
                  </a:cubicBezTo>
                  <a:lnTo>
                    <a:pt x="0" y="626364"/>
                  </a:lnTo>
                  <a:cubicBezTo>
                    <a:pt x="0" y="648970"/>
                    <a:pt x="16256" y="665353"/>
                    <a:pt x="35687" y="665353"/>
                  </a:cubicBezTo>
                  <a:lnTo>
                    <a:pt x="285623" y="665353"/>
                  </a:lnTo>
                  <a:cubicBezTo>
                    <a:pt x="301752" y="665353"/>
                    <a:pt x="311531" y="655574"/>
                    <a:pt x="318008" y="642620"/>
                  </a:cubicBezTo>
                  <a:cubicBezTo>
                    <a:pt x="321183" y="632968"/>
                    <a:pt x="321183" y="616712"/>
                    <a:pt x="308229" y="606933"/>
                  </a:cubicBezTo>
                  <a:lnTo>
                    <a:pt x="236855" y="535559"/>
                  </a:lnTo>
                  <a:lnTo>
                    <a:pt x="535432" y="233680"/>
                  </a:lnTo>
                  <a:lnTo>
                    <a:pt x="610108" y="308229"/>
                  </a:lnTo>
                  <a:cubicBezTo>
                    <a:pt x="614807" y="312928"/>
                    <a:pt x="624840" y="316103"/>
                    <a:pt x="634873" y="316103"/>
                  </a:cubicBezTo>
                  <a:cubicBezTo>
                    <a:pt x="638556" y="316103"/>
                    <a:pt x="642239" y="315722"/>
                    <a:pt x="645795" y="314706"/>
                  </a:cubicBezTo>
                  <a:cubicBezTo>
                    <a:pt x="658749" y="311531"/>
                    <a:pt x="665226" y="295275"/>
                    <a:pt x="665226" y="282321"/>
                  </a:cubicBezTo>
                  <a:lnTo>
                    <a:pt x="665226" y="35687"/>
                  </a:lnTo>
                  <a:cubicBezTo>
                    <a:pt x="665226" y="16256"/>
                    <a:pt x="648970" y="0"/>
                    <a:pt x="6295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0" name="Group 193">
            <a:extLst>
              <a:ext uri="{FF2B5EF4-FFF2-40B4-BE49-F238E27FC236}">
                <a16:creationId xmlns:a16="http://schemas.microsoft.com/office/drawing/2014/main" id="{64CC2C16-5F62-05CE-B67A-F7729501BCE2}"/>
              </a:ext>
            </a:extLst>
          </p:cNvPr>
          <p:cNvGrpSpPr>
            <a:grpSpLocks noChangeAspect="1"/>
          </p:cNvGrpSpPr>
          <p:nvPr/>
        </p:nvGrpSpPr>
        <p:grpSpPr>
          <a:xfrm>
            <a:off x="8421135" y="2230848"/>
            <a:ext cx="235980" cy="227340"/>
            <a:chOff x="0" y="0"/>
            <a:chExt cx="314640" cy="303120"/>
          </a:xfrm>
        </p:grpSpPr>
        <p:sp>
          <p:nvSpPr>
            <p:cNvPr id="211" name="Freeform 194">
              <a:extLst>
                <a:ext uri="{FF2B5EF4-FFF2-40B4-BE49-F238E27FC236}">
                  <a16:creationId xmlns:a16="http://schemas.microsoft.com/office/drawing/2014/main" id="{DF65B812-6823-6A9F-CFF3-5741394D5F3F}"/>
                </a:ext>
              </a:extLst>
            </p:cNvPr>
            <p:cNvSpPr/>
            <p:nvPr/>
          </p:nvSpPr>
          <p:spPr>
            <a:xfrm>
              <a:off x="127" y="127"/>
              <a:ext cx="314706" cy="303149"/>
            </a:xfrm>
            <a:custGeom>
              <a:avLst/>
              <a:gdLst/>
              <a:ahLst/>
              <a:cxnLst/>
              <a:rect l="l" t="t" r="r" b="b"/>
              <a:pathLst>
                <a:path w="314706" h="303149">
                  <a:moveTo>
                    <a:pt x="99822" y="0"/>
                  </a:moveTo>
                  <a:cubicBezTo>
                    <a:pt x="70485" y="0"/>
                    <a:pt x="41656" y="11684"/>
                    <a:pt x="22733" y="30480"/>
                  </a:cubicBezTo>
                  <a:lnTo>
                    <a:pt x="0" y="56388"/>
                  </a:lnTo>
                  <a:lnTo>
                    <a:pt x="246507" y="303149"/>
                  </a:lnTo>
                  <a:lnTo>
                    <a:pt x="275717" y="283718"/>
                  </a:lnTo>
                  <a:cubicBezTo>
                    <a:pt x="314706" y="241427"/>
                    <a:pt x="314706" y="173355"/>
                    <a:pt x="275717" y="131191"/>
                  </a:cubicBezTo>
                  <a:lnTo>
                    <a:pt x="171831" y="30480"/>
                  </a:lnTo>
                  <a:cubicBezTo>
                    <a:pt x="152146" y="9144"/>
                    <a:pt x="125730" y="0"/>
                    <a:pt x="998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2" name="Group 195">
            <a:extLst>
              <a:ext uri="{FF2B5EF4-FFF2-40B4-BE49-F238E27FC236}">
                <a16:creationId xmlns:a16="http://schemas.microsoft.com/office/drawing/2014/main" id="{A6520CE6-F500-D218-0BF4-9AC9B1EABB01}"/>
              </a:ext>
            </a:extLst>
          </p:cNvPr>
          <p:cNvGrpSpPr>
            <a:grpSpLocks noChangeAspect="1"/>
          </p:cNvGrpSpPr>
          <p:nvPr/>
        </p:nvGrpSpPr>
        <p:grpSpPr>
          <a:xfrm>
            <a:off x="8818035" y="2630448"/>
            <a:ext cx="238680" cy="230040"/>
            <a:chOff x="0" y="0"/>
            <a:chExt cx="318240" cy="306720"/>
          </a:xfrm>
        </p:grpSpPr>
        <p:sp>
          <p:nvSpPr>
            <p:cNvPr id="213" name="Freeform 196">
              <a:extLst>
                <a:ext uri="{FF2B5EF4-FFF2-40B4-BE49-F238E27FC236}">
                  <a16:creationId xmlns:a16="http://schemas.microsoft.com/office/drawing/2014/main" id="{7E69FA24-1268-5B0F-3940-1EAE1B640040}"/>
                </a:ext>
              </a:extLst>
            </p:cNvPr>
            <p:cNvSpPr/>
            <p:nvPr/>
          </p:nvSpPr>
          <p:spPr>
            <a:xfrm>
              <a:off x="127" y="0"/>
              <a:ext cx="318262" cy="306705"/>
            </a:xfrm>
            <a:custGeom>
              <a:avLst/>
              <a:gdLst/>
              <a:ahLst/>
              <a:cxnLst/>
              <a:rect l="l" t="t" r="r" b="b"/>
              <a:pathLst>
                <a:path w="318262" h="306705">
                  <a:moveTo>
                    <a:pt x="102870" y="0"/>
                  </a:moveTo>
                  <a:cubicBezTo>
                    <a:pt x="81026" y="0"/>
                    <a:pt x="59309" y="6858"/>
                    <a:pt x="42164" y="21082"/>
                  </a:cubicBezTo>
                  <a:cubicBezTo>
                    <a:pt x="38989" y="21082"/>
                    <a:pt x="32512" y="27559"/>
                    <a:pt x="29210" y="30734"/>
                  </a:cubicBezTo>
                  <a:lnTo>
                    <a:pt x="0" y="60071"/>
                  </a:lnTo>
                  <a:lnTo>
                    <a:pt x="250063" y="306705"/>
                  </a:lnTo>
                  <a:lnTo>
                    <a:pt x="276098" y="277495"/>
                  </a:lnTo>
                  <a:cubicBezTo>
                    <a:pt x="318262" y="238506"/>
                    <a:pt x="318262" y="167132"/>
                    <a:pt x="276098" y="128143"/>
                  </a:cubicBezTo>
                  <a:lnTo>
                    <a:pt x="178689" y="30861"/>
                  </a:lnTo>
                  <a:cubicBezTo>
                    <a:pt x="158623" y="10795"/>
                    <a:pt x="130429" y="0"/>
                    <a:pt x="10287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4" name="Group 197">
            <a:extLst>
              <a:ext uri="{FF2B5EF4-FFF2-40B4-BE49-F238E27FC236}">
                <a16:creationId xmlns:a16="http://schemas.microsoft.com/office/drawing/2014/main" id="{2FEBC342-6D0E-F51D-3E6B-A6FB13D991F9}"/>
              </a:ext>
            </a:extLst>
          </p:cNvPr>
          <p:cNvGrpSpPr>
            <a:grpSpLocks noChangeAspect="1"/>
          </p:cNvGrpSpPr>
          <p:nvPr/>
        </p:nvGrpSpPr>
        <p:grpSpPr>
          <a:xfrm>
            <a:off x="8328795" y="2315088"/>
            <a:ext cx="640440" cy="629640"/>
            <a:chOff x="0" y="0"/>
            <a:chExt cx="853920" cy="839520"/>
          </a:xfrm>
        </p:grpSpPr>
        <p:sp>
          <p:nvSpPr>
            <p:cNvPr id="215" name="Freeform 198">
              <a:extLst>
                <a:ext uri="{FF2B5EF4-FFF2-40B4-BE49-F238E27FC236}">
                  <a16:creationId xmlns:a16="http://schemas.microsoft.com/office/drawing/2014/main" id="{EFEB4F0C-23F5-2ACF-DFE0-57E74E610F79}"/>
                </a:ext>
              </a:extLst>
            </p:cNvPr>
            <p:cNvSpPr/>
            <p:nvPr/>
          </p:nvSpPr>
          <p:spPr>
            <a:xfrm>
              <a:off x="0" y="127"/>
              <a:ext cx="853821" cy="839470"/>
            </a:xfrm>
            <a:custGeom>
              <a:avLst/>
              <a:gdLst/>
              <a:ahLst/>
              <a:cxnLst/>
              <a:rect l="l" t="t" r="r" b="b"/>
              <a:pathLst>
                <a:path w="853821" h="839470">
                  <a:moveTo>
                    <a:pt x="74676" y="0"/>
                  </a:moveTo>
                  <a:cubicBezTo>
                    <a:pt x="9779" y="64897"/>
                    <a:pt x="0" y="142875"/>
                    <a:pt x="29210" y="207772"/>
                  </a:cubicBezTo>
                  <a:cubicBezTo>
                    <a:pt x="142875" y="435102"/>
                    <a:pt x="405765" y="697992"/>
                    <a:pt x="646049" y="821436"/>
                  </a:cubicBezTo>
                  <a:cubicBezTo>
                    <a:pt x="669671" y="833247"/>
                    <a:pt x="694944" y="839470"/>
                    <a:pt x="720852" y="839470"/>
                  </a:cubicBezTo>
                  <a:cubicBezTo>
                    <a:pt x="765937" y="839470"/>
                    <a:pt x="812546" y="820547"/>
                    <a:pt x="853821" y="779145"/>
                  </a:cubicBezTo>
                  <a:lnTo>
                    <a:pt x="7467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6" name="Group 199">
            <a:extLst>
              <a:ext uri="{FF2B5EF4-FFF2-40B4-BE49-F238E27FC236}">
                <a16:creationId xmlns:a16="http://schemas.microsoft.com/office/drawing/2014/main" id="{0CA6339F-587F-7F15-3F37-C0AAD830BD9E}"/>
              </a:ext>
            </a:extLst>
          </p:cNvPr>
          <p:cNvGrpSpPr>
            <a:grpSpLocks noChangeAspect="1"/>
          </p:cNvGrpSpPr>
          <p:nvPr/>
        </p:nvGrpSpPr>
        <p:grpSpPr>
          <a:xfrm>
            <a:off x="14053875" y="3920508"/>
            <a:ext cx="583200" cy="640440"/>
            <a:chOff x="0" y="0"/>
            <a:chExt cx="777600" cy="853920"/>
          </a:xfrm>
        </p:grpSpPr>
        <p:sp>
          <p:nvSpPr>
            <p:cNvPr id="217" name="Freeform 200">
              <a:extLst>
                <a:ext uri="{FF2B5EF4-FFF2-40B4-BE49-F238E27FC236}">
                  <a16:creationId xmlns:a16="http://schemas.microsoft.com/office/drawing/2014/main" id="{3709D017-F0BE-9D27-AC15-59A9EACA88CA}"/>
                </a:ext>
              </a:extLst>
            </p:cNvPr>
            <p:cNvSpPr/>
            <p:nvPr/>
          </p:nvSpPr>
          <p:spPr>
            <a:xfrm>
              <a:off x="0" y="0"/>
              <a:ext cx="777621" cy="853821"/>
            </a:xfrm>
            <a:custGeom>
              <a:avLst/>
              <a:gdLst/>
              <a:ahLst/>
              <a:cxnLst/>
              <a:rect l="l" t="t" r="r" b="b"/>
              <a:pathLst>
                <a:path w="777621" h="853821">
                  <a:moveTo>
                    <a:pt x="582295" y="236474"/>
                  </a:moveTo>
                  <a:cubicBezTo>
                    <a:pt x="592074" y="236474"/>
                    <a:pt x="601980" y="240157"/>
                    <a:pt x="609092" y="247269"/>
                  </a:cubicBezTo>
                  <a:cubicBezTo>
                    <a:pt x="619887" y="257937"/>
                    <a:pt x="619887" y="279527"/>
                    <a:pt x="609092" y="301117"/>
                  </a:cubicBezTo>
                  <a:lnTo>
                    <a:pt x="376174" y="533908"/>
                  </a:lnTo>
                  <a:cubicBezTo>
                    <a:pt x="365506" y="541020"/>
                    <a:pt x="358267" y="544703"/>
                    <a:pt x="347472" y="544703"/>
                  </a:cubicBezTo>
                  <a:cubicBezTo>
                    <a:pt x="340360" y="544703"/>
                    <a:pt x="329565" y="541020"/>
                    <a:pt x="322453" y="533908"/>
                  </a:cubicBezTo>
                  <a:lnTo>
                    <a:pt x="247142" y="455041"/>
                  </a:lnTo>
                  <a:cubicBezTo>
                    <a:pt x="232791" y="444373"/>
                    <a:pt x="232791" y="415671"/>
                    <a:pt x="247142" y="401320"/>
                  </a:cubicBezTo>
                  <a:cubicBezTo>
                    <a:pt x="252476" y="395859"/>
                    <a:pt x="262382" y="393192"/>
                    <a:pt x="272669" y="393192"/>
                  </a:cubicBezTo>
                  <a:cubicBezTo>
                    <a:pt x="282956" y="393192"/>
                    <a:pt x="293751" y="395859"/>
                    <a:pt x="300863" y="401320"/>
                  </a:cubicBezTo>
                  <a:lnTo>
                    <a:pt x="347345" y="451485"/>
                  </a:lnTo>
                  <a:lnTo>
                    <a:pt x="555371" y="247269"/>
                  </a:lnTo>
                  <a:cubicBezTo>
                    <a:pt x="562483" y="240157"/>
                    <a:pt x="572389" y="236474"/>
                    <a:pt x="582295" y="236474"/>
                  </a:cubicBezTo>
                  <a:close/>
                  <a:moveTo>
                    <a:pt x="193421" y="0"/>
                  </a:moveTo>
                  <a:cubicBezTo>
                    <a:pt x="82423" y="0"/>
                    <a:pt x="0" y="85979"/>
                    <a:pt x="0" y="193421"/>
                  </a:cubicBezTo>
                  <a:lnTo>
                    <a:pt x="0" y="501650"/>
                  </a:lnTo>
                  <a:cubicBezTo>
                    <a:pt x="0" y="609092"/>
                    <a:pt x="82423" y="695071"/>
                    <a:pt x="193421" y="695071"/>
                  </a:cubicBezTo>
                  <a:lnTo>
                    <a:pt x="232918" y="695071"/>
                  </a:lnTo>
                  <a:lnTo>
                    <a:pt x="232918" y="813308"/>
                  </a:lnTo>
                  <a:cubicBezTo>
                    <a:pt x="232918" y="831215"/>
                    <a:pt x="240030" y="845439"/>
                    <a:pt x="254381" y="849122"/>
                  </a:cubicBezTo>
                  <a:cubicBezTo>
                    <a:pt x="260350" y="852043"/>
                    <a:pt x="266954" y="853821"/>
                    <a:pt x="273050" y="853821"/>
                  </a:cubicBezTo>
                  <a:cubicBezTo>
                    <a:pt x="281686" y="853821"/>
                    <a:pt x="289687" y="850392"/>
                    <a:pt x="293878" y="842010"/>
                  </a:cubicBezTo>
                  <a:lnTo>
                    <a:pt x="437134" y="695198"/>
                  </a:lnTo>
                  <a:lnTo>
                    <a:pt x="576961" y="695198"/>
                  </a:lnTo>
                  <a:cubicBezTo>
                    <a:pt x="684403" y="695198"/>
                    <a:pt x="773938" y="609219"/>
                    <a:pt x="773938" y="501777"/>
                  </a:cubicBezTo>
                  <a:lnTo>
                    <a:pt x="773938" y="193421"/>
                  </a:lnTo>
                  <a:cubicBezTo>
                    <a:pt x="777621" y="85979"/>
                    <a:pt x="687959" y="0"/>
                    <a:pt x="58051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8" name="Group 201">
            <a:extLst>
              <a:ext uri="{FF2B5EF4-FFF2-40B4-BE49-F238E27FC236}">
                <a16:creationId xmlns:a16="http://schemas.microsoft.com/office/drawing/2014/main" id="{FA3D1F51-04D3-9528-41DF-E4E8528B5E8A}"/>
              </a:ext>
            </a:extLst>
          </p:cNvPr>
          <p:cNvGrpSpPr>
            <a:grpSpLocks noChangeAspect="1"/>
          </p:cNvGrpSpPr>
          <p:nvPr/>
        </p:nvGrpSpPr>
        <p:grpSpPr>
          <a:xfrm>
            <a:off x="13639695" y="3568428"/>
            <a:ext cx="642600" cy="699840"/>
            <a:chOff x="0" y="0"/>
            <a:chExt cx="856800" cy="933120"/>
          </a:xfrm>
        </p:grpSpPr>
        <p:sp>
          <p:nvSpPr>
            <p:cNvPr id="219" name="Freeform 202">
              <a:extLst>
                <a:ext uri="{FF2B5EF4-FFF2-40B4-BE49-F238E27FC236}">
                  <a16:creationId xmlns:a16="http://schemas.microsoft.com/office/drawing/2014/main" id="{C9C666E0-2E66-BCBE-9FC7-7F19E909629F}"/>
                </a:ext>
              </a:extLst>
            </p:cNvPr>
            <p:cNvSpPr/>
            <p:nvPr/>
          </p:nvSpPr>
          <p:spPr>
            <a:xfrm>
              <a:off x="0" y="127"/>
              <a:ext cx="856869" cy="933069"/>
            </a:xfrm>
            <a:custGeom>
              <a:avLst/>
              <a:gdLst/>
              <a:ahLst/>
              <a:cxnLst/>
              <a:rect l="l" t="t" r="r" b="b"/>
              <a:pathLst>
                <a:path w="856869" h="933069">
                  <a:moveTo>
                    <a:pt x="430276" y="154178"/>
                  </a:moveTo>
                  <a:cubicBezTo>
                    <a:pt x="491236" y="154178"/>
                    <a:pt x="544957" y="207899"/>
                    <a:pt x="544957" y="272415"/>
                  </a:cubicBezTo>
                  <a:cubicBezTo>
                    <a:pt x="544957" y="308229"/>
                    <a:pt x="527050" y="344043"/>
                    <a:pt x="501904" y="365633"/>
                  </a:cubicBezTo>
                  <a:cubicBezTo>
                    <a:pt x="483997" y="380111"/>
                    <a:pt x="469646" y="401574"/>
                    <a:pt x="469646" y="430276"/>
                  </a:cubicBezTo>
                  <a:cubicBezTo>
                    <a:pt x="469646" y="451739"/>
                    <a:pt x="451612" y="469646"/>
                    <a:pt x="430149" y="469646"/>
                  </a:cubicBezTo>
                  <a:cubicBezTo>
                    <a:pt x="408686" y="469646"/>
                    <a:pt x="390652" y="451739"/>
                    <a:pt x="390652" y="430276"/>
                  </a:cubicBezTo>
                  <a:cubicBezTo>
                    <a:pt x="390652" y="380111"/>
                    <a:pt x="412242" y="333502"/>
                    <a:pt x="451612" y="304800"/>
                  </a:cubicBezTo>
                  <a:cubicBezTo>
                    <a:pt x="462407" y="294005"/>
                    <a:pt x="465963" y="286766"/>
                    <a:pt x="465963" y="272542"/>
                  </a:cubicBezTo>
                  <a:cubicBezTo>
                    <a:pt x="465963" y="251079"/>
                    <a:pt x="448056" y="233172"/>
                    <a:pt x="426593" y="233172"/>
                  </a:cubicBezTo>
                  <a:cubicBezTo>
                    <a:pt x="401447" y="233172"/>
                    <a:pt x="383413" y="251079"/>
                    <a:pt x="383413" y="272542"/>
                  </a:cubicBezTo>
                  <a:cubicBezTo>
                    <a:pt x="383413" y="294005"/>
                    <a:pt x="365506" y="312039"/>
                    <a:pt x="344043" y="312039"/>
                  </a:cubicBezTo>
                  <a:cubicBezTo>
                    <a:pt x="322580" y="312039"/>
                    <a:pt x="304546" y="294005"/>
                    <a:pt x="304546" y="272542"/>
                  </a:cubicBezTo>
                  <a:cubicBezTo>
                    <a:pt x="311658" y="208026"/>
                    <a:pt x="365506" y="154305"/>
                    <a:pt x="430022" y="154305"/>
                  </a:cubicBezTo>
                  <a:close/>
                  <a:moveTo>
                    <a:pt x="430276" y="541274"/>
                  </a:moveTo>
                  <a:cubicBezTo>
                    <a:pt x="451739" y="541274"/>
                    <a:pt x="469773" y="559308"/>
                    <a:pt x="469773" y="580771"/>
                  </a:cubicBezTo>
                  <a:cubicBezTo>
                    <a:pt x="469773" y="602234"/>
                    <a:pt x="451739" y="620141"/>
                    <a:pt x="430276" y="620141"/>
                  </a:cubicBezTo>
                  <a:cubicBezTo>
                    <a:pt x="408813" y="620141"/>
                    <a:pt x="390779" y="602234"/>
                    <a:pt x="390779" y="580771"/>
                  </a:cubicBezTo>
                  <a:cubicBezTo>
                    <a:pt x="390779" y="559308"/>
                    <a:pt x="408813" y="541274"/>
                    <a:pt x="430276" y="541274"/>
                  </a:cubicBezTo>
                  <a:close/>
                  <a:moveTo>
                    <a:pt x="197231" y="0"/>
                  </a:moveTo>
                  <a:cubicBezTo>
                    <a:pt x="89662" y="0"/>
                    <a:pt x="0" y="89662"/>
                    <a:pt x="0" y="197231"/>
                  </a:cubicBezTo>
                  <a:lnTo>
                    <a:pt x="0" y="584200"/>
                  </a:lnTo>
                  <a:cubicBezTo>
                    <a:pt x="0" y="680974"/>
                    <a:pt x="71755" y="756412"/>
                    <a:pt x="161290" y="774192"/>
                  </a:cubicBezTo>
                  <a:lnTo>
                    <a:pt x="161290" y="892556"/>
                  </a:lnTo>
                  <a:cubicBezTo>
                    <a:pt x="161290" y="910463"/>
                    <a:pt x="168402" y="924814"/>
                    <a:pt x="182753" y="928370"/>
                  </a:cubicBezTo>
                  <a:cubicBezTo>
                    <a:pt x="188722" y="931291"/>
                    <a:pt x="195326" y="933069"/>
                    <a:pt x="201422" y="933069"/>
                  </a:cubicBezTo>
                  <a:cubicBezTo>
                    <a:pt x="210185" y="933069"/>
                    <a:pt x="218059" y="929640"/>
                    <a:pt x="222250" y="921258"/>
                  </a:cubicBezTo>
                  <a:lnTo>
                    <a:pt x="365760" y="777875"/>
                  </a:lnTo>
                  <a:lnTo>
                    <a:pt x="466090" y="777875"/>
                  </a:lnTo>
                  <a:lnTo>
                    <a:pt x="466090" y="659638"/>
                  </a:lnTo>
                  <a:cubicBezTo>
                    <a:pt x="466090" y="509143"/>
                    <a:pt x="588010" y="387223"/>
                    <a:pt x="738505" y="387223"/>
                  </a:cubicBezTo>
                  <a:lnTo>
                    <a:pt x="856869" y="387223"/>
                  </a:lnTo>
                  <a:lnTo>
                    <a:pt x="856869" y="197231"/>
                  </a:lnTo>
                  <a:cubicBezTo>
                    <a:pt x="856742" y="89662"/>
                    <a:pt x="770763" y="0"/>
                    <a:pt x="66319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0" name="Group 203">
            <a:extLst>
              <a:ext uri="{FF2B5EF4-FFF2-40B4-BE49-F238E27FC236}">
                <a16:creationId xmlns:a16="http://schemas.microsoft.com/office/drawing/2014/main" id="{AB02D5E0-BA0A-AF4A-9182-F84611CFA0D7}"/>
              </a:ext>
            </a:extLst>
          </p:cNvPr>
          <p:cNvGrpSpPr>
            <a:grpSpLocks noChangeAspect="1"/>
          </p:cNvGrpSpPr>
          <p:nvPr/>
        </p:nvGrpSpPr>
        <p:grpSpPr>
          <a:xfrm>
            <a:off x="5991675" y="3625128"/>
            <a:ext cx="890460" cy="892620"/>
            <a:chOff x="0" y="0"/>
            <a:chExt cx="1187280" cy="1190160"/>
          </a:xfrm>
        </p:grpSpPr>
        <p:sp>
          <p:nvSpPr>
            <p:cNvPr id="221" name="Freeform 204">
              <a:extLst>
                <a:ext uri="{FF2B5EF4-FFF2-40B4-BE49-F238E27FC236}">
                  <a16:creationId xmlns:a16="http://schemas.microsoft.com/office/drawing/2014/main" id="{2EF3D99A-C244-6419-7BC6-B7290BDA8FA5}"/>
                </a:ext>
              </a:extLst>
            </p:cNvPr>
            <p:cNvSpPr/>
            <p:nvPr/>
          </p:nvSpPr>
          <p:spPr>
            <a:xfrm>
              <a:off x="127" y="0"/>
              <a:ext cx="1187450" cy="1190244"/>
            </a:xfrm>
            <a:custGeom>
              <a:avLst/>
              <a:gdLst/>
              <a:ahLst/>
              <a:cxnLst/>
              <a:rect l="l" t="t" r="r" b="b"/>
              <a:pathLst>
                <a:path w="1187450" h="1190244">
                  <a:moveTo>
                    <a:pt x="802132" y="141097"/>
                  </a:moveTo>
                  <a:cubicBezTo>
                    <a:pt x="940181" y="141097"/>
                    <a:pt x="1049274" y="250317"/>
                    <a:pt x="1049274" y="384937"/>
                  </a:cubicBezTo>
                  <a:lnTo>
                    <a:pt x="1049274" y="497205"/>
                  </a:lnTo>
                  <a:cubicBezTo>
                    <a:pt x="1042797" y="497205"/>
                    <a:pt x="1039749" y="503682"/>
                    <a:pt x="1036447" y="503682"/>
                  </a:cubicBezTo>
                  <a:cubicBezTo>
                    <a:pt x="1020318" y="426720"/>
                    <a:pt x="988314" y="359410"/>
                    <a:pt x="936879" y="301625"/>
                  </a:cubicBezTo>
                  <a:lnTo>
                    <a:pt x="786130" y="452374"/>
                  </a:lnTo>
                  <a:cubicBezTo>
                    <a:pt x="834263" y="516509"/>
                    <a:pt x="847090" y="596773"/>
                    <a:pt x="824611" y="677037"/>
                  </a:cubicBezTo>
                  <a:cubicBezTo>
                    <a:pt x="814959" y="699389"/>
                    <a:pt x="802132" y="718693"/>
                    <a:pt x="786130" y="741172"/>
                  </a:cubicBezTo>
                  <a:lnTo>
                    <a:pt x="936879" y="888619"/>
                  </a:lnTo>
                  <a:cubicBezTo>
                    <a:pt x="985012" y="830834"/>
                    <a:pt x="1020318" y="763524"/>
                    <a:pt x="1036447" y="686435"/>
                  </a:cubicBezTo>
                  <a:cubicBezTo>
                    <a:pt x="1039749" y="686435"/>
                    <a:pt x="1042924" y="692912"/>
                    <a:pt x="1049274" y="692912"/>
                  </a:cubicBezTo>
                  <a:lnTo>
                    <a:pt x="1049274" y="805180"/>
                  </a:lnTo>
                  <a:cubicBezTo>
                    <a:pt x="1049274" y="939927"/>
                    <a:pt x="940181" y="1048893"/>
                    <a:pt x="802132" y="1048893"/>
                  </a:cubicBezTo>
                  <a:lnTo>
                    <a:pt x="689864" y="1048893"/>
                  </a:lnTo>
                  <a:cubicBezTo>
                    <a:pt x="689864" y="1045718"/>
                    <a:pt x="686689" y="1039368"/>
                    <a:pt x="686689" y="1036066"/>
                  </a:cubicBezTo>
                  <a:cubicBezTo>
                    <a:pt x="763651" y="1020064"/>
                    <a:pt x="831088" y="988060"/>
                    <a:pt x="888873" y="936625"/>
                  </a:cubicBezTo>
                  <a:lnTo>
                    <a:pt x="741299" y="789178"/>
                  </a:lnTo>
                  <a:cubicBezTo>
                    <a:pt x="718820" y="805307"/>
                    <a:pt x="699516" y="814832"/>
                    <a:pt x="677037" y="824484"/>
                  </a:cubicBezTo>
                  <a:cubicBezTo>
                    <a:pt x="648208" y="830961"/>
                    <a:pt x="619252" y="837311"/>
                    <a:pt x="596900" y="837311"/>
                  </a:cubicBezTo>
                  <a:cubicBezTo>
                    <a:pt x="542290" y="837311"/>
                    <a:pt x="490982" y="821182"/>
                    <a:pt x="452501" y="789178"/>
                  </a:cubicBezTo>
                  <a:lnTo>
                    <a:pt x="301498" y="936752"/>
                  </a:lnTo>
                  <a:cubicBezTo>
                    <a:pt x="359283" y="984758"/>
                    <a:pt x="426720" y="1020191"/>
                    <a:pt x="503682" y="1036193"/>
                  </a:cubicBezTo>
                  <a:cubicBezTo>
                    <a:pt x="503682" y="1039495"/>
                    <a:pt x="500507" y="1045845"/>
                    <a:pt x="500507" y="1049020"/>
                  </a:cubicBezTo>
                  <a:lnTo>
                    <a:pt x="388239" y="1049020"/>
                  </a:lnTo>
                  <a:cubicBezTo>
                    <a:pt x="250190" y="1049020"/>
                    <a:pt x="141097" y="939927"/>
                    <a:pt x="141097" y="805307"/>
                  </a:cubicBezTo>
                  <a:lnTo>
                    <a:pt x="141097" y="692912"/>
                  </a:lnTo>
                  <a:cubicBezTo>
                    <a:pt x="147574" y="692912"/>
                    <a:pt x="150749" y="686435"/>
                    <a:pt x="153924" y="686435"/>
                  </a:cubicBezTo>
                  <a:cubicBezTo>
                    <a:pt x="170053" y="763397"/>
                    <a:pt x="202057" y="830834"/>
                    <a:pt x="253492" y="888619"/>
                  </a:cubicBezTo>
                  <a:lnTo>
                    <a:pt x="404368" y="741045"/>
                  </a:lnTo>
                  <a:cubicBezTo>
                    <a:pt x="356235" y="676910"/>
                    <a:pt x="343408" y="596646"/>
                    <a:pt x="365760" y="516382"/>
                  </a:cubicBezTo>
                  <a:cubicBezTo>
                    <a:pt x="375412" y="490728"/>
                    <a:pt x="388239" y="471424"/>
                    <a:pt x="404368" y="452247"/>
                  </a:cubicBezTo>
                  <a:lnTo>
                    <a:pt x="253492" y="301625"/>
                  </a:lnTo>
                  <a:cubicBezTo>
                    <a:pt x="205359" y="359410"/>
                    <a:pt x="170053" y="426720"/>
                    <a:pt x="153924" y="503682"/>
                  </a:cubicBezTo>
                  <a:cubicBezTo>
                    <a:pt x="150749" y="503682"/>
                    <a:pt x="147447" y="497205"/>
                    <a:pt x="141097" y="497205"/>
                  </a:cubicBezTo>
                  <a:lnTo>
                    <a:pt x="141097" y="385064"/>
                  </a:lnTo>
                  <a:cubicBezTo>
                    <a:pt x="141097" y="250317"/>
                    <a:pt x="250190" y="141224"/>
                    <a:pt x="388239" y="141224"/>
                  </a:cubicBezTo>
                  <a:lnTo>
                    <a:pt x="500634" y="141224"/>
                  </a:lnTo>
                  <a:cubicBezTo>
                    <a:pt x="500634" y="144526"/>
                    <a:pt x="503809" y="150876"/>
                    <a:pt x="503809" y="154051"/>
                  </a:cubicBezTo>
                  <a:cubicBezTo>
                    <a:pt x="426847" y="170180"/>
                    <a:pt x="359410" y="202184"/>
                    <a:pt x="301625" y="253492"/>
                  </a:cubicBezTo>
                  <a:lnTo>
                    <a:pt x="452374" y="400939"/>
                  </a:lnTo>
                  <a:cubicBezTo>
                    <a:pt x="471678" y="384937"/>
                    <a:pt x="490855" y="375285"/>
                    <a:pt x="516509" y="365760"/>
                  </a:cubicBezTo>
                  <a:cubicBezTo>
                    <a:pt x="543560" y="355981"/>
                    <a:pt x="570738" y="351409"/>
                    <a:pt x="597154" y="351409"/>
                  </a:cubicBezTo>
                  <a:cubicBezTo>
                    <a:pt x="649097" y="351409"/>
                    <a:pt x="698627" y="369189"/>
                    <a:pt x="741172" y="400939"/>
                  </a:cubicBezTo>
                  <a:lnTo>
                    <a:pt x="888873" y="253492"/>
                  </a:lnTo>
                  <a:cubicBezTo>
                    <a:pt x="831088" y="205359"/>
                    <a:pt x="763651" y="170053"/>
                    <a:pt x="686689" y="154051"/>
                  </a:cubicBezTo>
                  <a:cubicBezTo>
                    <a:pt x="686689" y="150876"/>
                    <a:pt x="689864" y="144526"/>
                    <a:pt x="689864" y="141224"/>
                  </a:cubicBezTo>
                  <a:close/>
                  <a:moveTo>
                    <a:pt x="593598" y="0"/>
                  </a:moveTo>
                  <a:cubicBezTo>
                    <a:pt x="551942" y="0"/>
                    <a:pt x="510159" y="32131"/>
                    <a:pt x="497332" y="73787"/>
                  </a:cubicBezTo>
                  <a:lnTo>
                    <a:pt x="385064" y="73787"/>
                  </a:lnTo>
                  <a:cubicBezTo>
                    <a:pt x="215011" y="73787"/>
                    <a:pt x="73787" y="214884"/>
                    <a:pt x="73787" y="384937"/>
                  </a:cubicBezTo>
                  <a:lnTo>
                    <a:pt x="73787" y="497205"/>
                  </a:lnTo>
                  <a:cubicBezTo>
                    <a:pt x="32004" y="513334"/>
                    <a:pt x="0" y="551815"/>
                    <a:pt x="0" y="593598"/>
                  </a:cubicBezTo>
                  <a:cubicBezTo>
                    <a:pt x="0" y="638556"/>
                    <a:pt x="32131" y="680212"/>
                    <a:pt x="73787" y="689864"/>
                  </a:cubicBezTo>
                  <a:lnTo>
                    <a:pt x="73787" y="802132"/>
                  </a:lnTo>
                  <a:cubicBezTo>
                    <a:pt x="73787" y="975487"/>
                    <a:pt x="215011" y="1116584"/>
                    <a:pt x="385064" y="1116584"/>
                  </a:cubicBezTo>
                  <a:lnTo>
                    <a:pt x="497332" y="1116584"/>
                  </a:lnTo>
                  <a:cubicBezTo>
                    <a:pt x="513461" y="1155065"/>
                    <a:pt x="551942" y="1190244"/>
                    <a:pt x="593598" y="1190244"/>
                  </a:cubicBezTo>
                  <a:cubicBezTo>
                    <a:pt x="638556" y="1190244"/>
                    <a:pt x="680212" y="1155065"/>
                    <a:pt x="689864" y="1116584"/>
                  </a:cubicBezTo>
                  <a:lnTo>
                    <a:pt x="802259" y="1116584"/>
                  </a:lnTo>
                  <a:cubicBezTo>
                    <a:pt x="975487" y="1116584"/>
                    <a:pt x="1116838" y="975487"/>
                    <a:pt x="1116838" y="802132"/>
                  </a:cubicBezTo>
                  <a:lnTo>
                    <a:pt x="1116838" y="689737"/>
                  </a:lnTo>
                  <a:cubicBezTo>
                    <a:pt x="1155319" y="673608"/>
                    <a:pt x="1187450" y="638429"/>
                    <a:pt x="1187450" y="593471"/>
                  </a:cubicBezTo>
                  <a:cubicBezTo>
                    <a:pt x="1187450" y="551688"/>
                    <a:pt x="1155319" y="516382"/>
                    <a:pt x="1116838" y="497205"/>
                  </a:cubicBezTo>
                  <a:lnTo>
                    <a:pt x="1116838" y="385064"/>
                  </a:lnTo>
                  <a:cubicBezTo>
                    <a:pt x="1116838" y="215011"/>
                    <a:pt x="975614" y="73914"/>
                    <a:pt x="802259" y="73914"/>
                  </a:cubicBezTo>
                  <a:lnTo>
                    <a:pt x="689864" y="73914"/>
                  </a:lnTo>
                  <a:cubicBezTo>
                    <a:pt x="673862" y="32131"/>
                    <a:pt x="638429" y="0"/>
                    <a:pt x="5935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2" name="Group 205">
            <a:extLst>
              <a:ext uri="{FF2B5EF4-FFF2-40B4-BE49-F238E27FC236}">
                <a16:creationId xmlns:a16="http://schemas.microsoft.com/office/drawing/2014/main" id="{D7D84F8A-17B5-ED52-8009-3080145BDA99}"/>
              </a:ext>
            </a:extLst>
          </p:cNvPr>
          <p:cNvGrpSpPr>
            <a:grpSpLocks noChangeAspect="1"/>
          </p:cNvGrpSpPr>
          <p:nvPr/>
        </p:nvGrpSpPr>
        <p:grpSpPr>
          <a:xfrm>
            <a:off x="7113795" y="3626748"/>
            <a:ext cx="921780" cy="893700"/>
            <a:chOff x="0" y="0"/>
            <a:chExt cx="1229040" cy="1191600"/>
          </a:xfrm>
        </p:grpSpPr>
        <p:sp>
          <p:nvSpPr>
            <p:cNvPr id="223" name="Freeform 206">
              <a:extLst>
                <a:ext uri="{FF2B5EF4-FFF2-40B4-BE49-F238E27FC236}">
                  <a16:creationId xmlns:a16="http://schemas.microsoft.com/office/drawing/2014/main" id="{D3E7AC1F-87B5-D635-8C3E-02388B042D6D}"/>
                </a:ext>
              </a:extLst>
            </p:cNvPr>
            <p:cNvSpPr/>
            <p:nvPr/>
          </p:nvSpPr>
          <p:spPr>
            <a:xfrm>
              <a:off x="254" y="0"/>
              <a:ext cx="1228725" cy="1191641"/>
            </a:xfrm>
            <a:custGeom>
              <a:avLst/>
              <a:gdLst/>
              <a:ahLst/>
              <a:cxnLst/>
              <a:rect l="l" t="t" r="r" b="b"/>
              <a:pathLst>
                <a:path w="1228725" h="1191641">
                  <a:moveTo>
                    <a:pt x="260350" y="0"/>
                  </a:moveTo>
                  <a:cubicBezTo>
                    <a:pt x="239903" y="0"/>
                    <a:pt x="219329" y="2413"/>
                    <a:pt x="198882" y="7112"/>
                  </a:cubicBezTo>
                  <a:cubicBezTo>
                    <a:pt x="186055" y="10414"/>
                    <a:pt x="176403" y="19939"/>
                    <a:pt x="173228" y="32766"/>
                  </a:cubicBezTo>
                  <a:cubicBezTo>
                    <a:pt x="170053" y="45593"/>
                    <a:pt x="173228" y="55245"/>
                    <a:pt x="182753" y="64897"/>
                  </a:cubicBezTo>
                  <a:lnTo>
                    <a:pt x="272669" y="157988"/>
                  </a:lnTo>
                  <a:cubicBezTo>
                    <a:pt x="301498" y="183642"/>
                    <a:pt x="301498" y="228600"/>
                    <a:pt x="272669" y="257429"/>
                  </a:cubicBezTo>
                  <a:cubicBezTo>
                    <a:pt x="259842" y="271780"/>
                    <a:pt x="242062" y="279019"/>
                    <a:pt x="224028" y="279019"/>
                  </a:cubicBezTo>
                  <a:cubicBezTo>
                    <a:pt x="205994" y="279019"/>
                    <a:pt x="187579" y="271780"/>
                    <a:pt x="173101" y="257429"/>
                  </a:cubicBezTo>
                  <a:lnTo>
                    <a:pt x="80010" y="164338"/>
                  </a:lnTo>
                  <a:cubicBezTo>
                    <a:pt x="75565" y="159766"/>
                    <a:pt x="67818" y="155321"/>
                    <a:pt x="59055" y="155321"/>
                  </a:cubicBezTo>
                  <a:cubicBezTo>
                    <a:pt x="55499" y="155321"/>
                    <a:pt x="51689" y="156083"/>
                    <a:pt x="48006" y="157988"/>
                  </a:cubicBezTo>
                  <a:cubicBezTo>
                    <a:pt x="35179" y="161163"/>
                    <a:pt x="28702" y="167513"/>
                    <a:pt x="25654" y="180340"/>
                  </a:cubicBezTo>
                  <a:cubicBezTo>
                    <a:pt x="0" y="263779"/>
                    <a:pt x="25654" y="353695"/>
                    <a:pt x="89789" y="417830"/>
                  </a:cubicBezTo>
                  <a:cubicBezTo>
                    <a:pt x="138938" y="457708"/>
                    <a:pt x="196596" y="483743"/>
                    <a:pt x="266573" y="483743"/>
                  </a:cubicBezTo>
                  <a:cubicBezTo>
                    <a:pt x="292608" y="483743"/>
                    <a:pt x="320167" y="480187"/>
                    <a:pt x="349631" y="472313"/>
                  </a:cubicBezTo>
                  <a:lnTo>
                    <a:pt x="737870" y="863727"/>
                  </a:lnTo>
                  <a:cubicBezTo>
                    <a:pt x="708914" y="969645"/>
                    <a:pt x="734568" y="1056132"/>
                    <a:pt x="795655" y="1117219"/>
                  </a:cubicBezTo>
                  <a:cubicBezTo>
                    <a:pt x="844296" y="1168273"/>
                    <a:pt x="905764" y="1191641"/>
                    <a:pt x="969010" y="1191641"/>
                  </a:cubicBezTo>
                  <a:cubicBezTo>
                    <a:pt x="989203" y="1191641"/>
                    <a:pt x="1009650" y="1189228"/>
                    <a:pt x="1029970" y="1184529"/>
                  </a:cubicBezTo>
                  <a:cubicBezTo>
                    <a:pt x="1042797" y="1178052"/>
                    <a:pt x="1052322" y="1171702"/>
                    <a:pt x="1055624" y="1158875"/>
                  </a:cubicBezTo>
                  <a:cubicBezTo>
                    <a:pt x="1058926" y="1146048"/>
                    <a:pt x="1055624" y="1133221"/>
                    <a:pt x="1045972" y="1126744"/>
                  </a:cubicBezTo>
                  <a:lnTo>
                    <a:pt x="956056" y="1033780"/>
                  </a:lnTo>
                  <a:cubicBezTo>
                    <a:pt x="927227" y="1004824"/>
                    <a:pt x="927227" y="963168"/>
                    <a:pt x="956056" y="934339"/>
                  </a:cubicBezTo>
                  <a:cubicBezTo>
                    <a:pt x="968883" y="919861"/>
                    <a:pt x="986536" y="912622"/>
                    <a:pt x="1004697" y="912622"/>
                  </a:cubicBezTo>
                  <a:cubicBezTo>
                    <a:pt x="1022858" y="912622"/>
                    <a:pt x="1041146" y="919861"/>
                    <a:pt x="1055624" y="934339"/>
                  </a:cubicBezTo>
                  <a:lnTo>
                    <a:pt x="1148588" y="1027430"/>
                  </a:lnTo>
                  <a:cubicBezTo>
                    <a:pt x="1153414" y="1032129"/>
                    <a:pt x="1161415" y="1035050"/>
                    <a:pt x="1170432" y="1035050"/>
                  </a:cubicBezTo>
                  <a:cubicBezTo>
                    <a:pt x="1173734" y="1035050"/>
                    <a:pt x="1177290" y="1034669"/>
                    <a:pt x="1180592" y="1033780"/>
                  </a:cubicBezTo>
                  <a:cubicBezTo>
                    <a:pt x="1193419" y="1030478"/>
                    <a:pt x="1199896" y="1020953"/>
                    <a:pt x="1203071" y="1011301"/>
                  </a:cubicBezTo>
                  <a:cubicBezTo>
                    <a:pt x="1228725" y="924687"/>
                    <a:pt x="1203071" y="838073"/>
                    <a:pt x="1138936" y="773938"/>
                  </a:cubicBezTo>
                  <a:cubicBezTo>
                    <a:pt x="1097534" y="730123"/>
                    <a:pt x="1041019" y="702945"/>
                    <a:pt x="971042" y="702945"/>
                  </a:cubicBezTo>
                  <a:cubicBezTo>
                    <a:pt x="943483" y="702945"/>
                    <a:pt x="913765" y="707136"/>
                    <a:pt x="882269" y="716153"/>
                  </a:cubicBezTo>
                  <a:lnTo>
                    <a:pt x="494030" y="328041"/>
                  </a:lnTo>
                  <a:lnTo>
                    <a:pt x="497332" y="308737"/>
                  </a:lnTo>
                  <a:cubicBezTo>
                    <a:pt x="522986" y="225298"/>
                    <a:pt x="497332" y="135382"/>
                    <a:pt x="433197" y="71247"/>
                  </a:cubicBezTo>
                  <a:cubicBezTo>
                    <a:pt x="384556" y="22860"/>
                    <a:pt x="323342" y="0"/>
                    <a:pt x="26035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4" name="Group 207">
            <a:extLst>
              <a:ext uri="{FF2B5EF4-FFF2-40B4-BE49-F238E27FC236}">
                <a16:creationId xmlns:a16="http://schemas.microsoft.com/office/drawing/2014/main" id="{4DF7E98B-0502-1E86-F6CF-BBD1B7C820F9}"/>
              </a:ext>
            </a:extLst>
          </p:cNvPr>
          <p:cNvGrpSpPr>
            <a:grpSpLocks noChangeAspect="1"/>
          </p:cNvGrpSpPr>
          <p:nvPr/>
        </p:nvGrpSpPr>
        <p:grpSpPr>
          <a:xfrm>
            <a:off x="7115955" y="4088988"/>
            <a:ext cx="440640" cy="429300"/>
            <a:chOff x="0" y="0"/>
            <a:chExt cx="587520" cy="572400"/>
          </a:xfrm>
        </p:grpSpPr>
        <p:sp>
          <p:nvSpPr>
            <p:cNvPr id="225" name="Freeform 208">
              <a:extLst>
                <a:ext uri="{FF2B5EF4-FFF2-40B4-BE49-F238E27FC236}">
                  <a16:creationId xmlns:a16="http://schemas.microsoft.com/office/drawing/2014/main" id="{E65EF613-0B1F-8BA6-1DFA-006C06905C21}"/>
                </a:ext>
              </a:extLst>
            </p:cNvPr>
            <p:cNvSpPr/>
            <p:nvPr/>
          </p:nvSpPr>
          <p:spPr>
            <a:xfrm>
              <a:off x="0" y="0"/>
              <a:ext cx="587502" cy="572389"/>
            </a:xfrm>
            <a:custGeom>
              <a:avLst/>
              <a:gdLst/>
              <a:ahLst/>
              <a:cxnLst/>
              <a:rect l="l" t="t" r="r" b="b"/>
              <a:pathLst>
                <a:path w="587502" h="572389">
                  <a:moveTo>
                    <a:pt x="415671" y="153035"/>
                  </a:moveTo>
                  <a:cubicBezTo>
                    <a:pt x="424561" y="153035"/>
                    <a:pt x="433324" y="155448"/>
                    <a:pt x="439674" y="160274"/>
                  </a:cubicBezTo>
                  <a:cubicBezTo>
                    <a:pt x="452501" y="173101"/>
                    <a:pt x="452501" y="198755"/>
                    <a:pt x="439674" y="208407"/>
                  </a:cubicBezTo>
                  <a:lnTo>
                    <a:pt x="224663" y="423291"/>
                  </a:lnTo>
                  <a:cubicBezTo>
                    <a:pt x="219837" y="428117"/>
                    <a:pt x="211074" y="430530"/>
                    <a:pt x="202184" y="430530"/>
                  </a:cubicBezTo>
                  <a:cubicBezTo>
                    <a:pt x="193294" y="430530"/>
                    <a:pt x="184531" y="428117"/>
                    <a:pt x="179705" y="423291"/>
                  </a:cubicBezTo>
                  <a:cubicBezTo>
                    <a:pt x="166878" y="410464"/>
                    <a:pt x="166878" y="384810"/>
                    <a:pt x="179705" y="375158"/>
                  </a:cubicBezTo>
                  <a:lnTo>
                    <a:pt x="391668" y="160274"/>
                  </a:lnTo>
                  <a:cubicBezTo>
                    <a:pt x="398145" y="155448"/>
                    <a:pt x="406908" y="153035"/>
                    <a:pt x="415671" y="153035"/>
                  </a:cubicBezTo>
                  <a:close/>
                  <a:moveTo>
                    <a:pt x="391668" y="0"/>
                  </a:moveTo>
                  <a:lnTo>
                    <a:pt x="57785" y="333502"/>
                  </a:lnTo>
                  <a:cubicBezTo>
                    <a:pt x="0" y="391287"/>
                    <a:pt x="0" y="477774"/>
                    <a:pt x="57785" y="529082"/>
                  </a:cubicBezTo>
                  <a:cubicBezTo>
                    <a:pt x="85090" y="558038"/>
                    <a:pt x="121158" y="572389"/>
                    <a:pt x="156972" y="572389"/>
                  </a:cubicBezTo>
                  <a:cubicBezTo>
                    <a:pt x="192786" y="572389"/>
                    <a:pt x="227965" y="557911"/>
                    <a:pt x="253619" y="529082"/>
                  </a:cubicBezTo>
                  <a:lnTo>
                    <a:pt x="587502" y="198755"/>
                  </a:lnTo>
                  <a:lnTo>
                    <a:pt x="39166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6" name="Group 209">
            <a:extLst>
              <a:ext uri="{FF2B5EF4-FFF2-40B4-BE49-F238E27FC236}">
                <a16:creationId xmlns:a16="http://schemas.microsoft.com/office/drawing/2014/main" id="{CF8AC5EE-E746-C671-7EDF-2B89AFAE437C}"/>
              </a:ext>
            </a:extLst>
          </p:cNvPr>
          <p:cNvGrpSpPr>
            <a:grpSpLocks noChangeAspect="1"/>
          </p:cNvGrpSpPr>
          <p:nvPr/>
        </p:nvGrpSpPr>
        <p:grpSpPr>
          <a:xfrm>
            <a:off x="7631115" y="3621888"/>
            <a:ext cx="394740" cy="390420"/>
            <a:chOff x="0" y="0"/>
            <a:chExt cx="526320" cy="520560"/>
          </a:xfrm>
        </p:grpSpPr>
        <p:sp>
          <p:nvSpPr>
            <p:cNvPr id="227" name="Freeform 210">
              <a:extLst>
                <a:ext uri="{FF2B5EF4-FFF2-40B4-BE49-F238E27FC236}">
                  <a16:creationId xmlns:a16="http://schemas.microsoft.com/office/drawing/2014/main" id="{FF1439D8-F3BC-F21D-8804-F3D48B0EB6FE}"/>
                </a:ext>
              </a:extLst>
            </p:cNvPr>
            <p:cNvSpPr/>
            <p:nvPr/>
          </p:nvSpPr>
          <p:spPr>
            <a:xfrm>
              <a:off x="0" y="127"/>
              <a:ext cx="526288" cy="520573"/>
            </a:xfrm>
            <a:custGeom>
              <a:avLst/>
              <a:gdLst/>
              <a:ahLst/>
              <a:cxnLst/>
              <a:rect l="l" t="t" r="r" b="b"/>
              <a:pathLst>
                <a:path w="526288" h="520573">
                  <a:moveTo>
                    <a:pt x="432816" y="0"/>
                  </a:moveTo>
                  <a:cubicBezTo>
                    <a:pt x="425704" y="0"/>
                    <a:pt x="418211" y="2286"/>
                    <a:pt x="410845" y="6858"/>
                  </a:cubicBezTo>
                  <a:lnTo>
                    <a:pt x="224663" y="119253"/>
                  </a:lnTo>
                  <a:cubicBezTo>
                    <a:pt x="205359" y="128778"/>
                    <a:pt x="202184" y="157734"/>
                    <a:pt x="218186" y="173736"/>
                  </a:cubicBezTo>
                  <a:lnTo>
                    <a:pt x="234188" y="189865"/>
                  </a:lnTo>
                  <a:lnTo>
                    <a:pt x="0" y="424180"/>
                  </a:lnTo>
                  <a:lnTo>
                    <a:pt x="96266" y="520573"/>
                  </a:lnTo>
                  <a:lnTo>
                    <a:pt x="330581" y="286131"/>
                  </a:lnTo>
                  <a:lnTo>
                    <a:pt x="349885" y="305435"/>
                  </a:lnTo>
                  <a:cubicBezTo>
                    <a:pt x="356870" y="312420"/>
                    <a:pt x="366141" y="315722"/>
                    <a:pt x="375412" y="315722"/>
                  </a:cubicBezTo>
                  <a:cubicBezTo>
                    <a:pt x="387477" y="315722"/>
                    <a:pt x="399034" y="309880"/>
                    <a:pt x="404495" y="298958"/>
                  </a:cubicBezTo>
                  <a:lnTo>
                    <a:pt x="516763" y="112776"/>
                  </a:lnTo>
                  <a:cubicBezTo>
                    <a:pt x="526288" y="103124"/>
                    <a:pt x="526288" y="80645"/>
                    <a:pt x="513461" y="70993"/>
                  </a:cubicBezTo>
                  <a:lnTo>
                    <a:pt x="455676" y="10033"/>
                  </a:lnTo>
                  <a:cubicBezTo>
                    <a:pt x="448691" y="3048"/>
                    <a:pt x="441071" y="0"/>
                    <a:pt x="4328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8" name="Group 211">
            <a:extLst>
              <a:ext uri="{FF2B5EF4-FFF2-40B4-BE49-F238E27FC236}">
                <a16:creationId xmlns:a16="http://schemas.microsoft.com/office/drawing/2014/main" id="{AE0A7458-7F24-D03A-E533-78B923016C73}"/>
              </a:ext>
            </a:extLst>
          </p:cNvPr>
          <p:cNvGrpSpPr>
            <a:grpSpLocks noChangeAspect="1"/>
          </p:cNvGrpSpPr>
          <p:nvPr/>
        </p:nvGrpSpPr>
        <p:grpSpPr>
          <a:xfrm>
            <a:off x="8248875" y="3622428"/>
            <a:ext cx="900180" cy="897480"/>
            <a:chOff x="0" y="0"/>
            <a:chExt cx="1200240" cy="1196640"/>
          </a:xfrm>
        </p:grpSpPr>
        <p:sp>
          <p:nvSpPr>
            <p:cNvPr id="229" name="Freeform 212">
              <a:extLst>
                <a:ext uri="{FF2B5EF4-FFF2-40B4-BE49-F238E27FC236}">
                  <a16:creationId xmlns:a16="http://schemas.microsoft.com/office/drawing/2014/main" id="{76DAD4F2-FDB4-B5BE-D590-A1605F77F2EC}"/>
                </a:ext>
              </a:extLst>
            </p:cNvPr>
            <p:cNvSpPr/>
            <p:nvPr/>
          </p:nvSpPr>
          <p:spPr>
            <a:xfrm>
              <a:off x="127" y="127"/>
              <a:ext cx="1200150" cy="1196594"/>
            </a:xfrm>
            <a:custGeom>
              <a:avLst/>
              <a:gdLst/>
              <a:ahLst/>
              <a:cxnLst/>
              <a:rect l="l" t="t" r="r" b="b"/>
              <a:pathLst>
                <a:path w="1200150" h="1196594">
                  <a:moveTo>
                    <a:pt x="529463" y="0"/>
                  </a:moveTo>
                  <a:cubicBezTo>
                    <a:pt x="513461" y="0"/>
                    <a:pt x="500634" y="12827"/>
                    <a:pt x="497332" y="28829"/>
                  </a:cubicBezTo>
                  <a:lnTo>
                    <a:pt x="481330" y="89789"/>
                  </a:lnTo>
                  <a:cubicBezTo>
                    <a:pt x="426720" y="99314"/>
                    <a:pt x="372110" y="124968"/>
                    <a:pt x="320802" y="153924"/>
                  </a:cubicBezTo>
                  <a:lnTo>
                    <a:pt x="269494" y="124968"/>
                  </a:lnTo>
                  <a:cubicBezTo>
                    <a:pt x="264668" y="122555"/>
                    <a:pt x="258826" y="121539"/>
                    <a:pt x="252730" y="121539"/>
                  </a:cubicBezTo>
                  <a:cubicBezTo>
                    <a:pt x="242951" y="121539"/>
                    <a:pt x="232537" y="124333"/>
                    <a:pt x="224663" y="128270"/>
                  </a:cubicBezTo>
                  <a:lnTo>
                    <a:pt x="128397" y="224536"/>
                  </a:lnTo>
                  <a:cubicBezTo>
                    <a:pt x="115443" y="237363"/>
                    <a:pt x="115443" y="253492"/>
                    <a:pt x="125222" y="269367"/>
                  </a:cubicBezTo>
                  <a:lnTo>
                    <a:pt x="154051" y="320675"/>
                  </a:lnTo>
                  <a:cubicBezTo>
                    <a:pt x="121920" y="368935"/>
                    <a:pt x="99441" y="426593"/>
                    <a:pt x="89789" y="481076"/>
                  </a:cubicBezTo>
                  <a:lnTo>
                    <a:pt x="28829" y="497205"/>
                  </a:lnTo>
                  <a:cubicBezTo>
                    <a:pt x="12827" y="503682"/>
                    <a:pt x="0" y="513207"/>
                    <a:pt x="0" y="529336"/>
                  </a:cubicBezTo>
                  <a:lnTo>
                    <a:pt x="0" y="670433"/>
                  </a:lnTo>
                  <a:cubicBezTo>
                    <a:pt x="0" y="686562"/>
                    <a:pt x="12827" y="699389"/>
                    <a:pt x="28829" y="702564"/>
                  </a:cubicBezTo>
                  <a:lnTo>
                    <a:pt x="89789" y="718693"/>
                  </a:lnTo>
                  <a:cubicBezTo>
                    <a:pt x="96266" y="753872"/>
                    <a:pt x="109093" y="792480"/>
                    <a:pt x="125095" y="827786"/>
                  </a:cubicBezTo>
                  <a:cubicBezTo>
                    <a:pt x="153035" y="799719"/>
                    <a:pt x="289433" y="660527"/>
                    <a:pt x="289179" y="660527"/>
                  </a:cubicBezTo>
                  <a:cubicBezTo>
                    <a:pt x="289179" y="660527"/>
                    <a:pt x="288925" y="660781"/>
                    <a:pt x="288671" y="661035"/>
                  </a:cubicBezTo>
                  <a:cubicBezTo>
                    <a:pt x="288671" y="657733"/>
                    <a:pt x="285496" y="616077"/>
                    <a:pt x="285496" y="606425"/>
                  </a:cubicBezTo>
                  <a:cubicBezTo>
                    <a:pt x="282194" y="429895"/>
                    <a:pt x="426720" y="288798"/>
                    <a:pt x="596773" y="288798"/>
                  </a:cubicBezTo>
                  <a:cubicBezTo>
                    <a:pt x="770001" y="288798"/>
                    <a:pt x="911225" y="429895"/>
                    <a:pt x="911225" y="603250"/>
                  </a:cubicBezTo>
                  <a:cubicBezTo>
                    <a:pt x="911225" y="763651"/>
                    <a:pt x="789305" y="898398"/>
                    <a:pt x="622427" y="911225"/>
                  </a:cubicBezTo>
                  <a:cubicBezTo>
                    <a:pt x="617601" y="911225"/>
                    <a:pt x="607187" y="911987"/>
                    <a:pt x="592709" y="911987"/>
                  </a:cubicBezTo>
                  <a:cubicBezTo>
                    <a:pt x="578231" y="911987"/>
                    <a:pt x="559943" y="911225"/>
                    <a:pt x="538988" y="908050"/>
                  </a:cubicBezTo>
                  <a:lnTo>
                    <a:pt x="372237" y="1071499"/>
                  </a:lnTo>
                  <a:cubicBezTo>
                    <a:pt x="410845" y="1087628"/>
                    <a:pt x="442976" y="1100455"/>
                    <a:pt x="481457" y="1106805"/>
                  </a:cubicBezTo>
                  <a:lnTo>
                    <a:pt x="497459" y="1167638"/>
                  </a:lnTo>
                  <a:cubicBezTo>
                    <a:pt x="500761" y="1183767"/>
                    <a:pt x="513588" y="1196594"/>
                    <a:pt x="529590" y="1196594"/>
                  </a:cubicBezTo>
                  <a:lnTo>
                    <a:pt x="670687" y="1196594"/>
                  </a:lnTo>
                  <a:cubicBezTo>
                    <a:pt x="686816" y="1196594"/>
                    <a:pt x="699643" y="1183767"/>
                    <a:pt x="702818" y="1167638"/>
                  </a:cubicBezTo>
                  <a:lnTo>
                    <a:pt x="718820" y="1106805"/>
                  </a:lnTo>
                  <a:cubicBezTo>
                    <a:pt x="773430" y="1097153"/>
                    <a:pt x="827913" y="1071499"/>
                    <a:pt x="879221" y="1042670"/>
                  </a:cubicBezTo>
                  <a:lnTo>
                    <a:pt x="930529" y="1071499"/>
                  </a:lnTo>
                  <a:cubicBezTo>
                    <a:pt x="935355" y="1073912"/>
                    <a:pt x="941324" y="1075055"/>
                    <a:pt x="947293" y="1075055"/>
                  </a:cubicBezTo>
                  <a:cubicBezTo>
                    <a:pt x="957199" y="1075055"/>
                    <a:pt x="967613" y="1072261"/>
                    <a:pt x="975360" y="1068324"/>
                  </a:cubicBezTo>
                  <a:lnTo>
                    <a:pt x="1071753" y="972058"/>
                  </a:lnTo>
                  <a:cubicBezTo>
                    <a:pt x="1084580" y="959231"/>
                    <a:pt x="1084580" y="943102"/>
                    <a:pt x="1074928" y="927100"/>
                  </a:cubicBezTo>
                  <a:lnTo>
                    <a:pt x="1049274" y="875665"/>
                  </a:lnTo>
                  <a:cubicBezTo>
                    <a:pt x="1081405" y="827659"/>
                    <a:pt x="1100582" y="769874"/>
                    <a:pt x="1113409" y="715264"/>
                  </a:cubicBezTo>
                  <a:lnTo>
                    <a:pt x="1171194" y="699262"/>
                  </a:lnTo>
                  <a:cubicBezTo>
                    <a:pt x="1187323" y="692785"/>
                    <a:pt x="1200150" y="683133"/>
                    <a:pt x="1200150" y="667131"/>
                  </a:cubicBezTo>
                  <a:lnTo>
                    <a:pt x="1200150" y="526034"/>
                  </a:lnTo>
                  <a:cubicBezTo>
                    <a:pt x="1196848" y="513207"/>
                    <a:pt x="1187323" y="500380"/>
                    <a:pt x="1171194" y="497205"/>
                  </a:cubicBezTo>
                  <a:lnTo>
                    <a:pt x="1110234" y="481076"/>
                  </a:lnTo>
                  <a:cubicBezTo>
                    <a:pt x="1100582" y="426593"/>
                    <a:pt x="1074928" y="375285"/>
                    <a:pt x="1046099" y="320675"/>
                  </a:cubicBezTo>
                  <a:lnTo>
                    <a:pt x="1074928" y="269367"/>
                  </a:lnTo>
                  <a:cubicBezTo>
                    <a:pt x="1084580" y="256540"/>
                    <a:pt x="1078230" y="237236"/>
                    <a:pt x="1071753" y="224409"/>
                  </a:cubicBezTo>
                  <a:lnTo>
                    <a:pt x="975360" y="128143"/>
                  </a:lnTo>
                  <a:cubicBezTo>
                    <a:pt x="968375" y="122809"/>
                    <a:pt x="960247" y="120396"/>
                    <a:pt x="951865" y="120396"/>
                  </a:cubicBezTo>
                  <a:cubicBezTo>
                    <a:pt x="944880" y="120396"/>
                    <a:pt x="937768" y="122047"/>
                    <a:pt x="930529" y="124841"/>
                  </a:cubicBezTo>
                  <a:lnTo>
                    <a:pt x="879221" y="153797"/>
                  </a:lnTo>
                  <a:cubicBezTo>
                    <a:pt x="831088" y="121666"/>
                    <a:pt x="773430" y="99187"/>
                    <a:pt x="718820" y="89662"/>
                  </a:cubicBezTo>
                  <a:lnTo>
                    <a:pt x="702818" y="28702"/>
                  </a:lnTo>
                  <a:cubicBezTo>
                    <a:pt x="699516" y="12827"/>
                    <a:pt x="686689" y="0"/>
                    <a:pt x="67068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0" name="Group 213">
            <a:extLst>
              <a:ext uri="{FF2B5EF4-FFF2-40B4-BE49-F238E27FC236}">
                <a16:creationId xmlns:a16="http://schemas.microsoft.com/office/drawing/2014/main" id="{91B957DB-D3DC-CD46-120A-64833D0B41D1}"/>
              </a:ext>
            </a:extLst>
          </p:cNvPr>
          <p:cNvGrpSpPr>
            <a:grpSpLocks noChangeAspect="1"/>
          </p:cNvGrpSpPr>
          <p:nvPr/>
        </p:nvGrpSpPr>
        <p:grpSpPr>
          <a:xfrm>
            <a:off x="8248875" y="3891348"/>
            <a:ext cx="657180" cy="626400"/>
            <a:chOff x="0" y="0"/>
            <a:chExt cx="876240" cy="835200"/>
          </a:xfrm>
        </p:grpSpPr>
        <p:sp>
          <p:nvSpPr>
            <p:cNvPr id="231" name="Freeform 214">
              <a:extLst>
                <a:ext uri="{FF2B5EF4-FFF2-40B4-BE49-F238E27FC236}">
                  <a16:creationId xmlns:a16="http://schemas.microsoft.com/office/drawing/2014/main" id="{A5B01408-97B0-A7BF-F5E3-8E499B248792}"/>
                </a:ext>
              </a:extLst>
            </p:cNvPr>
            <p:cNvSpPr/>
            <p:nvPr/>
          </p:nvSpPr>
          <p:spPr>
            <a:xfrm>
              <a:off x="127" y="0"/>
              <a:ext cx="876173" cy="835152"/>
            </a:xfrm>
            <a:custGeom>
              <a:avLst/>
              <a:gdLst/>
              <a:ahLst/>
              <a:cxnLst/>
              <a:rect l="l" t="t" r="r" b="b"/>
              <a:pathLst>
                <a:path w="876173" h="835152">
                  <a:moveTo>
                    <a:pt x="604901" y="0"/>
                  </a:moveTo>
                  <a:cubicBezTo>
                    <a:pt x="481584" y="0"/>
                    <a:pt x="381889" y="86995"/>
                    <a:pt x="362712" y="199898"/>
                  </a:cubicBezTo>
                  <a:cubicBezTo>
                    <a:pt x="353060" y="244856"/>
                    <a:pt x="356235" y="286512"/>
                    <a:pt x="369189" y="328295"/>
                  </a:cubicBezTo>
                  <a:lnTo>
                    <a:pt x="41656" y="658749"/>
                  </a:lnTo>
                  <a:cubicBezTo>
                    <a:pt x="0" y="697230"/>
                    <a:pt x="0" y="764667"/>
                    <a:pt x="41656" y="806323"/>
                  </a:cubicBezTo>
                  <a:cubicBezTo>
                    <a:pt x="60960" y="825627"/>
                    <a:pt x="86741" y="835152"/>
                    <a:pt x="113030" y="835152"/>
                  </a:cubicBezTo>
                  <a:cubicBezTo>
                    <a:pt x="139319" y="835152"/>
                    <a:pt x="166878" y="825627"/>
                    <a:pt x="189357" y="806323"/>
                  </a:cubicBezTo>
                  <a:lnTo>
                    <a:pt x="523113" y="472567"/>
                  </a:lnTo>
                  <a:cubicBezTo>
                    <a:pt x="548767" y="482219"/>
                    <a:pt x="576961" y="487045"/>
                    <a:pt x="605790" y="487045"/>
                  </a:cubicBezTo>
                  <a:cubicBezTo>
                    <a:pt x="634619" y="487045"/>
                    <a:pt x="664337" y="482219"/>
                    <a:pt x="693293" y="472567"/>
                  </a:cubicBezTo>
                  <a:cubicBezTo>
                    <a:pt x="799211" y="437388"/>
                    <a:pt x="876173" y="312166"/>
                    <a:pt x="837692" y="180594"/>
                  </a:cubicBezTo>
                  <a:cubicBezTo>
                    <a:pt x="834390" y="167767"/>
                    <a:pt x="828040" y="158242"/>
                    <a:pt x="815213" y="154940"/>
                  </a:cubicBezTo>
                  <a:cubicBezTo>
                    <a:pt x="812038" y="154178"/>
                    <a:pt x="808990" y="153797"/>
                    <a:pt x="806196" y="153797"/>
                  </a:cubicBezTo>
                  <a:cubicBezTo>
                    <a:pt x="797687" y="153797"/>
                    <a:pt x="790448" y="157353"/>
                    <a:pt x="783209" y="164592"/>
                  </a:cubicBezTo>
                  <a:lnTo>
                    <a:pt x="703072" y="244856"/>
                  </a:lnTo>
                  <a:cubicBezTo>
                    <a:pt x="688594" y="257683"/>
                    <a:pt x="670179" y="264160"/>
                    <a:pt x="652018" y="264160"/>
                  </a:cubicBezTo>
                  <a:cubicBezTo>
                    <a:pt x="633857" y="264160"/>
                    <a:pt x="616331" y="257683"/>
                    <a:pt x="603504" y="244856"/>
                  </a:cubicBezTo>
                  <a:cubicBezTo>
                    <a:pt x="574548" y="215900"/>
                    <a:pt x="574548" y="171069"/>
                    <a:pt x="603504" y="142113"/>
                  </a:cubicBezTo>
                  <a:lnTo>
                    <a:pt x="683641" y="61976"/>
                  </a:lnTo>
                  <a:cubicBezTo>
                    <a:pt x="690118" y="55499"/>
                    <a:pt x="693293" y="42672"/>
                    <a:pt x="690118" y="29845"/>
                  </a:cubicBezTo>
                  <a:cubicBezTo>
                    <a:pt x="686943" y="20193"/>
                    <a:pt x="677291" y="10541"/>
                    <a:pt x="667766" y="7366"/>
                  </a:cubicBezTo>
                  <a:cubicBezTo>
                    <a:pt x="646176" y="2286"/>
                    <a:pt x="625348" y="0"/>
                    <a:pt x="60490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2" name="Group 215">
            <a:extLst>
              <a:ext uri="{FF2B5EF4-FFF2-40B4-BE49-F238E27FC236}">
                <a16:creationId xmlns:a16="http://schemas.microsoft.com/office/drawing/2014/main" id="{81B82E67-1069-3E06-8F35-881D89A4C710}"/>
              </a:ext>
            </a:extLst>
          </p:cNvPr>
          <p:cNvGrpSpPr>
            <a:grpSpLocks noChangeAspect="1"/>
          </p:cNvGrpSpPr>
          <p:nvPr/>
        </p:nvGrpSpPr>
        <p:grpSpPr>
          <a:xfrm>
            <a:off x="3594075" y="3660768"/>
            <a:ext cx="211680" cy="892620"/>
            <a:chOff x="0" y="0"/>
            <a:chExt cx="282240" cy="1190160"/>
          </a:xfrm>
        </p:grpSpPr>
        <p:sp>
          <p:nvSpPr>
            <p:cNvPr id="233" name="Freeform 216">
              <a:extLst>
                <a:ext uri="{FF2B5EF4-FFF2-40B4-BE49-F238E27FC236}">
                  <a16:creationId xmlns:a16="http://schemas.microsoft.com/office/drawing/2014/main" id="{3A9C5B36-CCF6-FB90-8879-F63884DBFE46}"/>
                </a:ext>
              </a:extLst>
            </p:cNvPr>
            <p:cNvSpPr/>
            <p:nvPr/>
          </p:nvSpPr>
          <p:spPr>
            <a:xfrm>
              <a:off x="127" y="0"/>
              <a:ext cx="282194" cy="1189990"/>
            </a:xfrm>
            <a:custGeom>
              <a:avLst/>
              <a:gdLst/>
              <a:ahLst/>
              <a:cxnLst/>
              <a:rect l="l" t="t" r="r" b="b"/>
              <a:pathLst>
                <a:path w="282194" h="1189990">
                  <a:moveTo>
                    <a:pt x="144272" y="0"/>
                  </a:moveTo>
                  <a:cubicBezTo>
                    <a:pt x="109093" y="0"/>
                    <a:pt x="76962" y="32131"/>
                    <a:pt x="76962" y="67437"/>
                  </a:cubicBezTo>
                  <a:lnTo>
                    <a:pt x="76962" y="975233"/>
                  </a:lnTo>
                  <a:cubicBezTo>
                    <a:pt x="76962" y="1000887"/>
                    <a:pt x="92964" y="1023239"/>
                    <a:pt x="112141" y="1036066"/>
                  </a:cubicBezTo>
                  <a:lnTo>
                    <a:pt x="112141" y="1119505"/>
                  </a:lnTo>
                  <a:lnTo>
                    <a:pt x="35179" y="1119505"/>
                  </a:lnTo>
                  <a:cubicBezTo>
                    <a:pt x="15875" y="1119505"/>
                    <a:pt x="0" y="1135507"/>
                    <a:pt x="0" y="1154684"/>
                  </a:cubicBezTo>
                  <a:cubicBezTo>
                    <a:pt x="0" y="1173861"/>
                    <a:pt x="16002" y="1189990"/>
                    <a:pt x="35179" y="1189990"/>
                  </a:cubicBezTo>
                  <a:lnTo>
                    <a:pt x="243713" y="1189990"/>
                  </a:lnTo>
                  <a:cubicBezTo>
                    <a:pt x="266192" y="1189990"/>
                    <a:pt x="282194" y="1173861"/>
                    <a:pt x="282194" y="1154684"/>
                  </a:cubicBezTo>
                  <a:cubicBezTo>
                    <a:pt x="282194" y="1135507"/>
                    <a:pt x="266192" y="1119505"/>
                    <a:pt x="243713" y="1119505"/>
                  </a:cubicBezTo>
                  <a:lnTo>
                    <a:pt x="176276" y="1119505"/>
                  </a:lnTo>
                  <a:lnTo>
                    <a:pt x="176276" y="1036066"/>
                  </a:lnTo>
                  <a:cubicBezTo>
                    <a:pt x="195580" y="1023239"/>
                    <a:pt x="211582" y="1003935"/>
                    <a:pt x="211582" y="975233"/>
                  </a:cubicBezTo>
                  <a:lnTo>
                    <a:pt x="211582" y="67437"/>
                  </a:lnTo>
                  <a:cubicBezTo>
                    <a:pt x="211709" y="28956"/>
                    <a:pt x="179578" y="0"/>
                    <a:pt x="1442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4" name="Group 217">
            <a:extLst>
              <a:ext uri="{FF2B5EF4-FFF2-40B4-BE49-F238E27FC236}">
                <a16:creationId xmlns:a16="http://schemas.microsoft.com/office/drawing/2014/main" id="{2CD5E8A0-D572-60A9-3297-7E012DC9F52C}"/>
              </a:ext>
            </a:extLst>
          </p:cNvPr>
          <p:cNvGrpSpPr>
            <a:grpSpLocks noChangeAspect="1"/>
          </p:cNvGrpSpPr>
          <p:nvPr/>
        </p:nvGrpSpPr>
        <p:grpSpPr>
          <a:xfrm>
            <a:off x="4226955" y="4004748"/>
            <a:ext cx="259740" cy="77220"/>
            <a:chOff x="0" y="0"/>
            <a:chExt cx="346320" cy="102960"/>
          </a:xfrm>
        </p:grpSpPr>
        <p:sp>
          <p:nvSpPr>
            <p:cNvPr id="235" name="Freeform 218">
              <a:extLst>
                <a:ext uri="{FF2B5EF4-FFF2-40B4-BE49-F238E27FC236}">
                  <a16:creationId xmlns:a16="http://schemas.microsoft.com/office/drawing/2014/main" id="{5985914D-21D6-AF8F-D8A3-5FA706F7BCAA}"/>
                </a:ext>
              </a:extLst>
            </p:cNvPr>
            <p:cNvSpPr/>
            <p:nvPr/>
          </p:nvSpPr>
          <p:spPr>
            <a:xfrm>
              <a:off x="0" y="127"/>
              <a:ext cx="346329" cy="102997"/>
            </a:xfrm>
            <a:custGeom>
              <a:avLst/>
              <a:gdLst/>
              <a:ahLst/>
              <a:cxnLst/>
              <a:rect l="l" t="t" r="r" b="b"/>
              <a:pathLst>
                <a:path w="346329" h="102997">
                  <a:moveTo>
                    <a:pt x="51435" y="0"/>
                  </a:moveTo>
                  <a:cubicBezTo>
                    <a:pt x="22479" y="0"/>
                    <a:pt x="0" y="22479"/>
                    <a:pt x="0" y="51435"/>
                  </a:cubicBezTo>
                  <a:cubicBezTo>
                    <a:pt x="0" y="80391"/>
                    <a:pt x="22479" y="102997"/>
                    <a:pt x="51435" y="102997"/>
                  </a:cubicBezTo>
                  <a:lnTo>
                    <a:pt x="295021" y="102997"/>
                  </a:lnTo>
                  <a:cubicBezTo>
                    <a:pt x="323850" y="102997"/>
                    <a:pt x="346329" y="80391"/>
                    <a:pt x="346329" y="51562"/>
                  </a:cubicBezTo>
                  <a:cubicBezTo>
                    <a:pt x="346329" y="19431"/>
                    <a:pt x="323850" y="127"/>
                    <a:pt x="295021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6" name="Group 219">
            <a:extLst>
              <a:ext uri="{FF2B5EF4-FFF2-40B4-BE49-F238E27FC236}">
                <a16:creationId xmlns:a16="http://schemas.microsoft.com/office/drawing/2014/main" id="{878770AA-DF5E-88F8-2032-C23FE9082419}"/>
              </a:ext>
            </a:extLst>
          </p:cNvPr>
          <p:cNvGrpSpPr>
            <a:grpSpLocks noChangeAspect="1"/>
          </p:cNvGrpSpPr>
          <p:nvPr/>
        </p:nvGrpSpPr>
        <p:grpSpPr>
          <a:xfrm>
            <a:off x="4226955" y="4134888"/>
            <a:ext cx="259740" cy="77220"/>
            <a:chOff x="0" y="0"/>
            <a:chExt cx="346320" cy="102960"/>
          </a:xfrm>
        </p:grpSpPr>
        <p:sp>
          <p:nvSpPr>
            <p:cNvPr id="237" name="Freeform 220">
              <a:extLst>
                <a:ext uri="{FF2B5EF4-FFF2-40B4-BE49-F238E27FC236}">
                  <a16:creationId xmlns:a16="http://schemas.microsoft.com/office/drawing/2014/main" id="{0E8CDC18-8BCB-EDCF-74FE-800108720641}"/>
                </a:ext>
              </a:extLst>
            </p:cNvPr>
            <p:cNvSpPr/>
            <p:nvPr/>
          </p:nvSpPr>
          <p:spPr>
            <a:xfrm>
              <a:off x="0" y="127"/>
              <a:ext cx="346329" cy="102997"/>
            </a:xfrm>
            <a:custGeom>
              <a:avLst/>
              <a:gdLst/>
              <a:ahLst/>
              <a:cxnLst/>
              <a:rect l="l" t="t" r="r" b="b"/>
              <a:pathLst>
                <a:path w="346329" h="102997">
                  <a:moveTo>
                    <a:pt x="51435" y="0"/>
                  </a:moveTo>
                  <a:cubicBezTo>
                    <a:pt x="22479" y="0"/>
                    <a:pt x="0" y="22479"/>
                    <a:pt x="0" y="51435"/>
                  </a:cubicBezTo>
                  <a:cubicBezTo>
                    <a:pt x="0" y="80391"/>
                    <a:pt x="22479" y="102997"/>
                    <a:pt x="51435" y="102997"/>
                  </a:cubicBezTo>
                  <a:lnTo>
                    <a:pt x="295021" y="102997"/>
                  </a:lnTo>
                  <a:cubicBezTo>
                    <a:pt x="323850" y="102997"/>
                    <a:pt x="346329" y="80391"/>
                    <a:pt x="346329" y="51562"/>
                  </a:cubicBezTo>
                  <a:cubicBezTo>
                    <a:pt x="346329" y="22733"/>
                    <a:pt x="323850" y="0"/>
                    <a:pt x="29502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8" name="Group 221">
            <a:extLst>
              <a:ext uri="{FF2B5EF4-FFF2-40B4-BE49-F238E27FC236}">
                <a16:creationId xmlns:a16="http://schemas.microsoft.com/office/drawing/2014/main" id="{696FAF5D-BD4C-A8CA-3836-4DB3D7CDCF38}"/>
              </a:ext>
            </a:extLst>
          </p:cNvPr>
          <p:cNvGrpSpPr>
            <a:grpSpLocks noChangeAspect="1"/>
          </p:cNvGrpSpPr>
          <p:nvPr/>
        </p:nvGrpSpPr>
        <p:grpSpPr>
          <a:xfrm>
            <a:off x="4226955" y="4262328"/>
            <a:ext cx="206820" cy="79380"/>
            <a:chOff x="0" y="0"/>
            <a:chExt cx="275760" cy="105840"/>
          </a:xfrm>
        </p:grpSpPr>
        <p:sp>
          <p:nvSpPr>
            <p:cNvPr id="239" name="Freeform 222">
              <a:extLst>
                <a:ext uri="{FF2B5EF4-FFF2-40B4-BE49-F238E27FC236}">
                  <a16:creationId xmlns:a16="http://schemas.microsoft.com/office/drawing/2014/main" id="{7EED0B79-42AC-9966-1E26-D41C37BC57ED}"/>
                </a:ext>
              </a:extLst>
            </p:cNvPr>
            <p:cNvSpPr/>
            <p:nvPr/>
          </p:nvSpPr>
          <p:spPr>
            <a:xfrm>
              <a:off x="0" y="127"/>
              <a:ext cx="275844" cy="105791"/>
            </a:xfrm>
            <a:custGeom>
              <a:avLst/>
              <a:gdLst/>
              <a:ahLst/>
              <a:cxnLst/>
              <a:rect l="l" t="t" r="r" b="b"/>
              <a:pathLst>
                <a:path w="275844" h="105791">
                  <a:moveTo>
                    <a:pt x="51435" y="0"/>
                  </a:moveTo>
                  <a:cubicBezTo>
                    <a:pt x="22479" y="0"/>
                    <a:pt x="0" y="25654"/>
                    <a:pt x="0" y="54483"/>
                  </a:cubicBezTo>
                  <a:cubicBezTo>
                    <a:pt x="0" y="80137"/>
                    <a:pt x="22479" y="105791"/>
                    <a:pt x="51435" y="105791"/>
                  </a:cubicBezTo>
                  <a:lnTo>
                    <a:pt x="224536" y="105791"/>
                  </a:lnTo>
                  <a:cubicBezTo>
                    <a:pt x="250190" y="105791"/>
                    <a:pt x="275844" y="80137"/>
                    <a:pt x="275844" y="54483"/>
                  </a:cubicBezTo>
                  <a:cubicBezTo>
                    <a:pt x="275844" y="25654"/>
                    <a:pt x="256667" y="0"/>
                    <a:pt x="22453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0" name="Group 223">
            <a:extLst>
              <a:ext uri="{FF2B5EF4-FFF2-40B4-BE49-F238E27FC236}">
                <a16:creationId xmlns:a16="http://schemas.microsoft.com/office/drawing/2014/main" id="{B1BC665B-43A3-D9F3-AF78-7D8035D6CC93}"/>
              </a:ext>
            </a:extLst>
          </p:cNvPr>
          <p:cNvGrpSpPr>
            <a:grpSpLocks noChangeAspect="1"/>
          </p:cNvGrpSpPr>
          <p:nvPr/>
        </p:nvGrpSpPr>
        <p:grpSpPr>
          <a:xfrm>
            <a:off x="4123275" y="3660768"/>
            <a:ext cx="156600" cy="158760"/>
            <a:chOff x="0" y="0"/>
            <a:chExt cx="208800" cy="211680"/>
          </a:xfrm>
        </p:grpSpPr>
        <p:sp>
          <p:nvSpPr>
            <p:cNvPr id="241" name="Freeform 224">
              <a:extLst>
                <a:ext uri="{FF2B5EF4-FFF2-40B4-BE49-F238E27FC236}">
                  <a16:creationId xmlns:a16="http://schemas.microsoft.com/office/drawing/2014/main" id="{87CF2229-958D-6CEE-154C-C24F95CB6C9B}"/>
                </a:ext>
              </a:extLst>
            </p:cNvPr>
            <p:cNvSpPr/>
            <p:nvPr/>
          </p:nvSpPr>
          <p:spPr>
            <a:xfrm>
              <a:off x="127" y="0"/>
              <a:ext cx="208788" cy="211709"/>
            </a:xfrm>
            <a:custGeom>
              <a:avLst/>
              <a:gdLst/>
              <a:ahLst/>
              <a:cxnLst/>
              <a:rect l="l" t="t" r="r" b="b"/>
              <a:pathLst>
                <a:path w="208788" h="211709">
                  <a:moveTo>
                    <a:pt x="173355" y="0"/>
                  </a:moveTo>
                  <a:cubicBezTo>
                    <a:pt x="77089" y="0"/>
                    <a:pt x="0" y="80137"/>
                    <a:pt x="0" y="176403"/>
                  </a:cubicBezTo>
                  <a:lnTo>
                    <a:pt x="0" y="211709"/>
                  </a:lnTo>
                  <a:lnTo>
                    <a:pt x="208788" y="211709"/>
                  </a:lnTo>
                  <a:lnTo>
                    <a:pt x="20878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2" name="Group 225">
            <a:extLst>
              <a:ext uri="{FF2B5EF4-FFF2-40B4-BE49-F238E27FC236}">
                <a16:creationId xmlns:a16="http://schemas.microsoft.com/office/drawing/2014/main" id="{9199CCC4-25E1-32A1-6FD2-EB45354E56D5}"/>
              </a:ext>
            </a:extLst>
          </p:cNvPr>
          <p:cNvGrpSpPr>
            <a:grpSpLocks noChangeAspect="1"/>
          </p:cNvGrpSpPr>
          <p:nvPr/>
        </p:nvGrpSpPr>
        <p:grpSpPr>
          <a:xfrm>
            <a:off x="4327935" y="3660768"/>
            <a:ext cx="105840" cy="168480"/>
            <a:chOff x="0" y="0"/>
            <a:chExt cx="141120" cy="224640"/>
          </a:xfrm>
        </p:grpSpPr>
        <p:sp>
          <p:nvSpPr>
            <p:cNvPr id="243" name="Freeform 226">
              <a:extLst>
                <a:ext uri="{FF2B5EF4-FFF2-40B4-BE49-F238E27FC236}">
                  <a16:creationId xmlns:a16="http://schemas.microsoft.com/office/drawing/2014/main" id="{351A4AAC-CA4F-D297-C875-DC5865C7B624}"/>
                </a:ext>
              </a:extLst>
            </p:cNvPr>
            <p:cNvSpPr/>
            <p:nvPr/>
          </p:nvSpPr>
          <p:spPr>
            <a:xfrm>
              <a:off x="127" y="0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0" y="0"/>
                  </a:moveTo>
                  <a:lnTo>
                    <a:pt x="0" y="215011"/>
                  </a:lnTo>
                  <a:lnTo>
                    <a:pt x="89789" y="215011"/>
                  </a:lnTo>
                  <a:cubicBezTo>
                    <a:pt x="109093" y="215011"/>
                    <a:pt x="128270" y="218313"/>
                    <a:pt x="141097" y="224663"/>
                  </a:cubicBezTo>
                  <a:lnTo>
                    <a:pt x="141097" y="105918"/>
                  </a:lnTo>
                  <a:cubicBezTo>
                    <a:pt x="141097" y="48133"/>
                    <a:pt x="92964" y="0"/>
                    <a:pt x="3517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4" name="Group 227">
            <a:extLst>
              <a:ext uri="{FF2B5EF4-FFF2-40B4-BE49-F238E27FC236}">
                <a16:creationId xmlns:a16="http://schemas.microsoft.com/office/drawing/2014/main" id="{03970464-B31F-1A77-B752-F5497BDCFC4A}"/>
              </a:ext>
            </a:extLst>
          </p:cNvPr>
          <p:cNvGrpSpPr>
            <a:grpSpLocks noChangeAspect="1"/>
          </p:cNvGrpSpPr>
          <p:nvPr/>
        </p:nvGrpSpPr>
        <p:grpSpPr>
          <a:xfrm>
            <a:off x="3800895" y="3872448"/>
            <a:ext cx="632880" cy="469260"/>
            <a:chOff x="0" y="0"/>
            <a:chExt cx="843840" cy="625680"/>
          </a:xfrm>
        </p:grpSpPr>
        <p:sp>
          <p:nvSpPr>
            <p:cNvPr id="245" name="Freeform 228">
              <a:extLst>
                <a:ext uri="{FF2B5EF4-FFF2-40B4-BE49-F238E27FC236}">
                  <a16:creationId xmlns:a16="http://schemas.microsoft.com/office/drawing/2014/main" id="{7AE2A1E2-E760-0B4E-0DF4-43F79C182018}"/>
                </a:ext>
              </a:extLst>
            </p:cNvPr>
            <p:cNvSpPr/>
            <p:nvPr/>
          </p:nvSpPr>
          <p:spPr>
            <a:xfrm>
              <a:off x="0" y="127"/>
              <a:ext cx="843788" cy="625602"/>
            </a:xfrm>
            <a:custGeom>
              <a:avLst/>
              <a:gdLst/>
              <a:ahLst/>
              <a:cxnLst/>
              <a:rect l="l" t="t" r="r" b="b"/>
              <a:pathLst>
                <a:path w="843788" h="625602">
                  <a:moveTo>
                    <a:pt x="0" y="0"/>
                  </a:moveTo>
                  <a:lnTo>
                    <a:pt x="0" y="625602"/>
                  </a:lnTo>
                  <a:lnTo>
                    <a:pt x="38481" y="625602"/>
                  </a:lnTo>
                  <a:cubicBezTo>
                    <a:pt x="76962" y="625602"/>
                    <a:pt x="109093" y="599948"/>
                    <a:pt x="128270" y="567817"/>
                  </a:cubicBezTo>
                  <a:lnTo>
                    <a:pt x="205232" y="606298"/>
                  </a:lnTo>
                  <a:cubicBezTo>
                    <a:pt x="230886" y="615950"/>
                    <a:pt x="259842" y="625602"/>
                    <a:pt x="282321" y="625602"/>
                  </a:cubicBezTo>
                  <a:lnTo>
                    <a:pt x="356108" y="625602"/>
                  </a:lnTo>
                  <a:lnTo>
                    <a:pt x="356108" y="311277"/>
                  </a:lnTo>
                  <a:cubicBezTo>
                    <a:pt x="327279" y="336931"/>
                    <a:pt x="291973" y="349758"/>
                    <a:pt x="250190" y="349758"/>
                  </a:cubicBezTo>
                  <a:cubicBezTo>
                    <a:pt x="230886" y="349758"/>
                    <a:pt x="215011" y="333629"/>
                    <a:pt x="215011" y="311277"/>
                  </a:cubicBezTo>
                  <a:cubicBezTo>
                    <a:pt x="215011" y="291973"/>
                    <a:pt x="231013" y="275971"/>
                    <a:pt x="250190" y="275971"/>
                  </a:cubicBezTo>
                  <a:cubicBezTo>
                    <a:pt x="307975" y="275971"/>
                    <a:pt x="356108" y="227838"/>
                    <a:pt x="356108" y="173355"/>
                  </a:cubicBezTo>
                  <a:lnTo>
                    <a:pt x="356108" y="102616"/>
                  </a:lnTo>
                  <a:lnTo>
                    <a:pt x="792480" y="102616"/>
                  </a:lnTo>
                  <a:cubicBezTo>
                    <a:pt x="821309" y="102616"/>
                    <a:pt x="843788" y="80137"/>
                    <a:pt x="843788" y="51308"/>
                  </a:cubicBezTo>
                  <a:cubicBezTo>
                    <a:pt x="843788" y="22479"/>
                    <a:pt x="821309" y="0"/>
                    <a:pt x="792480" y="0"/>
                  </a:cubicBezTo>
                  <a:lnTo>
                    <a:pt x="362585" y="0"/>
                  </a:lnTo>
                  <a:cubicBezTo>
                    <a:pt x="336931" y="0"/>
                    <a:pt x="295275" y="16002"/>
                    <a:pt x="263144" y="44958"/>
                  </a:cubicBezTo>
                  <a:cubicBezTo>
                    <a:pt x="247142" y="60960"/>
                    <a:pt x="224663" y="67310"/>
                    <a:pt x="202184" y="67310"/>
                  </a:cubicBezTo>
                  <a:lnTo>
                    <a:pt x="134747" y="67310"/>
                  </a:lnTo>
                  <a:cubicBezTo>
                    <a:pt x="118745" y="28829"/>
                    <a:pt x="80264" y="0"/>
                    <a:pt x="3848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6" name="Group 229">
            <a:extLst>
              <a:ext uri="{FF2B5EF4-FFF2-40B4-BE49-F238E27FC236}">
                <a16:creationId xmlns:a16="http://schemas.microsoft.com/office/drawing/2014/main" id="{B52C12D6-3CD0-8ADF-EA61-C12818546EE1}"/>
              </a:ext>
            </a:extLst>
          </p:cNvPr>
          <p:cNvGrpSpPr>
            <a:grpSpLocks noChangeAspect="1"/>
          </p:cNvGrpSpPr>
          <p:nvPr/>
        </p:nvGrpSpPr>
        <p:grpSpPr>
          <a:xfrm>
            <a:off x="4121115" y="3999888"/>
            <a:ext cx="156600" cy="553500"/>
            <a:chOff x="0" y="0"/>
            <a:chExt cx="208800" cy="738000"/>
          </a:xfrm>
        </p:grpSpPr>
        <p:sp>
          <p:nvSpPr>
            <p:cNvPr id="247" name="Freeform 230">
              <a:extLst>
                <a:ext uri="{FF2B5EF4-FFF2-40B4-BE49-F238E27FC236}">
                  <a16:creationId xmlns:a16="http://schemas.microsoft.com/office/drawing/2014/main" id="{1FD69C97-3EA0-17F6-434B-E44F72BDD179}"/>
                </a:ext>
              </a:extLst>
            </p:cNvPr>
            <p:cNvSpPr/>
            <p:nvPr/>
          </p:nvSpPr>
          <p:spPr>
            <a:xfrm>
              <a:off x="0" y="127"/>
              <a:ext cx="208915" cy="737997"/>
            </a:xfrm>
            <a:custGeom>
              <a:avLst/>
              <a:gdLst/>
              <a:ahLst/>
              <a:cxnLst/>
              <a:rect l="l" t="t" r="r" b="b"/>
              <a:pathLst>
                <a:path w="208915" h="737997">
                  <a:moveTo>
                    <a:pt x="0" y="0"/>
                  </a:moveTo>
                  <a:lnTo>
                    <a:pt x="0" y="6350"/>
                  </a:lnTo>
                  <a:lnTo>
                    <a:pt x="0" y="561467"/>
                  </a:lnTo>
                  <a:cubicBezTo>
                    <a:pt x="0" y="657733"/>
                    <a:pt x="77089" y="737997"/>
                    <a:pt x="173482" y="737997"/>
                  </a:cubicBezTo>
                  <a:lnTo>
                    <a:pt x="208915" y="737997"/>
                  </a:lnTo>
                  <a:lnTo>
                    <a:pt x="208915" y="526161"/>
                  </a:lnTo>
                  <a:lnTo>
                    <a:pt x="192786" y="526161"/>
                  </a:lnTo>
                  <a:cubicBezTo>
                    <a:pt x="125349" y="526161"/>
                    <a:pt x="73914" y="471678"/>
                    <a:pt x="73914" y="407543"/>
                  </a:cubicBezTo>
                  <a:cubicBezTo>
                    <a:pt x="73914" y="369062"/>
                    <a:pt x="89916" y="343408"/>
                    <a:pt x="109220" y="317754"/>
                  </a:cubicBezTo>
                  <a:cubicBezTo>
                    <a:pt x="83566" y="295275"/>
                    <a:pt x="73914" y="266319"/>
                    <a:pt x="73914" y="231140"/>
                  </a:cubicBezTo>
                  <a:cubicBezTo>
                    <a:pt x="73914" y="195961"/>
                    <a:pt x="89916" y="167005"/>
                    <a:pt x="109220" y="141351"/>
                  </a:cubicBezTo>
                  <a:cubicBezTo>
                    <a:pt x="83439" y="118618"/>
                    <a:pt x="73914" y="89789"/>
                    <a:pt x="73914" y="54483"/>
                  </a:cubicBezTo>
                  <a:cubicBezTo>
                    <a:pt x="73914" y="32131"/>
                    <a:pt x="77089" y="19304"/>
                    <a:pt x="834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8" name="Group 231">
            <a:extLst>
              <a:ext uri="{FF2B5EF4-FFF2-40B4-BE49-F238E27FC236}">
                <a16:creationId xmlns:a16="http://schemas.microsoft.com/office/drawing/2014/main" id="{952B94FD-77FA-66DF-C285-1CCFA413F7F6}"/>
              </a:ext>
            </a:extLst>
          </p:cNvPr>
          <p:cNvGrpSpPr>
            <a:grpSpLocks noChangeAspect="1"/>
          </p:cNvGrpSpPr>
          <p:nvPr/>
        </p:nvGrpSpPr>
        <p:grpSpPr>
          <a:xfrm>
            <a:off x="4330095" y="4387068"/>
            <a:ext cx="105840" cy="168480"/>
            <a:chOff x="0" y="0"/>
            <a:chExt cx="141120" cy="224640"/>
          </a:xfrm>
        </p:grpSpPr>
        <p:sp>
          <p:nvSpPr>
            <p:cNvPr id="249" name="Freeform 232">
              <a:extLst>
                <a:ext uri="{FF2B5EF4-FFF2-40B4-BE49-F238E27FC236}">
                  <a16:creationId xmlns:a16="http://schemas.microsoft.com/office/drawing/2014/main" id="{983375B4-FB22-3363-619C-B70256364D25}"/>
                </a:ext>
              </a:extLst>
            </p:cNvPr>
            <p:cNvSpPr/>
            <p:nvPr/>
          </p:nvSpPr>
          <p:spPr>
            <a:xfrm>
              <a:off x="0" y="127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141097" y="0"/>
                  </a:moveTo>
                  <a:cubicBezTo>
                    <a:pt x="125095" y="6350"/>
                    <a:pt x="109093" y="9525"/>
                    <a:pt x="89789" y="9525"/>
                  </a:cubicBezTo>
                  <a:lnTo>
                    <a:pt x="0" y="9525"/>
                  </a:lnTo>
                  <a:lnTo>
                    <a:pt x="0" y="224663"/>
                  </a:lnTo>
                  <a:lnTo>
                    <a:pt x="38481" y="224663"/>
                  </a:lnTo>
                  <a:cubicBezTo>
                    <a:pt x="93091" y="224663"/>
                    <a:pt x="141097" y="176530"/>
                    <a:pt x="141097" y="118872"/>
                  </a:cubicBezTo>
                  <a:lnTo>
                    <a:pt x="14109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0" name="Group 233">
            <a:extLst>
              <a:ext uri="{FF2B5EF4-FFF2-40B4-BE49-F238E27FC236}">
                <a16:creationId xmlns:a16="http://schemas.microsoft.com/office/drawing/2014/main" id="{0BE31020-DBBC-42FC-0D00-CC3F0872BA43}"/>
              </a:ext>
            </a:extLst>
          </p:cNvPr>
          <p:cNvGrpSpPr>
            <a:grpSpLocks noChangeAspect="1"/>
          </p:cNvGrpSpPr>
          <p:nvPr/>
        </p:nvGrpSpPr>
        <p:grpSpPr>
          <a:xfrm>
            <a:off x="9513555" y="3609468"/>
            <a:ext cx="890460" cy="890460"/>
            <a:chOff x="0" y="0"/>
            <a:chExt cx="1187280" cy="1187280"/>
          </a:xfrm>
        </p:grpSpPr>
        <p:sp>
          <p:nvSpPr>
            <p:cNvPr id="251" name="Freeform 234">
              <a:extLst>
                <a:ext uri="{FF2B5EF4-FFF2-40B4-BE49-F238E27FC236}">
                  <a16:creationId xmlns:a16="http://schemas.microsoft.com/office/drawing/2014/main" id="{25F59C09-C855-0BC3-8BBB-6942FD52E542}"/>
                </a:ext>
              </a:extLst>
            </p:cNvPr>
            <p:cNvSpPr/>
            <p:nvPr/>
          </p:nvSpPr>
          <p:spPr>
            <a:xfrm>
              <a:off x="127" y="0"/>
              <a:ext cx="1187196" cy="1187196"/>
            </a:xfrm>
            <a:custGeom>
              <a:avLst/>
              <a:gdLst/>
              <a:ahLst/>
              <a:cxnLst/>
              <a:rect l="l" t="t" r="r" b="b"/>
              <a:pathLst>
                <a:path w="1187196" h="1187196">
                  <a:moveTo>
                    <a:pt x="593598" y="0"/>
                  </a:moveTo>
                  <a:cubicBezTo>
                    <a:pt x="343281" y="0"/>
                    <a:pt x="128270" y="182880"/>
                    <a:pt x="80137" y="423545"/>
                  </a:cubicBezTo>
                  <a:cubicBezTo>
                    <a:pt x="35179" y="436372"/>
                    <a:pt x="0" y="478028"/>
                    <a:pt x="0" y="526288"/>
                  </a:cubicBezTo>
                  <a:lnTo>
                    <a:pt x="0" y="802132"/>
                  </a:lnTo>
                  <a:cubicBezTo>
                    <a:pt x="0" y="856742"/>
                    <a:pt x="48133" y="904875"/>
                    <a:pt x="102616" y="904875"/>
                  </a:cubicBezTo>
                  <a:lnTo>
                    <a:pt x="173228" y="904875"/>
                  </a:lnTo>
                  <a:cubicBezTo>
                    <a:pt x="192532" y="904875"/>
                    <a:pt x="208534" y="888746"/>
                    <a:pt x="208534" y="869569"/>
                  </a:cubicBezTo>
                  <a:lnTo>
                    <a:pt x="208534" y="452374"/>
                  </a:lnTo>
                  <a:cubicBezTo>
                    <a:pt x="208534" y="433070"/>
                    <a:pt x="192405" y="417195"/>
                    <a:pt x="173228" y="417195"/>
                  </a:cubicBezTo>
                  <a:lnTo>
                    <a:pt x="150749" y="417195"/>
                  </a:lnTo>
                  <a:cubicBezTo>
                    <a:pt x="198882" y="215011"/>
                    <a:pt x="385064" y="64135"/>
                    <a:pt x="593598" y="64135"/>
                  </a:cubicBezTo>
                  <a:cubicBezTo>
                    <a:pt x="802132" y="64135"/>
                    <a:pt x="985139" y="215011"/>
                    <a:pt x="1033145" y="417195"/>
                  </a:cubicBezTo>
                  <a:lnTo>
                    <a:pt x="1013841" y="417195"/>
                  </a:lnTo>
                  <a:cubicBezTo>
                    <a:pt x="994537" y="417195"/>
                    <a:pt x="978662" y="433197"/>
                    <a:pt x="978662" y="452374"/>
                  </a:cubicBezTo>
                  <a:lnTo>
                    <a:pt x="978662" y="869569"/>
                  </a:lnTo>
                  <a:cubicBezTo>
                    <a:pt x="978662" y="888873"/>
                    <a:pt x="994664" y="904875"/>
                    <a:pt x="1013841" y="904875"/>
                  </a:cubicBezTo>
                  <a:lnTo>
                    <a:pt x="1045972" y="904875"/>
                  </a:lnTo>
                  <a:cubicBezTo>
                    <a:pt x="1029970" y="985012"/>
                    <a:pt x="959358" y="1046099"/>
                    <a:pt x="872744" y="1046099"/>
                  </a:cubicBezTo>
                  <a:lnTo>
                    <a:pt x="689864" y="1046099"/>
                  </a:lnTo>
                  <a:cubicBezTo>
                    <a:pt x="673862" y="1007618"/>
                    <a:pt x="638556" y="978662"/>
                    <a:pt x="593598" y="978662"/>
                  </a:cubicBezTo>
                  <a:cubicBezTo>
                    <a:pt x="535813" y="978662"/>
                    <a:pt x="487680" y="1026795"/>
                    <a:pt x="487680" y="1081278"/>
                  </a:cubicBezTo>
                  <a:cubicBezTo>
                    <a:pt x="487680" y="1139063"/>
                    <a:pt x="535813" y="1187196"/>
                    <a:pt x="593598" y="1187196"/>
                  </a:cubicBezTo>
                  <a:cubicBezTo>
                    <a:pt x="638556" y="1187196"/>
                    <a:pt x="677037" y="1158240"/>
                    <a:pt x="689864" y="1119759"/>
                  </a:cubicBezTo>
                  <a:lnTo>
                    <a:pt x="872744" y="1119759"/>
                  </a:lnTo>
                  <a:cubicBezTo>
                    <a:pt x="997966" y="1119759"/>
                    <a:pt x="1097280" y="1026795"/>
                    <a:pt x="1113409" y="904875"/>
                  </a:cubicBezTo>
                  <a:cubicBezTo>
                    <a:pt x="1155065" y="895223"/>
                    <a:pt x="1187196" y="853440"/>
                    <a:pt x="1187196" y="805307"/>
                  </a:cubicBezTo>
                  <a:lnTo>
                    <a:pt x="1187196" y="529463"/>
                  </a:lnTo>
                  <a:cubicBezTo>
                    <a:pt x="1187196" y="478155"/>
                    <a:pt x="1151890" y="433197"/>
                    <a:pt x="1106932" y="423672"/>
                  </a:cubicBezTo>
                  <a:cubicBezTo>
                    <a:pt x="1058799" y="182880"/>
                    <a:pt x="840613" y="0"/>
                    <a:pt x="5935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2" name="Group 235">
            <a:extLst>
              <a:ext uri="{FF2B5EF4-FFF2-40B4-BE49-F238E27FC236}">
                <a16:creationId xmlns:a16="http://schemas.microsoft.com/office/drawing/2014/main" id="{F6295191-C39C-8412-3250-BDC12BABA32E}"/>
              </a:ext>
            </a:extLst>
          </p:cNvPr>
          <p:cNvGrpSpPr>
            <a:grpSpLocks noChangeAspect="1"/>
          </p:cNvGrpSpPr>
          <p:nvPr/>
        </p:nvGrpSpPr>
        <p:grpSpPr>
          <a:xfrm>
            <a:off x="9720915" y="3818988"/>
            <a:ext cx="478980" cy="471420"/>
            <a:chOff x="0" y="0"/>
            <a:chExt cx="638640" cy="628560"/>
          </a:xfrm>
        </p:grpSpPr>
        <p:sp>
          <p:nvSpPr>
            <p:cNvPr id="253" name="Freeform 236">
              <a:extLst>
                <a:ext uri="{FF2B5EF4-FFF2-40B4-BE49-F238E27FC236}">
                  <a16:creationId xmlns:a16="http://schemas.microsoft.com/office/drawing/2014/main" id="{569A2F54-2EC4-4E36-DC6D-E81A0576AB91}"/>
                </a:ext>
              </a:extLst>
            </p:cNvPr>
            <p:cNvSpPr/>
            <p:nvPr/>
          </p:nvSpPr>
          <p:spPr>
            <a:xfrm>
              <a:off x="0" y="0"/>
              <a:ext cx="638556" cy="628523"/>
            </a:xfrm>
            <a:custGeom>
              <a:avLst/>
              <a:gdLst/>
              <a:ahLst/>
              <a:cxnLst/>
              <a:rect l="l" t="t" r="r" b="b"/>
              <a:pathLst>
                <a:path w="638556" h="628523">
                  <a:moveTo>
                    <a:pt x="317627" y="141224"/>
                  </a:moveTo>
                  <a:cubicBezTo>
                    <a:pt x="336931" y="141224"/>
                    <a:pt x="352933" y="157353"/>
                    <a:pt x="352933" y="176530"/>
                  </a:cubicBezTo>
                  <a:cubicBezTo>
                    <a:pt x="352933" y="198882"/>
                    <a:pt x="336804" y="211836"/>
                    <a:pt x="317627" y="211836"/>
                  </a:cubicBezTo>
                  <a:cubicBezTo>
                    <a:pt x="298450" y="211836"/>
                    <a:pt x="282448" y="199009"/>
                    <a:pt x="282448" y="176530"/>
                  </a:cubicBezTo>
                  <a:cubicBezTo>
                    <a:pt x="282448" y="157226"/>
                    <a:pt x="298450" y="141224"/>
                    <a:pt x="317627" y="141224"/>
                  </a:cubicBezTo>
                  <a:close/>
                  <a:moveTo>
                    <a:pt x="317627" y="279273"/>
                  </a:moveTo>
                  <a:cubicBezTo>
                    <a:pt x="336931" y="279273"/>
                    <a:pt x="352933" y="292100"/>
                    <a:pt x="352933" y="314579"/>
                  </a:cubicBezTo>
                  <a:lnTo>
                    <a:pt x="352933" y="455803"/>
                  </a:lnTo>
                  <a:cubicBezTo>
                    <a:pt x="352933" y="475107"/>
                    <a:pt x="336804" y="491109"/>
                    <a:pt x="317627" y="491109"/>
                  </a:cubicBezTo>
                  <a:cubicBezTo>
                    <a:pt x="298450" y="491109"/>
                    <a:pt x="282448" y="475107"/>
                    <a:pt x="282448" y="455803"/>
                  </a:cubicBezTo>
                  <a:lnTo>
                    <a:pt x="282448" y="314579"/>
                  </a:lnTo>
                  <a:cubicBezTo>
                    <a:pt x="282448" y="292100"/>
                    <a:pt x="298450" y="279273"/>
                    <a:pt x="317627" y="279273"/>
                  </a:cubicBezTo>
                  <a:close/>
                  <a:moveTo>
                    <a:pt x="320929" y="0"/>
                  </a:moveTo>
                  <a:cubicBezTo>
                    <a:pt x="147574" y="0"/>
                    <a:pt x="6477" y="141224"/>
                    <a:pt x="6477" y="314579"/>
                  </a:cubicBezTo>
                  <a:cubicBezTo>
                    <a:pt x="6477" y="365887"/>
                    <a:pt x="16129" y="417322"/>
                    <a:pt x="44958" y="465328"/>
                  </a:cubicBezTo>
                  <a:lnTo>
                    <a:pt x="6477" y="584200"/>
                  </a:lnTo>
                  <a:cubicBezTo>
                    <a:pt x="0" y="593725"/>
                    <a:pt x="0" y="606679"/>
                    <a:pt x="12954" y="619506"/>
                  </a:cubicBezTo>
                  <a:cubicBezTo>
                    <a:pt x="17526" y="623951"/>
                    <a:pt x="26924" y="628523"/>
                    <a:pt x="36449" y="628523"/>
                  </a:cubicBezTo>
                  <a:cubicBezTo>
                    <a:pt x="40386" y="628523"/>
                    <a:pt x="44450" y="627761"/>
                    <a:pt x="48260" y="625856"/>
                  </a:cubicBezTo>
                  <a:lnTo>
                    <a:pt x="166878" y="587248"/>
                  </a:lnTo>
                  <a:cubicBezTo>
                    <a:pt x="211836" y="616204"/>
                    <a:pt x="266446" y="625856"/>
                    <a:pt x="320929" y="625856"/>
                  </a:cubicBezTo>
                  <a:cubicBezTo>
                    <a:pt x="494157" y="625856"/>
                    <a:pt x="638556" y="487807"/>
                    <a:pt x="638556" y="314579"/>
                  </a:cubicBezTo>
                  <a:cubicBezTo>
                    <a:pt x="638556" y="141351"/>
                    <a:pt x="494157" y="0"/>
                    <a:pt x="32092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4" name="Group 237">
            <a:extLst>
              <a:ext uri="{FF2B5EF4-FFF2-40B4-BE49-F238E27FC236}">
                <a16:creationId xmlns:a16="http://schemas.microsoft.com/office/drawing/2014/main" id="{FDD4E298-797B-62CC-1C51-AB7BEE5D7F63}"/>
              </a:ext>
            </a:extLst>
          </p:cNvPr>
          <p:cNvGrpSpPr>
            <a:grpSpLocks noChangeAspect="1"/>
          </p:cNvGrpSpPr>
          <p:nvPr/>
        </p:nvGrpSpPr>
        <p:grpSpPr>
          <a:xfrm>
            <a:off x="5147655" y="3625128"/>
            <a:ext cx="652320" cy="655560"/>
            <a:chOff x="0" y="0"/>
            <a:chExt cx="869760" cy="874080"/>
          </a:xfrm>
        </p:grpSpPr>
        <p:sp>
          <p:nvSpPr>
            <p:cNvPr id="255" name="Freeform 238">
              <a:extLst>
                <a:ext uri="{FF2B5EF4-FFF2-40B4-BE49-F238E27FC236}">
                  <a16:creationId xmlns:a16="http://schemas.microsoft.com/office/drawing/2014/main" id="{C89EBEC0-21A7-AC0E-B638-3800C3E6F203}"/>
                </a:ext>
              </a:extLst>
            </p:cNvPr>
            <p:cNvSpPr/>
            <p:nvPr/>
          </p:nvSpPr>
          <p:spPr>
            <a:xfrm>
              <a:off x="127" y="127"/>
              <a:ext cx="869696" cy="874014"/>
            </a:xfrm>
            <a:custGeom>
              <a:avLst/>
              <a:gdLst/>
              <a:ahLst/>
              <a:cxnLst/>
              <a:rect l="l" t="t" r="r" b="b"/>
              <a:pathLst>
                <a:path w="869696" h="874014">
                  <a:moveTo>
                    <a:pt x="525145" y="0"/>
                  </a:moveTo>
                  <a:cubicBezTo>
                    <a:pt x="445262" y="0"/>
                    <a:pt x="365887" y="31242"/>
                    <a:pt x="304927" y="93726"/>
                  </a:cubicBezTo>
                  <a:lnTo>
                    <a:pt x="147574" y="250952"/>
                  </a:lnTo>
                  <a:cubicBezTo>
                    <a:pt x="171069" y="245999"/>
                    <a:pt x="195072" y="243459"/>
                    <a:pt x="219075" y="243459"/>
                  </a:cubicBezTo>
                  <a:cubicBezTo>
                    <a:pt x="257429" y="243459"/>
                    <a:pt x="296164" y="249936"/>
                    <a:pt x="333629" y="263779"/>
                  </a:cubicBezTo>
                  <a:lnTo>
                    <a:pt x="401066" y="193167"/>
                  </a:lnTo>
                  <a:cubicBezTo>
                    <a:pt x="434848" y="159512"/>
                    <a:pt x="478917" y="142621"/>
                    <a:pt x="522986" y="142621"/>
                  </a:cubicBezTo>
                  <a:cubicBezTo>
                    <a:pt x="567055" y="142621"/>
                    <a:pt x="611251" y="159512"/>
                    <a:pt x="644906" y="193167"/>
                  </a:cubicBezTo>
                  <a:cubicBezTo>
                    <a:pt x="715645" y="263779"/>
                    <a:pt x="715645" y="369570"/>
                    <a:pt x="644906" y="440182"/>
                  </a:cubicBezTo>
                  <a:lnTo>
                    <a:pt x="401193" y="684022"/>
                  </a:lnTo>
                  <a:cubicBezTo>
                    <a:pt x="367411" y="717677"/>
                    <a:pt x="323342" y="734568"/>
                    <a:pt x="279273" y="734568"/>
                  </a:cubicBezTo>
                  <a:cubicBezTo>
                    <a:pt x="235204" y="734568"/>
                    <a:pt x="191008" y="717804"/>
                    <a:pt x="157353" y="684022"/>
                  </a:cubicBezTo>
                  <a:cubicBezTo>
                    <a:pt x="128397" y="655066"/>
                    <a:pt x="112395" y="619887"/>
                    <a:pt x="109220" y="584581"/>
                  </a:cubicBezTo>
                  <a:lnTo>
                    <a:pt x="0" y="690372"/>
                  </a:lnTo>
                  <a:cubicBezTo>
                    <a:pt x="16002" y="722503"/>
                    <a:pt x="35306" y="751332"/>
                    <a:pt x="60960" y="780161"/>
                  </a:cubicBezTo>
                  <a:cubicBezTo>
                    <a:pt x="123571" y="842645"/>
                    <a:pt x="203835" y="874014"/>
                    <a:pt x="283083" y="874014"/>
                  </a:cubicBezTo>
                  <a:cubicBezTo>
                    <a:pt x="362331" y="874014"/>
                    <a:pt x="441198" y="842645"/>
                    <a:pt x="500634" y="780161"/>
                  </a:cubicBezTo>
                  <a:lnTo>
                    <a:pt x="747776" y="536448"/>
                  </a:lnTo>
                  <a:cubicBezTo>
                    <a:pt x="869696" y="414528"/>
                    <a:pt x="869696" y="218948"/>
                    <a:pt x="747776" y="93726"/>
                  </a:cubicBezTo>
                  <a:cubicBezTo>
                    <a:pt x="685165" y="31242"/>
                    <a:pt x="605028" y="0"/>
                    <a:pt x="52514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6" name="Group 239">
            <a:extLst>
              <a:ext uri="{FF2B5EF4-FFF2-40B4-BE49-F238E27FC236}">
                <a16:creationId xmlns:a16="http://schemas.microsoft.com/office/drawing/2014/main" id="{C2E1EB50-66F0-7995-C8CC-8AD4D827B67E}"/>
              </a:ext>
            </a:extLst>
          </p:cNvPr>
          <p:cNvGrpSpPr>
            <a:grpSpLocks noChangeAspect="1"/>
          </p:cNvGrpSpPr>
          <p:nvPr/>
        </p:nvGrpSpPr>
        <p:grpSpPr>
          <a:xfrm>
            <a:off x="4861455" y="3855708"/>
            <a:ext cx="659340" cy="660960"/>
            <a:chOff x="0" y="0"/>
            <a:chExt cx="879120" cy="881280"/>
          </a:xfrm>
        </p:grpSpPr>
        <p:sp>
          <p:nvSpPr>
            <p:cNvPr id="257" name="Freeform 240">
              <a:extLst>
                <a:ext uri="{FF2B5EF4-FFF2-40B4-BE49-F238E27FC236}">
                  <a16:creationId xmlns:a16="http://schemas.microsoft.com/office/drawing/2014/main" id="{0F5B012A-AD3E-BD44-7C2F-32838D313F95}"/>
                </a:ext>
              </a:extLst>
            </p:cNvPr>
            <p:cNvSpPr/>
            <p:nvPr/>
          </p:nvSpPr>
          <p:spPr>
            <a:xfrm>
              <a:off x="127" y="127"/>
              <a:ext cx="878967" cy="881253"/>
            </a:xfrm>
            <a:custGeom>
              <a:avLst/>
              <a:gdLst/>
              <a:ahLst/>
              <a:cxnLst/>
              <a:rect l="l" t="t" r="r" b="b"/>
              <a:pathLst>
                <a:path w="878967" h="881253">
                  <a:moveTo>
                    <a:pt x="597154" y="0"/>
                  </a:moveTo>
                  <a:cubicBezTo>
                    <a:pt x="517271" y="0"/>
                    <a:pt x="437896" y="31242"/>
                    <a:pt x="378460" y="93726"/>
                  </a:cubicBezTo>
                  <a:lnTo>
                    <a:pt x="125095" y="347091"/>
                  </a:lnTo>
                  <a:cubicBezTo>
                    <a:pt x="0" y="472313"/>
                    <a:pt x="0" y="668020"/>
                    <a:pt x="125095" y="789813"/>
                  </a:cubicBezTo>
                  <a:cubicBezTo>
                    <a:pt x="187579" y="850773"/>
                    <a:pt x="267843" y="881253"/>
                    <a:pt x="347599" y="881253"/>
                  </a:cubicBezTo>
                  <a:cubicBezTo>
                    <a:pt x="427355" y="881253"/>
                    <a:pt x="506984" y="850773"/>
                    <a:pt x="567817" y="789813"/>
                  </a:cubicBezTo>
                  <a:lnTo>
                    <a:pt x="728218" y="629412"/>
                  </a:lnTo>
                  <a:cubicBezTo>
                    <a:pt x="706374" y="632841"/>
                    <a:pt x="684149" y="634619"/>
                    <a:pt x="661670" y="634619"/>
                  </a:cubicBezTo>
                  <a:cubicBezTo>
                    <a:pt x="621665" y="634619"/>
                    <a:pt x="581152" y="628904"/>
                    <a:pt x="542163" y="616585"/>
                  </a:cubicBezTo>
                  <a:lnTo>
                    <a:pt x="465201" y="693547"/>
                  </a:lnTo>
                  <a:cubicBezTo>
                    <a:pt x="431546" y="727202"/>
                    <a:pt x="387350" y="744093"/>
                    <a:pt x="343281" y="744093"/>
                  </a:cubicBezTo>
                  <a:cubicBezTo>
                    <a:pt x="299212" y="744093"/>
                    <a:pt x="255016" y="727329"/>
                    <a:pt x="221361" y="693547"/>
                  </a:cubicBezTo>
                  <a:cubicBezTo>
                    <a:pt x="153924" y="622935"/>
                    <a:pt x="153924" y="517144"/>
                    <a:pt x="221361" y="446532"/>
                  </a:cubicBezTo>
                  <a:lnTo>
                    <a:pt x="474853" y="193167"/>
                  </a:lnTo>
                  <a:cubicBezTo>
                    <a:pt x="508508" y="159512"/>
                    <a:pt x="552704" y="142621"/>
                    <a:pt x="596773" y="142621"/>
                  </a:cubicBezTo>
                  <a:cubicBezTo>
                    <a:pt x="640842" y="142621"/>
                    <a:pt x="684911" y="159385"/>
                    <a:pt x="718693" y="193167"/>
                  </a:cubicBezTo>
                  <a:cubicBezTo>
                    <a:pt x="747649" y="222123"/>
                    <a:pt x="763651" y="260604"/>
                    <a:pt x="766826" y="295783"/>
                  </a:cubicBezTo>
                  <a:lnTo>
                    <a:pt x="843788" y="218821"/>
                  </a:lnTo>
                  <a:lnTo>
                    <a:pt x="878967" y="183642"/>
                  </a:lnTo>
                  <a:cubicBezTo>
                    <a:pt x="862965" y="151511"/>
                    <a:pt x="843788" y="122682"/>
                    <a:pt x="818007" y="93726"/>
                  </a:cubicBezTo>
                  <a:cubicBezTo>
                    <a:pt x="757174" y="31242"/>
                    <a:pt x="676910" y="0"/>
                    <a:pt x="5971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8" name="Group 241">
            <a:extLst>
              <a:ext uri="{FF2B5EF4-FFF2-40B4-BE49-F238E27FC236}">
                <a16:creationId xmlns:a16="http://schemas.microsoft.com/office/drawing/2014/main" id="{C4E96A42-1CB6-411D-8CCE-526DE62FFD33}"/>
              </a:ext>
            </a:extLst>
          </p:cNvPr>
          <p:cNvGrpSpPr>
            <a:grpSpLocks noChangeAspect="1"/>
          </p:cNvGrpSpPr>
          <p:nvPr/>
        </p:nvGrpSpPr>
        <p:grpSpPr>
          <a:xfrm>
            <a:off x="10917555" y="3782268"/>
            <a:ext cx="575100" cy="570240"/>
            <a:chOff x="0" y="0"/>
            <a:chExt cx="766800" cy="760320"/>
          </a:xfrm>
        </p:grpSpPr>
        <p:sp>
          <p:nvSpPr>
            <p:cNvPr id="259" name="Freeform 242">
              <a:extLst>
                <a:ext uri="{FF2B5EF4-FFF2-40B4-BE49-F238E27FC236}">
                  <a16:creationId xmlns:a16="http://schemas.microsoft.com/office/drawing/2014/main" id="{41D9A3D3-FD9C-D6D7-21FB-7C4581C24329}"/>
                </a:ext>
              </a:extLst>
            </p:cNvPr>
            <p:cNvSpPr/>
            <p:nvPr/>
          </p:nvSpPr>
          <p:spPr>
            <a:xfrm>
              <a:off x="127" y="127"/>
              <a:ext cx="766826" cy="760349"/>
            </a:xfrm>
            <a:custGeom>
              <a:avLst/>
              <a:gdLst/>
              <a:ahLst/>
              <a:cxnLst/>
              <a:rect l="l" t="t" r="r" b="b"/>
              <a:pathLst>
                <a:path w="766826" h="760349">
                  <a:moveTo>
                    <a:pt x="381762" y="67437"/>
                  </a:moveTo>
                  <a:cubicBezTo>
                    <a:pt x="401066" y="67437"/>
                    <a:pt x="416941" y="83439"/>
                    <a:pt x="416941" y="102616"/>
                  </a:cubicBezTo>
                  <a:lnTo>
                    <a:pt x="416941" y="368935"/>
                  </a:lnTo>
                  <a:lnTo>
                    <a:pt x="545338" y="497205"/>
                  </a:lnTo>
                  <a:cubicBezTo>
                    <a:pt x="561340" y="513334"/>
                    <a:pt x="561340" y="532511"/>
                    <a:pt x="545338" y="545338"/>
                  </a:cubicBezTo>
                  <a:cubicBezTo>
                    <a:pt x="538861" y="551815"/>
                    <a:pt x="530098" y="554863"/>
                    <a:pt x="521208" y="554863"/>
                  </a:cubicBezTo>
                  <a:cubicBezTo>
                    <a:pt x="512318" y="554863"/>
                    <a:pt x="503555" y="551688"/>
                    <a:pt x="497205" y="545338"/>
                  </a:cubicBezTo>
                  <a:lnTo>
                    <a:pt x="356108" y="404241"/>
                  </a:lnTo>
                  <a:cubicBezTo>
                    <a:pt x="349631" y="397764"/>
                    <a:pt x="346456" y="388112"/>
                    <a:pt x="346456" y="378587"/>
                  </a:cubicBezTo>
                  <a:lnTo>
                    <a:pt x="346456" y="102616"/>
                  </a:lnTo>
                  <a:cubicBezTo>
                    <a:pt x="346456" y="83312"/>
                    <a:pt x="362585" y="67437"/>
                    <a:pt x="381762" y="67437"/>
                  </a:cubicBezTo>
                  <a:close/>
                  <a:moveTo>
                    <a:pt x="381762" y="0"/>
                  </a:moveTo>
                  <a:cubicBezTo>
                    <a:pt x="170053" y="0"/>
                    <a:pt x="0" y="173228"/>
                    <a:pt x="0" y="381762"/>
                  </a:cubicBezTo>
                  <a:cubicBezTo>
                    <a:pt x="0" y="593471"/>
                    <a:pt x="173228" y="760349"/>
                    <a:pt x="381762" y="760349"/>
                  </a:cubicBezTo>
                  <a:cubicBezTo>
                    <a:pt x="590296" y="760349"/>
                    <a:pt x="763651" y="590296"/>
                    <a:pt x="763651" y="381762"/>
                  </a:cubicBezTo>
                  <a:cubicBezTo>
                    <a:pt x="766826" y="173228"/>
                    <a:pt x="593471" y="0"/>
                    <a:pt x="3817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0" name="Group 243">
            <a:extLst>
              <a:ext uri="{FF2B5EF4-FFF2-40B4-BE49-F238E27FC236}">
                <a16:creationId xmlns:a16="http://schemas.microsoft.com/office/drawing/2014/main" id="{24CB8C23-413C-DB49-3EE6-DBFB558414B5}"/>
              </a:ext>
            </a:extLst>
          </p:cNvPr>
          <p:cNvGrpSpPr>
            <a:grpSpLocks noChangeAspect="1"/>
          </p:cNvGrpSpPr>
          <p:nvPr/>
        </p:nvGrpSpPr>
        <p:grpSpPr>
          <a:xfrm>
            <a:off x="10758795" y="3623508"/>
            <a:ext cx="892620" cy="890460"/>
            <a:chOff x="0" y="0"/>
            <a:chExt cx="1190160" cy="1187280"/>
          </a:xfrm>
        </p:grpSpPr>
        <p:sp>
          <p:nvSpPr>
            <p:cNvPr id="261" name="Freeform 244">
              <a:extLst>
                <a:ext uri="{FF2B5EF4-FFF2-40B4-BE49-F238E27FC236}">
                  <a16:creationId xmlns:a16="http://schemas.microsoft.com/office/drawing/2014/main" id="{60B27C2E-9319-2C20-3D7B-65F874E603D7}"/>
                </a:ext>
              </a:extLst>
            </p:cNvPr>
            <p:cNvSpPr/>
            <p:nvPr/>
          </p:nvSpPr>
          <p:spPr>
            <a:xfrm>
              <a:off x="0" y="127"/>
              <a:ext cx="1190117" cy="1187196"/>
            </a:xfrm>
            <a:custGeom>
              <a:avLst/>
              <a:gdLst/>
              <a:ahLst/>
              <a:cxnLst/>
              <a:rect l="l" t="t" r="r" b="b"/>
              <a:pathLst>
                <a:path w="1190117" h="1187196">
                  <a:moveTo>
                    <a:pt x="593471" y="137922"/>
                  </a:moveTo>
                  <a:cubicBezTo>
                    <a:pt x="843661" y="137922"/>
                    <a:pt x="1045718" y="343408"/>
                    <a:pt x="1045718" y="593598"/>
                  </a:cubicBezTo>
                  <a:cubicBezTo>
                    <a:pt x="1045718" y="843788"/>
                    <a:pt x="846963" y="1046099"/>
                    <a:pt x="593471" y="1046099"/>
                  </a:cubicBezTo>
                  <a:cubicBezTo>
                    <a:pt x="346456" y="1046099"/>
                    <a:pt x="141224" y="840740"/>
                    <a:pt x="141224" y="593598"/>
                  </a:cubicBezTo>
                  <a:cubicBezTo>
                    <a:pt x="141224" y="343281"/>
                    <a:pt x="343281" y="137922"/>
                    <a:pt x="593471" y="137922"/>
                  </a:cubicBezTo>
                  <a:close/>
                  <a:moveTo>
                    <a:pt x="593471" y="0"/>
                  </a:moveTo>
                  <a:cubicBezTo>
                    <a:pt x="269494" y="0"/>
                    <a:pt x="0" y="266319"/>
                    <a:pt x="0" y="593598"/>
                  </a:cubicBezTo>
                  <a:cubicBezTo>
                    <a:pt x="0" y="917702"/>
                    <a:pt x="269494" y="1187196"/>
                    <a:pt x="593471" y="1187196"/>
                  </a:cubicBezTo>
                  <a:cubicBezTo>
                    <a:pt x="917448" y="1187196"/>
                    <a:pt x="1186942" y="917702"/>
                    <a:pt x="1186942" y="593598"/>
                  </a:cubicBezTo>
                  <a:cubicBezTo>
                    <a:pt x="1190117" y="266319"/>
                    <a:pt x="920623" y="0"/>
                    <a:pt x="59347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2" name="Group 245">
            <a:extLst>
              <a:ext uri="{FF2B5EF4-FFF2-40B4-BE49-F238E27FC236}">
                <a16:creationId xmlns:a16="http://schemas.microsoft.com/office/drawing/2014/main" id="{47DB420B-C6DB-861F-2E1C-A43660FD4244}"/>
              </a:ext>
            </a:extLst>
          </p:cNvPr>
          <p:cNvGrpSpPr>
            <a:grpSpLocks noChangeAspect="1"/>
          </p:cNvGrpSpPr>
          <p:nvPr/>
        </p:nvGrpSpPr>
        <p:grpSpPr>
          <a:xfrm>
            <a:off x="5977635" y="5363388"/>
            <a:ext cx="901800" cy="926100"/>
            <a:chOff x="0" y="0"/>
            <a:chExt cx="1202400" cy="1234800"/>
          </a:xfrm>
        </p:grpSpPr>
        <p:sp>
          <p:nvSpPr>
            <p:cNvPr id="263" name="Freeform 246">
              <a:extLst>
                <a:ext uri="{FF2B5EF4-FFF2-40B4-BE49-F238E27FC236}">
                  <a16:creationId xmlns:a16="http://schemas.microsoft.com/office/drawing/2014/main" id="{EAEE5C78-4537-C4DB-629F-6B2441C68386}"/>
                </a:ext>
              </a:extLst>
            </p:cNvPr>
            <p:cNvSpPr/>
            <p:nvPr/>
          </p:nvSpPr>
          <p:spPr>
            <a:xfrm>
              <a:off x="127" y="127"/>
              <a:ext cx="1202309" cy="1234821"/>
            </a:xfrm>
            <a:custGeom>
              <a:avLst/>
              <a:gdLst/>
              <a:ahLst/>
              <a:cxnLst/>
              <a:rect l="l" t="t" r="r" b="b"/>
              <a:pathLst>
                <a:path w="1202309" h="1234821">
                  <a:moveTo>
                    <a:pt x="602742" y="0"/>
                  </a:moveTo>
                  <a:cubicBezTo>
                    <a:pt x="493141" y="0"/>
                    <a:pt x="404876" y="88900"/>
                    <a:pt x="401701" y="205359"/>
                  </a:cubicBezTo>
                  <a:cubicBezTo>
                    <a:pt x="401701" y="300228"/>
                    <a:pt x="468630" y="383032"/>
                    <a:pt x="560070" y="398399"/>
                  </a:cubicBezTo>
                  <a:lnTo>
                    <a:pt x="560070" y="514858"/>
                  </a:lnTo>
                  <a:cubicBezTo>
                    <a:pt x="468630" y="533273"/>
                    <a:pt x="401701" y="615950"/>
                    <a:pt x="401701" y="710946"/>
                  </a:cubicBezTo>
                  <a:cubicBezTo>
                    <a:pt x="401701" y="744728"/>
                    <a:pt x="407797" y="775335"/>
                    <a:pt x="423037" y="802894"/>
                  </a:cubicBezTo>
                  <a:lnTo>
                    <a:pt x="328676" y="879475"/>
                  </a:lnTo>
                  <a:cubicBezTo>
                    <a:pt x="295275" y="848868"/>
                    <a:pt x="249555" y="833501"/>
                    <a:pt x="203962" y="833501"/>
                  </a:cubicBezTo>
                  <a:cubicBezTo>
                    <a:pt x="91313" y="836549"/>
                    <a:pt x="0" y="925322"/>
                    <a:pt x="0" y="1035685"/>
                  </a:cubicBezTo>
                  <a:cubicBezTo>
                    <a:pt x="0" y="1146048"/>
                    <a:pt x="91313" y="1234821"/>
                    <a:pt x="203962" y="1234821"/>
                  </a:cubicBezTo>
                  <a:cubicBezTo>
                    <a:pt x="313563" y="1234821"/>
                    <a:pt x="398780" y="1142873"/>
                    <a:pt x="404876" y="1035685"/>
                  </a:cubicBezTo>
                  <a:cubicBezTo>
                    <a:pt x="404876" y="1001903"/>
                    <a:pt x="395732" y="971296"/>
                    <a:pt x="380492" y="943737"/>
                  </a:cubicBezTo>
                  <a:lnTo>
                    <a:pt x="477901" y="867156"/>
                  </a:lnTo>
                  <a:cubicBezTo>
                    <a:pt x="511429" y="897763"/>
                    <a:pt x="557022" y="913003"/>
                    <a:pt x="602742" y="913003"/>
                  </a:cubicBezTo>
                  <a:cubicBezTo>
                    <a:pt x="651383" y="913003"/>
                    <a:pt x="694055" y="894588"/>
                    <a:pt x="727456" y="867156"/>
                  </a:cubicBezTo>
                  <a:lnTo>
                    <a:pt x="821817" y="943737"/>
                  </a:lnTo>
                  <a:cubicBezTo>
                    <a:pt x="806704" y="971296"/>
                    <a:pt x="800608" y="1002030"/>
                    <a:pt x="800608" y="1035685"/>
                  </a:cubicBezTo>
                  <a:cubicBezTo>
                    <a:pt x="800608" y="1145921"/>
                    <a:pt x="891921" y="1234821"/>
                    <a:pt x="1001522" y="1234821"/>
                  </a:cubicBezTo>
                  <a:cubicBezTo>
                    <a:pt x="1111123" y="1234821"/>
                    <a:pt x="1199388" y="1142873"/>
                    <a:pt x="1202309" y="1035685"/>
                  </a:cubicBezTo>
                  <a:cubicBezTo>
                    <a:pt x="1202309" y="925322"/>
                    <a:pt x="1117092" y="836549"/>
                    <a:pt x="1001395" y="833374"/>
                  </a:cubicBezTo>
                  <a:cubicBezTo>
                    <a:pt x="952754" y="833374"/>
                    <a:pt x="910082" y="851789"/>
                    <a:pt x="876554" y="879348"/>
                  </a:cubicBezTo>
                  <a:lnTo>
                    <a:pt x="782193" y="802767"/>
                  </a:lnTo>
                  <a:cubicBezTo>
                    <a:pt x="797433" y="775208"/>
                    <a:pt x="803529" y="744601"/>
                    <a:pt x="803529" y="710819"/>
                  </a:cubicBezTo>
                  <a:cubicBezTo>
                    <a:pt x="803529" y="615823"/>
                    <a:pt x="736600" y="529971"/>
                    <a:pt x="645287" y="514731"/>
                  </a:cubicBezTo>
                  <a:lnTo>
                    <a:pt x="645287" y="398399"/>
                  </a:lnTo>
                  <a:cubicBezTo>
                    <a:pt x="736600" y="379984"/>
                    <a:pt x="803529" y="300228"/>
                    <a:pt x="803529" y="205359"/>
                  </a:cubicBezTo>
                  <a:cubicBezTo>
                    <a:pt x="803656" y="91821"/>
                    <a:pt x="715264" y="6096"/>
                    <a:pt x="6027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4" name="Group 247">
            <a:extLst>
              <a:ext uri="{FF2B5EF4-FFF2-40B4-BE49-F238E27FC236}">
                <a16:creationId xmlns:a16="http://schemas.microsoft.com/office/drawing/2014/main" id="{5AFCE75E-CED6-7708-59F0-2ADB8ADB931E}"/>
              </a:ext>
            </a:extLst>
          </p:cNvPr>
          <p:cNvGrpSpPr>
            <a:grpSpLocks noChangeAspect="1"/>
          </p:cNvGrpSpPr>
          <p:nvPr/>
        </p:nvGrpSpPr>
        <p:grpSpPr>
          <a:xfrm>
            <a:off x="7057095" y="5508108"/>
            <a:ext cx="918000" cy="781380"/>
            <a:chOff x="0" y="0"/>
            <a:chExt cx="1224000" cy="1041840"/>
          </a:xfrm>
        </p:grpSpPr>
        <p:sp>
          <p:nvSpPr>
            <p:cNvPr id="265" name="Freeform 248">
              <a:extLst>
                <a:ext uri="{FF2B5EF4-FFF2-40B4-BE49-F238E27FC236}">
                  <a16:creationId xmlns:a16="http://schemas.microsoft.com/office/drawing/2014/main" id="{0FC0DF65-7C59-D768-1D62-FF91A4AFB135}"/>
                </a:ext>
              </a:extLst>
            </p:cNvPr>
            <p:cNvSpPr/>
            <p:nvPr/>
          </p:nvSpPr>
          <p:spPr>
            <a:xfrm>
              <a:off x="127" y="0"/>
              <a:ext cx="1224026" cy="1042035"/>
            </a:xfrm>
            <a:custGeom>
              <a:avLst/>
              <a:gdLst/>
              <a:ahLst/>
              <a:cxnLst/>
              <a:rect l="l" t="t" r="r" b="b"/>
              <a:pathLst>
                <a:path w="1224026" h="1042035">
                  <a:moveTo>
                    <a:pt x="170434" y="321818"/>
                  </a:moveTo>
                  <a:lnTo>
                    <a:pt x="170434" y="686562"/>
                  </a:lnTo>
                  <a:cubicBezTo>
                    <a:pt x="170434" y="707898"/>
                    <a:pt x="188722" y="723392"/>
                    <a:pt x="213106" y="723392"/>
                  </a:cubicBezTo>
                  <a:lnTo>
                    <a:pt x="252603" y="723392"/>
                  </a:lnTo>
                  <a:lnTo>
                    <a:pt x="252603" y="965327"/>
                  </a:lnTo>
                  <a:lnTo>
                    <a:pt x="76073" y="965327"/>
                  </a:lnTo>
                  <a:lnTo>
                    <a:pt x="76073" y="321818"/>
                  </a:lnTo>
                  <a:close/>
                  <a:moveTo>
                    <a:pt x="490220" y="321818"/>
                  </a:moveTo>
                  <a:lnTo>
                    <a:pt x="490220" y="686562"/>
                  </a:lnTo>
                  <a:cubicBezTo>
                    <a:pt x="490220" y="707898"/>
                    <a:pt x="508508" y="723392"/>
                    <a:pt x="532892" y="723392"/>
                  </a:cubicBezTo>
                  <a:lnTo>
                    <a:pt x="569468" y="723392"/>
                  </a:lnTo>
                  <a:lnTo>
                    <a:pt x="569468" y="965327"/>
                  </a:lnTo>
                  <a:lnTo>
                    <a:pt x="328803" y="965327"/>
                  </a:lnTo>
                  <a:lnTo>
                    <a:pt x="328803" y="723265"/>
                  </a:lnTo>
                  <a:lnTo>
                    <a:pt x="368427" y="723265"/>
                  </a:lnTo>
                  <a:cubicBezTo>
                    <a:pt x="389636" y="723265"/>
                    <a:pt x="411099" y="704850"/>
                    <a:pt x="411099" y="686435"/>
                  </a:cubicBezTo>
                  <a:lnTo>
                    <a:pt x="411099" y="321818"/>
                  </a:lnTo>
                  <a:close/>
                  <a:moveTo>
                    <a:pt x="812927" y="321818"/>
                  </a:moveTo>
                  <a:lnTo>
                    <a:pt x="812927" y="686562"/>
                  </a:lnTo>
                  <a:cubicBezTo>
                    <a:pt x="812927" y="707898"/>
                    <a:pt x="831215" y="723392"/>
                    <a:pt x="855599" y="723392"/>
                  </a:cubicBezTo>
                  <a:lnTo>
                    <a:pt x="898271" y="723392"/>
                  </a:lnTo>
                  <a:lnTo>
                    <a:pt x="898271" y="965327"/>
                  </a:lnTo>
                  <a:lnTo>
                    <a:pt x="648462" y="965327"/>
                  </a:lnTo>
                  <a:lnTo>
                    <a:pt x="648462" y="723265"/>
                  </a:lnTo>
                  <a:lnTo>
                    <a:pt x="691134" y="723265"/>
                  </a:lnTo>
                  <a:cubicBezTo>
                    <a:pt x="715518" y="723265"/>
                    <a:pt x="733806" y="704850"/>
                    <a:pt x="733806" y="686435"/>
                  </a:cubicBezTo>
                  <a:lnTo>
                    <a:pt x="733806" y="321818"/>
                  </a:lnTo>
                  <a:close/>
                  <a:moveTo>
                    <a:pt x="1141857" y="321818"/>
                  </a:moveTo>
                  <a:lnTo>
                    <a:pt x="1141857" y="965327"/>
                  </a:lnTo>
                  <a:lnTo>
                    <a:pt x="965200" y="965327"/>
                  </a:lnTo>
                  <a:lnTo>
                    <a:pt x="965200" y="723265"/>
                  </a:lnTo>
                  <a:lnTo>
                    <a:pt x="1007872" y="723265"/>
                  </a:lnTo>
                  <a:cubicBezTo>
                    <a:pt x="1029081" y="723265"/>
                    <a:pt x="1050544" y="704850"/>
                    <a:pt x="1050544" y="686435"/>
                  </a:cubicBezTo>
                  <a:lnTo>
                    <a:pt x="1050544" y="321818"/>
                  </a:lnTo>
                  <a:close/>
                  <a:moveTo>
                    <a:pt x="36449" y="127"/>
                  </a:moveTo>
                  <a:cubicBezTo>
                    <a:pt x="15113" y="127"/>
                    <a:pt x="0" y="18542"/>
                    <a:pt x="0" y="36830"/>
                  </a:cubicBezTo>
                  <a:lnTo>
                    <a:pt x="0" y="1005205"/>
                  </a:lnTo>
                  <a:cubicBezTo>
                    <a:pt x="0" y="1026668"/>
                    <a:pt x="18288" y="1042035"/>
                    <a:pt x="36576" y="1042035"/>
                  </a:cubicBezTo>
                  <a:lnTo>
                    <a:pt x="1181354" y="1042035"/>
                  </a:lnTo>
                  <a:cubicBezTo>
                    <a:pt x="1205738" y="1042035"/>
                    <a:pt x="1224026" y="1023620"/>
                    <a:pt x="1224026" y="1005205"/>
                  </a:cubicBezTo>
                  <a:lnTo>
                    <a:pt x="1224026" y="36830"/>
                  </a:lnTo>
                  <a:cubicBezTo>
                    <a:pt x="1220978" y="18415"/>
                    <a:pt x="1202817" y="0"/>
                    <a:pt x="11813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6" name="Group 249">
            <a:extLst>
              <a:ext uri="{FF2B5EF4-FFF2-40B4-BE49-F238E27FC236}">
                <a16:creationId xmlns:a16="http://schemas.microsoft.com/office/drawing/2014/main" id="{D6B9E90F-3D18-E160-EA31-5F45A8B5DB93}"/>
              </a:ext>
            </a:extLst>
          </p:cNvPr>
          <p:cNvGrpSpPr>
            <a:grpSpLocks noChangeAspect="1"/>
          </p:cNvGrpSpPr>
          <p:nvPr/>
        </p:nvGrpSpPr>
        <p:grpSpPr>
          <a:xfrm>
            <a:off x="8352015" y="5387688"/>
            <a:ext cx="737640" cy="740340"/>
            <a:chOff x="0" y="0"/>
            <a:chExt cx="983520" cy="987120"/>
          </a:xfrm>
        </p:grpSpPr>
        <p:sp>
          <p:nvSpPr>
            <p:cNvPr id="267" name="Freeform 250">
              <a:extLst>
                <a:ext uri="{FF2B5EF4-FFF2-40B4-BE49-F238E27FC236}">
                  <a16:creationId xmlns:a16="http://schemas.microsoft.com/office/drawing/2014/main" id="{5EF9AB4A-FDAA-6BFA-5A20-0C11FCD11FC7}"/>
                </a:ext>
              </a:extLst>
            </p:cNvPr>
            <p:cNvSpPr/>
            <p:nvPr/>
          </p:nvSpPr>
          <p:spPr>
            <a:xfrm>
              <a:off x="0" y="0"/>
              <a:ext cx="983488" cy="987171"/>
            </a:xfrm>
            <a:custGeom>
              <a:avLst/>
              <a:gdLst/>
              <a:ahLst/>
              <a:cxnLst/>
              <a:rect l="l" t="t" r="r" b="b"/>
              <a:pathLst>
                <a:path w="983488" h="987171">
                  <a:moveTo>
                    <a:pt x="493268" y="370967"/>
                  </a:moveTo>
                  <a:cubicBezTo>
                    <a:pt x="560197" y="370967"/>
                    <a:pt x="615061" y="423037"/>
                    <a:pt x="615061" y="493522"/>
                  </a:cubicBezTo>
                  <a:cubicBezTo>
                    <a:pt x="615061" y="560959"/>
                    <a:pt x="560197" y="616077"/>
                    <a:pt x="493268" y="616077"/>
                  </a:cubicBezTo>
                  <a:cubicBezTo>
                    <a:pt x="423164" y="616077"/>
                    <a:pt x="371475" y="560959"/>
                    <a:pt x="371475" y="493522"/>
                  </a:cubicBezTo>
                  <a:cubicBezTo>
                    <a:pt x="371475" y="429133"/>
                    <a:pt x="426339" y="370967"/>
                    <a:pt x="493268" y="370967"/>
                  </a:cubicBezTo>
                  <a:close/>
                  <a:moveTo>
                    <a:pt x="493268" y="0"/>
                  </a:moveTo>
                  <a:cubicBezTo>
                    <a:pt x="222250" y="0"/>
                    <a:pt x="0" y="220726"/>
                    <a:pt x="0" y="493649"/>
                  </a:cubicBezTo>
                  <a:cubicBezTo>
                    <a:pt x="6096" y="769493"/>
                    <a:pt x="222250" y="987171"/>
                    <a:pt x="493268" y="987171"/>
                  </a:cubicBezTo>
                  <a:cubicBezTo>
                    <a:pt x="761238" y="987171"/>
                    <a:pt x="983488" y="766445"/>
                    <a:pt x="983488" y="493649"/>
                  </a:cubicBezTo>
                  <a:cubicBezTo>
                    <a:pt x="983488" y="220853"/>
                    <a:pt x="761365" y="0"/>
                    <a:pt x="49326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8" name="Group 251">
            <a:extLst>
              <a:ext uri="{FF2B5EF4-FFF2-40B4-BE49-F238E27FC236}">
                <a16:creationId xmlns:a16="http://schemas.microsoft.com/office/drawing/2014/main" id="{E8959810-35CF-DB57-34D2-4F0350E9CC7F}"/>
              </a:ext>
            </a:extLst>
          </p:cNvPr>
          <p:cNvGrpSpPr>
            <a:grpSpLocks noChangeAspect="1"/>
          </p:cNvGrpSpPr>
          <p:nvPr/>
        </p:nvGrpSpPr>
        <p:grpSpPr>
          <a:xfrm>
            <a:off x="8475135" y="5759748"/>
            <a:ext cx="799200" cy="551880"/>
            <a:chOff x="0" y="0"/>
            <a:chExt cx="1065600" cy="735840"/>
          </a:xfrm>
        </p:grpSpPr>
        <p:sp>
          <p:nvSpPr>
            <p:cNvPr id="269" name="Freeform 252">
              <a:extLst>
                <a:ext uri="{FF2B5EF4-FFF2-40B4-BE49-F238E27FC236}">
                  <a16:creationId xmlns:a16="http://schemas.microsoft.com/office/drawing/2014/main" id="{E76920A0-9369-CE3E-7C03-4BA1A1CB3F5A}"/>
                </a:ext>
              </a:extLst>
            </p:cNvPr>
            <p:cNvSpPr/>
            <p:nvPr/>
          </p:nvSpPr>
          <p:spPr>
            <a:xfrm>
              <a:off x="127" y="0"/>
              <a:ext cx="1065530" cy="735838"/>
            </a:xfrm>
            <a:custGeom>
              <a:avLst/>
              <a:gdLst/>
              <a:ahLst/>
              <a:cxnLst/>
              <a:rect l="l" t="t" r="r" b="b"/>
              <a:pathLst>
                <a:path w="1065530" h="735838">
                  <a:moveTo>
                    <a:pt x="944499" y="0"/>
                  </a:moveTo>
                  <a:cubicBezTo>
                    <a:pt x="873506" y="0"/>
                    <a:pt x="815975" y="53340"/>
                    <a:pt x="815975" y="123063"/>
                  </a:cubicBezTo>
                  <a:cubicBezTo>
                    <a:pt x="815975" y="175133"/>
                    <a:pt x="849376" y="224155"/>
                    <a:pt x="898271" y="239522"/>
                  </a:cubicBezTo>
                  <a:lnTo>
                    <a:pt x="898271" y="288544"/>
                  </a:lnTo>
                  <a:cubicBezTo>
                    <a:pt x="898271" y="429514"/>
                    <a:pt x="791718" y="549021"/>
                    <a:pt x="654685" y="567436"/>
                  </a:cubicBezTo>
                  <a:lnTo>
                    <a:pt x="654685" y="469265"/>
                  </a:lnTo>
                  <a:cubicBezTo>
                    <a:pt x="563372" y="533654"/>
                    <a:pt x="450723" y="570357"/>
                    <a:pt x="328930" y="570357"/>
                  </a:cubicBezTo>
                  <a:cubicBezTo>
                    <a:pt x="207137" y="570357"/>
                    <a:pt x="94234" y="533654"/>
                    <a:pt x="0" y="469265"/>
                  </a:cubicBezTo>
                  <a:lnTo>
                    <a:pt x="0" y="613283"/>
                  </a:lnTo>
                  <a:cubicBezTo>
                    <a:pt x="0" y="683768"/>
                    <a:pt x="54737" y="735838"/>
                    <a:pt x="121793" y="735838"/>
                  </a:cubicBezTo>
                  <a:lnTo>
                    <a:pt x="520573" y="735838"/>
                  </a:lnTo>
                  <a:cubicBezTo>
                    <a:pt x="575310" y="735838"/>
                    <a:pt x="624078" y="702183"/>
                    <a:pt x="639318" y="653161"/>
                  </a:cubicBezTo>
                  <a:cubicBezTo>
                    <a:pt x="831088" y="631698"/>
                    <a:pt x="974217" y="478536"/>
                    <a:pt x="977265" y="282448"/>
                  </a:cubicBezTo>
                  <a:lnTo>
                    <a:pt x="977265" y="233426"/>
                  </a:lnTo>
                  <a:cubicBezTo>
                    <a:pt x="1028954" y="215011"/>
                    <a:pt x="1065530" y="165989"/>
                    <a:pt x="1062482" y="107823"/>
                  </a:cubicBezTo>
                  <a:cubicBezTo>
                    <a:pt x="1059434" y="55753"/>
                    <a:pt x="1013714" y="9779"/>
                    <a:pt x="955929" y="508"/>
                  </a:cubicBezTo>
                  <a:cubicBezTo>
                    <a:pt x="952119" y="254"/>
                    <a:pt x="948182" y="0"/>
                    <a:pt x="9443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0" name="Group 253">
            <a:extLst>
              <a:ext uri="{FF2B5EF4-FFF2-40B4-BE49-F238E27FC236}">
                <a16:creationId xmlns:a16="http://schemas.microsoft.com/office/drawing/2014/main" id="{0FDDB0BC-4B2E-1076-2339-04C3393D0376}"/>
              </a:ext>
            </a:extLst>
          </p:cNvPr>
          <p:cNvGrpSpPr>
            <a:grpSpLocks noChangeAspect="1"/>
          </p:cNvGrpSpPr>
          <p:nvPr/>
        </p:nvGrpSpPr>
        <p:grpSpPr>
          <a:xfrm>
            <a:off x="12569955" y="5922288"/>
            <a:ext cx="367740" cy="358560"/>
            <a:chOff x="0" y="0"/>
            <a:chExt cx="490320" cy="478080"/>
          </a:xfrm>
        </p:grpSpPr>
        <p:sp>
          <p:nvSpPr>
            <p:cNvPr id="271" name="Freeform 254">
              <a:extLst>
                <a:ext uri="{FF2B5EF4-FFF2-40B4-BE49-F238E27FC236}">
                  <a16:creationId xmlns:a16="http://schemas.microsoft.com/office/drawing/2014/main" id="{B83AA4BF-8358-3FE7-008D-C4C2594A5635}"/>
                </a:ext>
              </a:extLst>
            </p:cNvPr>
            <p:cNvSpPr/>
            <p:nvPr/>
          </p:nvSpPr>
          <p:spPr>
            <a:xfrm>
              <a:off x="127" y="127"/>
              <a:ext cx="490347" cy="478028"/>
            </a:xfrm>
            <a:custGeom>
              <a:avLst/>
              <a:gdLst/>
              <a:ahLst/>
              <a:cxnLst/>
              <a:rect l="l" t="t" r="r" b="b"/>
              <a:pathLst>
                <a:path w="490347" h="478028">
                  <a:moveTo>
                    <a:pt x="216281" y="0"/>
                  </a:moveTo>
                  <a:cubicBezTo>
                    <a:pt x="191897" y="42926"/>
                    <a:pt x="161417" y="79629"/>
                    <a:pt x="127889" y="119507"/>
                  </a:cubicBezTo>
                  <a:cubicBezTo>
                    <a:pt x="91313" y="162433"/>
                    <a:pt x="45593" y="193040"/>
                    <a:pt x="0" y="217551"/>
                  </a:cubicBezTo>
                  <a:lnTo>
                    <a:pt x="213106" y="432054"/>
                  </a:lnTo>
                  <a:cubicBezTo>
                    <a:pt x="243586" y="462661"/>
                    <a:pt x="282448" y="478028"/>
                    <a:pt x="321310" y="478028"/>
                  </a:cubicBezTo>
                  <a:cubicBezTo>
                    <a:pt x="360172" y="478028"/>
                    <a:pt x="398907" y="462661"/>
                    <a:pt x="429387" y="432054"/>
                  </a:cubicBezTo>
                  <a:cubicBezTo>
                    <a:pt x="490347" y="370713"/>
                    <a:pt x="490347" y="275717"/>
                    <a:pt x="429387" y="214503"/>
                  </a:cubicBezTo>
                  <a:lnTo>
                    <a:pt x="216281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2" name="Group 255">
            <a:extLst>
              <a:ext uri="{FF2B5EF4-FFF2-40B4-BE49-F238E27FC236}">
                <a16:creationId xmlns:a16="http://schemas.microsoft.com/office/drawing/2014/main" id="{26F97461-A3BA-F963-35E5-3D0B4C6A9869}"/>
              </a:ext>
            </a:extLst>
          </p:cNvPr>
          <p:cNvGrpSpPr>
            <a:grpSpLocks noChangeAspect="1"/>
          </p:cNvGrpSpPr>
          <p:nvPr/>
        </p:nvGrpSpPr>
        <p:grpSpPr>
          <a:xfrm>
            <a:off x="12005655" y="5352048"/>
            <a:ext cx="719280" cy="726300"/>
            <a:chOff x="0" y="0"/>
            <a:chExt cx="959040" cy="968400"/>
          </a:xfrm>
        </p:grpSpPr>
        <p:sp>
          <p:nvSpPr>
            <p:cNvPr id="273" name="Freeform 256">
              <a:extLst>
                <a:ext uri="{FF2B5EF4-FFF2-40B4-BE49-F238E27FC236}">
                  <a16:creationId xmlns:a16="http://schemas.microsoft.com/office/drawing/2014/main" id="{FBF6F5BD-9CEF-33D3-A921-ED7EB01E19C7}"/>
                </a:ext>
              </a:extLst>
            </p:cNvPr>
            <p:cNvSpPr/>
            <p:nvPr/>
          </p:nvSpPr>
          <p:spPr>
            <a:xfrm>
              <a:off x="0" y="127"/>
              <a:ext cx="959104" cy="968375"/>
            </a:xfrm>
            <a:custGeom>
              <a:avLst/>
              <a:gdLst/>
              <a:ahLst/>
              <a:cxnLst/>
              <a:rect l="l" t="t" r="r" b="b"/>
              <a:pathLst>
                <a:path w="959104" h="968375">
                  <a:moveTo>
                    <a:pt x="481076" y="165481"/>
                  </a:moveTo>
                  <a:cubicBezTo>
                    <a:pt x="654685" y="165481"/>
                    <a:pt x="800735" y="312547"/>
                    <a:pt x="800735" y="487299"/>
                  </a:cubicBezTo>
                  <a:cubicBezTo>
                    <a:pt x="797687" y="573151"/>
                    <a:pt x="767207" y="652780"/>
                    <a:pt x="709422" y="711073"/>
                  </a:cubicBezTo>
                  <a:cubicBezTo>
                    <a:pt x="651637" y="769366"/>
                    <a:pt x="572389" y="809117"/>
                    <a:pt x="481076" y="809117"/>
                  </a:cubicBezTo>
                  <a:cubicBezTo>
                    <a:pt x="304546" y="809117"/>
                    <a:pt x="161417" y="665099"/>
                    <a:pt x="161417" y="487299"/>
                  </a:cubicBezTo>
                  <a:cubicBezTo>
                    <a:pt x="161417" y="312547"/>
                    <a:pt x="304546" y="165481"/>
                    <a:pt x="481076" y="165481"/>
                  </a:cubicBezTo>
                  <a:close/>
                  <a:moveTo>
                    <a:pt x="481076" y="0"/>
                  </a:moveTo>
                  <a:cubicBezTo>
                    <a:pt x="219202" y="0"/>
                    <a:pt x="0" y="220599"/>
                    <a:pt x="0" y="484124"/>
                  </a:cubicBezTo>
                  <a:cubicBezTo>
                    <a:pt x="0" y="747649"/>
                    <a:pt x="219202" y="968248"/>
                    <a:pt x="481076" y="968248"/>
                  </a:cubicBezTo>
                  <a:cubicBezTo>
                    <a:pt x="484505" y="968375"/>
                    <a:pt x="487807" y="968375"/>
                    <a:pt x="491236" y="968375"/>
                  </a:cubicBezTo>
                  <a:cubicBezTo>
                    <a:pt x="615315" y="968375"/>
                    <a:pt x="733171" y="913765"/>
                    <a:pt x="822071" y="821182"/>
                  </a:cubicBezTo>
                  <a:cubicBezTo>
                    <a:pt x="910336" y="729234"/>
                    <a:pt x="959104" y="609727"/>
                    <a:pt x="959104" y="483997"/>
                  </a:cubicBezTo>
                  <a:cubicBezTo>
                    <a:pt x="958977" y="220599"/>
                    <a:pt x="742823" y="0"/>
                    <a:pt x="48107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4" name="Group 257">
            <a:extLst>
              <a:ext uri="{FF2B5EF4-FFF2-40B4-BE49-F238E27FC236}">
                <a16:creationId xmlns:a16="http://schemas.microsoft.com/office/drawing/2014/main" id="{9CB84C48-23A7-F98E-3580-BB929DBFD4CD}"/>
              </a:ext>
            </a:extLst>
          </p:cNvPr>
          <p:cNvGrpSpPr>
            <a:grpSpLocks noChangeAspect="1"/>
          </p:cNvGrpSpPr>
          <p:nvPr/>
        </p:nvGrpSpPr>
        <p:grpSpPr>
          <a:xfrm>
            <a:off x="7100835" y="7199928"/>
            <a:ext cx="812700" cy="599940"/>
            <a:chOff x="0" y="0"/>
            <a:chExt cx="1083600" cy="799920"/>
          </a:xfrm>
        </p:grpSpPr>
        <p:sp>
          <p:nvSpPr>
            <p:cNvPr id="275" name="Freeform 258">
              <a:extLst>
                <a:ext uri="{FF2B5EF4-FFF2-40B4-BE49-F238E27FC236}">
                  <a16:creationId xmlns:a16="http://schemas.microsoft.com/office/drawing/2014/main" id="{A1A67191-85B0-3484-A61A-191AE98AA381}"/>
                </a:ext>
              </a:extLst>
            </p:cNvPr>
            <p:cNvSpPr/>
            <p:nvPr/>
          </p:nvSpPr>
          <p:spPr>
            <a:xfrm>
              <a:off x="127" y="0"/>
              <a:ext cx="1083691" cy="799846"/>
            </a:xfrm>
            <a:custGeom>
              <a:avLst/>
              <a:gdLst/>
              <a:ahLst/>
              <a:cxnLst/>
              <a:rect l="l" t="t" r="r" b="b"/>
              <a:pathLst>
                <a:path w="1083691" h="799846">
                  <a:moveTo>
                    <a:pt x="975614" y="146431"/>
                  </a:moveTo>
                  <a:cubicBezTo>
                    <a:pt x="994537" y="146431"/>
                    <a:pt x="1013333" y="162687"/>
                    <a:pt x="1013333" y="184404"/>
                  </a:cubicBezTo>
                  <a:cubicBezTo>
                    <a:pt x="1013333" y="322707"/>
                    <a:pt x="948690" y="401320"/>
                    <a:pt x="851662" y="428498"/>
                  </a:cubicBezTo>
                  <a:cubicBezTo>
                    <a:pt x="859790" y="398653"/>
                    <a:pt x="867791" y="363474"/>
                    <a:pt x="867791" y="330835"/>
                  </a:cubicBezTo>
                  <a:lnTo>
                    <a:pt x="867791" y="146431"/>
                  </a:lnTo>
                  <a:close/>
                  <a:moveTo>
                    <a:pt x="220853" y="146431"/>
                  </a:moveTo>
                  <a:lnTo>
                    <a:pt x="220853" y="328041"/>
                  </a:lnTo>
                  <a:cubicBezTo>
                    <a:pt x="220853" y="363347"/>
                    <a:pt x="226187" y="395859"/>
                    <a:pt x="236982" y="431038"/>
                  </a:cubicBezTo>
                  <a:cubicBezTo>
                    <a:pt x="139954" y="403987"/>
                    <a:pt x="72517" y="325374"/>
                    <a:pt x="72517" y="184277"/>
                  </a:cubicBezTo>
                  <a:cubicBezTo>
                    <a:pt x="72517" y="162560"/>
                    <a:pt x="88646" y="146304"/>
                    <a:pt x="110236" y="146304"/>
                  </a:cubicBezTo>
                  <a:close/>
                  <a:moveTo>
                    <a:pt x="347599" y="314579"/>
                  </a:moveTo>
                  <a:cubicBezTo>
                    <a:pt x="369189" y="314579"/>
                    <a:pt x="385318" y="333502"/>
                    <a:pt x="385318" y="352552"/>
                  </a:cubicBezTo>
                  <a:cubicBezTo>
                    <a:pt x="385318" y="398653"/>
                    <a:pt x="412242" y="433832"/>
                    <a:pt x="449961" y="452882"/>
                  </a:cubicBezTo>
                  <a:cubicBezTo>
                    <a:pt x="466090" y="458343"/>
                    <a:pt x="476885" y="482727"/>
                    <a:pt x="468757" y="498983"/>
                  </a:cubicBezTo>
                  <a:cubicBezTo>
                    <a:pt x="464439" y="512318"/>
                    <a:pt x="447167" y="522097"/>
                    <a:pt x="432181" y="522097"/>
                  </a:cubicBezTo>
                  <a:cubicBezTo>
                    <a:pt x="429006" y="522097"/>
                    <a:pt x="425831" y="521716"/>
                    <a:pt x="423037" y="520700"/>
                  </a:cubicBezTo>
                  <a:cubicBezTo>
                    <a:pt x="352933" y="493649"/>
                    <a:pt x="312547" y="425704"/>
                    <a:pt x="312547" y="352552"/>
                  </a:cubicBezTo>
                  <a:cubicBezTo>
                    <a:pt x="312547" y="333502"/>
                    <a:pt x="328676" y="314579"/>
                    <a:pt x="347599" y="314579"/>
                  </a:cubicBezTo>
                  <a:close/>
                  <a:moveTo>
                    <a:pt x="255905" y="0"/>
                  </a:moveTo>
                  <a:cubicBezTo>
                    <a:pt x="234315" y="0"/>
                    <a:pt x="218186" y="16256"/>
                    <a:pt x="218186" y="37973"/>
                  </a:cubicBezTo>
                  <a:lnTo>
                    <a:pt x="218186" y="75946"/>
                  </a:lnTo>
                  <a:lnTo>
                    <a:pt x="107823" y="75946"/>
                  </a:lnTo>
                  <a:cubicBezTo>
                    <a:pt x="45720" y="75946"/>
                    <a:pt x="0" y="122047"/>
                    <a:pt x="0" y="184404"/>
                  </a:cubicBezTo>
                  <a:cubicBezTo>
                    <a:pt x="0" y="393192"/>
                    <a:pt x="129413" y="498983"/>
                    <a:pt x="272288" y="509778"/>
                  </a:cubicBezTo>
                  <a:cubicBezTo>
                    <a:pt x="355854" y="634492"/>
                    <a:pt x="433959" y="610108"/>
                    <a:pt x="433959" y="661543"/>
                  </a:cubicBezTo>
                  <a:cubicBezTo>
                    <a:pt x="433959" y="712978"/>
                    <a:pt x="412369" y="764540"/>
                    <a:pt x="380111" y="799846"/>
                  </a:cubicBezTo>
                  <a:lnTo>
                    <a:pt x="700786" y="799846"/>
                  </a:lnTo>
                  <a:cubicBezTo>
                    <a:pt x="665734" y="764540"/>
                    <a:pt x="646938" y="713105"/>
                    <a:pt x="646938" y="661543"/>
                  </a:cubicBezTo>
                  <a:cubicBezTo>
                    <a:pt x="646938" y="609981"/>
                    <a:pt x="727837" y="634492"/>
                    <a:pt x="811403" y="509778"/>
                  </a:cubicBezTo>
                  <a:cubicBezTo>
                    <a:pt x="959612" y="498983"/>
                    <a:pt x="1083691" y="390525"/>
                    <a:pt x="1083691" y="184404"/>
                  </a:cubicBezTo>
                  <a:cubicBezTo>
                    <a:pt x="1083691" y="122047"/>
                    <a:pt x="1035050" y="75946"/>
                    <a:pt x="975741" y="75946"/>
                  </a:cubicBezTo>
                  <a:lnTo>
                    <a:pt x="867918" y="75946"/>
                  </a:lnTo>
                  <a:lnTo>
                    <a:pt x="867918" y="37973"/>
                  </a:lnTo>
                  <a:cubicBezTo>
                    <a:pt x="867918" y="16256"/>
                    <a:pt x="851662" y="0"/>
                    <a:pt x="8300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6" name="Group 259">
            <a:extLst>
              <a:ext uri="{FF2B5EF4-FFF2-40B4-BE49-F238E27FC236}">
                <a16:creationId xmlns:a16="http://schemas.microsoft.com/office/drawing/2014/main" id="{F41EBC08-83E2-75D9-2BB9-9FC50946356F}"/>
              </a:ext>
            </a:extLst>
          </p:cNvPr>
          <p:cNvGrpSpPr>
            <a:grpSpLocks noChangeAspect="1"/>
          </p:cNvGrpSpPr>
          <p:nvPr/>
        </p:nvGrpSpPr>
        <p:grpSpPr>
          <a:xfrm>
            <a:off x="7256355" y="7854948"/>
            <a:ext cx="499500" cy="162540"/>
            <a:chOff x="0" y="0"/>
            <a:chExt cx="666000" cy="216720"/>
          </a:xfrm>
        </p:grpSpPr>
        <p:sp>
          <p:nvSpPr>
            <p:cNvPr id="277" name="Freeform 260">
              <a:extLst>
                <a:ext uri="{FF2B5EF4-FFF2-40B4-BE49-F238E27FC236}">
                  <a16:creationId xmlns:a16="http://schemas.microsoft.com/office/drawing/2014/main" id="{81598D41-9911-C46E-4A30-58C5DB2F09E4}"/>
                </a:ext>
              </a:extLst>
            </p:cNvPr>
            <p:cNvSpPr/>
            <p:nvPr/>
          </p:nvSpPr>
          <p:spPr>
            <a:xfrm>
              <a:off x="0" y="127"/>
              <a:ext cx="665988" cy="216662"/>
            </a:xfrm>
            <a:custGeom>
              <a:avLst/>
              <a:gdLst/>
              <a:ahLst/>
              <a:cxnLst/>
              <a:rect l="l" t="t" r="r" b="b"/>
              <a:pathLst>
                <a:path w="665988" h="216662">
                  <a:moveTo>
                    <a:pt x="64770" y="0"/>
                  </a:moveTo>
                  <a:lnTo>
                    <a:pt x="5334" y="167894"/>
                  </a:lnTo>
                  <a:cubicBezTo>
                    <a:pt x="0" y="192278"/>
                    <a:pt x="13462" y="216662"/>
                    <a:pt x="40386" y="216662"/>
                  </a:cubicBezTo>
                  <a:lnTo>
                    <a:pt x="622808" y="216662"/>
                  </a:lnTo>
                  <a:cubicBezTo>
                    <a:pt x="649732" y="216662"/>
                    <a:pt x="665988" y="192278"/>
                    <a:pt x="657860" y="167894"/>
                  </a:cubicBezTo>
                  <a:lnTo>
                    <a:pt x="59867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8" name="Group 261">
            <a:extLst>
              <a:ext uri="{FF2B5EF4-FFF2-40B4-BE49-F238E27FC236}">
                <a16:creationId xmlns:a16="http://schemas.microsoft.com/office/drawing/2014/main" id="{33958853-92A1-825B-B436-3097968942CD}"/>
              </a:ext>
            </a:extLst>
          </p:cNvPr>
          <p:cNvGrpSpPr>
            <a:grpSpLocks noChangeAspect="1"/>
          </p:cNvGrpSpPr>
          <p:nvPr/>
        </p:nvGrpSpPr>
        <p:grpSpPr>
          <a:xfrm>
            <a:off x="9595095" y="5375268"/>
            <a:ext cx="545940" cy="643680"/>
            <a:chOff x="0" y="0"/>
            <a:chExt cx="727920" cy="858240"/>
          </a:xfrm>
        </p:grpSpPr>
        <p:sp>
          <p:nvSpPr>
            <p:cNvPr id="279" name="Freeform 262">
              <a:extLst>
                <a:ext uri="{FF2B5EF4-FFF2-40B4-BE49-F238E27FC236}">
                  <a16:creationId xmlns:a16="http://schemas.microsoft.com/office/drawing/2014/main" id="{D8F02C99-F43C-24F5-0DF0-6076EFB9E9B9}"/>
                </a:ext>
              </a:extLst>
            </p:cNvPr>
            <p:cNvSpPr/>
            <p:nvPr/>
          </p:nvSpPr>
          <p:spPr>
            <a:xfrm>
              <a:off x="0" y="127"/>
              <a:ext cx="727964" cy="858266"/>
            </a:xfrm>
            <a:custGeom>
              <a:avLst/>
              <a:gdLst/>
              <a:ahLst/>
              <a:cxnLst/>
              <a:rect l="l" t="t" r="r" b="b"/>
              <a:pathLst>
                <a:path w="727964" h="858266">
                  <a:moveTo>
                    <a:pt x="326009" y="0"/>
                  </a:moveTo>
                  <a:lnTo>
                    <a:pt x="9144" y="554736"/>
                  </a:lnTo>
                  <a:cubicBezTo>
                    <a:pt x="0" y="567055"/>
                    <a:pt x="0" y="582422"/>
                    <a:pt x="9144" y="594614"/>
                  </a:cubicBezTo>
                  <a:lnTo>
                    <a:pt x="137033" y="858266"/>
                  </a:lnTo>
                  <a:lnTo>
                    <a:pt x="587883" y="858266"/>
                  </a:lnTo>
                  <a:lnTo>
                    <a:pt x="721868" y="594614"/>
                  </a:lnTo>
                  <a:cubicBezTo>
                    <a:pt x="727964" y="582295"/>
                    <a:pt x="724916" y="566928"/>
                    <a:pt x="721868" y="554736"/>
                  </a:cubicBezTo>
                  <a:lnTo>
                    <a:pt x="405257" y="0"/>
                  </a:lnTo>
                  <a:lnTo>
                    <a:pt x="405257" y="459740"/>
                  </a:lnTo>
                  <a:cubicBezTo>
                    <a:pt x="450850" y="474980"/>
                    <a:pt x="484378" y="521081"/>
                    <a:pt x="484378" y="573151"/>
                  </a:cubicBezTo>
                  <a:cubicBezTo>
                    <a:pt x="484378" y="640588"/>
                    <a:pt x="432562" y="692785"/>
                    <a:pt x="362585" y="692785"/>
                  </a:cubicBezTo>
                  <a:cubicBezTo>
                    <a:pt x="298577" y="692785"/>
                    <a:pt x="243713" y="640588"/>
                    <a:pt x="243713" y="573151"/>
                  </a:cubicBezTo>
                  <a:cubicBezTo>
                    <a:pt x="243713" y="521081"/>
                    <a:pt x="280289" y="478155"/>
                    <a:pt x="326009" y="459740"/>
                  </a:cubicBezTo>
                  <a:lnTo>
                    <a:pt x="32600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0" name="Group 263">
            <a:extLst>
              <a:ext uri="{FF2B5EF4-FFF2-40B4-BE49-F238E27FC236}">
                <a16:creationId xmlns:a16="http://schemas.microsoft.com/office/drawing/2014/main" id="{6D8D6810-5DF6-4AC1-22EF-C926FD47FB05}"/>
              </a:ext>
            </a:extLst>
          </p:cNvPr>
          <p:cNvGrpSpPr>
            <a:grpSpLocks noChangeAspect="1"/>
          </p:cNvGrpSpPr>
          <p:nvPr/>
        </p:nvGrpSpPr>
        <p:grpSpPr>
          <a:xfrm>
            <a:off x="9718215" y="6078348"/>
            <a:ext cx="304020" cy="220860"/>
            <a:chOff x="0" y="0"/>
            <a:chExt cx="405360" cy="294480"/>
          </a:xfrm>
        </p:grpSpPr>
        <p:sp>
          <p:nvSpPr>
            <p:cNvPr id="281" name="Freeform 264">
              <a:extLst>
                <a:ext uri="{FF2B5EF4-FFF2-40B4-BE49-F238E27FC236}">
                  <a16:creationId xmlns:a16="http://schemas.microsoft.com/office/drawing/2014/main" id="{A60A39C2-7184-396C-2F42-F6530D3C7F32}"/>
                </a:ext>
              </a:extLst>
            </p:cNvPr>
            <p:cNvSpPr/>
            <p:nvPr/>
          </p:nvSpPr>
          <p:spPr>
            <a:xfrm>
              <a:off x="0" y="0"/>
              <a:ext cx="405384" cy="294386"/>
            </a:xfrm>
            <a:custGeom>
              <a:avLst/>
              <a:gdLst/>
              <a:ahLst/>
              <a:cxnLst/>
              <a:rect l="l" t="t" r="r" b="b"/>
              <a:pathLst>
                <a:path w="405384" h="294386">
                  <a:moveTo>
                    <a:pt x="3048" y="0"/>
                  </a:moveTo>
                  <a:lnTo>
                    <a:pt x="3048" y="254508"/>
                  </a:lnTo>
                  <a:cubicBezTo>
                    <a:pt x="0" y="275971"/>
                    <a:pt x="18288" y="294386"/>
                    <a:pt x="42672" y="294386"/>
                  </a:cubicBezTo>
                  <a:lnTo>
                    <a:pt x="362712" y="294386"/>
                  </a:lnTo>
                  <a:cubicBezTo>
                    <a:pt x="384048" y="294386"/>
                    <a:pt x="405384" y="275971"/>
                    <a:pt x="405384" y="254508"/>
                  </a:cubicBezTo>
                  <a:lnTo>
                    <a:pt x="40538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2" name="Group 265">
            <a:extLst>
              <a:ext uri="{FF2B5EF4-FFF2-40B4-BE49-F238E27FC236}">
                <a16:creationId xmlns:a16="http://schemas.microsoft.com/office/drawing/2014/main" id="{2A1E3E75-2568-C76A-470F-DB38C8801750}"/>
              </a:ext>
            </a:extLst>
          </p:cNvPr>
          <p:cNvGrpSpPr>
            <a:grpSpLocks noChangeAspect="1"/>
          </p:cNvGrpSpPr>
          <p:nvPr/>
        </p:nvGrpSpPr>
        <p:grpSpPr>
          <a:xfrm>
            <a:off x="4890075" y="5417928"/>
            <a:ext cx="276480" cy="449280"/>
            <a:chOff x="0" y="0"/>
            <a:chExt cx="368640" cy="599040"/>
          </a:xfrm>
        </p:grpSpPr>
        <p:sp>
          <p:nvSpPr>
            <p:cNvPr id="283" name="Freeform 266">
              <a:extLst>
                <a:ext uri="{FF2B5EF4-FFF2-40B4-BE49-F238E27FC236}">
                  <a16:creationId xmlns:a16="http://schemas.microsoft.com/office/drawing/2014/main" id="{429E044B-B08E-B3C1-9C11-E279A5F80362}"/>
                </a:ext>
              </a:extLst>
            </p:cNvPr>
            <p:cNvSpPr/>
            <p:nvPr/>
          </p:nvSpPr>
          <p:spPr>
            <a:xfrm>
              <a:off x="127" y="0"/>
              <a:ext cx="368681" cy="599186"/>
            </a:xfrm>
            <a:custGeom>
              <a:avLst/>
              <a:gdLst/>
              <a:ahLst/>
              <a:cxnLst/>
              <a:rect l="l" t="t" r="r" b="b"/>
              <a:pathLst>
                <a:path w="368681" h="599186">
                  <a:moveTo>
                    <a:pt x="164084" y="127"/>
                  </a:moveTo>
                  <a:cubicBezTo>
                    <a:pt x="146812" y="127"/>
                    <a:pt x="132715" y="13462"/>
                    <a:pt x="124968" y="29083"/>
                  </a:cubicBezTo>
                  <a:lnTo>
                    <a:pt x="0" y="498094"/>
                  </a:lnTo>
                  <a:cubicBezTo>
                    <a:pt x="0" y="516509"/>
                    <a:pt x="12192" y="537845"/>
                    <a:pt x="30480" y="547116"/>
                  </a:cubicBezTo>
                  <a:lnTo>
                    <a:pt x="225425" y="599186"/>
                  </a:lnTo>
                  <a:cubicBezTo>
                    <a:pt x="316865" y="255905"/>
                    <a:pt x="277241" y="400050"/>
                    <a:pt x="368681" y="56642"/>
                  </a:cubicBezTo>
                  <a:lnTo>
                    <a:pt x="173609" y="1397"/>
                  </a:lnTo>
                  <a:cubicBezTo>
                    <a:pt x="170307" y="381"/>
                    <a:pt x="167132" y="0"/>
                    <a:pt x="16408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4" name="Group 267">
            <a:extLst>
              <a:ext uri="{FF2B5EF4-FFF2-40B4-BE49-F238E27FC236}">
                <a16:creationId xmlns:a16="http://schemas.microsoft.com/office/drawing/2014/main" id="{FDF30828-934E-3F19-76C5-1AD669D36FC9}"/>
              </a:ext>
            </a:extLst>
          </p:cNvPr>
          <p:cNvGrpSpPr>
            <a:grpSpLocks noChangeAspect="1"/>
          </p:cNvGrpSpPr>
          <p:nvPr/>
        </p:nvGrpSpPr>
        <p:grpSpPr>
          <a:xfrm>
            <a:off x="5059095" y="5534028"/>
            <a:ext cx="628020" cy="808920"/>
            <a:chOff x="0" y="0"/>
            <a:chExt cx="837360" cy="1078560"/>
          </a:xfrm>
        </p:grpSpPr>
        <p:sp>
          <p:nvSpPr>
            <p:cNvPr id="285" name="Freeform 268">
              <a:extLst>
                <a:ext uri="{FF2B5EF4-FFF2-40B4-BE49-F238E27FC236}">
                  <a16:creationId xmlns:a16="http://schemas.microsoft.com/office/drawing/2014/main" id="{36F3BD6E-3297-B9D9-CA86-010E0D897E63}"/>
                </a:ext>
              </a:extLst>
            </p:cNvPr>
            <p:cNvSpPr/>
            <p:nvPr/>
          </p:nvSpPr>
          <p:spPr>
            <a:xfrm>
              <a:off x="0" y="0"/>
              <a:ext cx="837311" cy="1078611"/>
            </a:xfrm>
            <a:custGeom>
              <a:avLst/>
              <a:gdLst/>
              <a:ahLst/>
              <a:cxnLst/>
              <a:rect l="l" t="t" r="r" b="b"/>
              <a:pathLst>
                <a:path w="837311" h="1078611">
                  <a:moveTo>
                    <a:pt x="420243" y="337058"/>
                  </a:moveTo>
                  <a:cubicBezTo>
                    <a:pt x="465836" y="337058"/>
                    <a:pt x="502539" y="373761"/>
                    <a:pt x="502539" y="419735"/>
                  </a:cubicBezTo>
                  <a:cubicBezTo>
                    <a:pt x="502539" y="465709"/>
                    <a:pt x="465963" y="499491"/>
                    <a:pt x="420243" y="499491"/>
                  </a:cubicBezTo>
                  <a:cubicBezTo>
                    <a:pt x="377571" y="499491"/>
                    <a:pt x="341122" y="465709"/>
                    <a:pt x="341122" y="419735"/>
                  </a:cubicBezTo>
                  <a:cubicBezTo>
                    <a:pt x="341122" y="376809"/>
                    <a:pt x="374523" y="337058"/>
                    <a:pt x="420243" y="337058"/>
                  </a:cubicBezTo>
                  <a:close/>
                  <a:moveTo>
                    <a:pt x="493268" y="560705"/>
                  </a:moveTo>
                  <a:lnTo>
                    <a:pt x="587756" y="741426"/>
                  </a:lnTo>
                  <a:lnTo>
                    <a:pt x="252730" y="741426"/>
                  </a:lnTo>
                  <a:lnTo>
                    <a:pt x="344043" y="560705"/>
                  </a:lnTo>
                  <a:cubicBezTo>
                    <a:pt x="368427" y="572897"/>
                    <a:pt x="395859" y="579120"/>
                    <a:pt x="420243" y="579120"/>
                  </a:cubicBezTo>
                  <a:cubicBezTo>
                    <a:pt x="447548" y="579120"/>
                    <a:pt x="471932" y="573024"/>
                    <a:pt x="493268" y="560705"/>
                  </a:cubicBezTo>
                  <a:close/>
                  <a:moveTo>
                    <a:pt x="197993" y="0"/>
                  </a:moveTo>
                  <a:cubicBezTo>
                    <a:pt x="133985" y="239014"/>
                    <a:pt x="158369" y="150114"/>
                    <a:pt x="94488" y="389128"/>
                  </a:cubicBezTo>
                  <a:lnTo>
                    <a:pt x="258826" y="435102"/>
                  </a:lnTo>
                  <a:cubicBezTo>
                    <a:pt x="258826" y="459613"/>
                    <a:pt x="264922" y="487172"/>
                    <a:pt x="280162" y="505587"/>
                  </a:cubicBezTo>
                  <a:lnTo>
                    <a:pt x="3048" y="1023366"/>
                  </a:lnTo>
                  <a:cubicBezTo>
                    <a:pt x="0" y="1038606"/>
                    <a:pt x="6096" y="1066292"/>
                    <a:pt x="24257" y="1072388"/>
                  </a:cubicBezTo>
                  <a:cubicBezTo>
                    <a:pt x="31623" y="1076579"/>
                    <a:pt x="38989" y="1078611"/>
                    <a:pt x="45847" y="1078611"/>
                  </a:cubicBezTo>
                  <a:cubicBezTo>
                    <a:pt x="59182" y="1078611"/>
                    <a:pt x="71120" y="1071118"/>
                    <a:pt x="79121" y="1057021"/>
                  </a:cubicBezTo>
                  <a:lnTo>
                    <a:pt x="207137" y="824103"/>
                  </a:lnTo>
                  <a:lnTo>
                    <a:pt x="627253" y="824103"/>
                  </a:lnTo>
                  <a:lnTo>
                    <a:pt x="758190" y="1057021"/>
                  </a:lnTo>
                  <a:cubicBezTo>
                    <a:pt x="764159" y="1071118"/>
                    <a:pt x="776732" y="1078611"/>
                    <a:pt x="789940" y="1078611"/>
                  </a:cubicBezTo>
                  <a:cubicBezTo>
                    <a:pt x="796671" y="1078611"/>
                    <a:pt x="803783" y="1076579"/>
                    <a:pt x="810006" y="1072388"/>
                  </a:cubicBezTo>
                  <a:cubicBezTo>
                    <a:pt x="828294" y="1063117"/>
                    <a:pt x="837311" y="1038606"/>
                    <a:pt x="825119" y="1020318"/>
                  </a:cubicBezTo>
                  <a:lnTo>
                    <a:pt x="554228" y="511683"/>
                  </a:lnTo>
                  <a:lnTo>
                    <a:pt x="636524" y="533019"/>
                  </a:lnTo>
                  <a:cubicBezTo>
                    <a:pt x="688213" y="333883"/>
                    <a:pt x="669925" y="410464"/>
                    <a:pt x="736981" y="147066"/>
                  </a:cubicBezTo>
                  <a:lnTo>
                    <a:pt x="19799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6" name="Group 269">
            <a:extLst>
              <a:ext uri="{FF2B5EF4-FFF2-40B4-BE49-F238E27FC236}">
                <a16:creationId xmlns:a16="http://schemas.microsoft.com/office/drawing/2014/main" id="{232AB8ED-DA00-B3D1-E21C-F67F28234FD5}"/>
              </a:ext>
            </a:extLst>
          </p:cNvPr>
          <p:cNvGrpSpPr>
            <a:grpSpLocks noChangeAspect="1"/>
          </p:cNvGrpSpPr>
          <p:nvPr/>
        </p:nvGrpSpPr>
        <p:grpSpPr>
          <a:xfrm>
            <a:off x="5612055" y="5715468"/>
            <a:ext cx="187380" cy="208980"/>
            <a:chOff x="0" y="0"/>
            <a:chExt cx="249840" cy="278640"/>
          </a:xfrm>
        </p:grpSpPr>
        <p:sp>
          <p:nvSpPr>
            <p:cNvPr id="287" name="Freeform 270">
              <a:extLst>
                <a:ext uri="{FF2B5EF4-FFF2-40B4-BE49-F238E27FC236}">
                  <a16:creationId xmlns:a16="http://schemas.microsoft.com/office/drawing/2014/main" id="{0236FDB4-CC0C-1060-C21B-EE92D4CE6EE0}"/>
                </a:ext>
              </a:extLst>
            </p:cNvPr>
            <p:cNvSpPr/>
            <p:nvPr/>
          </p:nvSpPr>
          <p:spPr>
            <a:xfrm>
              <a:off x="0" y="0"/>
              <a:ext cx="249809" cy="278638"/>
            </a:xfrm>
            <a:custGeom>
              <a:avLst/>
              <a:gdLst/>
              <a:ahLst/>
              <a:cxnLst/>
              <a:rect l="l" t="t" r="r" b="b"/>
              <a:pathLst>
                <a:path w="249809" h="278638">
                  <a:moveTo>
                    <a:pt x="60960" y="0"/>
                  </a:moveTo>
                  <a:cubicBezTo>
                    <a:pt x="24384" y="140970"/>
                    <a:pt x="39624" y="91948"/>
                    <a:pt x="0" y="233045"/>
                  </a:cubicBezTo>
                  <a:lnTo>
                    <a:pt x="155321" y="275971"/>
                  </a:lnTo>
                  <a:cubicBezTo>
                    <a:pt x="160274" y="277876"/>
                    <a:pt x="164973" y="278638"/>
                    <a:pt x="169418" y="278638"/>
                  </a:cubicBezTo>
                  <a:cubicBezTo>
                    <a:pt x="186690" y="278638"/>
                    <a:pt x="199771" y="265430"/>
                    <a:pt x="207137" y="248285"/>
                  </a:cubicBezTo>
                  <a:lnTo>
                    <a:pt x="249809" y="91948"/>
                  </a:lnTo>
                  <a:cubicBezTo>
                    <a:pt x="246761" y="70485"/>
                    <a:pt x="237617" y="45974"/>
                    <a:pt x="216281" y="42926"/>
                  </a:cubicBezTo>
                  <a:lnTo>
                    <a:pt x="6096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8" name="Group 271">
            <a:extLst>
              <a:ext uri="{FF2B5EF4-FFF2-40B4-BE49-F238E27FC236}">
                <a16:creationId xmlns:a16="http://schemas.microsoft.com/office/drawing/2014/main" id="{5FA18552-0A89-472F-3E6A-BB73A04DA6B3}"/>
              </a:ext>
            </a:extLst>
          </p:cNvPr>
          <p:cNvGrpSpPr>
            <a:grpSpLocks noChangeAspect="1"/>
          </p:cNvGrpSpPr>
          <p:nvPr/>
        </p:nvGrpSpPr>
        <p:grpSpPr>
          <a:xfrm>
            <a:off x="11261535" y="5366088"/>
            <a:ext cx="360720" cy="543240"/>
            <a:chOff x="0" y="0"/>
            <a:chExt cx="480960" cy="724320"/>
          </a:xfrm>
        </p:grpSpPr>
        <p:sp>
          <p:nvSpPr>
            <p:cNvPr id="289" name="Freeform 272">
              <a:extLst>
                <a:ext uri="{FF2B5EF4-FFF2-40B4-BE49-F238E27FC236}">
                  <a16:creationId xmlns:a16="http://schemas.microsoft.com/office/drawing/2014/main" id="{C3CEF78C-A816-2F63-B6BE-A2E4664A2EF6}"/>
                </a:ext>
              </a:extLst>
            </p:cNvPr>
            <p:cNvSpPr/>
            <p:nvPr/>
          </p:nvSpPr>
          <p:spPr>
            <a:xfrm>
              <a:off x="0" y="127"/>
              <a:ext cx="480949" cy="724281"/>
            </a:xfrm>
            <a:custGeom>
              <a:avLst/>
              <a:gdLst/>
              <a:ahLst/>
              <a:cxnLst/>
              <a:rect l="l" t="t" r="r" b="b"/>
              <a:pathLst>
                <a:path w="480949" h="724281">
                  <a:moveTo>
                    <a:pt x="240538" y="79629"/>
                  </a:moveTo>
                  <a:cubicBezTo>
                    <a:pt x="328803" y="79629"/>
                    <a:pt x="398780" y="153162"/>
                    <a:pt x="398780" y="242062"/>
                  </a:cubicBezTo>
                  <a:cubicBezTo>
                    <a:pt x="398780" y="327787"/>
                    <a:pt x="328803" y="401320"/>
                    <a:pt x="240538" y="401320"/>
                  </a:cubicBezTo>
                  <a:cubicBezTo>
                    <a:pt x="152273" y="401320"/>
                    <a:pt x="79121" y="327787"/>
                    <a:pt x="79121" y="242062"/>
                  </a:cubicBezTo>
                  <a:cubicBezTo>
                    <a:pt x="79121" y="153162"/>
                    <a:pt x="152146" y="79629"/>
                    <a:pt x="240411" y="79629"/>
                  </a:cubicBezTo>
                  <a:close/>
                  <a:moveTo>
                    <a:pt x="240538" y="0"/>
                  </a:moveTo>
                  <a:cubicBezTo>
                    <a:pt x="106553" y="0"/>
                    <a:pt x="0" y="107315"/>
                    <a:pt x="0" y="242062"/>
                  </a:cubicBezTo>
                  <a:cubicBezTo>
                    <a:pt x="0" y="312420"/>
                    <a:pt x="30480" y="373888"/>
                    <a:pt x="79121" y="419735"/>
                  </a:cubicBezTo>
                  <a:lnTo>
                    <a:pt x="79121" y="686308"/>
                  </a:lnTo>
                  <a:cubicBezTo>
                    <a:pt x="79121" y="708533"/>
                    <a:pt x="97790" y="724281"/>
                    <a:pt x="118364" y="724281"/>
                  </a:cubicBezTo>
                  <a:cubicBezTo>
                    <a:pt x="128905" y="724281"/>
                    <a:pt x="139954" y="720217"/>
                    <a:pt x="149225" y="710819"/>
                  </a:cubicBezTo>
                  <a:lnTo>
                    <a:pt x="240538" y="618871"/>
                  </a:lnTo>
                  <a:lnTo>
                    <a:pt x="331851" y="710819"/>
                  </a:lnTo>
                  <a:cubicBezTo>
                    <a:pt x="341122" y="720217"/>
                    <a:pt x="351790" y="724281"/>
                    <a:pt x="361823" y="724281"/>
                  </a:cubicBezTo>
                  <a:cubicBezTo>
                    <a:pt x="381508" y="724281"/>
                    <a:pt x="398780" y="708660"/>
                    <a:pt x="398780" y="686308"/>
                  </a:cubicBezTo>
                  <a:lnTo>
                    <a:pt x="398780" y="419735"/>
                  </a:lnTo>
                  <a:cubicBezTo>
                    <a:pt x="450596" y="373888"/>
                    <a:pt x="480949" y="312420"/>
                    <a:pt x="480949" y="242062"/>
                  </a:cubicBezTo>
                  <a:cubicBezTo>
                    <a:pt x="480949" y="107315"/>
                    <a:pt x="374396" y="0"/>
                    <a:pt x="24053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0" name="Group 273">
            <a:extLst>
              <a:ext uri="{FF2B5EF4-FFF2-40B4-BE49-F238E27FC236}">
                <a16:creationId xmlns:a16="http://schemas.microsoft.com/office/drawing/2014/main" id="{A562AA66-DCD4-439A-69F4-00DB77DBE58D}"/>
              </a:ext>
            </a:extLst>
          </p:cNvPr>
          <p:cNvGrpSpPr>
            <a:grpSpLocks noChangeAspect="1"/>
          </p:cNvGrpSpPr>
          <p:nvPr/>
        </p:nvGrpSpPr>
        <p:grpSpPr>
          <a:xfrm>
            <a:off x="10834395" y="6170688"/>
            <a:ext cx="783540" cy="119340"/>
            <a:chOff x="0" y="0"/>
            <a:chExt cx="1044720" cy="159120"/>
          </a:xfrm>
        </p:grpSpPr>
        <p:sp>
          <p:nvSpPr>
            <p:cNvPr id="291" name="Freeform 274">
              <a:extLst>
                <a:ext uri="{FF2B5EF4-FFF2-40B4-BE49-F238E27FC236}">
                  <a16:creationId xmlns:a16="http://schemas.microsoft.com/office/drawing/2014/main" id="{9C8AFFB8-9530-9BDE-96E9-759BA7D3D4C7}"/>
                </a:ext>
              </a:extLst>
            </p:cNvPr>
            <p:cNvSpPr/>
            <p:nvPr/>
          </p:nvSpPr>
          <p:spPr>
            <a:xfrm>
              <a:off x="127" y="127"/>
              <a:ext cx="1044702" cy="159131"/>
            </a:xfrm>
            <a:custGeom>
              <a:avLst/>
              <a:gdLst/>
              <a:ahLst/>
              <a:cxnLst/>
              <a:rect l="l" t="t" r="r" b="b"/>
              <a:pathLst>
                <a:path w="1044702" h="159131">
                  <a:moveTo>
                    <a:pt x="140081" y="0"/>
                  </a:moveTo>
                  <a:cubicBezTo>
                    <a:pt x="124841" y="76454"/>
                    <a:pt x="63881" y="134620"/>
                    <a:pt x="0" y="159131"/>
                  </a:cubicBezTo>
                  <a:lnTo>
                    <a:pt x="852805" y="159131"/>
                  </a:lnTo>
                  <a:cubicBezTo>
                    <a:pt x="947293" y="159131"/>
                    <a:pt x="1029462" y="91821"/>
                    <a:pt x="10447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2" name="Group 275">
            <a:extLst>
              <a:ext uri="{FF2B5EF4-FFF2-40B4-BE49-F238E27FC236}">
                <a16:creationId xmlns:a16="http://schemas.microsoft.com/office/drawing/2014/main" id="{EF4DD956-6D09-5498-20DC-6518C5688781}"/>
              </a:ext>
            </a:extLst>
          </p:cNvPr>
          <p:cNvGrpSpPr>
            <a:grpSpLocks noChangeAspect="1"/>
          </p:cNvGrpSpPr>
          <p:nvPr/>
        </p:nvGrpSpPr>
        <p:grpSpPr>
          <a:xfrm>
            <a:off x="10708575" y="5361768"/>
            <a:ext cx="794880" cy="862920"/>
            <a:chOff x="0" y="0"/>
            <a:chExt cx="1059840" cy="1150560"/>
          </a:xfrm>
        </p:grpSpPr>
        <p:sp>
          <p:nvSpPr>
            <p:cNvPr id="293" name="Freeform 276">
              <a:extLst>
                <a:ext uri="{FF2B5EF4-FFF2-40B4-BE49-F238E27FC236}">
                  <a16:creationId xmlns:a16="http://schemas.microsoft.com/office/drawing/2014/main" id="{47045D09-7DB5-5E41-787D-A89447EE1DD3}"/>
                </a:ext>
              </a:extLst>
            </p:cNvPr>
            <p:cNvSpPr/>
            <p:nvPr/>
          </p:nvSpPr>
          <p:spPr>
            <a:xfrm>
              <a:off x="127" y="0"/>
              <a:ext cx="1059815" cy="1150620"/>
            </a:xfrm>
            <a:custGeom>
              <a:avLst/>
              <a:gdLst/>
              <a:ahLst/>
              <a:cxnLst/>
              <a:rect l="l" t="t" r="r" b="b"/>
              <a:pathLst>
                <a:path w="1059815" h="1150620">
                  <a:moveTo>
                    <a:pt x="36449" y="127"/>
                  </a:moveTo>
                  <a:cubicBezTo>
                    <a:pt x="15113" y="127"/>
                    <a:pt x="0" y="21463"/>
                    <a:pt x="0" y="40005"/>
                  </a:cubicBezTo>
                  <a:lnTo>
                    <a:pt x="0" y="1033145"/>
                  </a:lnTo>
                  <a:cubicBezTo>
                    <a:pt x="0" y="1097534"/>
                    <a:pt x="51816" y="1149604"/>
                    <a:pt x="115697" y="1149604"/>
                  </a:cubicBezTo>
                  <a:cubicBezTo>
                    <a:pt x="120396" y="1150366"/>
                    <a:pt x="125095" y="1150620"/>
                    <a:pt x="129667" y="1150620"/>
                  </a:cubicBezTo>
                  <a:cubicBezTo>
                    <a:pt x="184785" y="1150620"/>
                    <a:pt x="231394" y="1101217"/>
                    <a:pt x="231394" y="1036193"/>
                  </a:cubicBezTo>
                  <a:cubicBezTo>
                    <a:pt x="231394" y="1011682"/>
                    <a:pt x="249682" y="999363"/>
                    <a:pt x="274066" y="999363"/>
                  </a:cubicBezTo>
                  <a:lnTo>
                    <a:pt x="1059815" y="999363"/>
                  </a:lnTo>
                  <a:lnTo>
                    <a:pt x="1059815" y="803148"/>
                  </a:lnTo>
                  <a:cubicBezTo>
                    <a:pt x="1044575" y="794004"/>
                    <a:pt x="1029335" y="787908"/>
                    <a:pt x="1014095" y="775589"/>
                  </a:cubicBezTo>
                  <a:lnTo>
                    <a:pt x="980694" y="741807"/>
                  </a:lnTo>
                  <a:lnTo>
                    <a:pt x="947166" y="775589"/>
                  </a:lnTo>
                  <a:cubicBezTo>
                    <a:pt x="922782" y="800100"/>
                    <a:pt x="892302" y="809244"/>
                    <a:pt x="861949" y="809244"/>
                  </a:cubicBezTo>
                  <a:cubicBezTo>
                    <a:pt x="797941" y="809244"/>
                    <a:pt x="746252" y="757174"/>
                    <a:pt x="746252" y="686689"/>
                  </a:cubicBezTo>
                  <a:lnTo>
                    <a:pt x="746252" y="453771"/>
                  </a:lnTo>
                  <a:cubicBezTo>
                    <a:pt x="694436" y="395478"/>
                    <a:pt x="663956" y="321945"/>
                    <a:pt x="663956" y="242189"/>
                  </a:cubicBezTo>
                  <a:cubicBezTo>
                    <a:pt x="663956" y="147066"/>
                    <a:pt x="706628" y="58293"/>
                    <a:pt x="7766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4" name="Group 277">
            <a:extLst>
              <a:ext uri="{FF2B5EF4-FFF2-40B4-BE49-F238E27FC236}">
                <a16:creationId xmlns:a16="http://schemas.microsoft.com/office/drawing/2014/main" id="{8E5FFB74-6F42-8E04-3906-651A90AB7159}"/>
              </a:ext>
            </a:extLst>
          </p:cNvPr>
          <p:cNvGrpSpPr>
            <a:grpSpLocks noChangeAspect="1"/>
          </p:cNvGrpSpPr>
          <p:nvPr/>
        </p:nvGrpSpPr>
        <p:grpSpPr>
          <a:xfrm>
            <a:off x="8680875" y="7256088"/>
            <a:ext cx="220320" cy="279720"/>
            <a:chOff x="0" y="0"/>
            <a:chExt cx="293760" cy="372960"/>
          </a:xfrm>
        </p:grpSpPr>
        <p:sp>
          <p:nvSpPr>
            <p:cNvPr id="295" name="Freeform 278">
              <a:extLst>
                <a:ext uri="{FF2B5EF4-FFF2-40B4-BE49-F238E27FC236}">
                  <a16:creationId xmlns:a16="http://schemas.microsoft.com/office/drawing/2014/main" id="{2932CCF2-D364-4059-C061-02BC0D97E8EB}"/>
                </a:ext>
              </a:extLst>
            </p:cNvPr>
            <p:cNvSpPr/>
            <p:nvPr/>
          </p:nvSpPr>
          <p:spPr>
            <a:xfrm>
              <a:off x="127" y="0"/>
              <a:ext cx="293751" cy="372999"/>
            </a:xfrm>
            <a:custGeom>
              <a:avLst/>
              <a:gdLst/>
              <a:ahLst/>
              <a:cxnLst/>
              <a:rect l="l" t="t" r="r" b="b"/>
              <a:pathLst>
                <a:path w="293751" h="372999">
                  <a:moveTo>
                    <a:pt x="146812" y="0"/>
                  </a:moveTo>
                  <a:cubicBezTo>
                    <a:pt x="51435" y="0"/>
                    <a:pt x="0" y="160528"/>
                    <a:pt x="0" y="226187"/>
                  </a:cubicBezTo>
                  <a:cubicBezTo>
                    <a:pt x="0" y="307213"/>
                    <a:pt x="65786" y="372872"/>
                    <a:pt x="146812" y="372999"/>
                  </a:cubicBezTo>
                  <a:cubicBezTo>
                    <a:pt x="227965" y="372745"/>
                    <a:pt x="293751" y="307213"/>
                    <a:pt x="293751" y="226187"/>
                  </a:cubicBezTo>
                  <a:cubicBezTo>
                    <a:pt x="293751" y="160528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6" name="Group 279">
            <a:extLst>
              <a:ext uri="{FF2B5EF4-FFF2-40B4-BE49-F238E27FC236}">
                <a16:creationId xmlns:a16="http://schemas.microsoft.com/office/drawing/2014/main" id="{0D1926C5-BB78-7A40-EA99-0D78ADBF2490}"/>
              </a:ext>
            </a:extLst>
          </p:cNvPr>
          <p:cNvGrpSpPr>
            <a:grpSpLocks noChangeAspect="1"/>
          </p:cNvGrpSpPr>
          <p:nvPr/>
        </p:nvGrpSpPr>
        <p:grpSpPr>
          <a:xfrm>
            <a:off x="8434095" y="7487748"/>
            <a:ext cx="274320" cy="265680"/>
            <a:chOff x="0" y="0"/>
            <a:chExt cx="365760" cy="354240"/>
          </a:xfrm>
        </p:grpSpPr>
        <p:sp>
          <p:nvSpPr>
            <p:cNvPr id="297" name="Freeform 280">
              <a:extLst>
                <a:ext uri="{FF2B5EF4-FFF2-40B4-BE49-F238E27FC236}">
                  <a16:creationId xmlns:a16="http://schemas.microsoft.com/office/drawing/2014/main" id="{7311C120-BC67-7A73-B080-7597C0815C67}"/>
                </a:ext>
              </a:extLst>
            </p:cNvPr>
            <p:cNvSpPr/>
            <p:nvPr/>
          </p:nvSpPr>
          <p:spPr>
            <a:xfrm>
              <a:off x="127" y="0"/>
              <a:ext cx="365633" cy="354203"/>
            </a:xfrm>
            <a:custGeom>
              <a:avLst/>
              <a:gdLst/>
              <a:ahLst/>
              <a:cxnLst/>
              <a:rect l="l" t="t" r="r" b="b"/>
              <a:pathLst>
                <a:path w="365633" h="354203">
                  <a:moveTo>
                    <a:pt x="126746" y="0"/>
                  </a:moveTo>
                  <a:cubicBezTo>
                    <a:pt x="111125" y="0"/>
                    <a:pt x="96139" y="3429"/>
                    <a:pt x="82423" y="11430"/>
                  </a:cubicBezTo>
                  <a:cubicBezTo>
                    <a:pt x="0" y="58928"/>
                    <a:pt x="37719" y="223901"/>
                    <a:pt x="70612" y="280670"/>
                  </a:cubicBezTo>
                  <a:cubicBezTo>
                    <a:pt x="97790" y="327787"/>
                    <a:pt x="147193" y="354203"/>
                    <a:pt x="197993" y="354203"/>
                  </a:cubicBezTo>
                  <a:cubicBezTo>
                    <a:pt x="222885" y="354203"/>
                    <a:pt x="248158" y="347853"/>
                    <a:pt x="271272" y="334518"/>
                  </a:cubicBezTo>
                  <a:cubicBezTo>
                    <a:pt x="341630" y="294005"/>
                    <a:pt x="365633" y="204089"/>
                    <a:pt x="325120" y="133731"/>
                  </a:cubicBezTo>
                  <a:cubicBezTo>
                    <a:pt x="297688" y="86487"/>
                    <a:pt x="204724" y="0"/>
                    <a:pt x="12674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8" name="Group 281">
            <a:extLst>
              <a:ext uri="{FF2B5EF4-FFF2-40B4-BE49-F238E27FC236}">
                <a16:creationId xmlns:a16="http://schemas.microsoft.com/office/drawing/2014/main" id="{BCD1AC2D-DDCF-ECF1-43C7-97BCF7C51A28}"/>
              </a:ext>
            </a:extLst>
          </p:cNvPr>
          <p:cNvGrpSpPr>
            <a:grpSpLocks noChangeAspect="1"/>
          </p:cNvGrpSpPr>
          <p:nvPr/>
        </p:nvGrpSpPr>
        <p:grpSpPr>
          <a:xfrm>
            <a:off x="8956275" y="7256088"/>
            <a:ext cx="220320" cy="279720"/>
            <a:chOff x="0" y="0"/>
            <a:chExt cx="293760" cy="372960"/>
          </a:xfrm>
        </p:grpSpPr>
        <p:sp>
          <p:nvSpPr>
            <p:cNvPr id="299" name="Freeform 282">
              <a:extLst>
                <a:ext uri="{FF2B5EF4-FFF2-40B4-BE49-F238E27FC236}">
                  <a16:creationId xmlns:a16="http://schemas.microsoft.com/office/drawing/2014/main" id="{45E7A63D-F309-ACDB-5176-7981E85B0685}"/>
                </a:ext>
              </a:extLst>
            </p:cNvPr>
            <p:cNvSpPr/>
            <p:nvPr/>
          </p:nvSpPr>
          <p:spPr>
            <a:xfrm>
              <a:off x="127" y="0"/>
              <a:ext cx="293751" cy="372999"/>
            </a:xfrm>
            <a:custGeom>
              <a:avLst/>
              <a:gdLst/>
              <a:ahLst/>
              <a:cxnLst/>
              <a:rect l="l" t="t" r="r" b="b"/>
              <a:pathLst>
                <a:path w="293751" h="372999">
                  <a:moveTo>
                    <a:pt x="146812" y="0"/>
                  </a:moveTo>
                  <a:cubicBezTo>
                    <a:pt x="51435" y="0"/>
                    <a:pt x="0" y="160528"/>
                    <a:pt x="0" y="226187"/>
                  </a:cubicBezTo>
                  <a:cubicBezTo>
                    <a:pt x="0" y="307213"/>
                    <a:pt x="65786" y="372999"/>
                    <a:pt x="146812" y="372999"/>
                  </a:cubicBezTo>
                  <a:cubicBezTo>
                    <a:pt x="227838" y="372999"/>
                    <a:pt x="293751" y="307213"/>
                    <a:pt x="293751" y="226187"/>
                  </a:cubicBezTo>
                  <a:cubicBezTo>
                    <a:pt x="293751" y="160528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0" name="Group 283">
            <a:extLst>
              <a:ext uri="{FF2B5EF4-FFF2-40B4-BE49-F238E27FC236}">
                <a16:creationId xmlns:a16="http://schemas.microsoft.com/office/drawing/2014/main" id="{0FB42471-E645-21B7-020D-2667A3226BAD}"/>
              </a:ext>
            </a:extLst>
          </p:cNvPr>
          <p:cNvGrpSpPr>
            <a:grpSpLocks noChangeAspect="1"/>
          </p:cNvGrpSpPr>
          <p:nvPr/>
        </p:nvGrpSpPr>
        <p:grpSpPr>
          <a:xfrm>
            <a:off x="9148515" y="7486668"/>
            <a:ext cx="270000" cy="265680"/>
            <a:chOff x="0" y="0"/>
            <a:chExt cx="360000" cy="354240"/>
          </a:xfrm>
        </p:grpSpPr>
        <p:sp>
          <p:nvSpPr>
            <p:cNvPr id="301" name="Freeform 284">
              <a:extLst>
                <a:ext uri="{FF2B5EF4-FFF2-40B4-BE49-F238E27FC236}">
                  <a16:creationId xmlns:a16="http://schemas.microsoft.com/office/drawing/2014/main" id="{E0DBEB74-D47E-C0A4-D80D-75A41E133CEF}"/>
                </a:ext>
              </a:extLst>
            </p:cNvPr>
            <p:cNvSpPr/>
            <p:nvPr/>
          </p:nvSpPr>
          <p:spPr>
            <a:xfrm>
              <a:off x="127" y="127"/>
              <a:ext cx="359918" cy="354203"/>
            </a:xfrm>
            <a:custGeom>
              <a:avLst/>
              <a:gdLst/>
              <a:ahLst/>
              <a:cxnLst/>
              <a:rect l="l" t="t" r="r" b="b"/>
              <a:pathLst>
                <a:path w="359918" h="354203">
                  <a:moveTo>
                    <a:pt x="238633" y="0"/>
                  </a:moveTo>
                  <a:cubicBezTo>
                    <a:pt x="160655" y="0"/>
                    <a:pt x="67818" y="86360"/>
                    <a:pt x="40513" y="133731"/>
                  </a:cubicBezTo>
                  <a:cubicBezTo>
                    <a:pt x="0" y="203835"/>
                    <a:pt x="24003" y="294005"/>
                    <a:pt x="94361" y="334518"/>
                  </a:cubicBezTo>
                  <a:cubicBezTo>
                    <a:pt x="117475" y="347853"/>
                    <a:pt x="143002" y="354203"/>
                    <a:pt x="168148" y="354203"/>
                  </a:cubicBezTo>
                  <a:cubicBezTo>
                    <a:pt x="219837" y="354203"/>
                    <a:pt x="270383" y="327660"/>
                    <a:pt x="297561" y="280670"/>
                  </a:cubicBezTo>
                  <a:cubicBezTo>
                    <a:pt x="336042" y="213741"/>
                    <a:pt x="359918" y="55626"/>
                    <a:pt x="283210" y="11430"/>
                  </a:cubicBezTo>
                  <a:cubicBezTo>
                    <a:pt x="269367" y="3429"/>
                    <a:pt x="254254" y="0"/>
                    <a:pt x="2386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2" name="Group 285">
            <a:extLst>
              <a:ext uri="{FF2B5EF4-FFF2-40B4-BE49-F238E27FC236}">
                <a16:creationId xmlns:a16="http://schemas.microsoft.com/office/drawing/2014/main" id="{AC4F874C-A949-5CBE-116F-1DF80680BCB9}"/>
              </a:ext>
            </a:extLst>
          </p:cNvPr>
          <p:cNvGrpSpPr>
            <a:grpSpLocks noChangeAspect="1"/>
          </p:cNvGrpSpPr>
          <p:nvPr/>
        </p:nvGrpSpPr>
        <p:grpSpPr>
          <a:xfrm>
            <a:off x="8625255" y="7591428"/>
            <a:ext cx="606420" cy="440640"/>
            <a:chOff x="0" y="0"/>
            <a:chExt cx="808560" cy="587520"/>
          </a:xfrm>
        </p:grpSpPr>
        <p:sp>
          <p:nvSpPr>
            <p:cNvPr id="303" name="Freeform 286">
              <a:extLst>
                <a:ext uri="{FF2B5EF4-FFF2-40B4-BE49-F238E27FC236}">
                  <a16:creationId xmlns:a16="http://schemas.microsoft.com/office/drawing/2014/main" id="{7AF04A34-4392-2B69-EB07-538B8A02BAA6}"/>
                </a:ext>
              </a:extLst>
            </p:cNvPr>
            <p:cNvSpPr/>
            <p:nvPr/>
          </p:nvSpPr>
          <p:spPr>
            <a:xfrm>
              <a:off x="127" y="127"/>
              <a:ext cx="808609" cy="587502"/>
            </a:xfrm>
            <a:custGeom>
              <a:avLst/>
              <a:gdLst/>
              <a:ahLst/>
              <a:cxnLst/>
              <a:rect l="l" t="t" r="r" b="b"/>
              <a:pathLst>
                <a:path w="808609" h="587502">
                  <a:moveTo>
                    <a:pt x="404368" y="0"/>
                  </a:moveTo>
                  <a:cubicBezTo>
                    <a:pt x="340614" y="0"/>
                    <a:pt x="146939" y="0"/>
                    <a:pt x="146939" y="183515"/>
                  </a:cubicBezTo>
                  <a:lnTo>
                    <a:pt x="146939" y="204597"/>
                  </a:lnTo>
                  <a:cubicBezTo>
                    <a:pt x="146939" y="219456"/>
                    <a:pt x="137922" y="233045"/>
                    <a:pt x="124079" y="238633"/>
                  </a:cubicBezTo>
                  <a:cubicBezTo>
                    <a:pt x="48641" y="269367"/>
                    <a:pt x="0" y="334264"/>
                    <a:pt x="0" y="403733"/>
                  </a:cubicBezTo>
                  <a:cubicBezTo>
                    <a:pt x="0" y="504952"/>
                    <a:pt x="98933" y="587375"/>
                    <a:pt x="220472" y="587375"/>
                  </a:cubicBezTo>
                  <a:cubicBezTo>
                    <a:pt x="221234" y="587502"/>
                    <a:pt x="222123" y="587502"/>
                    <a:pt x="222885" y="587502"/>
                  </a:cubicBezTo>
                  <a:cubicBezTo>
                    <a:pt x="244221" y="587502"/>
                    <a:pt x="265557" y="584962"/>
                    <a:pt x="286385" y="579882"/>
                  </a:cubicBezTo>
                  <a:cubicBezTo>
                    <a:pt x="325120" y="570103"/>
                    <a:pt x="364744" y="565150"/>
                    <a:pt x="404368" y="565150"/>
                  </a:cubicBezTo>
                  <a:cubicBezTo>
                    <a:pt x="443992" y="565150"/>
                    <a:pt x="483743" y="569976"/>
                    <a:pt x="522605" y="579882"/>
                  </a:cubicBezTo>
                  <a:cubicBezTo>
                    <a:pt x="543179" y="584962"/>
                    <a:pt x="564388" y="587502"/>
                    <a:pt x="585724" y="587502"/>
                  </a:cubicBezTo>
                  <a:cubicBezTo>
                    <a:pt x="586486" y="587502"/>
                    <a:pt x="587248" y="587502"/>
                    <a:pt x="588010" y="587375"/>
                  </a:cubicBezTo>
                  <a:cubicBezTo>
                    <a:pt x="709549" y="587375"/>
                    <a:pt x="808609" y="504952"/>
                    <a:pt x="808609" y="403733"/>
                  </a:cubicBezTo>
                  <a:cubicBezTo>
                    <a:pt x="808609" y="334010"/>
                    <a:pt x="759968" y="269240"/>
                    <a:pt x="684530" y="238633"/>
                  </a:cubicBezTo>
                  <a:cubicBezTo>
                    <a:pt x="670560" y="232918"/>
                    <a:pt x="661670" y="219456"/>
                    <a:pt x="661670" y="204597"/>
                  </a:cubicBezTo>
                  <a:lnTo>
                    <a:pt x="661670" y="183388"/>
                  </a:lnTo>
                  <a:cubicBezTo>
                    <a:pt x="661543" y="0"/>
                    <a:pt x="467995" y="0"/>
                    <a:pt x="40436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4" name="Group 287">
            <a:extLst>
              <a:ext uri="{FF2B5EF4-FFF2-40B4-BE49-F238E27FC236}">
                <a16:creationId xmlns:a16="http://schemas.microsoft.com/office/drawing/2014/main" id="{AF5899DA-C6F9-8ED2-7740-7018F024D1E4}"/>
              </a:ext>
            </a:extLst>
          </p:cNvPr>
          <p:cNvGrpSpPr>
            <a:grpSpLocks noChangeAspect="1"/>
          </p:cNvGrpSpPr>
          <p:nvPr/>
        </p:nvGrpSpPr>
        <p:grpSpPr>
          <a:xfrm>
            <a:off x="3936975" y="5400648"/>
            <a:ext cx="295380" cy="207900"/>
            <a:chOff x="0" y="0"/>
            <a:chExt cx="393840" cy="277200"/>
          </a:xfrm>
        </p:grpSpPr>
        <p:sp>
          <p:nvSpPr>
            <p:cNvPr id="305" name="Freeform 288">
              <a:extLst>
                <a:ext uri="{FF2B5EF4-FFF2-40B4-BE49-F238E27FC236}">
                  <a16:creationId xmlns:a16="http://schemas.microsoft.com/office/drawing/2014/main" id="{F0B44806-B141-A3B9-CE5F-F75F9576040D}"/>
                </a:ext>
              </a:extLst>
            </p:cNvPr>
            <p:cNvSpPr/>
            <p:nvPr/>
          </p:nvSpPr>
          <p:spPr>
            <a:xfrm>
              <a:off x="127" y="0"/>
              <a:ext cx="393700" cy="277241"/>
            </a:xfrm>
            <a:custGeom>
              <a:avLst/>
              <a:gdLst/>
              <a:ahLst/>
              <a:cxnLst/>
              <a:rect l="l" t="t" r="r" b="b"/>
              <a:pathLst>
                <a:path w="393700" h="277241">
                  <a:moveTo>
                    <a:pt x="43434" y="0"/>
                  </a:moveTo>
                  <a:cubicBezTo>
                    <a:pt x="19431" y="0"/>
                    <a:pt x="0" y="19431"/>
                    <a:pt x="0" y="43307"/>
                  </a:cubicBezTo>
                  <a:cubicBezTo>
                    <a:pt x="381" y="127635"/>
                    <a:pt x="28067" y="209804"/>
                    <a:pt x="79248" y="277241"/>
                  </a:cubicBezTo>
                  <a:cubicBezTo>
                    <a:pt x="160782" y="241173"/>
                    <a:pt x="255143" y="220091"/>
                    <a:pt x="384683" y="220091"/>
                  </a:cubicBezTo>
                  <a:cubicBezTo>
                    <a:pt x="387731" y="220091"/>
                    <a:pt x="390779" y="220726"/>
                    <a:pt x="393700" y="220726"/>
                  </a:cubicBezTo>
                  <a:cubicBezTo>
                    <a:pt x="329057" y="85852"/>
                    <a:pt x="192913" y="0"/>
                    <a:pt x="434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6" name="Group 289">
            <a:extLst>
              <a:ext uri="{FF2B5EF4-FFF2-40B4-BE49-F238E27FC236}">
                <a16:creationId xmlns:a16="http://schemas.microsoft.com/office/drawing/2014/main" id="{BABB7657-EF9B-BBDB-E6F0-2A63887675B6}"/>
              </a:ext>
            </a:extLst>
          </p:cNvPr>
          <p:cNvGrpSpPr>
            <a:grpSpLocks noChangeAspect="1"/>
          </p:cNvGrpSpPr>
          <p:nvPr/>
        </p:nvGrpSpPr>
        <p:grpSpPr>
          <a:xfrm>
            <a:off x="3937515" y="6108588"/>
            <a:ext cx="295380" cy="207360"/>
            <a:chOff x="0" y="0"/>
            <a:chExt cx="393840" cy="276480"/>
          </a:xfrm>
        </p:grpSpPr>
        <p:sp>
          <p:nvSpPr>
            <p:cNvPr id="307" name="Freeform 290">
              <a:extLst>
                <a:ext uri="{FF2B5EF4-FFF2-40B4-BE49-F238E27FC236}">
                  <a16:creationId xmlns:a16="http://schemas.microsoft.com/office/drawing/2014/main" id="{5B459F0D-FB61-F806-4B58-464573F85937}"/>
                </a:ext>
              </a:extLst>
            </p:cNvPr>
            <p:cNvSpPr/>
            <p:nvPr/>
          </p:nvSpPr>
          <p:spPr>
            <a:xfrm>
              <a:off x="127" y="127"/>
              <a:ext cx="393827" cy="276479"/>
            </a:xfrm>
            <a:custGeom>
              <a:avLst/>
              <a:gdLst/>
              <a:ahLst/>
              <a:cxnLst/>
              <a:rect l="l" t="t" r="r" b="b"/>
              <a:pathLst>
                <a:path w="393827" h="276479">
                  <a:moveTo>
                    <a:pt x="78359" y="0"/>
                  </a:moveTo>
                  <a:cubicBezTo>
                    <a:pt x="27686" y="67056"/>
                    <a:pt x="127" y="148844"/>
                    <a:pt x="0" y="233172"/>
                  </a:cubicBezTo>
                  <a:cubicBezTo>
                    <a:pt x="0" y="257048"/>
                    <a:pt x="19177" y="276479"/>
                    <a:pt x="43180" y="276479"/>
                  </a:cubicBezTo>
                  <a:cubicBezTo>
                    <a:pt x="192786" y="276479"/>
                    <a:pt x="329057" y="190627"/>
                    <a:pt x="393827" y="55626"/>
                  </a:cubicBezTo>
                  <a:cubicBezTo>
                    <a:pt x="391033" y="55626"/>
                    <a:pt x="387858" y="56515"/>
                    <a:pt x="384810" y="56515"/>
                  </a:cubicBezTo>
                  <a:cubicBezTo>
                    <a:pt x="254762" y="56515"/>
                    <a:pt x="160274" y="35433"/>
                    <a:pt x="783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8" name="Group 291">
            <a:extLst>
              <a:ext uri="{FF2B5EF4-FFF2-40B4-BE49-F238E27FC236}">
                <a16:creationId xmlns:a16="http://schemas.microsoft.com/office/drawing/2014/main" id="{2C280D34-7C51-6705-3FEE-7CABEA1D2167}"/>
              </a:ext>
            </a:extLst>
          </p:cNvPr>
          <p:cNvGrpSpPr>
            <a:grpSpLocks noChangeAspect="1"/>
          </p:cNvGrpSpPr>
          <p:nvPr/>
        </p:nvGrpSpPr>
        <p:grpSpPr>
          <a:xfrm>
            <a:off x="3777675" y="5630688"/>
            <a:ext cx="563760" cy="455220"/>
            <a:chOff x="0" y="0"/>
            <a:chExt cx="751680" cy="606960"/>
          </a:xfrm>
        </p:grpSpPr>
        <p:sp>
          <p:nvSpPr>
            <p:cNvPr id="309" name="Freeform 292">
              <a:extLst>
                <a:ext uri="{FF2B5EF4-FFF2-40B4-BE49-F238E27FC236}">
                  <a16:creationId xmlns:a16="http://schemas.microsoft.com/office/drawing/2014/main" id="{B38DD083-F081-9AEA-A104-06732B8A32ED}"/>
                </a:ext>
              </a:extLst>
            </p:cNvPr>
            <p:cNvSpPr/>
            <p:nvPr/>
          </p:nvSpPr>
          <p:spPr>
            <a:xfrm>
              <a:off x="0" y="127"/>
              <a:ext cx="751713" cy="606933"/>
            </a:xfrm>
            <a:custGeom>
              <a:avLst/>
              <a:gdLst/>
              <a:ahLst/>
              <a:cxnLst/>
              <a:rect l="l" t="t" r="r" b="b"/>
              <a:pathLst>
                <a:path w="751713" h="606933">
                  <a:moveTo>
                    <a:pt x="464185" y="200279"/>
                  </a:moveTo>
                  <a:cubicBezTo>
                    <a:pt x="475361" y="200279"/>
                    <a:pt x="486410" y="204597"/>
                    <a:pt x="494792" y="213106"/>
                  </a:cubicBezTo>
                  <a:cubicBezTo>
                    <a:pt x="511683" y="229997"/>
                    <a:pt x="511683" y="257556"/>
                    <a:pt x="494792" y="274320"/>
                  </a:cubicBezTo>
                  <a:cubicBezTo>
                    <a:pt x="477901" y="291084"/>
                    <a:pt x="478028" y="318643"/>
                    <a:pt x="494792" y="335534"/>
                  </a:cubicBezTo>
                  <a:cubicBezTo>
                    <a:pt x="511556" y="352425"/>
                    <a:pt x="511683" y="379857"/>
                    <a:pt x="494792" y="396748"/>
                  </a:cubicBezTo>
                  <a:cubicBezTo>
                    <a:pt x="486410" y="405257"/>
                    <a:pt x="475234" y="409448"/>
                    <a:pt x="464185" y="409448"/>
                  </a:cubicBezTo>
                  <a:cubicBezTo>
                    <a:pt x="453136" y="409448"/>
                    <a:pt x="441960" y="405257"/>
                    <a:pt x="433578" y="396748"/>
                  </a:cubicBezTo>
                  <a:cubicBezTo>
                    <a:pt x="382778" y="345948"/>
                    <a:pt x="382778" y="263779"/>
                    <a:pt x="433578" y="212979"/>
                  </a:cubicBezTo>
                  <a:cubicBezTo>
                    <a:pt x="442087" y="204470"/>
                    <a:pt x="453136" y="200152"/>
                    <a:pt x="464185" y="200152"/>
                  </a:cubicBezTo>
                  <a:close/>
                  <a:moveTo>
                    <a:pt x="597916" y="0"/>
                  </a:moveTo>
                  <a:cubicBezTo>
                    <a:pt x="342646" y="0"/>
                    <a:pt x="245999" y="81534"/>
                    <a:pt x="70612" y="229997"/>
                  </a:cubicBezTo>
                  <a:lnTo>
                    <a:pt x="20828" y="271780"/>
                  </a:lnTo>
                  <a:cubicBezTo>
                    <a:pt x="0" y="288925"/>
                    <a:pt x="0" y="320929"/>
                    <a:pt x="20828" y="338201"/>
                  </a:cubicBezTo>
                  <a:lnTo>
                    <a:pt x="65786" y="375920"/>
                  </a:lnTo>
                  <a:cubicBezTo>
                    <a:pt x="241681" y="524891"/>
                    <a:pt x="338709" y="606933"/>
                    <a:pt x="597916" y="606933"/>
                  </a:cubicBezTo>
                  <a:cubicBezTo>
                    <a:pt x="648843" y="606679"/>
                    <a:pt x="699135" y="597916"/>
                    <a:pt x="747141" y="581406"/>
                  </a:cubicBezTo>
                  <a:cubicBezTo>
                    <a:pt x="641731" y="533527"/>
                    <a:pt x="572516" y="430022"/>
                    <a:pt x="569087" y="314071"/>
                  </a:cubicBezTo>
                  <a:cubicBezTo>
                    <a:pt x="565658" y="198501"/>
                    <a:pt x="628015" y="90678"/>
                    <a:pt x="730504" y="36703"/>
                  </a:cubicBezTo>
                  <a:cubicBezTo>
                    <a:pt x="737362" y="33020"/>
                    <a:pt x="744601" y="30353"/>
                    <a:pt x="751713" y="27178"/>
                  </a:cubicBezTo>
                  <a:cubicBezTo>
                    <a:pt x="702437" y="9398"/>
                    <a:pt x="650367" y="127"/>
                    <a:pt x="5979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10" name="Group 293">
            <a:extLst>
              <a:ext uri="{FF2B5EF4-FFF2-40B4-BE49-F238E27FC236}">
                <a16:creationId xmlns:a16="http://schemas.microsoft.com/office/drawing/2014/main" id="{4FB70625-D294-72E2-1821-1D3825225F40}"/>
              </a:ext>
            </a:extLst>
          </p:cNvPr>
          <p:cNvGrpSpPr>
            <a:grpSpLocks noChangeAspect="1"/>
          </p:cNvGrpSpPr>
          <p:nvPr/>
        </p:nvGrpSpPr>
        <p:grpSpPr>
          <a:xfrm>
            <a:off x="4266915" y="5698188"/>
            <a:ext cx="300240" cy="323460"/>
            <a:chOff x="0" y="0"/>
            <a:chExt cx="400320" cy="431280"/>
          </a:xfrm>
        </p:grpSpPr>
        <p:sp>
          <p:nvSpPr>
            <p:cNvPr id="311" name="Freeform 294">
              <a:extLst>
                <a:ext uri="{FF2B5EF4-FFF2-40B4-BE49-F238E27FC236}">
                  <a16:creationId xmlns:a16="http://schemas.microsoft.com/office/drawing/2014/main" id="{24D0C55C-1623-D629-7851-010F0ED7B060}"/>
                </a:ext>
              </a:extLst>
            </p:cNvPr>
            <p:cNvSpPr/>
            <p:nvPr/>
          </p:nvSpPr>
          <p:spPr>
            <a:xfrm>
              <a:off x="0" y="0"/>
              <a:ext cx="400431" cy="431292"/>
            </a:xfrm>
            <a:custGeom>
              <a:avLst/>
              <a:gdLst/>
              <a:ahLst/>
              <a:cxnLst/>
              <a:rect l="l" t="t" r="r" b="b"/>
              <a:pathLst>
                <a:path w="400431" h="431292">
                  <a:moveTo>
                    <a:pt x="179959" y="137287"/>
                  </a:moveTo>
                  <a:cubicBezTo>
                    <a:pt x="202184" y="137287"/>
                    <a:pt x="223647" y="154686"/>
                    <a:pt x="223647" y="180721"/>
                  </a:cubicBezTo>
                  <a:cubicBezTo>
                    <a:pt x="223647" y="204470"/>
                    <a:pt x="204216" y="223901"/>
                    <a:pt x="180467" y="223901"/>
                  </a:cubicBezTo>
                  <a:cubicBezTo>
                    <a:pt x="141859" y="223901"/>
                    <a:pt x="122428" y="177292"/>
                    <a:pt x="149733" y="149987"/>
                  </a:cubicBezTo>
                  <a:cubicBezTo>
                    <a:pt x="158623" y="141097"/>
                    <a:pt x="169418" y="137287"/>
                    <a:pt x="180086" y="137287"/>
                  </a:cubicBezTo>
                  <a:close/>
                  <a:moveTo>
                    <a:pt x="218567" y="0"/>
                  </a:moveTo>
                  <a:cubicBezTo>
                    <a:pt x="183896" y="0"/>
                    <a:pt x="149479" y="6477"/>
                    <a:pt x="118237" y="23114"/>
                  </a:cubicBezTo>
                  <a:cubicBezTo>
                    <a:pt x="49530" y="59436"/>
                    <a:pt x="5588" y="129540"/>
                    <a:pt x="2794" y="207137"/>
                  </a:cubicBezTo>
                  <a:cubicBezTo>
                    <a:pt x="0" y="284480"/>
                    <a:pt x="38862" y="357886"/>
                    <a:pt x="105029" y="398780"/>
                  </a:cubicBezTo>
                  <a:cubicBezTo>
                    <a:pt x="137668" y="419100"/>
                    <a:pt x="175133" y="430403"/>
                    <a:pt x="213741" y="431292"/>
                  </a:cubicBezTo>
                  <a:cubicBezTo>
                    <a:pt x="288290" y="380492"/>
                    <a:pt x="349504" y="313055"/>
                    <a:pt x="393192" y="234188"/>
                  </a:cubicBezTo>
                  <a:cubicBezTo>
                    <a:pt x="400431" y="221234"/>
                    <a:pt x="400431" y="205232"/>
                    <a:pt x="393192" y="192405"/>
                  </a:cubicBezTo>
                  <a:cubicBezTo>
                    <a:pt x="350774" y="116078"/>
                    <a:pt x="291592" y="50165"/>
                    <a:pt x="220345" y="0"/>
                  </a:cubicBezTo>
                  <a:cubicBezTo>
                    <a:pt x="219710" y="0"/>
                    <a:pt x="219075" y="0"/>
                    <a:pt x="21844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12" name="Group 295">
            <a:extLst>
              <a:ext uri="{FF2B5EF4-FFF2-40B4-BE49-F238E27FC236}">
                <a16:creationId xmlns:a16="http://schemas.microsoft.com/office/drawing/2014/main" id="{D4AB6698-6103-5952-B994-BB986AE3CA82}"/>
              </a:ext>
            </a:extLst>
          </p:cNvPr>
          <p:cNvGrpSpPr>
            <a:grpSpLocks noChangeAspect="1"/>
          </p:cNvGrpSpPr>
          <p:nvPr/>
        </p:nvGrpSpPr>
        <p:grpSpPr>
          <a:xfrm>
            <a:off x="3454215" y="5891508"/>
            <a:ext cx="380160" cy="325080"/>
            <a:chOff x="0" y="0"/>
            <a:chExt cx="506880" cy="433440"/>
          </a:xfrm>
        </p:grpSpPr>
        <p:sp>
          <p:nvSpPr>
            <p:cNvPr id="313" name="Freeform 296">
              <a:extLst>
                <a:ext uri="{FF2B5EF4-FFF2-40B4-BE49-F238E27FC236}">
                  <a16:creationId xmlns:a16="http://schemas.microsoft.com/office/drawing/2014/main" id="{0AE6DB2A-7613-7AB9-D7F2-BD1499970C26}"/>
                </a:ext>
              </a:extLst>
            </p:cNvPr>
            <p:cNvSpPr/>
            <p:nvPr/>
          </p:nvSpPr>
          <p:spPr>
            <a:xfrm>
              <a:off x="0" y="127"/>
              <a:ext cx="506857" cy="433324"/>
            </a:xfrm>
            <a:custGeom>
              <a:avLst/>
              <a:gdLst/>
              <a:ahLst/>
              <a:cxnLst/>
              <a:rect l="l" t="t" r="r" b="b"/>
              <a:pathLst>
                <a:path w="506857" h="433324">
                  <a:moveTo>
                    <a:pt x="306324" y="0"/>
                  </a:moveTo>
                  <a:cubicBezTo>
                    <a:pt x="138811" y="0"/>
                    <a:pt x="0" y="135890"/>
                    <a:pt x="0" y="303530"/>
                  </a:cubicBezTo>
                  <a:lnTo>
                    <a:pt x="0" y="390144"/>
                  </a:lnTo>
                  <a:cubicBezTo>
                    <a:pt x="0" y="413893"/>
                    <a:pt x="19431" y="433324"/>
                    <a:pt x="43434" y="433324"/>
                  </a:cubicBezTo>
                  <a:lnTo>
                    <a:pt x="130175" y="433324"/>
                  </a:lnTo>
                  <a:cubicBezTo>
                    <a:pt x="308229" y="433324"/>
                    <a:pt x="460375" y="312674"/>
                    <a:pt x="506857" y="148971"/>
                  </a:cubicBezTo>
                  <a:cubicBezTo>
                    <a:pt x="485648" y="131572"/>
                    <a:pt x="463804" y="113157"/>
                    <a:pt x="440690" y="93726"/>
                  </a:cubicBezTo>
                  <a:lnTo>
                    <a:pt x="420878" y="76962"/>
                  </a:lnTo>
                  <a:lnTo>
                    <a:pt x="337185" y="160909"/>
                  </a:lnTo>
                  <a:cubicBezTo>
                    <a:pt x="328676" y="169037"/>
                    <a:pt x="317881" y="173101"/>
                    <a:pt x="306959" y="173101"/>
                  </a:cubicBezTo>
                  <a:cubicBezTo>
                    <a:pt x="295783" y="173101"/>
                    <a:pt x="284734" y="168910"/>
                    <a:pt x="276352" y="160528"/>
                  </a:cubicBezTo>
                  <a:cubicBezTo>
                    <a:pt x="259461" y="143637"/>
                    <a:pt x="259207" y="116586"/>
                    <a:pt x="275844" y="99695"/>
                  </a:cubicBezTo>
                  <a:lnTo>
                    <a:pt x="354076" y="21336"/>
                  </a:lnTo>
                  <a:lnTo>
                    <a:pt x="32905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14" name="Group 297">
            <a:extLst>
              <a:ext uri="{FF2B5EF4-FFF2-40B4-BE49-F238E27FC236}">
                <a16:creationId xmlns:a16="http://schemas.microsoft.com/office/drawing/2014/main" id="{B3AC22EC-81B3-1653-5432-66A7775CA7AC}"/>
              </a:ext>
            </a:extLst>
          </p:cNvPr>
          <p:cNvGrpSpPr>
            <a:grpSpLocks noChangeAspect="1"/>
          </p:cNvGrpSpPr>
          <p:nvPr/>
        </p:nvGrpSpPr>
        <p:grpSpPr>
          <a:xfrm>
            <a:off x="3454215" y="5501628"/>
            <a:ext cx="380160" cy="325080"/>
            <a:chOff x="0" y="0"/>
            <a:chExt cx="506880" cy="433440"/>
          </a:xfrm>
        </p:grpSpPr>
        <p:sp>
          <p:nvSpPr>
            <p:cNvPr id="315" name="Freeform 298">
              <a:extLst>
                <a:ext uri="{FF2B5EF4-FFF2-40B4-BE49-F238E27FC236}">
                  <a16:creationId xmlns:a16="http://schemas.microsoft.com/office/drawing/2014/main" id="{A7FD9E87-3524-FA4C-1107-A4AA493BD5E0}"/>
                </a:ext>
              </a:extLst>
            </p:cNvPr>
            <p:cNvSpPr/>
            <p:nvPr/>
          </p:nvSpPr>
          <p:spPr>
            <a:xfrm>
              <a:off x="0" y="127"/>
              <a:ext cx="506730" cy="433451"/>
            </a:xfrm>
            <a:custGeom>
              <a:avLst/>
              <a:gdLst/>
              <a:ahLst/>
              <a:cxnLst/>
              <a:rect l="l" t="t" r="r" b="b"/>
              <a:pathLst>
                <a:path w="506730" h="433451">
                  <a:moveTo>
                    <a:pt x="43434" y="0"/>
                  </a:moveTo>
                  <a:cubicBezTo>
                    <a:pt x="19431" y="0"/>
                    <a:pt x="254" y="19431"/>
                    <a:pt x="254" y="43434"/>
                  </a:cubicBezTo>
                  <a:lnTo>
                    <a:pt x="254" y="130302"/>
                  </a:lnTo>
                  <a:cubicBezTo>
                    <a:pt x="0" y="297688"/>
                    <a:pt x="138811" y="433451"/>
                    <a:pt x="306324" y="433451"/>
                  </a:cubicBezTo>
                  <a:lnTo>
                    <a:pt x="328930" y="433451"/>
                  </a:lnTo>
                  <a:lnTo>
                    <a:pt x="353949" y="412369"/>
                  </a:lnTo>
                  <a:lnTo>
                    <a:pt x="275717" y="334010"/>
                  </a:lnTo>
                  <a:cubicBezTo>
                    <a:pt x="259334" y="317119"/>
                    <a:pt x="259461" y="290068"/>
                    <a:pt x="276225" y="273431"/>
                  </a:cubicBezTo>
                  <a:cubicBezTo>
                    <a:pt x="284734" y="264795"/>
                    <a:pt x="295910" y="260604"/>
                    <a:pt x="307086" y="260604"/>
                  </a:cubicBezTo>
                  <a:cubicBezTo>
                    <a:pt x="317881" y="260604"/>
                    <a:pt x="328676" y="264541"/>
                    <a:pt x="337058" y="272796"/>
                  </a:cubicBezTo>
                  <a:lnTo>
                    <a:pt x="420751" y="356489"/>
                  </a:lnTo>
                  <a:lnTo>
                    <a:pt x="445897" y="335407"/>
                  </a:lnTo>
                  <a:cubicBezTo>
                    <a:pt x="466979" y="317627"/>
                    <a:pt x="487045" y="300736"/>
                    <a:pt x="506730" y="284226"/>
                  </a:cubicBezTo>
                  <a:cubicBezTo>
                    <a:pt x="460375" y="120777"/>
                    <a:pt x="308483" y="0"/>
                    <a:pt x="13017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</p:spTree>
    <p:extLst>
      <p:ext uri="{BB962C8B-B14F-4D97-AF65-F5344CB8AC3E}">
        <p14:creationId xmlns:p14="http://schemas.microsoft.com/office/powerpoint/2010/main" val="1034845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197;p70">
            <a:extLst>
              <a:ext uri="{FF2B5EF4-FFF2-40B4-BE49-F238E27FC236}">
                <a16:creationId xmlns:a16="http://schemas.microsoft.com/office/drawing/2014/main" id="{658143C0-FF85-E8F6-F8AB-9413F2CE380D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6" name="Google Shape;1198;p70">
            <a:extLst>
              <a:ext uri="{FF2B5EF4-FFF2-40B4-BE49-F238E27FC236}">
                <a16:creationId xmlns:a16="http://schemas.microsoft.com/office/drawing/2014/main" id="{1A08C63B-0BD2-BCB9-7170-6770390D0AFC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7" name="Google Shape;1199;p70">
              <a:extLst>
                <a:ext uri="{FF2B5EF4-FFF2-40B4-BE49-F238E27FC236}">
                  <a16:creationId xmlns:a16="http://schemas.microsoft.com/office/drawing/2014/main" id="{BBA1AF95-CA61-908A-209B-61BB582EA258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0;p70">
              <a:extLst>
                <a:ext uri="{FF2B5EF4-FFF2-40B4-BE49-F238E27FC236}">
                  <a16:creationId xmlns:a16="http://schemas.microsoft.com/office/drawing/2014/main" id="{BCA07874-DB3C-71C6-14E7-115B15F9EFAA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oogle Shape;1201;p70">
            <a:extLst>
              <a:ext uri="{FF2B5EF4-FFF2-40B4-BE49-F238E27FC236}">
                <a16:creationId xmlns:a16="http://schemas.microsoft.com/office/drawing/2014/main" id="{4CF5259E-0C75-7512-C431-9970CC6D8CFD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0" name="Google Shape;1202;p70">
              <a:extLst>
                <a:ext uri="{FF2B5EF4-FFF2-40B4-BE49-F238E27FC236}">
                  <a16:creationId xmlns:a16="http://schemas.microsoft.com/office/drawing/2014/main" id="{CAB70AC7-5DE0-B46A-312D-35B60A752EBD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3;p70">
              <a:extLst>
                <a:ext uri="{FF2B5EF4-FFF2-40B4-BE49-F238E27FC236}">
                  <a16:creationId xmlns:a16="http://schemas.microsoft.com/office/drawing/2014/main" id="{44FF8567-275B-35CE-BAF0-B313A239BA3E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4;p70">
              <a:extLst>
                <a:ext uri="{FF2B5EF4-FFF2-40B4-BE49-F238E27FC236}">
                  <a16:creationId xmlns:a16="http://schemas.microsoft.com/office/drawing/2014/main" id="{3A0370D3-55F3-548C-CDAC-9506697A9B2B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5;p70">
              <a:extLst>
                <a:ext uri="{FF2B5EF4-FFF2-40B4-BE49-F238E27FC236}">
                  <a16:creationId xmlns:a16="http://schemas.microsoft.com/office/drawing/2014/main" id="{A6BA1CD4-588A-92FA-8A71-F7A7A9B82F8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6;p70">
            <a:extLst>
              <a:ext uri="{FF2B5EF4-FFF2-40B4-BE49-F238E27FC236}">
                <a16:creationId xmlns:a16="http://schemas.microsoft.com/office/drawing/2014/main" id="{4BF92D63-E96D-BB2A-3AE2-79101571C737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5" name="Google Shape;1207;p70">
              <a:extLst>
                <a:ext uri="{FF2B5EF4-FFF2-40B4-BE49-F238E27FC236}">
                  <a16:creationId xmlns:a16="http://schemas.microsoft.com/office/drawing/2014/main" id="{2EFB4C17-266D-5AFD-7801-21ABEEBA6ACC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8;p70">
              <a:extLst>
                <a:ext uri="{FF2B5EF4-FFF2-40B4-BE49-F238E27FC236}">
                  <a16:creationId xmlns:a16="http://schemas.microsoft.com/office/drawing/2014/main" id="{7C3C5970-6789-586A-8C5F-4F838694A6E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9;p70">
            <a:extLst>
              <a:ext uri="{FF2B5EF4-FFF2-40B4-BE49-F238E27FC236}">
                <a16:creationId xmlns:a16="http://schemas.microsoft.com/office/drawing/2014/main" id="{1F3998DE-7571-F6A0-7FE9-0C55B77D444A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8" name="Google Shape;1210;p70">
              <a:extLst>
                <a:ext uri="{FF2B5EF4-FFF2-40B4-BE49-F238E27FC236}">
                  <a16:creationId xmlns:a16="http://schemas.microsoft.com/office/drawing/2014/main" id="{E77ADC11-0D95-3DC8-FD5C-52B12319B22F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1;p70">
              <a:extLst>
                <a:ext uri="{FF2B5EF4-FFF2-40B4-BE49-F238E27FC236}">
                  <a16:creationId xmlns:a16="http://schemas.microsoft.com/office/drawing/2014/main" id="{8FA628AB-097A-EA8B-E54E-34FEEB2F989C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2;p70">
              <a:extLst>
                <a:ext uri="{FF2B5EF4-FFF2-40B4-BE49-F238E27FC236}">
                  <a16:creationId xmlns:a16="http://schemas.microsoft.com/office/drawing/2014/main" id="{E5A374BD-7868-C298-CCB9-B9F0FA550486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3;p70">
            <a:extLst>
              <a:ext uri="{FF2B5EF4-FFF2-40B4-BE49-F238E27FC236}">
                <a16:creationId xmlns:a16="http://schemas.microsoft.com/office/drawing/2014/main" id="{3FF8C8FF-9198-27D0-39D2-C424538A4299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2" name="Google Shape;1214;p70">
              <a:extLst>
                <a:ext uri="{FF2B5EF4-FFF2-40B4-BE49-F238E27FC236}">
                  <a16:creationId xmlns:a16="http://schemas.microsoft.com/office/drawing/2014/main" id="{B66ECB5D-78F9-E8A0-2097-9DE3676A2647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5;p70">
              <a:extLst>
                <a:ext uri="{FF2B5EF4-FFF2-40B4-BE49-F238E27FC236}">
                  <a16:creationId xmlns:a16="http://schemas.microsoft.com/office/drawing/2014/main" id="{F49AA52B-AB57-5D79-D941-5891A9B2D60A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6;p70">
            <a:extLst>
              <a:ext uri="{FF2B5EF4-FFF2-40B4-BE49-F238E27FC236}">
                <a16:creationId xmlns:a16="http://schemas.microsoft.com/office/drawing/2014/main" id="{56B37926-BCEF-D428-3CA5-898AC763253D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5" name="Google Shape;1217;p70">
              <a:extLst>
                <a:ext uri="{FF2B5EF4-FFF2-40B4-BE49-F238E27FC236}">
                  <a16:creationId xmlns:a16="http://schemas.microsoft.com/office/drawing/2014/main" id="{3373DFF9-737C-F5A1-E6D0-17B45CA1FB59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8;p70">
              <a:extLst>
                <a:ext uri="{FF2B5EF4-FFF2-40B4-BE49-F238E27FC236}">
                  <a16:creationId xmlns:a16="http://schemas.microsoft.com/office/drawing/2014/main" id="{057A364C-440F-7F28-8F6A-77F0C999901B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9;p70">
              <a:extLst>
                <a:ext uri="{FF2B5EF4-FFF2-40B4-BE49-F238E27FC236}">
                  <a16:creationId xmlns:a16="http://schemas.microsoft.com/office/drawing/2014/main" id="{C1F581A4-D0E2-074B-D9EF-ACFEC7F1EDE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0;p70">
              <a:extLst>
                <a:ext uri="{FF2B5EF4-FFF2-40B4-BE49-F238E27FC236}">
                  <a16:creationId xmlns:a16="http://schemas.microsoft.com/office/drawing/2014/main" id="{CFFC11F7-59EE-55C4-A471-DB826760463B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21;p70">
            <a:extLst>
              <a:ext uri="{FF2B5EF4-FFF2-40B4-BE49-F238E27FC236}">
                <a16:creationId xmlns:a16="http://schemas.microsoft.com/office/drawing/2014/main" id="{EB25C411-FD40-0E52-0544-FDD16C36FBC2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66" name="Google Shape;1222;p70">
              <a:extLst>
                <a:ext uri="{FF2B5EF4-FFF2-40B4-BE49-F238E27FC236}">
                  <a16:creationId xmlns:a16="http://schemas.microsoft.com/office/drawing/2014/main" id="{6A3A8624-D596-44BE-9E6C-8930E9679568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23;p70">
              <a:extLst>
                <a:ext uri="{FF2B5EF4-FFF2-40B4-BE49-F238E27FC236}">
                  <a16:creationId xmlns:a16="http://schemas.microsoft.com/office/drawing/2014/main" id="{A5C672C0-448D-BC35-BD97-BEA08312D083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24;p70">
              <a:extLst>
                <a:ext uri="{FF2B5EF4-FFF2-40B4-BE49-F238E27FC236}">
                  <a16:creationId xmlns:a16="http://schemas.microsoft.com/office/drawing/2014/main" id="{423743E2-5845-7E4B-FECA-63CD6C43AB8E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25;p70">
              <a:extLst>
                <a:ext uri="{FF2B5EF4-FFF2-40B4-BE49-F238E27FC236}">
                  <a16:creationId xmlns:a16="http://schemas.microsoft.com/office/drawing/2014/main" id="{30C6582F-C7D5-B9AA-A4B9-5CF604529683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26;p70">
            <a:extLst>
              <a:ext uri="{FF2B5EF4-FFF2-40B4-BE49-F238E27FC236}">
                <a16:creationId xmlns:a16="http://schemas.microsoft.com/office/drawing/2014/main" id="{142149E1-8C52-A70E-7D29-93DFBC3A95FF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75" name="Google Shape;1227;p70">
              <a:extLst>
                <a:ext uri="{FF2B5EF4-FFF2-40B4-BE49-F238E27FC236}">
                  <a16:creationId xmlns:a16="http://schemas.microsoft.com/office/drawing/2014/main" id="{C9A19CD3-5F16-62C6-D8F0-2221C3DA27DF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28;p70">
              <a:extLst>
                <a:ext uri="{FF2B5EF4-FFF2-40B4-BE49-F238E27FC236}">
                  <a16:creationId xmlns:a16="http://schemas.microsoft.com/office/drawing/2014/main" id="{204C3E59-C8D0-5C4A-3F76-A772905C4563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29;p70">
              <a:extLst>
                <a:ext uri="{FF2B5EF4-FFF2-40B4-BE49-F238E27FC236}">
                  <a16:creationId xmlns:a16="http://schemas.microsoft.com/office/drawing/2014/main" id="{073A5541-8778-22EE-A0D1-17C708960BE0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30;p70">
              <a:extLst>
                <a:ext uri="{FF2B5EF4-FFF2-40B4-BE49-F238E27FC236}">
                  <a16:creationId xmlns:a16="http://schemas.microsoft.com/office/drawing/2014/main" id="{5CC1D272-24CF-A7BC-FCB2-9B3BD6FD4A48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31;p70">
              <a:extLst>
                <a:ext uri="{FF2B5EF4-FFF2-40B4-BE49-F238E27FC236}">
                  <a16:creationId xmlns:a16="http://schemas.microsoft.com/office/drawing/2014/main" id="{658CED22-009F-6839-6D5A-EBDE3CC49A8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32;p70">
            <a:extLst>
              <a:ext uri="{FF2B5EF4-FFF2-40B4-BE49-F238E27FC236}">
                <a16:creationId xmlns:a16="http://schemas.microsoft.com/office/drawing/2014/main" id="{9F1CD3F6-7D50-EAF0-7674-22D9DAAD9B39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81" name="Google Shape;1233;p70">
              <a:extLst>
                <a:ext uri="{FF2B5EF4-FFF2-40B4-BE49-F238E27FC236}">
                  <a16:creationId xmlns:a16="http://schemas.microsoft.com/office/drawing/2014/main" id="{5A4FC4A4-6BB9-7024-4577-5311E95C81C0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34;p70">
              <a:extLst>
                <a:ext uri="{FF2B5EF4-FFF2-40B4-BE49-F238E27FC236}">
                  <a16:creationId xmlns:a16="http://schemas.microsoft.com/office/drawing/2014/main" id="{7805C4F9-06B4-FBEC-14A6-4F8363F0D0D5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35;p70">
              <a:extLst>
                <a:ext uri="{FF2B5EF4-FFF2-40B4-BE49-F238E27FC236}">
                  <a16:creationId xmlns:a16="http://schemas.microsoft.com/office/drawing/2014/main" id="{B1C261A7-A9E6-BAD6-140E-4C9FC5D3A50D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36;p70">
              <a:extLst>
                <a:ext uri="{FF2B5EF4-FFF2-40B4-BE49-F238E27FC236}">
                  <a16:creationId xmlns:a16="http://schemas.microsoft.com/office/drawing/2014/main" id="{12389598-2330-5616-7166-DD241F12EEEE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37;p70">
            <a:extLst>
              <a:ext uri="{FF2B5EF4-FFF2-40B4-BE49-F238E27FC236}">
                <a16:creationId xmlns:a16="http://schemas.microsoft.com/office/drawing/2014/main" id="{22EB8001-A7A4-EFDD-A1D6-98AD4A19148C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86" name="Google Shape;1238;p70">
              <a:extLst>
                <a:ext uri="{FF2B5EF4-FFF2-40B4-BE49-F238E27FC236}">
                  <a16:creationId xmlns:a16="http://schemas.microsoft.com/office/drawing/2014/main" id="{D956F4DB-4082-3575-B1F4-96DE30D57F5C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39;p70">
              <a:extLst>
                <a:ext uri="{FF2B5EF4-FFF2-40B4-BE49-F238E27FC236}">
                  <a16:creationId xmlns:a16="http://schemas.microsoft.com/office/drawing/2014/main" id="{E24EA74E-8A8C-704F-7529-76B7548C04F2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40;p70">
              <a:extLst>
                <a:ext uri="{FF2B5EF4-FFF2-40B4-BE49-F238E27FC236}">
                  <a16:creationId xmlns:a16="http://schemas.microsoft.com/office/drawing/2014/main" id="{F3FB26F2-3D9A-EF57-CB73-DE5D10CFAFD9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41;p70">
            <a:extLst>
              <a:ext uri="{FF2B5EF4-FFF2-40B4-BE49-F238E27FC236}">
                <a16:creationId xmlns:a16="http://schemas.microsoft.com/office/drawing/2014/main" id="{69338947-2366-2712-A433-185454B7A95A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90" name="Google Shape;1242;p70">
              <a:extLst>
                <a:ext uri="{FF2B5EF4-FFF2-40B4-BE49-F238E27FC236}">
                  <a16:creationId xmlns:a16="http://schemas.microsoft.com/office/drawing/2014/main" id="{456A7D71-AF34-1F02-4C91-B64439743122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43;p70">
              <a:extLst>
                <a:ext uri="{FF2B5EF4-FFF2-40B4-BE49-F238E27FC236}">
                  <a16:creationId xmlns:a16="http://schemas.microsoft.com/office/drawing/2014/main" id="{D6EE88D5-879E-5936-3385-DDBBE2B1034D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44;p70">
              <a:extLst>
                <a:ext uri="{FF2B5EF4-FFF2-40B4-BE49-F238E27FC236}">
                  <a16:creationId xmlns:a16="http://schemas.microsoft.com/office/drawing/2014/main" id="{134BDD44-6E97-C2BD-99B2-7F3E373C90B7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45;p70">
              <a:extLst>
                <a:ext uri="{FF2B5EF4-FFF2-40B4-BE49-F238E27FC236}">
                  <a16:creationId xmlns:a16="http://schemas.microsoft.com/office/drawing/2014/main" id="{4995B5E3-A01D-E733-6988-8403854C1108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46;p70">
              <a:extLst>
                <a:ext uri="{FF2B5EF4-FFF2-40B4-BE49-F238E27FC236}">
                  <a16:creationId xmlns:a16="http://schemas.microsoft.com/office/drawing/2014/main" id="{4266F8C7-AE52-5337-D08C-563E170BB9CC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47;p70">
              <a:extLst>
                <a:ext uri="{FF2B5EF4-FFF2-40B4-BE49-F238E27FC236}">
                  <a16:creationId xmlns:a16="http://schemas.microsoft.com/office/drawing/2014/main" id="{72E5988C-5D0E-1D48-9037-A747FB0F6F27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1248;p70">
            <a:extLst>
              <a:ext uri="{FF2B5EF4-FFF2-40B4-BE49-F238E27FC236}">
                <a16:creationId xmlns:a16="http://schemas.microsoft.com/office/drawing/2014/main" id="{6D39925B-A2AF-75F4-052B-A609EEECE2A1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97" name="Google Shape;1249;p70">
              <a:extLst>
                <a:ext uri="{FF2B5EF4-FFF2-40B4-BE49-F238E27FC236}">
                  <a16:creationId xmlns:a16="http://schemas.microsoft.com/office/drawing/2014/main" id="{B633749E-5FE4-A3BF-FE87-9F6D637EBD3D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50;p70">
              <a:extLst>
                <a:ext uri="{FF2B5EF4-FFF2-40B4-BE49-F238E27FC236}">
                  <a16:creationId xmlns:a16="http://schemas.microsoft.com/office/drawing/2014/main" id="{BDCBA982-A12B-0EE9-45D0-B9DB29E52CD9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51;p70">
              <a:extLst>
                <a:ext uri="{FF2B5EF4-FFF2-40B4-BE49-F238E27FC236}">
                  <a16:creationId xmlns:a16="http://schemas.microsoft.com/office/drawing/2014/main" id="{86E37006-6ECA-3891-BCB9-180B7108E0B1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52;p70">
              <a:extLst>
                <a:ext uri="{FF2B5EF4-FFF2-40B4-BE49-F238E27FC236}">
                  <a16:creationId xmlns:a16="http://schemas.microsoft.com/office/drawing/2014/main" id="{60F084F1-D042-D89E-4C82-17FA7F7290F4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53;p70">
              <a:extLst>
                <a:ext uri="{FF2B5EF4-FFF2-40B4-BE49-F238E27FC236}">
                  <a16:creationId xmlns:a16="http://schemas.microsoft.com/office/drawing/2014/main" id="{E96FE5CA-5861-47FB-DBE1-31FD48FA0142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54;p70">
              <a:extLst>
                <a:ext uri="{FF2B5EF4-FFF2-40B4-BE49-F238E27FC236}">
                  <a16:creationId xmlns:a16="http://schemas.microsoft.com/office/drawing/2014/main" id="{4D1A520C-204B-426A-0BB2-E676BAADC949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55;p70">
              <a:extLst>
                <a:ext uri="{FF2B5EF4-FFF2-40B4-BE49-F238E27FC236}">
                  <a16:creationId xmlns:a16="http://schemas.microsoft.com/office/drawing/2014/main" id="{D0E32C12-9E2B-8283-C42D-7423F9DFC91A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56;p70">
            <a:extLst>
              <a:ext uri="{FF2B5EF4-FFF2-40B4-BE49-F238E27FC236}">
                <a16:creationId xmlns:a16="http://schemas.microsoft.com/office/drawing/2014/main" id="{95501319-DAA7-1BC8-4357-7FC9ACE9BF51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05" name="Google Shape;1257;p70">
              <a:extLst>
                <a:ext uri="{FF2B5EF4-FFF2-40B4-BE49-F238E27FC236}">
                  <a16:creationId xmlns:a16="http://schemas.microsoft.com/office/drawing/2014/main" id="{2AE74921-4D34-AF0B-4216-97CB7B194B63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58;p70">
              <a:extLst>
                <a:ext uri="{FF2B5EF4-FFF2-40B4-BE49-F238E27FC236}">
                  <a16:creationId xmlns:a16="http://schemas.microsoft.com/office/drawing/2014/main" id="{346538D5-5DA9-A962-D855-28A0B6D615A1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59;p70">
              <a:extLst>
                <a:ext uri="{FF2B5EF4-FFF2-40B4-BE49-F238E27FC236}">
                  <a16:creationId xmlns:a16="http://schemas.microsoft.com/office/drawing/2014/main" id="{69274792-0F97-0F0E-7586-E0BA6FF08FA3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60;p70">
              <a:extLst>
                <a:ext uri="{FF2B5EF4-FFF2-40B4-BE49-F238E27FC236}">
                  <a16:creationId xmlns:a16="http://schemas.microsoft.com/office/drawing/2014/main" id="{6A9D7CA1-7430-2149-4D29-785A8DDDFB63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1261;p70">
            <a:extLst>
              <a:ext uri="{FF2B5EF4-FFF2-40B4-BE49-F238E27FC236}">
                <a16:creationId xmlns:a16="http://schemas.microsoft.com/office/drawing/2014/main" id="{E7C49CF4-DD90-5D33-12C0-9FB3E3FCC311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10" name="Google Shape;1262;p70">
              <a:extLst>
                <a:ext uri="{FF2B5EF4-FFF2-40B4-BE49-F238E27FC236}">
                  <a16:creationId xmlns:a16="http://schemas.microsoft.com/office/drawing/2014/main" id="{56499E61-3C44-DD7B-1607-2657A39979D1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63;p70">
              <a:extLst>
                <a:ext uri="{FF2B5EF4-FFF2-40B4-BE49-F238E27FC236}">
                  <a16:creationId xmlns:a16="http://schemas.microsoft.com/office/drawing/2014/main" id="{DD39218E-F93C-3DF9-C373-933F6CB66CAF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64;p70">
              <a:extLst>
                <a:ext uri="{FF2B5EF4-FFF2-40B4-BE49-F238E27FC236}">
                  <a16:creationId xmlns:a16="http://schemas.microsoft.com/office/drawing/2014/main" id="{39AC5B69-0D07-F9BC-FEAA-021CD26F3435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265;p70">
            <a:extLst>
              <a:ext uri="{FF2B5EF4-FFF2-40B4-BE49-F238E27FC236}">
                <a16:creationId xmlns:a16="http://schemas.microsoft.com/office/drawing/2014/main" id="{F6A28D51-4BE9-9101-B6D7-BE367EF6A10D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14" name="Google Shape;1266;p70">
              <a:extLst>
                <a:ext uri="{FF2B5EF4-FFF2-40B4-BE49-F238E27FC236}">
                  <a16:creationId xmlns:a16="http://schemas.microsoft.com/office/drawing/2014/main" id="{24022BE5-D64C-96F5-EB49-BD5C5E161D9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267;p70">
              <a:extLst>
                <a:ext uri="{FF2B5EF4-FFF2-40B4-BE49-F238E27FC236}">
                  <a16:creationId xmlns:a16="http://schemas.microsoft.com/office/drawing/2014/main" id="{4DE4FD6D-BB0D-7460-443B-2F1597F28CD8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268;p70">
              <a:extLst>
                <a:ext uri="{FF2B5EF4-FFF2-40B4-BE49-F238E27FC236}">
                  <a16:creationId xmlns:a16="http://schemas.microsoft.com/office/drawing/2014/main" id="{93B25B80-9A89-EBC5-1688-AEDE97F4D97D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1269;p70">
            <a:extLst>
              <a:ext uri="{FF2B5EF4-FFF2-40B4-BE49-F238E27FC236}">
                <a16:creationId xmlns:a16="http://schemas.microsoft.com/office/drawing/2014/main" id="{651C9510-AB01-3509-8414-27987E4E39D5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18" name="Google Shape;1270;p70">
              <a:extLst>
                <a:ext uri="{FF2B5EF4-FFF2-40B4-BE49-F238E27FC236}">
                  <a16:creationId xmlns:a16="http://schemas.microsoft.com/office/drawing/2014/main" id="{338BB0E4-814A-339A-27D0-79742B751401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271;p70">
              <a:extLst>
                <a:ext uri="{FF2B5EF4-FFF2-40B4-BE49-F238E27FC236}">
                  <a16:creationId xmlns:a16="http://schemas.microsoft.com/office/drawing/2014/main" id="{6AB8DC21-8A2A-1F3C-F042-1FBF3838363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0" name="Google Shape;1272;p70">
            <a:extLst>
              <a:ext uri="{FF2B5EF4-FFF2-40B4-BE49-F238E27FC236}">
                <a16:creationId xmlns:a16="http://schemas.microsoft.com/office/drawing/2014/main" id="{C3A62E3A-2565-22A1-A001-2C70E870B0B8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1" name="Google Shape;1273;p70">
            <a:extLst>
              <a:ext uri="{FF2B5EF4-FFF2-40B4-BE49-F238E27FC236}">
                <a16:creationId xmlns:a16="http://schemas.microsoft.com/office/drawing/2014/main" id="{55D028A8-BFF1-1B01-F0CC-E638719FEEF5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2" name="Google Shape;1274;p70">
              <a:extLst>
                <a:ext uri="{FF2B5EF4-FFF2-40B4-BE49-F238E27FC236}">
                  <a16:creationId xmlns:a16="http://schemas.microsoft.com/office/drawing/2014/main" id="{80231C3A-9117-3DA1-6CD3-10DBF2AE323F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275;p70">
              <a:extLst>
                <a:ext uri="{FF2B5EF4-FFF2-40B4-BE49-F238E27FC236}">
                  <a16:creationId xmlns:a16="http://schemas.microsoft.com/office/drawing/2014/main" id="{E6D4A35E-1CE7-2979-80F7-FE97CCA3AC81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276;p70">
              <a:extLst>
                <a:ext uri="{FF2B5EF4-FFF2-40B4-BE49-F238E27FC236}">
                  <a16:creationId xmlns:a16="http://schemas.microsoft.com/office/drawing/2014/main" id="{5D780286-655E-2402-6EE3-878CA2F81901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277;p70">
              <a:extLst>
                <a:ext uri="{FF2B5EF4-FFF2-40B4-BE49-F238E27FC236}">
                  <a16:creationId xmlns:a16="http://schemas.microsoft.com/office/drawing/2014/main" id="{7739162D-2A8F-2AA9-B704-F8DBDFACD744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1278;p70">
            <a:extLst>
              <a:ext uri="{FF2B5EF4-FFF2-40B4-BE49-F238E27FC236}">
                <a16:creationId xmlns:a16="http://schemas.microsoft.com/office/drawing/2014/main" id="{AB12A97D-CDEB-E2BF-C7D6-EB75F6C177F2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7" name="Google Shape;1279;p70">
              <a:extLst>
                <a:ext uri="{FF2B5EF4-FFF2-40B4-BE49-F238E27FC236}">
                  <a16:creationId xmlns:a16="http://schemas.microsoft.com/office/drawing/2014/main" id="{061E9ED4-F795-B459-15F5-17392D631850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280;p70">
              <a:extLst>
                <a:ext uri="{FF2B5EF4-FFF2-40B4-BE49-F238E27FC236}">
                  <a16:creationId xmlns:a16="http://schemas.microsoft.com/office/drawing/2014/main" id="{E5201480-1E73-6E7B-77B3-140466DE264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1281;p70">
            <a:extLst>
              <a:ext uri="{FF2B5EF4-FFF2-40B4-BE49-F238E27FC236}">
                <a16:creationId xmlns:a16="http://schemas.microsoft.com/office/drawing/2014/main" id="{8BFF9FD4-C1C4-C110-ACDE-8E4455737E7D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30" name="Google Shape;1282;p70">
              <a:extLst>
                <a:ext uri="{FF2B5EF4-FFF2-40B4-BE49-F238E27FC236}">
                  <a16:creationId xmlns:a16="http://schemas.microsoft.com/office/drawing/2014/main" id="{3494DED2-F9BF-7183-4B49-2187178F9A5D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283;p70">
              <a:extLst>
                <a:ext uri="{FF2B5EF4-FFF2-40B4-BE49-F238E27FC236}">
                  <a16:creationId xmlns:a16="http://schemas.microsoft.com/office/drawing/2014/main" id="{B0614C4E-9557-9890-2AAC-AC3C8B4D9C7C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2" name="Google Shape;1284;p70" descr="Timeline background shape">
            <a:extLst>
              <a:ext uri="{FF2B5EF4-FFF2-40B4-BE49-F238E27FC236}">
                <a16:creationId xmlns:a16="http://schemas.microsoft.com/office/drawing/2014/main" id="{E14048BD-0706-B3EB-D9C5-6289E1DAE327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3" name="Google Shape;1285;p70">
            <a:extLst>
              <a:ext uri="{FF2B5EF4-FFF2-40B4-BE49-F238E27FC236}">
                <a16:creationId xmlns:a16="http://schemas.microsoft.com/office/drawing/2014/main" id="{C0C624EF-56B3-39B6-DAE4-4E950ECDA354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34" name="Google Shape;1286;p70">
              <a:extLst>
                <a:ext uri="{FF2B5EF4-FFF2-40B4-BE49-F238E27FC236}">
                  <a16:creationId xmlns:a16="http://schemas.microsoft.com/office/drawing/2014/main" id="{352F8274-ADBC-9F28-EA13-AE564497282F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287;p70">
              <a:extLst>
                <a:ext uri="{FF2B5EF4-FFF2-40B4-BE49-F238E27FC236}">
                  <a16:creationId xmlns:a16="http://schemas.microsoft.com/office/drawing/2014/main" id="{1C2E972F-56C9-3D6B-B18E-4322DACF1F1C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288;p70">
            <a:extLst>
              <a:ext uri="{FF2B5EF4-FFF2-40B4-BE49-F238E27FC236}">
                <a16:creationId xmlns:a16="http://schemas.microsoft.com/office/drawing/2014/main" id="{BDF29964-CEC5-E2C9-AD64-76B07DDD2E89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37" name="Google Shape;1289;p70">
              <a:extLst>
                <a:ext uri="{FF2B5EF4-FFF2-40B4-BE49-F238E27FC236}">
                  <a16:creationId xmlns:a16="http://schemas.microsoft.com/office/drawing/2014/main" id="{4F726755-1D33-74CE-D901-F3F4D02F2B0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290;p70">
              <a:extLst>
                <a:ext uri="{FF2B5EF4-FFF2-40B4-BE49-F238E27FC236}">
                  <a16:creationId xmlns:a16="http://schemas.microsoft.com/office/drawing/2014/main" id="{F49B525E-0749-F3BF-1B11-99A9FFDD07F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291;p70">
            <a:extLst>
              <a:ext uri="{FF2B5EF4-FFF2-40B4-BE49-F238E27FC236}">
                <a16:creationId xmlns:a16="http://schemas.microsoft.com/office/drawing/2014/main" id="{66C658F2-AFCF-F59D-818F-1AA235F64380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40" name="Google Shape;1292;p70">
              <a:extLst>
                <a:ext uri="{FF2B5EF4-FFF2-40B4-BE49-F238E27FC236}">
                  <a16:creationId xmlns:a16="http://schemas.microsoft.com/office/drawing/2014/main" id="{E1C9555B-071B-38B0-F2F7-C2F4F97AEB3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293;p70">
              <a:extLst>
                <a:ext uri="{FF2B5EF4-FFF2-40B4-BE49-F238E27FC236}">
                  <a16:creationId xmlns:a16="http://schemas.microsoft.com/office/drawing/2014/main" id="{D7E62D83-A01B-630C-5019-CB992C7FCA6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294;p70">
            <a:extLst>
              <a:ext uri="{FF2B5EF4-FFF2-40B4-BE49-F238E27FC236}">
                <a16:creationId xmlns:a16="http://schemas.microsoft.com/office/drawing/2014/main" id="{E95D871E-6FFF-D8CB-1453-FA2AA839F9D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43" name="Google Shape;1295;p70">
              <a:extLst>
                <a:ext uri="{FF2B5EF4-FFF2-40B4-BE49-F238E27FC236}">
                  <a16:creationId xmlns:a16="http://schemas.microsoft.com/office/drawing/2014/main" id="{DA823606-559D-2035-A18D-954A6E4F148A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296;p70">
              <a:extLst>
                <a:ext uri="{FF2B5EF4-FFF2-40B4-BE49-F238E27FC236}">
                  <a16:creationId xmlns:a16="http://schemas.microsoft.com/office/drawing/2014/main" id="{DC710483-C00A-F9B0-2C3B-B7119E64C5C3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297;p70">
              <a:extLst>
                <a:ext uri="{FF2B5EF4-FFF2-40B4-BE49-F238E27FC236}">
                  <a16:creationId xmlns:a16="http://schemas.microsoft.com/office/drawing/2014/main" id="{CBAFCB7A-51C9-F7B9-75AE-0A80F34E5145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298;p70">
              <a:extLst>
                <a:ext uri="{FF2B5EF4-FFF2-40B4-BE49-F238E27FC236}">
                  <a16:creationId xmlns:a16="http://schemas.microsoft.com/office/drawing/2014/main" id="{D32B337F-BB40-0329-91D3-3D5DF2106CA3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299;p70">
              <a:extLst>
                <a:ext uri="{FF2B5EF4-FFF2-40B4-BE49-F238E27FC236}">
                  <a16:creationId xmlns:a16="http://schemas.microsoft.com/office/drawing/2014/main" id="{AA10603D-EDED-2E15-BCC4-7B45CE013BF4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00;p70">
              <a:extLst>
                <a:ext uri="{FF2B5EF4-FFF2-40B4-BE49-F238E27FC236}">
                  <a16:creationId xmlns:a16="http://schemas.microsoft.com/office/drawing/2014/main" id="{975B2858-A627-6459-8F13-6677071B4EAF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01;p70">
              <a:extLst>
                <a:ext uri="{FF2B5EF4-FFF2-40B4-BE49-F238E27FC236}">
                  <a16:creationId xmlns:a16="http://schemas.microsoft.com/office/drawing/2014/main" id="{E00AB272-C2F1-F3BD-7754-2F25AF266D6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02;p70">
              <a:extLst>
                <a:ext uri="{FF2B5EF4-FFF2-40B4-BE49-F238E27FC236}">
                  <a16:creationId xmlns:a16="http://schemas.microsoft.com/office/drawing/2014/main" id="{888ABA86-6EB7-2150-DC3D-0C77D5508B7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303;p70">
            <a:extLst>
              <a:ext uri="{FF2B5EF4-FFF2-40B4-BE49-F238E27FC236}">
                <a16:creationId xmlns:a16="http://schemas.microsoft.com/office/drawing/2014/main" id="{42A5D210-FD47-1CFA-07AD-AB92C74AC32D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52" name="Google Shape;1304;p70">
              <a:extLst>
                <a:ext uri="{FF2B5EF4-FFF2-40B4-BE49-F238E27FC236}">
                  <a16:creationId xmlns:a16="http://schemas.microsoft.com/office/drawing/2014/main" id="{DE5D3D53-2128-686F-AAC8-A88FF18600F7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05;p70">
              <a:extLst>
                <a:ext uri="{FF2B5EF4-FFF2-40B4-BE49-F238E27FC236}">
                  <a16:creationId xmlns:a16="http://schemas.microsoft.com/office/drawing/2014/main" id="{A0B9880E-CC66-6161-500D-3A7078FF7CAC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06;p70">
              <a:extLst>
                <a:ext uri="{FF2B5EF4-FFF2-40B4-BE49-F238E27FC236}">
                  <a16:creationId xmlns:a16="http://schemas.microsoft.com/office/drawing/2014/main" id="{DC9B2AC4-36A1-21A4-DFA7-E522E1D3C577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07;p70">
              <a:extLst>
                <a:ext uri="{FF2B5EF4-FFF2-40B4-BE49-F238E27FC236}">
                  <a16:creationId xmlns:a16="http://schemas.microsoft.com/office/drawing/2014/main" id="{4A911A84-CD81-22AA-8EFE-A5F10BD4F6B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08;p70">
              <a:extLst>
                <a:ext uri="{FF2B5EF4-FFF2-40B4-BE49-F238E27FC236}">
                  <a16:creationId xmlns:a16="http://schemas.microsoft.com/office/drawing/2014/main" id="{C2D673BB-9625-991B-3629-0B40B7D980A3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09;p70">
              <a:extLst>
                <a:ext uri="{FF2B5EF4-FFF2-40B4-BE49-F238E27FC236}">
                  <a16:creationId xmlns:a16="http://schemas.microsoft.com/office/drawing/2014/main" id="{07AEC391-E8AC-1092-D1AE-CC995F5EF99E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10;p70">
              <a:extLst>
                <a:ext uri="{FF2B5EF4-FFF2-40B4-BE49-F238E27FC236}">
                  <a16:creationId xmlns:a16="http://schemas.microsoft.com/office/drawing/2014/main" id="{11EFF6AA-A63E-3662-2373-E0328DC3A243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11;p70">
              <a:extLst>
                <a:ext uri="{FF2B5EF4-FFF2-40B4-BE49-F238E27FC236}">
                  <a16:creationId xmlns:a16="http://schemas.microsoft.com/office/drawing/2014/main" id="{711814E0-FD86-231C-435D-9CD4C31280B9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12;p70">
              <a:extLst>
                <a:ext uri="{FF2B5EF4-FFF2-40B4-BE49-F238E27FC236}">
                  <a16:creationId xmlns:a16="http://schemas.microsoft.com/office/drawing/2014/main" id="{1646BAC6-F82A-820B-41DB-BD2F305FD448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13;p70">
              <a:extLst>
                <a:ext uri="{FF2B5EF4-FFF2-40B4-BE49-F238E27FC236}">
                  <a16:creationId xmlns:a16="http://schemas.microsoft.com/office/drawing/2014/main" id="{F76BA97E-72C9-0608-F82F-9731944194B7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14;p70">
              <a:extLst>
                <a:ext uri="{FF2B5EF4-FFF2-40B4-BE49-F238E27FC236}">
                  <a16:creationId xmlns:a16="http://schemas.microsoft.com/office/drawing/2014/main" id="{C7983C15-9C1C-BAE6-8DDC-443C62BC83DE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15;p70">
              <a:extLst>
                <a:ext uri="{FF2B5EF4-FFF2-40B4-BE49-F238E27FC236}">
                  <a16:creationId xmlns:a16="http://schemas.microsoft.com/office/drawing/2014/main" id="{1738D418-702F-0E7A-214A-62553FEDFA4B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16;p70">
              <a:extLst>
                <a:ext uri="{FF2B5EF4-FFF2-40B4-BE49-F238E27FC236}">
                  <a16:creationId xmlns:a16="http://schemas.microsoft.com/office/drawing/2014/main" id="{AAF2EADC-17E3-B0AB-9CBB-1F047DD6C40A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17;p70">
              <a:extLst>
                <a:ext uri="{FF2B5EF4-FFF2-40B4-BE49-F238E27FC236}">
                  <a16:creationId xmlns:a16="http://schemas.microsoft.com/office/drawing/2014/main" id="{4638B9FB-9249-17E6-B43D-732634D36916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18;p70">
              <a:extLst>
                <a:ext uri="{FF2B5EF4-FFF2-40B4-BE49-F238E27FC236}">
                  <a16:creationId xmlns:a16="http://schemas.microsoft.com/office/drawing/2014/main" id="{09E3B6C4-75A4-09A7-D93F-9EE2597A52F0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19;p70">
              <a:extLst>
                <a:ext uri="{FF2B5EF4-FFF2-40B4-BE49-F238E27FC236}">
                  <a16:creationId xmlns:a16="http://schemas.microsoft.com/office/drawing/2014/main" id="{FECA9AAB-5B34-17A0-DF89-9FA2C059D5B9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20;p70">
              <a:extLst>
                <a:ext uri="{FF2B5EF4-FFF2-40B4-BE49-F238E27FC236}">
                  <a16:creationId xmlns:a16="http://schemas.microsoft.com/office/drawing/2014/main" id="{03FB8944-885F-5B09-1FCD-D2FBE427202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21;p70">
              <a:extLst>
                <a:ext uri="{FF2B5EF4-FFF2-40B4-BE49-F238E27FC236}">
                  <a16:creationId xmlns:a16="http://schemas.microsoft.com/office/drawing/2014/main" id="{2CF679B2-1713-737D-F4BB-D620EC1D755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22;p70">
              <a:extLst>
                <a:ext uri="{FF2B5EF4-FFF2-40B4-BE49-F238E27FC236}">
                  <a16:creationId xmlns:a16="http://schemas.microsoft.com/office/drawing/2014/main" id="{351BDEE0-C66D-DA27-8458-497B68204A8B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23;p70">
              <a:extLst>
                <a:ext uri="{FF2B5EF4-FFF2-40B4-BE49-F238E27FC236}">
                  <a16:creationId xmlns:a16="http://schemas.microsoft.com/office/drawing/2014/main" id="{93388B3D-19FA-7F84-5425-948D15D2C4FD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24;p70">
              <a:extLst>
                <a:ext uri="{FF2B5EF4-FFF2-40B4-BE49-F238E27FC236}">
                  <a16:creationId xmlns:a16="http://schemas.microsoft.com/office/drawing/2014/main" id="{ACEAA22F-76E8-CE57-05A3-6B4F948F41C9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25;p70">
            <a:extLst>
              <a:ext uri="{FF2B5EF4-FFF2-40B4-BE49-F238E27FC236}">
                <a16:creationId xmlns:a16="http://schemas.microsoft.com/office/drawing/2014/main" id="{4B4BD0FF-6E48-8D60-CE94-A733CF3401CE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74" name="Google Shape;1326;p70">
              <a:extLst>
                <a:ext uri="{FF2B5EF4-FFF2-40B4-BE49-F238E27FC236}">
                  <a16:creationId xmlns:a16="http://schemas.microsoft.com/office/drawing/2014/main" id="{0F4A7915-4E02-0ECA-D3E8-75355D33DAF0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27;p70">
              <a:extLst>
                <a:ext uri="{FF2B5EF4-FFF2-40B4-BE49-F238E27FC236}">
                  <a16:creationId xmlns:a16="http://schemas.microsoft.com/office/drawing/2014/main" id="{2D1F8AF1-E5FF-4EF7-2BEC-C80A50388059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28;p70">
              <a:extLst>
                <a:ext uri="{FF2B5EF4-FFF2-40B4-BE49-F238E27FC236}">
                  <a16:creationId xmlns:a16="http://schemas.microsoft.com/office/drawing/2014/main" id="{18D62379-C27C-C44B-B9FF-AC9DC25EB0E7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29;p70">
              <a:extLst>
                <a:ext uri="{FF2B5EF4-FFF2-40B4-BE49-F238E27FC236}">
                  <a16:creationId xmlns:a16="http://schemas.microsoft.com/office/drawing/2014/main" id="{E7000650-60F4-7D1C-6531-2B7B42A18C64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30;p70">
            <a:extLst>
              <a:ext uri="{FF2B5EF4-FFF2-40B4-BE49-F238E27FC236}">
                <a16:creationId xmlns:a16="http://schemas.microsoft.com/office/drawing/2014/main" id="{0BBFF7FA-9D15-74A5-4BD5-4B3BEF467A1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79" name="Google Shape;1331;p70">
              <a:extLst>
                <a:ext uri="{FF2B5EF4-FFF2-40B4-BE49-F238E27FC236}">
                  <a16:creationId xmlns:a16="http://schemas.microsoft.com/office/drawing/2014/main" id="{B5115E7B-3EEC-E6A6-F551-CB95150A79D5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32;p70">
              <a:extLst>
                <a:ext uri="{FF2B5EF4-FFF2-40B4-BE49-F238E27FC236}">
                  <a16:creationId xmlns:a16="http://schemas.microsoft.com/office/drawing/2014/main" id="{030262E1-9D6A-0C59-AAED-A9373142ECEB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33;p70">
              <a:extLst>
                <a:ext uri="{FF2B5EF4-FFF2-40B4-BE49-F238E27FC236}">
                  <a16:creationId xmlns:a16="http://schemas.microsoft.com/office/drawing/2014/main" id="{79C12626-99B6-704F-7012-D7F4B3FD0A3E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34;p70">
              <a:extLst>
                <a:ext uri="{FF2B5EF4-FFF2-40B4-BE49-F238E27FC236}">
                  <a16:creationId xmlns:a16="http://schemas.microsoft.com/office/drawing/2014/main" id="{AFB90FD5-4290-2D2B-CA29-5275A3813E43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35;p70">
              <a:extLst>
                <a:ext uri="{FF2B5EF4-FFF2-40B4-BE49-F238E27FC236}">
                  <a16:creationId xmlns:a16="http://schemas.microsoft.com/office/drawing/2014/main" id="{5A2369DB-4043-303B-CA51-CF7773AC1420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36;p70">
              <a:extLst>
                <a:ext uri="{FF2B5EF4-FFF2-40B4-BE49-F238E27FC236}">
                  <a16:creationId xmlns:a16="http://schemas.microsoft.com/office/drawing/2014/main" id="{5F9C9E2B-0342-67C4-834B-C566FBFEBC1A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37;p70">
              <a:extLst>
                <a:ext uri="{FF2B5EF4-FFF2-40B4-BE49-F238E27FC236}">
                  <a16:creationId xmlns:a16="http://schemas.microsoft.com/office/drawing/2014/main" id="{EC093A77-224F-17D0-FF23-39E80FD9D2B6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38;p70">
              <a:extLst>
                <a:ext uri="{FF2B5EF4-FFF2-40B4-BE49-F238E27FC236}">
                  <a16:creationId xmlns:a16="http://schemas.microsoft.com/office/drawing/2014/main" id="{55D3EB48-2826-74DA-9CA7-69A19BB091A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39;p70">
              <a:extLst>
                <a:ext uri="{FF2B5EF4-FFF2-40B4-BE49-F238E27FC236}">
                  <a16:creationId xmlns:a16="http://schemas.microsoft.com/office/drawing/2014/main" id="{E90F39F1-BF4A-15DC-1854-9EFF14BA094E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40;p70">
              <a:extLst>
                <a:ext uri="{FF2B5EF4-FFF2-40B4-BE49-F238E27FC236}">
                  <a16:creationId xmlns:a16="http://schemas.microsoft.com/office/drawing/2014/main" id="{7F9D4BEE-E8A5-A633-715C-ACE7BBF75510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41;p70">
              <a:extLst>
                <a:ext uri="{FF2B5EF4-FFF2-40B4-BE49-F238E27FC236}">
                  <a16:creationId xmlns:a16="http://schemas.microsoft.com/office/drawing/2014/main" id="{C1E06109-DCD8-9719-CD22-4F7FF547046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42;p70">
              <a:extLst>
                <a:ext uri="{FF2B5EF4-FFF2-40B4-BE49-F238E27FC236}">
                  <a16:creationId xmlns:a16="http://schemas.microsoft.com/office/drawing/2014/main" id="{48E9AB95-5F35-C7BC-8B84-8682130D577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343;p70">
            <a:extLst>
              <a:ext uri="{FF2B5EF4-FFF2-40B4-BE49-F238E27FC236}">
                <a16:creationId xmlns:a16="http://schemas.microsoft.com/office/drawing/2014/main" id="{05C28553-272C-B8AA-067D-6A07B8773E65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92" name="Google Shape;1344;p70">
              <a:extLst>
                <a:ext uri="{FF2B5EF4-FFF2-40B4-BE49-F238E27FC236}">
                  <a16:creationId xmlns:a16="http://schemas.microsoft.com/office/drawing/2014/main" id="{C23CCEFE-EA34-5DFB-125A-68D822A0707E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45;p70">
              <a:extLst>
                <a:ext uri="{FF2B5EF4-FFF2-40B4-BE49-F238E27FC236}">
                  <a16:creationId xmlns:a16="http://schemas.microsoft.com/office/drawing/2014/main" id="{05B659C5-207C-D37F-4226-ECF03DC0ADA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46;p70">
            <a:extLst>
              <a:ext uri="{FF2B5EF4-FFF2-40B4-BE49-F238E27FC236}">
                <a16:creationId xmlns:a16="http://schemas.microsoft.com/office/drawing/2014/main" id="{9E848706-26F8-23DA-6A84-0805601F43B9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95" name="Google Shape;1347;p70">
              <a:extLst>
                <a:ext uri="{FF2B5EF4-FFF2-40B4-BE49-F238E27FC236}">
                  <a16:creationId xmlns:a16="http://schemas.microsoft.com/office/drawing/2014/main" id="{512D854F-1C8D-9074-FF8D-4716FA21B46F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48;p70">
              <a:extLst>
                <a:ext uri="{FF2B5EF4-FFF2-40B4-BE49-F238E27FC236}">
                  <a16:creationId xmlns:a16="http://schemas.microsoft.com/office/drawing/2014/main" id="{5A4F7EC5-4E3A-4B91-A43B-5F3512796B82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49;p70">
              <a:extLst>
                <a:ext uri="{FF2B5EF4-FFF2-40B4-BE49-F238E27FC236}">
                  <a16:creationId xmlns:a16="http://schemas.microsoft.com/office/drawing/2014/main" id="{39BA9566-E589-7873-B25A-3B231DE657D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98" name="Google Shape;1350;p70">
            <a:extLst>
              <a:ext uri="{FF2B5EF4-FFF2-40B4-BE49-F238E27FC236}">
                <a16:creationId xmlns:a16="http://schemas.microsoft.com/office/drawing/2014/main" id="{446F72A1-DA84-4949-8042-8E04B151C6B7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9" name="Google Shape;1351;p70">
            <a:extLst>
              <a:ext uri="{FF2B5EF4-FFF2-40B4-BE49-F238E27FC236}">
                <a16:creationId xmlns:a16="http://schemas.microsoft.com/office/drawing/2014/main" id="{783C023B-0CD6-7143-9165-9531686E941E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0" name="Google Shape;1352;p70">
            <a:extLst>
              <a:ext uri="{FF2B5EF4-FFF2-40B4-BE49-F238E27FC236}">
                <a16:creationId xmlns:a16="http://schemas.microsoft.com/office/drawing/2014/main" id="{FEBB76C9-4ACD-A7D8-4025-C9DAF483F72D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1" name="Google Shape;1353;p70">
            <a:extLst>
              <a:ext uri="{FF2B5EF4-FFF2-40B4-BE49-F238E27FC236}">
                <a16:creationId xmlns:a16="http://schemas.microsoft.com/office/drawing/2014/main" id="{4402DD59-93AF-E1D0-684E-EFD4D6098AB2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2" name="Google Shape;1354;p70">
            <a:extLst>
              <a:ext uri="{FF2B5EF4-FFF2-40B4-BE49-F238E27FC236}">
                <a16:creationId xmlns:a16="http://schemas.microsoft.com/office/drawing/2014/main" id="{7509020C-77BA-9D7B-9A79-ECF19846CA30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203" name="Google Shape;1355;p70">
              <a:extLst>
                <a:ext uri="{FF2B5EF4-FFF2-40B4-BE49-F238E27FC236}">
                  <a16:creationId xmlns:a16="http://schemas.microsoft.com/office/drawing/2014/main" id="{D39B498D-11A9-144C-A7CD-EBE728156AB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56;p70">
              <a:extLst>
                <a:ext uri="{FF2B5EF4-FFF2-40B4-BE49-F238E27FC236}">
                  <a16:creationId xmlns:a16="http://schemas.microsoft.com/office/drawing/2014/main" id="{11A31D76-8AB6-FB10-A0BB-E21676E8EDE4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357;p70">
            <a:extLst>
              <a:ext uri="{FF2B5EF4-FFF2-40B4-BE49-F238E27FC236}">
                <a16:creationId xmlns:a16="http://schemas.microsoft.com/office/drawing/2014/main" id="{23983659-B0E0-4257-F3E3-408E77AAB1F9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206" name="Google Shape;1358;p70">
              <a:extLst>
                <a:ext uri="{FF2B5EF4-FFF2-40B4-BE49-F238E27FC236}">
                  <a16:creationId xmlns:a16="http://schemas.microsoft.com/office/drawing/2014/main" id="{DBC64090-1992-239C-7C26-DF833A5E5A9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359;p70">
              <a:extLst>
                <a:ext uri="{FF2B5EF4-FFF2-40B4-BE49-F238E27FC236}">
                  <a16:creationId xmlns:a16="http://schemas.microsoft.com/office/drawing/2014/main" id="{10E2E172-B682-D366-7B4C-03B8B17E0F2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360;p70">
            <a:extLst>
              <a:ext uri="{FF2B5EF4-FFF2-40B4-BE49-F238E27FC236}">
                <a16:creationId xmlns:a16="http://schemas.microsoft.com/office/drawing/2014/main" id="{5333E677-BB9D-3226-9CFE-A7C43581695F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209" name="Google Shape;1361;p70">
              <a:extLst>
                <a:ext uri="{FF2B5EF4-FFF2-40B4-BE49-F238E27FC236}">
                  <a16:creationId xmlns:a16="http://schemas.microsoft.com/office/drawing/2014/main" id="{2C4B16F8-37AE-E450-9A81-A206F9190BB8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362;p70">
              <a:extLst>
                <a:ext uri="{FF2B5EF4-FFF2-40B4-BE49-F238E27FC236}">
                  <a16:creationId xmlns:a16="http://schemas.microsoft.com/office/drawing/2014/main" id="{2A825FB7-8D2E-0E7F-C0E2-626C1B6052CB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363;p70">
            <a:extLst>
              <a:ext uri="{FF2B5EF4-FFF2-40B4-BE49-F238E27FC236}">
                <a16:creationId xmlns:a16="http://schemas.microsoft.com/office/drawing/2014/main" id="{5263EF67-BE12-6AA3-8350-CE27BE241194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212" name="Google Shape;1364;p70">
              <a:extLst>
                <a:ext uri="{FF2B5EF4-FFF2-40B4-BE49-F238E27FC236}">
                  <a16:creationId xmlns:a16="http://schemas.microsoft.com/office/drawing/2014/main" id="{FC3A005A-9466-D7D7-8624-8AC1C4A6597F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365;p70">
              <a:extLst>
                <a:ext uri="{FF2B5EF4-FFF2-40B4-BE49-F238E27FC236}">
                  <a16:creationId xmlns:a16="http://schemas.microsoft.com/office/drawing/2014/main" id="{362E0173-8217-29DC-D795-0251BF75C9D0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366;p70">
            <a:extLst>
              <a:ext uri="{FF2B5EF4-FFF2-40B4-BE49-F238E27FC236}">
                <a16:creationId xmlns:a16="http://schemas.microsoft.com/office/drawing/2014/main" id="{8F88C1DD-0F09-A5D7-6399-06DC35561305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215" name="Google Shape;1367;p70">
              <a:extLst>
                <a:ext uri="{FF2B5EF4-FFF2-40B4-BE49-F238E27FC236}">
                  <a16:creationId xmlns:a16="http://schemas.microsoft.com/office/drawing/2014/main" id="{5BD9F0DC-5761-CB54-793A-368787747835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368;p70">
              <a:extLst>
                <a:ext uri="{FF2B5EF4-FFF2-40B4-BE49-F238E27FC236}">
                  <a16:creationId xmlns:a16="http://schemas.microsoft.com/office/drawing/2014/main" id="{46DBEA52-55BA-5E84-E31A-6007CFAE63D2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369;p70">
            <a:extLst>
              <a:ext uri="{FF2B5EF4-FFF2-40B4-BE49-F238E27FC236}">
                <a16:creationId xmlns:a16="http://schemas.microsoft.com/office/drawing/2014/main" id="{41C0232A-D6F8-FBAB-003B-83439D0EC70A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218" name="Google Shape;1370;p70">
              <a:extLst>
                <a:ext uri="{FF2B5EF4-FFF2-40B4-BE49-F238E27FC236}">
                  <a16:creationId xmlns:a16="http://schemas.microsoft.com/office/drawing/2014/main" id="{9234C5D3-BEDA-99AE-CCAA-3393B2F5BBC1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371;p70">
              <a:extLst>
                <a:ext uri="{FF2B5EF4-FFF2-40B4-BE49-F238E27FC236}">
                  <a16:creationId xmlns:a16="http://schemas.microsoft.com/office/drawing/2014/main" id="{6EC2BB0F-5A34-2363-356E-2069507B41CF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0" name="Google Shape;1372;p70">
            <a:extLst>
              <a:ext uri="{FF2B5EF4-FFF2-40B4-BE49-F238E27FC236}">
                <a16:creationId xmlns:a16="http://schemas.microsoft.com/office/drawing/2014/main" id="{F1F3C99A-EA0E-4BF7-FF1A-BD766CA63C06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221" name="Google Shape;1373;p70">
              <a:extLst>
                <a:ext uri="{FF2B5EF4-FFF2-40B4-BE49-F238E27FC236}">
                  <a16:creationId xmlns:a16="http://schemas.microsoft.com/office/drawing/2014/main" id="{4E164022-CDFE-058A-CDF3-77271584679A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374;p70">
              <a:extLst>
                <a:ext uri="{FF2B5EF4-FFF2-40B4-BE49-F238E27FC236}">
                  <a16:creationId xmlns:a16="http://schemas.microsoft.com/office/drawing/2014/main" id="{91B390AD-554F-52FA-C6D6-2BCE43AB98AF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3" name="Google Shape;1375;p70">
            <a:extLst>
              <a:ext uri="{FF2B5EF4-FFF2-40B4-BE49-F238E27FC236}">
                <a16:creationId xmlns:a16="http://schemas.microsoft.com/office/drawing/2014/main" id="{066FF0C2-A923-2779-AEBF-47697607B9DA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224" name="Google Shape;1376;p70">
              <a:extLst>
                <a:ext uri="{FF2B5EF4-FFF2-40B4-BE49-F238E27FC236}">
                  <a16:creationId xmlns:a16="http://schemas.microsoft.com/office/drawing/2014/main" id="{C7B50553-ED4C-D779-1173-BA61F085CED4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377;p70">
              <a:extLst>
                <a:ext uri="{FF2B5EF4-FFF2-40B4-BE49-F238E27FC236}">
                  <a16:creationId xmlns:a16="http://schemas.microsoft.com/office/drawing/2014/main" id="{D8851E6B-83E3-297C-C451-CB5DCA31B18B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378;p70">
              <a:extLst>
                <a:ext uri="{FF2B5EF4-FFF2-40B4-BE49-F238E27FC236}">
                  <a16:creationId xmlns:a16="http://schemas.microsoft.com/office/drawing/2014/main" id="{63D2B253-18DE-FBA0-3583-E0673A74E7A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1379;p70">
            <a:extLst>
              <a:ext uri="{FF2B5EF4-FFF2-40B4-BE49-F238E27FC236}">
                <a16:creationId xmlns:a16="http://schemas.microsoft.com/office/drawing/2014/main" id="{B9FEEB79-ABCF-291C-66DD-B105B6976161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228" name="Google Shape;1380;p70">
              <a:extLst>
                <a:ext uri="{FF2B5EF4-FFF2-40B4-BE49-F238E27FC236}">
                  <a16:creationId xmlns:a16="http://schemas.microsoft.com/office/drawing/2014/main" id="{DC46357B-4D13-954E-E8E9-AE4706DE1055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381;p70">
              <a:extLst>
                <a:ext uri="{FF2B5EF4-FFF2-40B4-BE49-F238E27FC236}">
                  <a16:creationId xmlns:a16="http://schemas.microsoft.com/office/drawing/2014/main" id="{BF455684-DD22-A9D9-212A-BA333759954D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382;p70">
              <a:extLst>
                <a:ext uri="{FF2B5EF4-FFF2-40B4-BE49-F238E27FC236}">
                  <a16:creationId xmlns:a16="http://schemas.microsoft.com/office/drawing/2014/main" id="{DAA709D9-08D9-E872-6F4D-7BF48B46DB5F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383;p70">
            <a:extLst>
              <a:ext uri="{FF2B5EF4-FFF2-40B4-BE49-F238E27FC236}">
                <a16:creationId xmlns:a16="http://schemas.microsoft.com/office/drawing/2014/main" id="{101D2DAC-8840-0C3E-B120-838287F5FF3D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32" name="Google Shape;1384;p70">
              <a:extLst>
                <a:ext uri="{FF2B5EF4-FFF2-40B4-BE49-F238E27FC236}">
                  <a16:creationId xmlns:a16="http://schemas.microsoft.com/office/drawing/2014/main" id="{1C453549-3FD0-CD29-179B-9C85FB6B321A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385;p70">
              <a:extLst>
                <a:ext uri="{FF2B5EF4-FFF2-40B4-BE49-F238E27FC236}">
                  <a16:creationId xmlns:a16="http://schemas.microsoft.com/office/drawing/2014/main" id="{30333487-EFF3-781C-45CD-3ABA5AC20501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386;p70">
              <a:extLst>
                <a:ext uri="{FF2B5EF4-FFF2-40B4-BE49-F238E27FC236}">
                  <a16:creationId xmlns:a16="http://schemas.microsoft.com/office/drawing/2014/main" id="{383502BF-F04F-7985-93AB-BBCABCFF875C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1387;p70">
            <a:extLst>
              <a:ext uri="{FF2B5EF4-FFF2-40B4-BE49-F238E27FC236}">
                <a16:creationId xmlns:a16="http://schemas.microsoft.com/office/drawing/2014/main" id="{C9925B20-BAE9-061D-2D96-0C70002AE97A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36" name="Google Shape;1388;p70">
              <a:extLst>
                <a:ext uri="{FF2B5EF4-FFF2-40B4-BE49-F238E27FC236}">
                  <a16:creationId xmlns:a16="http://schemas.microsoft.com/office/drawing/2014/main" id="{9C565D62-8C24-4A80-F415-D455DAE391CD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389;p70">
              <a:extLst>
                <a:ext uri="{FF2B5EF4-FFF2-40B4-BE49-F238E27FC236}">
                  <a16:creationId xmlns:a16="http://schemas.microsoft.com/office/drawing/2014/main" id="{6AF3E5D6-9B8B-F917-7656-1D78B5D89B55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390;p70">
              <a:extLst>
                <a:ext uri="{FF2B5EF4-FFF2-40B4-BE49-F238E27FC236}">
                  <a16:creationId xmlns:a16="http://schemas.microsoft.com/office/drawing/2014/main" id="{207F33CC-E60F-204B-1E4D-7118207B3251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9" name="Google Shape;1391;p70">
            <a:extLst>
              <a:ext uri="{FF2B5EF4-FFF2-40B4-BE49-F238E27FC236}">
                <a16:creationId xmlns:a16="http://schemas.microsoft.com/office/drawing/2014/main" id="{713D2660-6DE4-FE97-B9D4-E60F9D439702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40" name="Google Shape;1392;p70">
              <a:extLst>
                <a:ext uri="{FF2B5EF4-FFF2-40B4-BE49-F238E27FC236}">
                  <a16:creationId xmlns:a16="http://schemas.microsoft.com/office/drawing/2014/main" id="{59614E6F-B4D8-54CE-48EC-036EBAFD3A24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393;p70">
              <a:extLst>
                <a:ext uri="{FF2B5EF4-FFF2-40B4-BE49-F238E27FC236}">
                  <a16:creationId xmlns:a16="http://schemas.microsoft.com/office/drawing/2014/main" id="{038F7D92-6A0F-FF82-9EDB-F663E3466306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42" name="Google Shape;1394;p70">
            <a:extLst>
              <a:ext uri="{FF2B5EF4-FFF2-40B4-BE49-F238E27FC236}">
                <a16:creationId xmlns:a16="http://schemas.microsoft.com/office/drawing/2014/main" id="{D6E7A462-3818-7F43-BCA9-AF419CAD4A83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3" name="Google Shape;1395;p70">
            <a:extLst>
              <a:ext uri="{FF2B5EF4-FFF2-40B4-BE49-F238E27FC236}">
                <a16:creationId xmlns:a16="http://schemas.microsoft.com/office/drawing/2014/main" id="{0C29145C-2C78-7427-17CE-CAF70B60B9EC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4" name="Google Shape;1396;p70">
            <a:extLst>
              <a:ext uri="{FF2B5EF4-FFF2-40B4-BE49-F238E27FC236}">
                <a16:creationId xmlns:a16="http://schemas.microsoft.com/office/drawing/2014/main" id="{BBE611CD-6C25-4A10-FB10-3B0A6AA4A2FA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5" name="Google Shape;1397;p70">
            <a:extLst>
              <a:ext uri="{FF2B5EF4-FFF2-40B4-BE49-F238E27FC236}">
                <a16:creationId xmlns:a16="http://schemas.microsoft.com/office/drawing/2014/main" id="{A6C50B2D-35ED-9230-6948-E4C96F654647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6" name="Google Shape;1398;p70">
            <a:extLst>
              <a:ext uri="{FF2B5EF4-FFF2-40B4-BE49-F238E27FC236}">
                <a16:creationId xmlns:a16="http://schemas.microsoft.com/office/drawing/2014/main" id="{6223EA49-28CB-F365-2C26-AADD8A2DC728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7" name="Google Shape;1399;p70">
            <a:extLst>
              <a:ext uri="{FF2B5EF4-FFF2-40B4-BE49-F238E27FC236}">
                <a16:creationId xmlns:a16="http://schemas.microsoft.com/office/drawing/2014/main" id="{DF82B78D-0345-E91A-7D9C-DB5EC1DF2749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48" name="Google Shape;1400;p70">
            <a:extLst>
              <a:ext uri="{FF2B5EF4-FFF2-40B4-BE49-F238E27FC236}">
                <a16:creationId xmlns:a16="http://schemas.microsoft.com/office/drawing/2014/main" id="{D1988AA8-D2D1-8BBC-AA80-B60436E9EAF4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49" name="Google Shape;1401;p70">
              <a:extLst>
                <a:ext uri="{FF2B5EF4-FFF2-40B4-BE49-F238E27FC236}">
                  <a16:creationId xmlns:a16="http://schemas.microsoft.com/office/drawing/2014/main" id="{56C117E8-FC74-CE97-1B5F-37C844D574FA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02;p70">
              <a:extLst>
                <a:ext uri="{FF2B5EF4-FFF2-40B4-BE49-F238E27FC236}">
                  <a16:creationId xmlns:a16="http://schemas.microsoft.com/office/drawing/2014/main" id="{552B7092-3FDF-12D5-E07F-95F35A7202B7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1" name="Google Shape;1403;p70">
            <a:extLst>
              <a:ext uri="{FF2B5EF4-FFF2-40B4-BE49-F238E27FC236}">
                <a16:creationId xmlns:a16="http://schemas.microsoft.com/office/drawing/2014/main" id="{E679BB24-2986-C514-8247-918AD3FDE8F9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52" name="Google Shape;1404;p70">
              <a:extLst>
                <a:ext uri="{FF2B5EF4-FFF2-40B4-BE49-F238E27FC236}">
                  <a16:creationId xmlns:a16="http://schemas.microsoft.com/office/drawing/2014/main" id="{138A7949-D1BB-EBC9-F82C-0A06B22B6426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05;p70">
              <a:extLst>
                <a:ext uri="{FF2B5EF4-FFF2-40B4-BE49-F238E27FC236}">
                  <a16:creationId xmlns:a16="http://schemas.microsoft.com/office/drawing/2014/main" id="{50ED1E8E-3308-2896-289C-EA08F2C35D9E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4" name="Google Shape;1406;p70">
            <a:extLst>
              <a:ext uri="{FF2B5EF4-FFF2-40B4-BE49-F238E27FC236}">
                <a16:creationId xmlns:a16="http://schemas.microsoft.com/office/drawing/2014/main" id="{1F3181CC-B15A-7B0D-82A2-2F799708B375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55" name="Google Shape;1407;p70">
              <a:extLst>
                <a:ext uri="{FF2B5EF4-FFF2-40B4-BE49-F238E27FC236}">
                  <a16:creationId xmlns:a16="http://schemas.microsoft.com/office/drawing/2014/main" id="{B81D5267-908B-8CE3-75F5-34C985234DD5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08;p70">
              <a:extLst>
                <a:ext uri="{FF2B5EF4-FFF2-40B4-BE49-F238E27FC236}">
                  <a16:creationId xmlns:a16="http://schemas.microsoft.com/office/drawing/2014/main" id="{465DBF25-1272-7BDF-8EEC-782BD3850FA5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57" name="Google Shape;1409;p70">
            <a:extLst>
              <a:ext uri="{FF2B5EF4-FFF2-40B4-BE49-F238E27FC236}">
                <a16:creationId xmlns:a16="http://schemas.microsoft.com/office/drawing/2014/main" id="{C5F846AC-3F0F-2731-7ABD-15F30320C8C9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8" name="Google Shape;1410;p70">
            <a:extLst>
              <a:ext uri="{FF2B5EF4-FFF2-40B4-BE49-F238E27FC236}">
                <a16:creationId xmlns:a16="http://schemas.microsoft.com/office/drawing/2014/main" id="{60063703-CF2A-AD18-B7C0-0CD0BBAE6FD1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9" name="Google Shape;1411;p70">
            <a:extLst>
              <a:ext uri="{FF2B5EF4-FFF2-40B4-BE49-F238E27FC236}">
                <a16:creationId xmlns:a16="http://schemas.microsoft.com/office/drawing/2014/main" id="{11E86230-3712-3440-1829-7FAF8434BFAE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60" name="Google Shape;1412;p70">
            <a:extLst>
              <a:ext uri="{FF2B5EF4-FFF2-40B4-BE49-F238E27FC236}">
                <a16:creationId xmlns:a16="http://schemas.microsoft.com/office/drawing/2014/main" id="{9BA84ACB-11D8-209B-AA42-E3784A7F66D9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61" name="Google Shape;1413;p70">
              <a:extLst>
                <a:ext uri="{FF2B5EF4-FFF2-40B4-BE49-F238E27FC236}">
                  <a16:creationId xmlns:a16="http://schemas.microsoft.com/office/drawing/2014/main" id="{526127E5-1F62-AF6B-876E-8384F2C54945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14;p70">
              <a:extLst>
                <a:ext uri="{FF2B5EF4-FFF2-40B4-BE49-F238E27FC236}">
                  <a16:creationId xmlns:a16="http://schemas.microsoft.com/office/drawing/2014/main" id="{6903B508-6D35-061E-9980-9C1D0FB95B2F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15;p70">
              <a:extLst>
                <a:ext uri="{FF2B5EF4-FFF2-40B4-BE49-F238E27FC236}">
                  <a16:creationId xmlns:a16="http://schemas.microsoft.com/office/drawing/2014/main" id="{7BBA46AE-6021-652F-E831-B4E294C16114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16;p70">
              <a:extLst>
                <a:ext uri="{FF2B5EF4-FFF2-40B4-BE49-F238E27FC236}">
                  <a16:creationId xmlns:a16="http://schemas.microsoft.com/office/drawing/2014/main" id="{B9F95877-E084-1B8D-6EE0-8F3066346002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17;p70">
              <a:extLst>
                <a:ext uri="{FF2B5EF4-FFF2-40B4-BE49-F238E27FC236}">
                  <a16:creationId xmlns:a16="http://schemas.microsoft.com/office/drawing/2014/main" id="{A32AE236-AC62-D2C3-FBE1-65F42758DCF0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18;p70">
              <a:extLst>
                <a:ext uri="{FF2B5EF4-FFF2-40B4-BE49-F238E27FC236}">
                  <a16:creationId xmlns:a16="http://schemas.microsoft.com/office/drawing/2014/main" id="{2E196C62-F298-966A-EFEF-3A37C9A9FC6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19;p70">
              <a:extLst>
                <a:ext uri="{FF2B5EF4-FFF2-40B4-BE49-F238E27FC236}">
                  <a16:creationId xmlns:a16="http://schemas.microsoft.com/office/drawing/2014/main" id="{74F38DA3-5F1A-D56A-6DAA-398340B6BB80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20;p70">
              <a:extLst>
                <a:ext uri="{FF2B5EF4-FFF2-40B4-BE49-F238E27FC236}">
                  <a16:creationId xmlns:a16="http://schemas.microsoft.com/office/drawing/2014/main" id="{252ACF5B-57EB-321F-6722-FF2E19DB5CCF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21;p70">
              <a:extLst>
                <a:ext uri="{FF2B5EF4-FFF2-40B4-BE49-F238E27FC236}">
                  <a16:creationId xmlns:a16="http://schemas.microsoft.com/office/drawing/2014/main" id="{171AA950-2236-3ABF-131E-FB5D3CF6499D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0" name="Google Shape;1422;p70">
            <a:extLst>
              <a:ext uri="{FF2B5EF4-FFF2-40B4-BE49-F238E27FC236}">
                <a16:creationId xmlns:a16="http://schemas.microsoft.com/office/drawing/2014/main" id="{B065241D-BE4D-30DC-8ECC-920A4D2735EC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71" name="Google Shape;1423;p70">
              <a:extLst>
                <a:ext uri="{FF2B5EF4-FFF2-40B4-BE49-F238E27FC236}">
                  <a16:creationId xmlns:a16="http://schemas.microsoft.com/office/drawing/2014/main" id="{CCAEEA3D-7F8B-CD0F-C4B2-E8242D1B25F7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24;p70">
              <a:extLst>
                <a:ext uri="{FF2B5EF4-FFF2-40B4-BE49-F238E27FC236}">
                  <a16:creationId xmlns:a16="http://schemas.microsoft.com/office/drawing/2014/main" id="{DA117F15-E00E-6C7C-5C88-6DA9E8507070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3" name="Google Shape;1425;p70">
            <a:extLst>
              <a:ext uri="{FF2B5EF4-FFF2-40B4-BE49-F238E27FC236}">
                <a16:creationId xmlns:a16="http://schemas.microsoft.com/office/drawing/2014/main" id="{4563BBA1-72BA-39A5-AE53-190E7F5D0496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74" name="Google Shape;1426;p70">
              <a:extLst>
                <a:ext uri="{FF2B5EF4-FFF2-40B4-BE49-F238E27FC236}">
                  <a16:creationId xmlns:a16="http://schemas.microsoft.com/office/drawing/2014/main" id="{9DCE0C9A-2799-1A23-10DD-7C98127F9E44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27;p70">
              <a:extLst>
                <a:ext uri="{FF2B5EF4-FFF2-40B4-BE49-F238E27FC236}">
                  <a16:creationId xmlns:a16="http://schemas.microsoft.com/office/drawing/2014/main" id="{B9D4DA34-57C7-3136-31C3-CF7D7A0B43F7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28;p70">
              <a:extLst>
                <a:ext uri="{FF2B5EF4-FFF2-40B4-BE49-F238E27FC236}">
                  <a16:creationId xmlns:a16="http://schemas.microsoft.com/office/drawing/2014/main" id="{AA5F79BC-8D5E-8A72-B6AD-77CDE1B7D65F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29;p70">
              <a:extLst>
                <a:ext uri="{FF2B5EF4-FFF2-40B4-BE49-F238E27FC236}">
                  <a16:creationId xmlns:a16="http://schemas.microsoft.com/office/drawing/2014/main" id="{1D5F8399-1F3C-91DC-2AAF-16D76D0619C8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30;p70">
              <a:extLst>
                <a:ext uri="{FF2B5EF4-FFF2-40B4-BE49-F238E27FC236}">
                  <a16:creationId xmlns:a16="http://schemas.microsoft.com/office/drawing/2014/main" id="{0C7A57CA-F419-934E-A7FF-AE2F9B991221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31;p70">
              <a:extLst>
                <a:ext uri="{FF2B5EF4-FFF2-40B4-BE49-F238E27FC236}">
                  <a16:creationId xmlns:a16="http://schemas.microsoft.com/office/drawing/2014/main" id="{5BD03FF6-C472-0D7E-950B-14E153C0DA0D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32;p70">
              <a:extLst>
                <a:ext uri="{FF2B5EF4-FFF2-40B4-BE49-F238E27FC236}">
                  <a16:creationId xmlns:a16="http://schemas.microsoft.com/office/drawing/2014/main" id="{B69F372A-1A87-5792-2DA9-4226CBEAEB32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33;p70">
              <a:extLst>
                <a:ext uri="{FF2B5EF4-FFF2-40B4-BE49-F238E27FC236}">
                  <a16:creationId xmlns:a16="http://schemas.microsoft.com/office/drawing/2014/main" id="{990E67EF-0D66-3AD5-5C70-B088FC476887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34;p70">
              <a:extLst>
                <a:ext uri="{FF2B5EF4-FFF2-40B4-BE49-F238E27FC236}">
                  <a16:creationId xmlns:a16="http://schemas.microsoft.com/office/drawing/2014/main" id="{017B7E90-4832-6ABD-0845-194D07A57AED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35;p70">
              <a:extLst>
                <a:ext uri="{FF2B5EF4-FFF2-40B4-BE49-F238E27FC236}">
                  <a16:creationId xmlns:a16="http://schemas.microsoft.com/office/drawing/2014/main" id="{74E7487A-E14A-B8EC-91D8-EE40546059F0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36;p70">
              <a:extLst>
                <a:ext uri="{FF2B5EF4-FFF2-40B4-BE49-F238E27FC236}">
                  <a16:creationId xmlns:a16="http://schemas.microsoft.com/office/drawing/2014/main" id="{963E81E2-07AA-0F49-136E-EB0646D464DA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37;p70">
              <a:extLst>
                <a:ext uri="{FF2B5EF4-FFF2-40B4-BE49-F238E27FC236}">
                  <a16:creationId xmlns:a16="http://schemas.microsoft.com/office/drawing/2014/main" id="{DA747BF5-B096-C376-6ECC-2FFA6170E03B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38;p70">
              <a:extLst>
                <a:ext uri="{FF2B5EF4-FFF2-40B4-BE49-F238E27FC236}">
                  <a16:creationId xmlns:a16="http://schemas.microsoft.com/office/drawing/2014/main" id="{825DC788-B00C-0A13-C407-C6A67B656F11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39;p70">
              <a:extLst>
                <a:ext uri="{FF2B5EF4-FFF2-40B4-BE49-F238E27FC236}">
                  <a16:creationId xmlns:a16="http://schemas.microsoft.com/office/drawing/2014/main" id="{6DBE65BD-275A-01B5-FA39-3E8DBF38BCC6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40;p70">
              <a:extLst>
                <a:ext uri="{FF2B5EF4-FFF2-40B4-BE49-F238E27FC236}">
                  <a16:creationId xmlns:a16="http://schemas.microsoft.com/office/drawing/2014/main" id="{90B25069-BD54-7287-9BB5-7CEF6C2C5386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41;p70">
              <a:extLst>
                <a:ext uri="{FF2B5EF4-FFF2-40B4-BE49-F238E27FC236}">
                  <a16:creationId xmlns:a16="http://schemas.microsoft.com/office/drawing/2014/main" id="{6E02E839-F084-7834-7FB7-67AA9B4F0DDF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42;p70">
              <a:extLst>
                <a:ext uri="{FF2B5EF4-FFF2-40B4-BE49-F238E27FC236}">
                  <a16:creationId xmlns:a16="http://schemas.microsoft.com/office/drawing/2014/main" id="{94E06F42-C60B-E737-CB54-13C6A5407290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43;p70">
              <a:extLst>
                <a:ext uri="{FF2B5EF4-FFF2-40B4-BE49-F238E27FC236}">
                  <a16:creationId xmlns:a16="http://schemas.microsoft.com/office/drawing/2014/main" id="{AABF28A5-DD05-373F-D617-7180400CD6CE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44;p70">
              <a:extLst>
                <a:ext uri="{FF2B5EF4-FFF2-40B4-BE49-F238E27FC236}">
                  <a16:creationId xmlns:a16="http://schemas.microsoft.com/office/drawing/2014/main" id="{E538D353-190B-0D7D-4188-7D173F72DF9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45;p70">
              <a:extLst>
                <a:ext uri="{FF2B5EF4-FFF2-40B4-BE49-F238E27FC236}">
                  <a16:creationId xmlns:a16="http://schemas.microsoft.com/office/drawing/2014/main" id="{3C09B4D2-2021-D7E5-0F3A-D91C454D7669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4" name="Google Shape;1446;p70">
            <a:extLst>
              <a:ext uri="{FF2B5EF4-FFF2-40B4-BE49-F238E27FC236}">
                <a16:creationId xmlns:a16="http://schemas.microsoft.com/office/drawing/2014/main" id="{9D7B7B50-CDE4-FEFD-B456-B07ED4C166DC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95" name="Google Shape;1447;p70">
              <a:extLst>
                <a:ext uri="{FF2B5EF4-FFF2-40B4-BE49-F238E27FC236}">
                  <a16:creationId xmlns:a16="http://schemas.microsoft.com/office/drawing/2014/main" id="{CF4AA7FD-D8B6-925A-4CE8-A239C3749E9D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48;p70">
              <a:extLst>
                <a:ext uri="{FF2B5EF4-FFF2-40B4-BE49-F238E27FC236}">
                  <a16:creationId xmlns:a16="http://schemas.microsoft.com/office/drawing/2014/main" id="{0454C083-3425-D30A-3478-080F3ACB439F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49;p70">
              <a:extLst>
                <a:ext uri="{FF2B5EF4-FFF2-40B4-BE49-F238E27FC236}">
                  <a16:creationId xmlns:a16="http://schemas.microsoft.com/office/drawing/2014/main" id="{1010E9AB-1831-9418-3BED-A3F7BEBD655B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50;p70">
              <a:extLst>
                <a:ext uri="{FF2B5EF4-FFF2-40B4-BE49-F238E27FC236}">
                  <a16:creationId xmlns:a16="http://schemas.microsoft.com/office/drawing/2014/main" id="{47E488B7-5120-06B9-8481-74D2438CD38F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51;p70">
              <a:extLst>
                <a:ext uri="{FF2B5EF4-FFF2-40B4-BE49-F238E27FC236}">
                  <a16:creationId xmlns:a16="http://schemas.microsoft.com/office/drawing/2014/main" id="{6F1814FD-6904-2147-3665-FBC931CA6DEE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52;p70">
              <a:extLst>
                <a:ext uri="{FF2B5EF4-FFF2-40B4-BE49-F238E27FC236}">
                  <a16:creationId xmlns:a16="http://schemas.microsoft.com/office/drawing/2014/main" id="{1E5F57FC-57AC-A934-DF39-CE6627132F3C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53;p70">
              <a:extLst>
                <a:ext uri="{FF2B5EF4-FFF2-40B4-BE49-F238E27FC236}">
                  <a16:creationId xmlns:a16="http://schemas.microsoft.com/office/drawing/2014/main" id="{BD0910DB-CE65-223D-4171-A9AF9974C78E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54;p70">
              <a:extLst>
                <a:ext uri="{FF2B5EF4-FFF2-40B4-BE49-F238E27FC236}">
                  <a16:creationId xmlns:a16="http://schemas.microsoft.com/office/drawing/2014/main" id="{B4FEB765-DD9F-6A36-5AC6-FD0511CF86C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55;p70">
              <a:extLst>
                <a:ext uri="{FF2B5EF4-FFF2-40B4-BE49-F238E27FC236}">
                  <a16:creationId xmlns:a16="http://schemas.microsoft.com/office/drawing/2014/main" id="{370269A2-C648-1522-8FFC-5172D84603B4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56;p70">
              <a:extLst>
                <a:ext uri="{FF2B5EF4-FFF2-40B4-BE49-F238E27FC236}">
                  <a16:creationId xmlns:a16="http://schemas.microsoft.com/office/drawing/2014/main" id="{BB78E3D1-A7B5-2877-9703-85C9C0A8691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57;p70">
              <a:extLst>
                <a:ext uri="{FF2B5EF4-FFF2-40B4-BE49-F238E27FC236}">
                  <a16:creationId xmlns:a16="http://schemas.microsoft.com/office/drawing/2014/main" id="{28398DCD-EE2A-E3C2-AEB6-A15DBDB069A0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58;p70">
              <a:extLst>
                <a:ext uri="{FF2B5EF4-FFF2-40B4-BE49-F238E27FC236}">
                  <a16:creationId xmlns:a16="http://schemas.microsoft.com/office/drawing/2014/main" id="{C1390A35-7723-EB09-D1AE-E77DA2B73561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59;p70">
              <a:extLst>
                <a:ext uri="{FF2B5EF4-FFF2-40B4-BE49-F238E27FC236}">
                  <a16:creationId xmlns:a16="http://schemas.microsoft.com/office/drawing/2014/main" id="{F7B7C421-426D-3CA6-BF68-2295300AFBDA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60;p70">
              <a:extLst>
                <a:ext uri="{FF2B5EF4-FFF2-40B4-BE49-F238E27FC236}">
                  <a16:creationId xmlns:a16="http://schemas.microsoft.com/office/drawing/2014/main" id="{2E0BB473-AB4F-65AA-B03B-C92E8707A4C5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61;p70">
              <a:extLst>
                <a:ext uri="{FF2B5EF4-FFF2-40B4-BE49-F238E27FC236}">
                  <a16:creationId xmlns:a16="http://schemas.microsoft.com/office/drawing/2014/main" id="{6BD0B8EA-5673-8510-BC3C-5780E1193FAC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62;p70">
              <a:extLst>
                <a:ext uri="{FF2B5EF4-FFF2-40B4-BE49-F238E27FC236}">
                  <a16:creationId xmlns:a16="http://schemas.microsoft.com/office/drawing/2014/main" id="{1FCFF1DA-79B5-7ED9-7140-E42DBDA638E4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63;p70">
              <a:extLst>
                <a:ext uri="{FF2B5EF4-FFF2-40B4-BE49-F238E27FC236}">
                  <a16:creationId xmlns:a16="http://schemas.microsoft.com/office/drawing/2014/main" id="{F1012929-70B5-B194-29D4-544E2FF37DD9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64;p70">
              <a:extLst>
                <a:ext uri="{FF2B5EF4-FFF2-40B4-BE49-F238E27FC236}">
                  <a16:creationId xmlns:a16="http://schemas.microsoft.com/office/drawing/2014/main" id="{7844471D-44E9-0CDF-0FFB-613C04077592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65;p70">
              <a:extLst>
                <a:ext uri="{FF2B5EF4-FFF2-40B4-BE49-F238E27FC236}">
                  <a16:creationId xmlns:a16="http://schemas.microsoft.com/office/drawing/2014/main" id="{1FBDA85F-11F4-1FE3-C360-06E226B29885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66;p70">
              <a:extLst>
                <a:ext uri="{FF2B5EF4-FFF2-40B4-BE49-F238E27FC236}">
                  <a16:creationId xmlns:a16="http://schemas.microsoft.com/office/drawing/2014/main" id="{818FE033-B84A-AACF-E344-C425B95E168A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67;p70">
              <a:extLst>
                <a:ext uri="{FF2B5EF4-FFF2-40B4-BE49-F238E27FC236}">
                  <a16:creationId xmlns:a16="http://schemas.microsoft.com/office/drawing/2014/main" id="{7BD06B0D-A23B-76E2-6664-8D03A3B42D0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68;p70">
              <a:extLst>
                <a:ext uri="{FF2B5EF4-FFF2-40B4-BE49-F238E27FC236}">
                  <a16:creationId xmlns:a16="http://schemas.microsoft.com/office/drawing/2014/main" id="{AA74F5D6-5E5B-58BD-5857-1EF00D75800F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69;p70">
              <a:extLst>
                <a:ext uri="{FF2B5EF4-FFF2-40B4-BE49-F238E27FC236}">
                  <a16:creationId xmlns:a16="http://schemas.microsoft.com/office/drawing/2014/main" id="{43BCC7B2-DFE1-B0DD-F27C-5F700C8616C3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470;p70">
              <a:extLst>
                <a:ext uri="{FF2B5EF4-FFF2-40B4-BE49-F238E27FC236}">
                  <a16:creationId xmlns:a16="http://schemas.microsoft.com/office/drawing/2014/main" id="{F7C6C3D4-04E5-77A4-ECFC-4B4FF1DABA6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471;p70">
              <a:extLst>
                <a:ext uri="{FF2B5EF4-FFF2-40B4-BE49-F238E27FC236}">
                  <a16:creationId xmlns:a16="http://schemas.microsoft.com/office/drawing/2014/main" id="{D61C474C-0FA5-937E-C375-2E7098B845E1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472;p70">
              <a:extLst>
                <a:ext uri="{FF2B5EF4-FFF2-40B4-BE49-F238E27FC236}">
                  <a16:creationId xmlns:a16="http://schemas.microsoft.com/office/drawing/2014/main" id="{E1BFF1AA-E3B8-9F3E-7341-51A3B415673A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473;p70">
              <a:extLst>
                <a:ext uri="{FF2B5EF4-FFF2-40B4-BE49-F238E27FC236}">
                  <a16:creationId xmlns:a16="http://schemas.microsoft.com/office/drawing/2014/main" id="{9D530D20-2BD5-628F-9570-F45D7F5E49C3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474;p70">
              <a:extLst>
                <a:ext uri="{FF2B5EF4-FFF2-40B4-BE49-F238E27FC236}">
                  <a16:creationId xmlns:a16="http://schemas.microsoft.com/office/drawing/2014/main" id="{C953B22D-2516-EF8E-FB4C-44B95C28C35F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475;p70">
              <a:extLst>
                <a:ext uri="{FF2B5EF4-FFF2-40B4-BE49-F238E27FC236}">
                  <a16:creationId xmlns:a16="http://schemas.microsoft.com/office/drawing/2014/main" id="{1047F665-9A62-155D-AD9D-D2DF1C79D05F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476;p70">
              <a:extLst>
                <a:ext uri="{FF2B5EF4-FFF2-40B4-BE49-F238E27FC236}">
                  <a16:creationId xmlns:a16="http://schemas.microsoft.com/office/drawing/2014/main" id="{EA166596-32FD-02BC-D6F6-21D85890C8D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477;p70">
              <a:extLst>
                <a:ext uri="{FF2B5EF4-FFF2-40B4-BE49-F238E27FC236}">
                  <a16:creationId xmlns:a16="http://schemas.microsoft.com/office/drawing/2014/main" id="{82D4401F-ED8F-4757-0F33-7D229B87C341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478;p70">
              <a:extLst>
                <a:ext uri="{FF2B5EF4-FFF2-40B4-BE49-F238E27FC236}">
                  <a16:creationId xmlns:a16="http://schemas.microsoft.com/office/drawing/2014/main" id="{45DE3D1D-60F3-3C03-868E-E34E3F41D97C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479;p70">
              <a:extLst>
                <a:ext uri="{FF2B5EF4-FFF2-40B4-BE49-F238E27FC236}">
                  <a16:creationId xmlns:a16="http://schemas.microsoft.com/office/drawing/2014/main" id="{9EDB454A-52F0-B6EE-3774-D3AC036E6D73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480;p70">
              <a:extLst>
                <a:ext uri="{FF2B5EF4-FFF2-40B4-BE49-F238E27FC236}">
                  <a16:creationId xmlns:a16="http://schemas.microsoft.com/office/drawing/2014/main" id="{18A5956B-B406-DCAF-731E-5BA3DF15C426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481;p70">
              <a:extLst>
                <a:ext uri="{FF2B5EF4-FFF2-40B4-BE49-F238E27FC236}">
                  <a16:creationId xmlns:a16="http://schemas.microsoft.com/office/drawing/2014/main" id="{43644E94-7BC4-1C26-2FD7-BE58D37BEF20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482;p70">
              <a:extLst>
                <a:ext uri="{FF2B5EF4-FFF2-40B4-BE49-F238E27FC236}">
                  <a16:creationId xmlns:a16="http://schemas.microsoft.com/office/drawing/2014/main" id="{607B4404-6FBF-576B-2C38-07DE98890FA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483;p70">
              <a:extLst>
                <a:ext uri="{FF2B5EF4-FFF2-40B4-BE49-F238E27FC236}">
                  <a16:creationId xmlns:a16="http://schemas.microsoft.com/office/drawing/2014/main" id="{255FF4D9-AC70-F0C6-B6B7-71EB0F7E2EB7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484;p70">
              <a:extLst>
                <a:ext uri="{FF2B5EF4-FFF2-40B4-BE49-F238E27FC236}">
                  <a16:creationId xmlns:a16="http://schemas.microsoft.com/office/drawing/2014/main" id="{FF97FC85-89BE-9B80-9C6B-17101CBCAFC8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485;p70">
              <a:extLst>
                <a:ext uri="{FF2B5EF4-FFF2-40B4-BE49-F238E27FC236}">
                  <a16:creationId xmlns:a16="http://schemas.microsoft.com/office/drawing/2014/main" id="{C36D52C0-8F06-4ADC-9D6C-FA03D979A9B7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486;p70">
              <a:extLst>
                <a:ext uri="{FF2B5EF4-FFF2-40B4-BE49-F238E27FC236}">
                  <a16:creationId xmlns:a16="http://schemas.microsoft.com/office/drawing/2014/main" id="{9A94C517-4C35-3366-1879-F8917E29888E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487;p70">
              <a:extLst>
                <a:ext uri="{FF2B5EF4-FFF2-40B4-BE49-F238E27FC236}">
                  <a16:creationId xmlns:a16="http://schemas.microsoft.com/office/drawing/2014/main" id="{D7D1CD13-1EF3-5B8B-E54F-E04C2D7760B7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488;p70">
              <a:extLst>
                <a:ext uri="{FF2B5EF4-FFF2-40B4-BE49-F238E27FC236}">
                  <a16:creationId xmlns:a16="http://schemas.microsoft.com/office/drawing/2014/main" id="{E13F6DA2-7995-1433-910D-72AECEFFEB30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489;p70">
              <a:extLst>
                <a:ext uri="{FF2B5EF4-FFF2-40B4-BE49-F238E27FC236}">
                  <a16:creationId xmlns:a16="http://schemas.microsoft.com/office/drawing/2014/main" id="{E92C3BB3-2629-F659-830D-F73350BEBCC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490;p70">
              <a:extLst>
                <a:ext uri="{FF2B5EF4-FFF2-40B4-BE49-F238E27FC236}">
                  <a16:creationId xmlns:a16="http://schemas.microsoft.com/office/drawing/2014/main" id="{53C1BB63-7A16-BAFF-853C-5FE91508F620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491;p70">
              <a:extLst>
                <a:ext uri="{FF2B5EF4-FFF2-40B4-BE49-F238E27FC236}">
                  <a16:creationId xmlns:a16="http://schemas.microsoft.com/office/drawing/2014/main" id="{440DA7E2-D943-D495-D93C-715B61B01436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492;p70">
              <a:extLst>
                <a:ext uri="{FF2B5EF4-FFF2-40B4-BE49-F238E27FC236}">
                  <a16:creationId xmlns:a16="http://schemas.microsoft.com/office/drawing/2014/main" id="{E2E84946-F906-F51B-AB7C-668FDBF8FFAF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493;p70">
              <a:extLst>
                <a:ext uri="{FF2B5EF4-FFF2-40B4-BE49-F238E27FC236}">
                  <a16:creationId xmlns:a16="http://schemas.microsoft.com/office/drawing/2014/main" id="{F3A1099C-00F2-DA35-121D-48562F294CF0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494;p70">
              <a:extLst>
                <a:ext uri="{FF2B5EF4-FFF2-40B4-BE49-F238E27FC236}">
                  <a16:creationId xmlns:a16="http://schemas.microsoft.com/office/drawing/2014/main" id="{B5BD095C-973F-0A3D-A208-1618FCC2A65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495;p70">
              <a:extLst>
                <a:ext uri="{FF2B5EF4-FFF2-40B4-BE49-F238E27FC236}">
                  <a16:creationId xmlns:a16="http://schemas.microsoft.com/office/drawing/2014/main" id="{E00DFADE-9ABE-BFC4-19A2-4DC22D521DF8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496;p70">
              <a:extLst>
                <a:ext uri="{FF2B5EF4-FFF2-40B4-BE49-F238E27FC236}">
                  <a16:creationId xmlns:a16="http://schemas.microsoft.com/office/drawing/2014/main" id="{0A2DCF17-8B8C-F140-9B1A-5E06FB780892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497;p70">
              <a:extLst>
                <a:ext uri="{FF2B5EF4-FFF2-40B4-BE49-F238E27FC236}">
                  <a16:creationId xmlns:a16="http://schemas.microsoft.com/office/drawing/2014/main" id="{A8A7A068-4F1C-A0C7-4A56-A83017501263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498;p70">
              <a:extLst>
                <a:ext uri="{FF2B5EF4-FFF2-40B4-BE49-F238E27FC236}">
                  <a16:creationId xmlns:a16="http://schemas.microsoft.com/office/drawing/2014/main" id="{73D08424-587C-D644-8806-530ECF7E65FE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499;p70">
              <a:extLst>
                <a:ext uri="{FF2B5EF4-FFF2-40B4-BE49-F238E27FC236}">
                  <a16:creationId xmlns:a16="http://schemas.microsoft.com/office/drawing/2014/main" id="{50014773-4D93-22FA-D4AD-3D1E0745C205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500;p70">
              <a:extLst>
                <a:ext uri="{FF2B5EF4-FFF2-40B4-BE49-F238E27FC236}">
                  <a16:creationId xmlns:a16="http://schemas.microsoft.com/office/drawing/2014/main" id="{B0DFB299-FBBB-1B11-3C7A-1EF914E59396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501;p70">
              <a:extLst>
                <a:ext uri="{FF2B5EF4-FFF2-40B4-BE49-F238E27FC236}">
                  <a16:creationId xmlns:a16="http://schemas.microsoft.com/office/drawing/2014/main" id="{D86C34E5-0892-7E8B-3BB8-9BFE98CA5F79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0" name="Google Shape;1502;p70">
              <a:extLst>
                <a:ext uri="{FF2B5EF4-FFF2-40B4-BE49-F238E27FC236}">
                  <a16:creationId xmlns:a16="http://schemas.microsoft.com/office/drawing/2014/main" id="{253AAA21-5406-3569-6D01-35622426F39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1" name="Google Shape;1503;p70">
              <a:extLst>
                <a:ext uri="{FF2B5EF4-FFF2-40B4-BE49-F238E27FC236}">
                  <a16:creationId xmlns:a16="http://schemas.microsoft.com/office/drawing/2014/main" id="{B76ABB2F-FF2B-A944-D83F-FDF989E128A4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504;p70">
              <a:extLst>
                <a:ext uri="{FF2B5EF4-FFF2-40B4-BE49-F238E27FC236}">
                  <a16:creationId xmlns:a16="http://schemas.microsoft.com/office/drawing/2014/main" id="{7CF7B64D-1154-B6CC-F1B7-A5B8D5799146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505;p70">
              <a:extLst>
                <a:ext uri="{FF2B5EF4-FFF2-40B4-BE49-F238E27FC236}">
                  <a16:creationId xmlns:a16="http://schemas.microsoft.com/office/drawing/2014/main" id="{C23C7B54-7084-AB7D-D0AF-6FB0301860D1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506;p70">
              <a:extLst>
                <a:ext uri="{FF2B5EF4-FFF2-40B4-BE49-F238E27FC236}">
                  <a16:creationId xmlns:a16="http://schemas.microsoft.com/office/drawing/2014/main" id="{1838CABF-03FD-F714-4FD7-EC7870AC1315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507;p70">
              <a:extLst>
                <a:ext uri="{FF2B5EF4-FFF2-40B4-BE49-F238E27FC236}">
                  <a16:creationId xmlns:a16="http://schemas.microsoft.com/office/drawing/2014/main" id="{AF007C06-C0AB-5004-5D4A-AAE397A3D7E9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508;p70">
              <a:extLst>
                <a:ext uri="{FF2B5EF4-FFF2-40B4-BE49-F238E27FC236}">
                  <a16:creationId xmlns:a16="http://schemas.microsoft.com/office/drawing/2014/main" id="{CA8A4E91-C1EB-FF8C-C8B5-D5543636A2E8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509;p70">
              <a:extLst>
                <a:ext uri="{FF2B5EF4-FFF2-40B4-BE49-F238E27FC236}">
                  <a16:creationId xmlns:a16="http://schemas.microsoft.com/office/drawing/2014/main" id="{F65EF613-29F3-A4E9-E783-3AF02EE9099E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510;p70">
              <a:extLst>
                <a:ext uri="{FF2B5EF4-FFF2-40B4-BE49-F238E27FC236}">
                  <a16:creationId xmlns:a16="http://schemas.microsoft.com/office/drawing/2014/main" id="{5142ED95-9B54-CFC1-6ED8-8CA43D04283C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9" name="Google Shape;1511;p70">
              <a:extLst>
                <a:ext uri="{FF2B5EF4-FFF2-40B4-BE49-F238E27FC236}">
                  <a16:creationId xmlns:a16="http://schemas.microsoft.com/office/drawing/2014/main" id="{1CD885C5-334F-250C-A1A8-5AAAA8AC5B06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0" name="Google Shape;1512;p70">
              <a:extLst>
                <a:ext uri="{FF2B5EF4-FFF2-40B4-BE49-F238E27FC236}">
                  <a16:creationId xmlns:a16="http://schemas.microsoft.com/office/drawing/2014/main" id="{B191D797-2D56-6D12-D282-D9EF5A4697D1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1" name="Google Shape;1513;p70">
              <a:extLst>
                <a:ext uri="{FF2B5EF4-FFF2-40B4-BE49-F238E27FC236}">
                  <a16:creationId xmlns:a16="http://schemas.microsoft.com/office/drawing/2014/main" id="{F4AF5D14-FFFA-4FE2-1E21-813AEC337824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2" name="Google Shape;1514;p70">
              <a:extLst>
                <a:ext uri="{FF2B5EF4-FFF2-40B4-BE49-F238E27FC236}">
                  <a16:creationId xmlns:a16="http://schemas.microsoft.com/office/drawing/2014/main" id="{AAEA6FB1-73E7-7AB6-F716-BBC8DA3A5197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3" name="Google Shape;1515;p70">
              <a:extLst>
                <a:ext uri="{FF2B5EF4-FFF2-40B4-BE49-F238E27FC236}">
                  <a16:creationId xmlns:a16="http://schemas.microsoft.com/office/drawing/2014/main" id="{80A5D5DA-E74C-70DF-35D0-22FED11945FA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4" name="Google Shape;1516;p70">
              <a:extLst>
                <a:ext uri="{FF2B5EF4-FFF2-40B4-BE49-F238E27FC236}">
                  <a16:creationId xmlns:a16="http://schemas.microsoft.com/office/drawing/2014/main" id="{9A82EB0E-1230-1EC1-6ED5-FC8E0F3B781D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5" name="Google Shape;1517;p70">
              <a:extLst>
                <a:ext uri="{FF2B5EF4-FFF2-40B4-BE49-F238E27FC236}">
                  <a16:creationId xmlns:a16="http://schemas.microsoft.com/office/drawing/2014/main" id="{7087353C-3498-90DB-0C9E-78658465A093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6" name="Google Shape;1518;p70">
              <a:extLst>
                <a:ext uri="{FF2B5EF4-FFF2-40B4-BE49-F238E27FC236}">
                  <a16:creationId xmlns:a16="http://schemas.microsoft.com/office/drawing/2014/main" id="{01D6E4E6-0791-F654-2B08-6634DBC78686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7" name="Google Shape;1519;p70">
              <a:extLst>
                <a:ext uri="{FF2B5EF4-FFF2-40B4-BE49-F238E27FC236}">
                  <a16:creationId xmlns:a16="http://schemas.microsoft.com/office/drawing/2014/main" id="{6E9CF53E-7451-0CD9-E60D-BA8B50A437B3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8" name="Google Shape;1520;p70">
              <a:extLst>
                <a:ext uri="{FF2B5EF4-FFF2-40B4-BE49-F238E27FC236}">
                  <a16:creationId xmlns:a16="http://schemas.microsoft.com/office/drawing/2014/main" id="{5CF550BD-6B43-3D6A-608A-A7182D7156B0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9" name="Google Shape;1521;p70">
              <a:extLst>
                <a:ext uri="{FF2B5EF4-FFF2-40B4-BE49-F238E27FC236}">
                  <a16:creationId xmlns:a16="http://schemas.microsoft.com/office/drawing/2014/main" id="{45C19D4A-5680-BDCA-5A9B-11D055AD06A6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0" name="Google Shape;1522;p70">
              <a:extLst>
                <a:ext uri="{FF2B5EF4-FFF2-40B4-BE49-F238E27FC236}">
                  <a16:creationId xmlns:a16="http://schemas.microsoft.com/office/drawing/2014/main" id="{53E95690-8BAA-D091-790C-18AD1D345550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1" name="Google Shape;1523;p70">
              <a:extLst>
                <a:ext uri="{FF2B5EF4-FFF2-40B4-BE49-F238E27FC236}">
                  <a16:creationId xmlns:a16="http://schemas.microsoft.com/office/drawing/2014/main" id="{9BCBB187-52C4-FB5E-DE26-B774FD9174FA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2" name="Google Shape;1524;p70">
              <a:extLst>
                <a:ext uri="{FF2B5EF4-FFF2-40B4-BE49-F238E27FC236}">
                  <a16:creationId xmlns:a16="http://schemas.microsoft.com/office/drawing/2014/main" id="{82280A63-376E-7375-4D71-05C5C8D0D1FA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73" name="Google Shape;1525;p70">
            <a:extLst>
              <a:ext uri="{FF2B5EF4-FFF2-40B4-BE49-F238E27FC236}">
                <a16:creationId xmlns:a16="http://schemas.microsoft.com/office/drawing/2014/main" id="{1B0080FE-5A25-051C-B740-C34E075E0BED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4" name="Google Shape;1526;p70">
            <a:extLst>
              <a:ext uri="{FF2B5EF4-FFF2-40B4-BE49-F238E27FC236}">
                <a16:creationId xmlns:a16="http://schemas.microsoft.com/office/drawing/2014/main" id="{7FB0D6A5-428A-D472-EEBF-52803999AA79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5" name="Google Shape;1527;p70">
            <a:extLst>
              <a:ext uri="{FF2B5EF4-FFF2-40B4-BE49-F238E27FC236}">
                <a16:creationId xmlns:a16="http://schemas.microsoft.com/office/drawing/2014/main" id="{66BADFE3-C27B-2F4E-1146-EB0CEB4069F2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6" name="Google Shape;1528;p70">
            <a:extLst>
              <a:ext uri="{FF2B5EF4-FFF2-40B4-BE49-F238E27FC236}">
                <a16:creationId xmlns:a16="http://schemas.microsoft.com/office/drawing/2014/main" id="{D05878AB-55F0-5571-1D5F-DF470AFC853E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7" name="Google Shape;1529;p70">
            <a:extLst>
              <a:ext uri="{FF2B5EF4-FFF2-40B4-BE49-F238E27FC236}">
                <a16:creationId xmlns:a16="http://schemas.microsoft.com/office/drawing/2014/main" id="{CA2C7C2B-4D50-879B-DE7E-A094FAC21195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311982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2249;p21">
            <a:extLst>
              <a:ext uri="{FF2B5EF4-FFF2-40B4-BE49-F238E27FC236}">
                <a16:creationId xmlns:a16="http://schemas.microsoft.com/office/drawing/2014/main" id="{EB34296E-6B43-7E86-47D6-7029B5ADF5DB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0;p21">
            <a:extLst>
              <a:ext uri="{FF2B5EF4-FFF2-40B4-BE49-F238E27FC236}">
                <a16:creationId xmlns:a16="http://schemas.microsoft.com/office/drawing/2014/main" id="{A0DE4C92-B37B-70A3-F2D5-621C5CFFBD59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1;p21">
            <a:extLst>
              <a:ext uri="{FF2B5EF4-FFF2-40B4-BE49-F238E27FC236}">
                <a16:creationId xmlns:a16="http://schemas.microsoft.com/office/drawing/2014/main" id="{451B2F2D-74B0-75BE-431E-A78536747C3F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2;p21">
            <a:extLst>
              <a:ext uri="{FF2B5EF4-FFF2-40B4-BE49-F238E27FC236}">
                <a16:creationId xmlns:a16="http://schemas.microsoft.com/office/drawing/2014/main" id="{47CC6CBC-6A56-48B4-B2A5-1AFEBD43B7E7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3;p21">
            <a:extLst>
              <a:ext uri="{FF2B5EF4-FFF2-40B4-BE49-F238E27FC236}">
                <a16:creationId xmlns:a16="http://schemas.microsoft.com/office/drawing/2014/main" id="{6F506FD8-3724-7F0A-9844-1930B2F59027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4;p21">
            <a:extLst>
              <a:ext uri="{FF2B5EF4-FFF2-40B4-BE49-F238E27FC236}">
                <a16:creationId xmlns:a16="http://schemas.microsoft.com/office/drawing/2014/main" id="{027F4811-6B8F-FF89-576A-A85AEDC1D9A6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5;p21">
            <a:extLst>
              <a:ext uri="{FF2B5EF4-FFF2-40B4-BE49-F238E27FC236}">
                <a16:creationId xmlns:a16="http://schemas.microsoft.com/office/drawing/2014/main" id="{A1E4CD9B-D78A-EEAD-BE4B-24015ACB8660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6;p21">
            <a:extLst>
              <a:ext uri="{FF2B5EF4-FFF2-40B4-BE49-F238E27FC236}">
                <a16:creationId xmlns:a16="http://schemas.microsoft.com/office/drawing/2014/main" id="{FB1CEA76-FF49-9358-E16D-33615592EE14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7;p21">
            <a:extLst>
              <a:ext uri="{FF2B5EF4-FFF2-40B4-BE49-F238E27FC236}">
                <a16:creationId xmlns:a16="http://schemas.microsoft.com/office/drawing/2014/main" id="{89165357-D38E-8AAC-122C-D9B5B7591D3E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8;p21">
            <a:extLst>
              <a:ext uri="{FF2B5EF4-FFF2-40B4-BE49-F238E27FC236}">
                <a16:creationId xmlns:a16="http://schemas.microsoft.com/office/drawing/2014/main" id="{E0732A15-B959-A266-036B-2877D7440C72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9;p21">
            <a:extLst>
              <a:ext uri="{FF2B5EF4-FFF2-40B4-BE49-F238E27FC236}">
                <a16:creationId xmlns:a16="http://schemas.microsoft.com/office/drawing/2014/main" id="{CC462E7C-5BE2-BD50-A98C-C8967E22E2E7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0;p21">
            <a:extLst>
              <a:ext uri="{FF2B5EF4-FFF2-40B4-BE49-F238E27FC236}">
                <a16:creationId xmlns:a16="http://schemas.microsoft.com/office/drawing/2014/main" id="{B9261FB1-E484-4D19-C84B-9E93B6E68CF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1;p21">
            <a:extLst>
              <a:ext uri="{FF2B5EF4-FFF2-40B4-BE49-F238E27FC236}">
                <a16:creationId xmlns:a16="http://schemas.microsoft.com/office/drawing/2014/main" id="{CEFE6059-9831-2FF2-DD3F-592254CBF593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2;p21">
            <a:extLst>
              <a:ext uri="{FF2B5EF4-FFF2-40B4-BE49-F238E27FC236}">
                <a16:creationId xmlns:a16="http://schemas.microsoft.com/office/drawing/2014/main" id="{6555D4F5-08BE-BF13-77EE-E9E6D285BE53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3;p21">
            <a:extLst>
              <a:ext uri="{FF2B5EF4-FFF2-40B4-BE49-F238E27FC236}">
                <a16:creationId xmlns:a16="http://schemas.microsoft.com/office/drawing/2014/main" id="{71248E1A-CC02-5923-61FF-D91FC0F75E92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4;p21">
            <a:extLst>
              <a:ext uri="{FF2B5EF4-FFF2-40B4-BE49-F238E27FC236}">
                <a16:creationId xmlns:a16="http://schemas.microsoft.com/office/drawing/2014/main" id="{8BDB7ABE-FD9B-F85B-EBBE-4B7544398E95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1" name="Google Shape;12265;p21">
            <a:extLst>
              <a:ext uri="{FF2B5EF4-FFF2-40B4-BE49-F238E27FC236}">
                <a16:creationId xmlns:a16="http://schemas.microsoft.com/office/drawing/2014/main" id="{D6F014D9-0FB0-19FD-455C-7AB2DAB5ED4A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2" name="Google Shape;12266;p21">
              <a:extLst>
                <a:ext uri="{FF2B5EF4-FFF2-40B4-BE49-F238E27FC236}">
                  <a16:creationId xmlns:a16="http://schemas.microsoft.com/office/drawing/2014/main" id="{29125DB8-D72E-A56F-C7FE-D25F9318FB37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267;p21">
              <a:extLst>
                <a:ext uri="{FF2B5EF4-FFF2-40B4-BE49-F238E27FC236}">
                  <a16:creationId xmlns:a16="http://schemas.microsoft.com/office/drawing/2014/main" id="{23FB72DC-E71E-2E34-DDB2-9419E4BDABD6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68;p21">
              <a:extLst>
                <a:ext uri="{FF2B5EF4-FFF2-40B4-BE49-F238E27FC236}">
                  <a16:creationId xmlns:a16="http://schemas.microsoft.com/office/drawing/2014/main" id="{2EF47737-DE49-0B2F-8440-2067C5D23564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" name="Google Shape;12269;p21">
            <a:extLst>
              <a:ext uri="{FF2B5EF4-FFF2-40B4-BE49-F238E27FC236}">
                <a16:creationId xmlns:a16="http://schemas.microsoft.com/office/drawing/2014/main" id="{14A55CF0-1065-7C19-04D0-A8F177254063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6" name="Google Shape;12270;p21">
              <a:extLst>
                <a:ext uri="{FF2B5EF4-FFF2-40B4-BE49-F238E27FC236}">
                  <a16:creationId xmlns:a16="http://schemas.microsoft.com/office/drawing/2014/main" id="{42E1CB52-8449-9787-0BBE-78F2A6B5AFBA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71;p21">
              <a:extLst>
                <a:ext uri="{FF2B5EF4-FFF2-40B4-BE49-F238E27FC236}">
                  <a16:creationId xmlns:a16="http://schemas.microsoft.com/office/drawing/2014/main" id="{6C55C1A6-FD7C-355A-7AA6-091AAA673E7B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2;p21">
              <a:extLst>
                <a:ext uri="{FF2B5EF4-FFF2-40B4-BE49-F238E27FC236}">
                  <a16:creationId xmlns:a16="http://schemas.microsoft.com/office/drawing/2014/main" id="{891B1B67-1921-AA14-4339-AEA6DA71E5C0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9" name="Google Shape;12273;p21">
            <a:extLst>
              <a:ext uri="{FF2B5EF4-FFF2-40B4-BE49-F238E27FC236}">
                <a16:creationId xmlns:a16="http://schemas.microsoft.com/office/drawing/2014/main" id="{DDFC20D6-F8A6-751B-695D-F6E7E7BC4DF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66" name="Google Shape;12274;p21">
              <a:extLst>
                <a:ext uri="{FF2B5EF4-FFF2-40B4-BE49-F238E27FC236}">
                  <a16:creationId xmlns:a16="http://schemas.microsoft.com/office/drawing/2014/main" id="{09C03F8B-058C-C9E1-223E-C42346B9B3CC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2275;p21">
              <a:extLst>
                <a:ext uri="{FF2B5EF4-FFF2-40B4-BE49-F238E27FC236}">
                  <a16:creationId xmlns:a16="http://schemas.microsoft.com/office/drawing/2014/main" id="{3637E1EE-5599-124D-A946-57EAEB388D31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12276;p21">
              <a:extLst>
                <a:ext uri="{FF2B5EF4-FFF2-40B4-BE49-F238E27FC236}">
                  <a16:creationId xmlns:a16="http://schemas.microsoft.com/office/drawing/2014/main" id="{5B10E056-B109-2FB6-7D6F-173888FFDC56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12277;p21">
            <a:extLst>
              <a:ext uri="{FF2B5EF4-FFF2-40B4-BE49-F238E27FC236}">
                <a16:creationId xmlns:a16="http://schemas.microsoft.com/office/drawing/2014/main" id="{863386D6-8D2A-714D-C09F-84D5F9F5CC18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278;p21">
            <a:extLst>
              <a:ext uri="{FF2B5EF4-FFF2-40B4-BE49-F238E27FC236}">
                <a16:creationId xmlns:a16="http://schemas.microsoft.com/office/drawing/2014/main" id="{2947D4A7-05F5-B62A-E8A3-5C76BD2FB363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75" name="Google Shape;12279;p21">
            <a:extLst>
              <a:ext uri="{FF2B5EF4-FFF2-40B4-BE49-F238E27FC236}">
                <a16:creationId xmlns:a16="http://schemas.microsoft.com/office/drawing/2014/main" id="{660B8194-35E6-69D9-1A5C-4500BA8A99A4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76" name="Google Shape;12280;p21">
              <a:extLst>
                <a:ext uri="{FF2B5EF4-FFF2-40B4-BE49-F238E27FC236}">
                  <a16:creationId xmlns:a16="http://schemas.microsoft.com/office/drawing/2014/main" id="{9F59EE2B-5878-FF05-A9C1-9F73D64806A5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2281;p21">
              <a:extLst>
                <a:ext uri="{FF2B5EF4-FFF2-40B4-BE49-F238E27FC236}">
                  <a16:creationId xmlns:a16="http://schemas.microsoft.com/office/drawing/2014/main" id="{20A56B72-540A-64F6-E7D6-D14D52F19FE4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2282;p21">
              <a:extLst>
                <a:ext uri="{FF2B5EF4-FFF2-40B4-BE49-F238E27FC236}">
                  <a16:creationId xmlns:a16="http://schemas.microsoft.com/office/drawing/2014/main" id="{CA6ECFE4-7280-D4AE-BF39-0B67697D3ECF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9" name="Google Shape;12283;p21">
            <a:extLst>
              <a:ext uri="{FF2B5EF4-FFF2-40B4-BE49-F238E27FC236}">
                <a16:creationId xmlns:a16="http://schemas.microsoft.com/office/drawing/2014/main" id="{F85FB11E-AF96-3252-CD8C-25F5097F1D67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284;p21">
            <a:extLst>
              <a:ext uri="{FF2B5EF4-FFF2-40B4-BE49-F238E27FC236}">
                <a16:creationId xmlns:a16="http://schemas.microsoft.com/office/drawing/2014/main" id="{BA6D8FCC-1EB7-627F-81D4-48F0A552AB7C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285;p21">
            <a:extLst>
              <a:ext uri="{FF2B5EF4-FFF2-40B4-BE49-F238E27FC236}">
                <a16:creationId xmlns:a16="http://schemas.microsoft.com/office/drawing/2014/main" id="{DAC8589E-DDFB-5903-3580-275AF253AF6D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286;p21">
            <a:extLst>
              <a:ext uri="{FF2B5EF4-FFF2-40B4-BE49-F238E27FC236}">
                <a16:creationId xmlns:a16="http://schemas.microsoft.com/office/drawing/2014/main" id="{53283CA0-F51A-1DF3-1EA1-3E55A26A2168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287;p21">
            <a:extLst>
              <a:ext uri="{FF2B5EF4-FFF2-40B4-BE49-F238E27FC236}">
                <a16:creationId xmlns:a16="http://schemas.microsoft.com/office/drawing/2014/main" id="{6CC90B1F-7EE0-CF3A-E2F7-9D66F8E6F0EF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288;p21">
            <a:extLst>
              <a:ext uri="{FF2B5EF4-FFF2-40B4-BE49-F238E27FC236}">
                <a16:creationId xmlns:a16="http://schemas.microsoft.com/office/drawing/2014/main" id="{03E17EAD-7DE8-5EF3-6193-BAA693978DE3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289;p21">
            <a:extLst>
              <a:ext uri="{FF2B5EF4-FFF2-40B4-BE49-F238E27FC236}">
                <a16:creationId xmlns:a16="http://schemas.microsoft.com/office/drawing/2014/main" id="{07B12D66-7749-08BF-955A-C9FE049D5E49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290;p21">
            <a:extLst>
              <a:ext uri="{FF2B5EF4-FFF2-40B4-BE49-F238E27FC236}">
                <a16:creationId xmlns:a16="http://schemas.microsoft.com/office/drawing/2014/main" id="{6CAC0F26-1534-3683-5A99-29B10EF8AD39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291;p21">
            <a:extLst>
              <a:ext uri="{FF2B5EF4-FFF2-40B4-BE49-F238E27FC236}">
                <a16:creationId xmlns:a16="http://schemas.microsoft.com/office/drawing/2014/main" id="{957DB8B2-0155-C9A1-E7A4-D6B5B58ADC22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292;p21">
            <a:extLst>
              <a:ext uri="{FF2B5EF4-FFF2-40B4-BE49-F238E27FC236}">
                <a16:creationId xmlns:a16="http://schemas.microsoft.com/office/drawing/2014/main" id="{0BEFF61D-5026-AAB0-8145-15AF8ECB6629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293;p21">
            <a:extLst>
              <a:ext uri="{FF2B5EF4-FFF2-40B4-BE49-F238E27FC236}">
                <a16:creationId xmlns:a16="http://schemas.microsoft.com/office/drawing/2014/main" id="{BDDA153D-76B4-25ED-611F-A957A2C7BA5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294;p21">
            <a:extLst>
              <a:ext uri="{FF2B5EF4-FFF2-40B4-BE49-F238E27FC236}">
                <a16:creationId xmlns:a16="http://schemas.microsoft.com/office/drawing/2014/main" id="{A99C8B02-3623-6B21-A130-D2A85B38B419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295;p21">
            <a:extLst>
              <a:ext uri="{FF2B5EF4-FFF2-40B4-BE49-F238E27FC236}">
                <a16:creationId xmlns:a16="http://schemas.microsoft.com/office/drawing/2014/main" id="{D83714D0-BBDD-E649-B395-1CC95D6B3C06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296;p21">
            <a:extLst>
              <a:ext uri="{FF2B5EF4-FFF2-40B4-BE49-F238E27FC236}">
                <a16:creationId xmlns:a16="http://schemas.microsoft.com/office/drawing/2014/main" id="{B761CCA8-6FB4-C0A6-566B-CD5DB8D2672F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297;p21">
            <a:extLst>
              <a:ext uri="{FF2B5EF4-FFF2-40B4-BE49-F238E27FC236}">
                <a16:creationId xmlns:a16="http://schemas.microsoft.com/office/drawing/2014/main" id="{65898236-10CF-1B91-80E7-977208884B8E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298;p21">
            <a:extLst>
              <a:ext uri="{FF2B5EF4-FFF2-40B4-BE49-F238E27FC236}">
                <a16:creationId xmlns:a16="http://schemas.microsoft.com/office/drawing/2014/main" id="{BD670488-2164-61FD-12F5-FC5E2FBE55D4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299;p21">
            <a:extLst>
              <a:ext uri="{FF2B5EF4-FFF2-40B4-BE49-F238E27FC236}">
                <a16:creationId xmlns:a16="http://schemas.microsoft.com/office/drawing/2014/main" id="{7ACEB911-3981-4401-4D7F-309FE44C3F4F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00;p21">
            <a:extLst>
              <a:ext uri="{FF2B5EF4-FFF2-40B4-BE49-F238E27FC236}">
                <a16:creationId xmlns:a16="http://schemas.microsoft.com/office/drawing/2014/main" id="{9428242A-B14F-37B5-A1B1-53E24BC2AD1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97" name="Google Shape;12301;p21">
            <a:extLst>
              <a:ext uri="{FF2B5EF4-FFF2-40B4-BE49-F238E27FC236}">
                <a16:creationId xmlns:a16="http://schemas.microsoft.com/office/drawing/2014/main" id="{1407B631-6C82-1271-808B-66A979AC6A08}"/>
              </a:ext>
            </a:extLst>
          </p:cNvPr>
          <p:cNvCxnSpPr>
            <a:stCxn id="85" idx="4"/>
            <a:endCxn id="91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12302;p21">
            <a:extLst>
              <a:ext uri="{FF2B5EF4-FFF2-40B4-BE49-F238E27FC236}">
                <a16:creationId xmlns:a16="http://schemas.microsoft.com/office/drawing/2014/main" id="{180AF820-C13A-D0DC-3928-3E32AA2AA00C}"/>
              </a:ext>
            </a:extLst>
          </p:cNvPr>
          <p:cNvCxnSpPr>
            <a:stCxn id="87" idx="4"/>
            <a:endCxn id="93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12303;p21">
            <a:extLst>
              <a:ext uri="{FF2B5EF4-FFF2-40B4-BE49-F238E27FC236}">
                <a16:creationId xmlns:a16="http://schemas.microsoft.com/office/drawing/2014/main" id="{2A4F301B-2BA3-EAFB-065C-4B046D92104F}"/>
              </a:ext>
            </a:extLst>
          </p:cNvPr>
          <p:cNvCxnSpPr>
            <a:stCxn id="86" idx="4"/>
            <a:endCxn id="92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2304;p21">
            <a:extLst>
              <a:ext uri="{FF2B5EF4-FFF2-40B4-BE49-F238E27FC236}">
                <a16:creationId xmlns:a16="http://schemas.microsoft.com/office/drawing/2014/main" id="{C9DABE7D-DD00-76A6-C31F-8DA646C81E6C}"/>
              </a:ext>
            </a:extLst>
          </p:cNvPr>
          <p:cNvCxnSpPr>
            <a:stCxn id="88" idx="0"/>
            <a:endCxn id="94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2305;p21">
            <a:extLst>
              <a:ext uri="{FF2B5EF4-FFF2-40B4-BE49-F238E27FC236}">
                <a16:creationId xmlns:a16="http://schemas.microsoft.com/office/drawing/2014/main" id="{07A1973E-C7E6-FE5C-9EBB-248AA4C234BA}"/>
              </a:ext>
            </a:extLst>
          </p:cNvPr>
          <p:cNvCxnSpPr>
            <a:stCxn id="90" idx="0"/>
            <a:endCxn id="96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2306;p21">
            <a:extLst>
              <a:ext uri="{FF2B5EF4-FFF2-40B4-BE49-F238E27FC236}">
                <a16:creationId xmlns:a16="http://schemas.microsoft.com/office/drawing/2014/main" id="{B13792A5-3C81-BDA3-0E02-464202591E7B}"/>
              </a:ext>
            </a:extLst>
          </p:cNvPr>
          <p:cNvCxnSpPr>
            <a:stCxn id="89" idx="0"/>
            <a:endCxn id="95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2307;p21">
            <a:extLst>
              <a:ext uri="{FF2B5EF4-FFF2-40B4-BE49-F238E27FC236}">
                <a16:creationId xmlns:a16="http://schemas.microsoft.com/office/drawing/2014/main" id="{768ED0BA-2958-4660-C721-CA555739D47D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2308;p21">
            <a:extLst>
              <a:ext uri="{FF2B5EF4-FFF2-40B4-BE49-F238E27FC236}">
                <a16:creationId xmlns:a16="http://schemas.microsoft.com/office/drawing/2014/main" id="{75E49ABD-0E68-FD9A-AADA-D6A3713FF3DF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2309;p21">
            <a:extLst>
              <a:ext uri="{FF2B5EF4-FFF2-40B4-BE49-F238E27FC236}">
                <a16:creationId xmlns:a16="http://schemas.microsoft.com/office/drawing/2014/main" id="{1346D667-04BE-67E7-2498-882FBEC1D4CB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2310;p21">
            <a:extLst>
              <a:ext uri="{FF2B5EF4-FFF2-40B4-BE49-F238E27FC236}">
                <a16:creationId xmlns:a16="http://schemas.microsoft.com/office/drawing/2014/main" id="{976A6ADC-113C-646E-B49F-B36FD36A82A0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2311;p21">
            <a:extLst>
              <a:ext uri="{FF2B5EF4-FFF2-40B4-BE49-F238E27FC236}">
                <a16:creationId xmlns:a16="http://schemas.microsoft.com/office/drawing/2014/main" id="{B97B856B-C823-19C8-A739-98D1EF400AD3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2312;p21">
            <a:extLst>
              <a:ext uri="{FF2B5EF4-FFF2-40B4-BE49-F238E27FC236}">
                <a16:creationId xmlns:a16="http://schemas.microsoft.com/office/drawing/2014/main" id="{7571D4DD-1F83-F40E-94D8-B6A701A49FF6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2313;p21">
            <a:extLst>
              <a:ext uri="{FF2B5EF4-FFF2-40B4-BE49-F238E27FC236}">
                <a16:creationId xmlns:a16="http://schemas.microsoft.com/office/drawing/2014/main" id="{3F703FFC-D0E9-5DE7-BE57-3B5582167E38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0" name="Google Shape;12314;p21">
            <a:extLst>
              <a:ext uri="{FF2B5EF4-FFF2-40B4-BE49-F238E27FC236}">
                <a16:creationId xmlns:a16="http://schemas.microsoft.com/office/drawing/2014/main" id="{8FB43BFE-AF14-D561-AE43-C7B5D6DCCD05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15;p21">
            <a:extLst>
              <a:ext uri="{FF2B5EF4-FFF2-40B4-BE49-F238E27FC236}">
                <a16:creationId xmlns:a16="http://schemas.microsoft.com/office/drawing/2014/main" id="{AFFAF0A2-7B8D-3E84-548F-59398B7955E9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2316;p21">
            <a:extLst>
              <a:ext uri="{FF2B5EF4-FFF2-40B4-BE49-F238E27FC236}">
                <a16:creationId xmlns:a16="http://schemas.microsoft.com/office/drawing/2014/main" id="{0A86949D-5F47-6D82-E188-1331DC9C2878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17;p21">
            <a:extLst>
              <a:ext uri="{FF2B5EF4-FFF2-40B4-BE49-F238E27FC236}">
                <a16:creationId xmlns:a16="http://schemas.microsoft.com/office/drawing/2014/main" id="{A94EB389-B123-EA92-5194-9E062CBF0D48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18;p21">
            <a:extLst>
              <a:ext uri="{FF2B5EF4-FFF2-40B4-BE49-F238E27FC236}">
                <a16:creationId xmlns:a16="http://schemas.microsoft.com/office/drawing/2014/main" id="{EB3C4DFE-5423-3DBC-8EC1-8546E5013B10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19;p21">
            <a:extLst>
              <a:ext uri="{FF2B5EF4-FFF2-40B4-BE49-F238E27FC236}">
                <a16:creationId xmlns:a16="http://schemas.microsoft.com/office/drawing/2014/main" id="{496B8C0A-6DEE-3865-9AF1-7FAD7E221992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20;p21">
            <a:extLst>
              <a:ext uri="{FF2B5EF4-FFF2-40B4-BE49-F238E27FC236}">
                <a16:creationId xmlns:a16="http://schemas.microsoft.com/office/drawing/2014/main" id="{04AD3BBB-C513-0619-9C01-F2DCF6724EB4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21;p21">
            <a:extLst>
              <a:ext uri="{FF2B5EF4-FFF2-40B4-BE49-F238E27FC236}">
                <a16:creationId xmlns:a16="http://schemas.microsoft.com/office/drawing/2014/main" id="{6C028994-53D3-DAF2-DC1E-83D74CE538F7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22;p21">
            <a:extLst>
              <a:ext uri="{FF2B5EF4-FFF2-40B4-BE49-F238E27FC236}">
                <a16:creationId xmlns:a16="http://schemas.microsoft.com/office/drawing/2014/main" id="{2BA9966C-AE82-B601-95DC-D849FF5B77B1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23;p21">
            <a:extLst>
              <a:ext uri="{FF2B5EF4-FFF2-40B4-BE49-F238E27FC236}">
                <a16:creationId xmlns:a16="http://schemas.microsoft.com/office/drawing/2014/main" id="{7EB31CF6-F002-DB42-9FCC-A4177FAF95E8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0" name="Google Shape;12324;p21">
            <a:extLst>
              <a:ext uri="{FF2B5EF4-FFF2-40B4-BE49-F238E27FC236}">
                <a16:creationId xmlns:a16="http://schemas.microsoft.com/office/drawing/2014/main" id="{E19A4ACD-8720-5B41-F1B8-6B75DD97B1F0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1" name="Google Shape;12325;p21">
            <a:extLst>
              <a:ext uri="{FF2B5EF4-FFF2-40B4-BE49-F238E27FC236}">
                <a16:creationId xmlns:a16="http://schemas.microsoft.com/office/drawing/2014/main" id="{F73A5576-3AC2-FC13-832A-13CF0232C770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" name="Google Shape;12326;p21">
            <a:extLst>
              <a:ext uri="{FF2B5EF4-FFF2-40B4-BE49-F238E27FC236}">
                <a16:creationId xmlns:a16="http://schemas.microsoft.com/office/drawing/2014/main" id="{78661BEE-C146-3B63-2EEF-B5E3F22554A8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" name="Google Shape;12327;p21">
            <a:extLst>
              <a:ext uri="{FF2B5EF4-FFF2-40B4-BE49-F238E27FC236}">
                <a16:creationId xmlns:a16="http://schemas.microsoft.com/office/drawing/2014/main" id="{419C2658-FCFB-9947-C59F-3606F32AD31D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4" name="Google Shape;12328;p21">
            <a:extLst>
              <a:ext uri="{FF2B5EF4-FFF2-40B4-BE49-F238E27FC236}">
                <a16:creationId xmlns:a16="http://schemas.microsoft.com/office/drawing/2014/main" id="{5DC8F541-E6AD-A2E0-0C18-B890D5F6E563}"/>
              </a:ext>
            </a:extLst>
          </p:cNvPr>
          <p:cNvCxnSpPr>
            <a:stCxn id="113" idx="0"/>
            <a:endCxn id="119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5" name="Google Shape;12329;p21">
            <a:extLst>
              <a:ext uri="{FF2B5EF4-FFF2-40B4-BE49-F238E27FC236}">
                <a16:creationId xmlns:a16="http://schemas.microsoft.com/office/drawing/2014/main" id="{16C9F9D2-119F-201A-45F0-F242C112C8D9}"/>
              </a:ext>
            </a:extLst>
          </p:cNvPr>
          <p:cNvCxnSpPr>
            <a:stCxn id="114" idx="0"/>
            <a:endCxn id="120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6" name="Google Shape;12330;p21">
            <a:extLst>
              <a:ext uri="{FF2B5EF4-FFF2-40B4-BE49-F238E27FC236}">
                <a16:creationId xmlns:a16="http://schemas.microsoft.com/office/drawing/2014/main" id="{6409453D-4708-6158-C12D-BC3C5A97626F}"/>
              </a:ext>
            </a:extLst>
          </p:cNvPr>
          <p:cNvCxnSpPr>
            <a:stCxn id="115" idx="0"/>
            <a:endCxn id="121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7" name="Google Shape;12331;p21">
            <a:extLst>
              <a:ext uri="{FF2B5EF4-FFF2-40B4-BE49-F238E27FC236}">
                <a16:creationId xmlns:a16="http://schemas.microsoft.com/office/drawing/2014/main" id="{81294019-1A86-AA9B-5339-7D3CD22703F9}"/>
              </a:ext>
            </a:extLst>
          </p:cNvPr>
          <p:cNvCxnSpPr>
            <a:stCxn id="116" idx="4"/>
            <a:endCxn id="122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8" name="Google Shape;12332;p21">
            <a:extLst>
              <a:ext uri="{FF2B5EF4-FFF2-40B4-BE49-F238E27FC236}">
                <a16:creationId xmlns:a16="http://schemas.microsoft.com/office/drawing/2014/main" id="{04D11F23-F240-4674-E19E-D2EDEC818E7B}"/>
              </a:ext>
            </a:extLst>
          </p:cNvPr>
          <p:cNvCxnSpPr>
            <a:stCxn id="117" idx="4"/>
            <a:endCxn id="123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9" name="Google Shape;12333;p21">
            <a:extLst>
              <a:ext uri="{FF2B5EF4-FFF2-40B4-BE49-F238E27FC236}">
                <a16:creationId xmlns:a16="http://schemas.microsoft.com/office/drawing/2014/main" id="{2E44A0E6-CC68-4366-FCFA-0C4BB7F16886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2334;p21">
            <a:extLst>
              <a:ext uri="{FF2B5EF4-FFF2-40B4-BE49-F238E27FC236}">
                <a16:creationId xmlns:a16="http://schemas.microsoft.com/office/drawing/2014/main" id="{B384AA3A-D1BF-D258-8B4F-52F972BDE25D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2335;p21">
            <a:extLst>
              <a:ext uri="{FF2B5EF4-FFF2-40B4-BE49-F238E27FC236}">
                <a16:creationId xmlns:a16="http://schemas.microsoft.com/office/drawing/2014/main" id="{824BEEBA-24FE-BC85-E2FB-31853648F171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2" name="Google Shape;12336;p21">
            <a:extLst>
              <a:ext uri="{FF2B5EF4-FFF2-40B4-BE49-F238E27FC236}">
                <a16:creationId xmlns:a16="http://schemas.microsoft.com/office/drawing/2014/main" id="{0E76B03D-8178-B1CD-99D6-FB8473730D03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3" name="Google Shape;12337;p21">
            <a:extLst>
              <a:ext uri="{FF2B5EF4-FFF2-40B4-BE49-F238E27FC236}">
                <a16:creationId xmlns:a16="http://schemas.microsoft.com/office/drawing/2014/main" id="{59477F14-91FE-B331-0178-BFB6020D2E66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34" name="Google Shape;12338;p21">
            <a:extLst>
              <a:ext uri="{FF2B5EF4-FFF2-40B4-BE49-F238E27FC236}">
                <a16:creationId xmlns:a16="http://schemas.microsoft.com/office/drawing/2014/main" id="{0BC0401A-A8F6-E381-7A58-A56D7C929DF8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35" name="Google Shape;12339;p21">
              <a:extLst>
                <a:ext uri="{FF2B5EF4-FFF2-40B4-BE49-F238E27FC236}">
                  <a16:creationId xmlns:a16="http://schemas.microsoft.com/office/drawing/2014/main" id="{0A0A8565-845B-CD37-64DA-7FFA247AD72A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2340;p21">
              <a:extLst>
                <a:ext uri="{FF2B5EF4-FFF2-40B4-BE49-F238E27FC236}">
                  <a16:creationId xmlns:a16="http://schemas.microsoft.com/office/drawing/2014/main" id="{5195F081-92B1-5C08-AFC9-D58250C0CE8D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7" name="Google Shape;12341;p21">
            <a:extLst>
              <a:ext uri="{FF2B5EF4-FFF2-40B4-BE49-F238E27FC236}">
                <a16:creationId xmlns:a16="http://schemas.microsoft.com/office/drawing/2014/main" id="{D8055886-DF1F-36AD-129E-D1094DBB4E3C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38" name="Google Shape;12342;p21">
              <a:extLst>
                <a:ext uri="{FF2B5EF4-FFF2-40B4-BE49-F238E27FC236}">
                  <a16:creationId xmlns:a16="http://schemas.microsoft.com/office/drawing/2014/main" id="{59F0BE87-DD12-7EC6-472A-A8B7AC7218FC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2343;p21">
              <a:extLst>
                <a:ext uri="{FF2B5EF4-FFF2-40B4-BE49-F238E27FC236}">
                  <a16:creationId xmlns:a16="http://schemas.microsoft.com/office/drawing/2014/main" id="{AAA95467-FD40-E5B8-28E3-F2BEE1D2E861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0" name="Google Shape;12344;p21">
            <a:extLst>
              <a:ext uri="{FF2B5EF4-FFF2-40B4-BE49-F238E27FC236}">
                <a16:creationId xmlns:a16="http://schemas.microsoft.com/office/drawing/2014/main" id="{C94C10BC-0454-22E1-EF34-2031CBB1F9BA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41" name="Google Shape;12345;p21">
              <a:extLst>
                <a:ext uri="{FF2B5EF4-FFF2-40B4-BE49-F238E27FC236}">
                  <a16:creationId xmlns:a16="http://schemas.microsoft.com/office/drawing/2014/main" id="{151404A4-E450-44FC-EE71-DD3D511A48A0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2346;p21">
              <a:extLst>
                <a:ext uri="{FF2B5EF4-FFF2-40B4-BE49-F238E27FC236}">
                  <a16:creationId xmlns:a16="http://schemas.microsoft.com/office/drawing/2014/main" id="{F27C248C-F052-82F7-379F-D69D3C2B69DF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2347;p21">
              <a:extLst>
                <a:ext uri="{FF2B5EF4-FFF2-40B4-BE49-F238E27FC236}">
                  <a16:creationId xmlns:a16="http://schemas.microsoft.com/office/drawing/2014/main" id="{0AE964E9-FBDD-04D9-49D1-C133E2A6377B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4" name="Google Shape;12348;p21">
            <a:extLst>
              <a:ext uri="{FF2B5EF4-FFF2-40B4-BE49-F238E27FC236}">
                <a16:creationId xmlns:a16="http://schemas.microsoft.com/office/drawing/2014/main" id="{7C052569-111E-7B6E-03F5-47E6E53B096E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45" name="Google Shape;12349;p21">
              <a:extLst>
                <a:ext uri="{FF2B5EF4-FFF2-40B4-BE49-F238E27FC236}">
                  <a16:creationId xmlns:a16="http://schemas.microsoft.com/office/drawing/2014/main" id="{A1888572-E8B5-8C82-8D88-F35428AA71BB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2350;p21">
              <a:extLst>
                <a:ext uri="{FF2B5EF4-FFF2-40B4-BE49-F238E27FC236}">
                  <a16:creationId xmlns:a16="http://schemas.microsoft.com/office/drawing/2014/main" id="{FA022D19-30C8-B502-600A-F3E04483A9AE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2351;p21">
              <a:extLst>
                <a:ext uri="{FF2B5EF4-FFF2-40B4-BE49-F238E27FC236}">
                  <a16:creationId xmlns:a16="http://schemas.microsoft.com/office/drawing/2014/main" id="{330CFB93-0F85-82EB-75C3-7D8AA9B35963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2352;p21">
              <a:extLst>
                <a:ext uri="{FF2B5EF4-FFF2-40B4-BE49-F238E27FC236}">
                  <a16:creationId xmlns:a16="http://schemas.microsoft.com/office/drawing/2014/main" id="{F9D482E0-F058-F1FB-DF67-FA1B7C10E9FF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9" name="Google Shape;12353;p21">
            <a:extLst>
              <a:ext uri="{FF2B5EF4-FFF2-40B4-BE49-F238E27FC236}">
                <a16:creationId xmlns:a16="http://schemas.microsoft.com/office/drawing/2014/main" id="{A161AAF5-6F8D-AFEB-7CB8-BA3B937CA20A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0" name="Google Shape;12354;p21">
            <a:extLst>
              <a:ext uri="{FF2B5EF4-FFF2-40B4-BE49-F238E27FC236}">
                <a16:creationId xmlns:a16="http://schemas.microsoft.com/office/drawing/2014/main" id="{60D1D5FD-CA61-0E62-78CC-BEADC92D6FDD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1" name="Google Shape;12355;p21">
            <a:extLst>
              <a:ext uri="{FF2B5EF4-FFF2-40B4-BE49-F238E27FC236}">
                <a16:creationId xmlns:a16="http://schemas.microsoft.com/office/drawing/2014/main" id="{D901F214-8B39-813B-BA58-9E813D475A77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2" name="Google Shape;12356;p21">
            <a:extLst>
              <a:ext uri="{FF2B5EF4-FFF2-40B4-BE49-F238E27FC236}">
                <a16:creationId xmlns:a16="http://schemas.microsoft.com/office/drawing/2014/main" id="{8B395098-54B3-097A-7B2F-F8E3FB50DFB0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3" name="Google Shape;12357;p21">
            <a:extLst>
              <a:ext uri="{FF2B5EF4-FFF2-40B4-BE49-F238E27FC236}">
                <a16:creationId xmlns:a16="http://schemas.microsoft.com/office/drawing/2014/main" id="{86838A17-76A9-EB8F-6176-9AB41C03FC04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4" name="Google Shape;12358;p21">
            <a:extLst>
              <a:ext uri="{FF2B5EF4-FFF2-40B4-BE49-F238E27FC236}">
                <a16:creationId xmlns:a16="http://schemas.microsoft.com/office/drawing/2014/main" id="{BDE5CAAD-A5C3-3423-4DE2-5B0750BD8798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651816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2363;p22">
            <a:extLst>
              <a:ext uri="{FF2B5EF4-FFF2-40B4-BE49-F238E27FC236}">
                <a16:creationId xmlns:a16="http://schemas.microsoft.com/office/drawing/2014/main" id="{0412D7EB-C79D-5705-31F5-5D4071535592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6" name="Google Shape;12364;p22">
            <a:extLst>
              <a:ext uri="{FF2B5EF4-FFF2-40B4-BE49-F238E27FC236}">
                <a16:creationId xmlns:a16="http://schemas.microsoft.com/office/drawing/2014/main" id="{F7FDAACF-41FD-DEB7-3B37-8C09D93F856A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7" name="Google Shape;12365;p22">
              <a:extLst>
                <a:ext uri="{FF2B5EF4-FFF2-40B4-BE49-F238E27FC236}">
                  <a16:creationId xmlns:a16="http://schemas.microsoft.com/office/drawing/2014/main" id="{18B83872-D5FA-B222-C7B0-7A6ACD234F6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2366;p22">
              <a:extLst>
                <a:ext uri="{FF2B5EF4-FFF2-40B4-BE49-F238E27FC236}">
                  <a16:creationId xmlns:a16="http://schemas.microsoft.com/office/drawing/2014/main" id="{368C995B-0E0C-E347-186C-EC5C4DC06F8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" name="Google Shape;12367;p22">
            <a:extLst>
              <a:ext uri="{FF2B5EF4-FFF2-40B4-BE49-F238E27FC236}">
                <a16:creationId xmlns:a16="http://schemas.microsoft.com/office/drawing/2014/main" id="{5B0C9E54-BB91-D557-5130-C13D830DD481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368;p22">
            <a:extLst>
              <a:ext uri="{FF2B5EF4-FFF2-40B4-BE49-F238E27FC236}">
                <a16:creationId xmlns:a16="http://schemas.microsoft.com/office/drawing/2014/main" id="{2835F107-285F-0CB9-CBB9-B14C698A09BC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1" name="Google Shape;12369;p22">
            <a:extLst>
              <a:ext uri="{FF2B5EF4-FFF2-40B4-BE49-F238E27FC236}">
                <a16:creationId xmlns:a16="http://schemas.microsoft.com/office/drawing/2014/main" id="{94D8A014-8F27-1603-CDB8-C2FC9940D596}"/>
              </a:ext>
            </a:extLst>
          </p:cNvPr>
          <p:cNvCxnSpPr>
            <a:stCxn id="7" idx="4"/>
            <a:endCxn id="9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370;p22">
            <a:extLst>
              <a:ext uri="{FF2B5EF4-FFF2-40B4-BE49-F238E27FC236}">
                <a16:creationId xmlns:a16="http://schemas.microsoft.com/office/drawing/2014/main" id="{71A80A32-12AF-9930-30E5-B33C16EDC964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2371;p22">
            <a:extLst>
              <a:ext uri="{FF2B5EF4-FFF2-40B4-BE49-F238E27FC236}">
                <a16:creationId xmlns:a16="http://schemas.microsoft.com/office/drawing/2014/main" id="{D8898700-EC11-2DF5-CFA7-B7D676DB2F89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4" name="Google Shape;12372;p22">
            <a:extLst>
              <a:ext uri="{FF2B5EF4-FFF2-40B4-BE49-F238E27FC236}">
                <a16:creationId xmlns:a16="http://schemas.microsoft.com/office/drawing/2014/main" id="{96B0448E-68FC-ADCD-D533-0B6ABEAFED8C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2373;p22">
            <a:extLst>
              <a:ext uri="{FF2B5EF4-FFF2-40B4-BE49-F238E27FC236}">
                <a16:creationId xmlns:a16="http://schemas.microsoft.com/office/drawing/2014/main" id="{3B260236-2BE1-28C5-4525-F0F27E7D461B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Arial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Arial"/>
                <a:sym typeface="Arial"/>
              </a:rPr>
              <a:t> 1</a:t>
            </a:r>
            <a:endParaRPr sz="1600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374;p22">
            <a:extLst>
              <a:ext uri="{FF2B5EF4-FFF2-40B4-BE49-F238E27FC236}">
                <a16:creationId xmlns:a16="http://schemas.microsoft.com/office/drawing/2014/main" id="{DBB47EBB-B0DA-F8DD-88DA-C71157CEB972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Arial"/>
                <a:sym typeface="Arial"/>
              </a:rPr>
              <a:t>75%</a:t>
            </a:r>
            <a:endParaRPr sz="2600" b="1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375;p22">
            <a:extLst>
              <a:ext uri="{FF2B5EF4-FFF2-40B4-BE49-F238E27FC236}">
                <a16:creationId xmlns:a16="http://schemas.microsoft.com/office/drawing/2014/main" id="{A2FA0738-C03C-AE6A-96B9-3BD9FFE2886F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376;p22">
            <a:extLst>
              <a:ext uri="{FF2B5EF4-FFF2-40B4-BE49-F238E27FC236}">
                <a16:creationId xmlns:a16="http://schemas.microsoft.com/office/drawing/2014/main" id="{0FAC1F70-1769-D28F-7DAB-AA77A93E4D56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9" name="Google Shape;12377;p22">
            <a:extLst>
              <a:ext uri="{FF2B5EF4-FFF2-40B4-BE49-F238E27FC236}">
                <a16:creationId xmlns:a16="http://schemas.microsoft.com/office/drawing/2014/main" id="{FCE130A2-74B3-EA89-0C49-73431171D53D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0" name="Google Shape;12378;p22">
              <a:extLst>
                <a:ext uri="{FF2B5EF4-FFF2-40B4-BE49-F238E27FC236}">
                  <a16:creationId xmlns:a16="http://schemas.microsoft.com/office/drawing/2014/main" id="{A3A4D322-D02F-3109-132E-B492695790D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2379;p22">
              <a:extLst>
                <a:ext uri="{FF2B5EF4-FFF2-40B4-BE49-F238E27FC236}">
                  <a16:creationId xmlns:a16="http://schemas.microsoft.com/office/drawing/2014/main" id="{5CABFBAB-A989-624A-3D32-28814CF7E51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12380;p22">
            <a:extLst>
              <a:ext uri="{FF2B5EF4-FFF2-40B4-BE49-F238E27FC236}">
                <a16:creationId xmlns:a16="http://schemas.microsoft.com/office/drawing/2014/main" id="{23E0F517-0895-CC9D-D13F-7790F1BFCB05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3" name="Google Shape;12381;p22">
              <a:extLst>
                <a:ext uri="{FF2B5EF4-FFF2-40B4-BE49-F238E27FC236}">
                  <a16:creationId xmlns:a16="http://schemas.microsoft.com/office/drawing/2014/main" id="{45F4368F-854D-CF28-882F-EE9E133BE33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382;p22">
              <a:extLst>
                <a:ext uri="{FF2B5EF4-FFF2-40B4-BE49-F238E27FC236}">
                  <a16:creationId xmlns:a16="http://schemas.microsoft.com/office/drawing/2014/main" id="{390FD7B2-2720-BC66-3E0C-8D6C67FAA91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12383;p22">
            <a:extLst>
              <a:ext uri="{FF2B5EF4-FFF2-40B4-BE49-F238E27FC236}">
                <a16:creationId xmlns:a16="http://schemas.microsoft.com/office/drawing/2014/main" id="{191881AF-46F0-983B-95E7-D9554E2ABB15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12384;p22">
            <a:extLst>
              <a:ext uri="{FF2B5EF4-FFF2-40B4-BE49-F238E27FC236}">
                <a16:creationId xmlns:a16="http://schemas.microsoft.com/office/drawing/2014/main" id="{ABDC16F4-1EC1-CBF6-E0CC-14128595317D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27" name="Google Shape;12385;p22">
            <a:extLst>
              <a:ext uri="{FF2B5EF4-FFF2-40B4-BE49-F238E27FC236}">
                <a16:creationId xmlns:a16="http://schemas.microsoft.com/office/drawing/2014/main" id="{49D07173-4825-851A-3C91-2B1EA18D368B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8" name="Google Shape;12386;p22">
              <a:extLst>
                <a:ext uri="{FF2B5EF4-FFF2-40B4-BE49-F238E27FC236}">
                  <a16:creationId xmlns:a16="http://schemas.microsoft.com/office/drawing/2014/main" id="{15C411D0-F345-7E14-19FC-B7229D18482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387;p22">
              <a:extLst>
                <a:ext uri="{FF2B5EF4-FFF2-40B4-BE49-F238E27FC236}">
                  <a16:creationId xmlns:a16="http://schemas.microsoft.com/office/drawing/2014/main" id="{42B1B4E4-BCBE-2FBA-748B-97BD5154757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6" name="Google Shape;12388;p22">
            <a:extLst>
              <a:ext uri="{FF2B5EF4-FFF2-40B4-BE49-F238E27FC236}">
                <a16:creationId xmlns:a16="http://schemas.microsoft.com/office/drawing/2014/main" id="{A326D225-3AE5-25D8-1CA6-6161D51E04D6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67" name="Google Shape;12389;p22">
            <a:extLst>
              <a:ext uri="{FF2B5EF4-FFF2-40B4-BE49-F238E27FC236}">
                <a16:creationId xmlns:a16="http://schemas.microsoft.com/office/drawing/2014/main" id="{05488AAF-E24F-A0D2-070D-8546E9DC65A2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68" name="Google Shape;12390;p22">
            <a:extLst>
              <a:ext uri="{FF2B5EF4-FFF2-40B4-BE49-F238E27FC236}">
                <a16:creationId xmlns:a16="http://schemas.microsoft.com/office/drawing/2014/main" id="{72D73AD7-91B1-260D-CDED-9408277732A3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69" name="Google Shape;12391;p22">
              <a:extLst>
                <a:ext uri="{FF2B5EF4-FFF2-40B4-BE49-F238E27FC236}">
                  <a16:creationId xmlns:a16="http://schemas.microsoft.com/office/drawing/2014/main" id="{90C7185F-0522-B199-576C-E99A7FC7C8C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2392;p22">
              <a:extLst>
                <a:ext uri="{FF2B5EF4-FFF2-40B4-BE49-F238E27FC236}">
                  <a16:creationId xmlns:a16="http://schemas.microsoft.com/office/drawing/2014/main" id="{512C4DD3-A350-8C78-55AE-BE99D0DE628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5" name="Google Shape;12393;p22">
            <a:extLst>
              <a:ext uri="{FF2B5EF4-FFF2-40B4-BE49-F238E27FC236}">
                <a16:creationId xmlns:a16="http://schemas.microsoft.com/office/drawing/2014/main" id="{0F5FE38C-32DA-6C83-DA8D-242EE0C0808A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76" name="Google Shape;12394;p22">
            <a:extLst>
              <a:ext uri="{FF2B5EF4-FFF2-40B4-BE49-F238E27FC236}">
                <a16:creationId xmlns:a16="http://schemas.microsoft.com/office/drawing/2014/main" id="{FD270C1F-D496-520C-3DD8-FB420D6645EA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95;p22">
            <a:extLst>
              <a:ext uri="{FF2B5EF4-FFF2-40B4-BE49-F238E27FC236}">
                <a16:creationId xmlns:a16="http://schemas.microsoft.com/office/drawing/2014/main" id="{57F21A6C-47C9-C833-DD59-A05AF2DC02FB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96;p22">
            <a:extLst>
              <a:ext uri="{FF2B5EF4-FFF2-40B4-BE49-F238E27FC236}">
                <a16:creationId xmlns:a16="http://schemas.microsoft.com/office/drawing/2014/main" id="{39E9531D-1BD9-DCD9-59A4-6E947F273C01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79" name="Google Shape;12397;p22">
            <a:extLst>
              <a:ext uri="{FF2B5EF4-FFF2-40B4-BE49-F238E27FC236}">
                <a16:creationId xmlns:a16="http://schemas.microsoft.com/office/drawing/2014/main" id="{B0F2C320-9DCE-00A0-4ED6-3D760ACB48BF}"/>
              </a:ext>
            </a:extLst>
          </p:cNvPr>
          <p:cNvCxnSpPr>
            <a:stCxn id="78" idx="6"/>
            <a:endCxn id="24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" name="Google Shape;12398;p22">
            <a:extLst>
              <a:ext uri="{FF2B5EF4-FFF2-40B4-BE49-F238E27FC236}">
                <a16:creationId xmlns:a16="http://schemas.microsoft.com/office/drawing/2014/main" id="{728BAAA9-6353-53DB-F151-360970099D35}"/>
              </a:ext>
            </a:extLst>
          </p:cNvPr>
          <p:cNvCxnSpPr>
            <a:stCxn id="78" idx="6"/>
            <a:endCxn id="74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" name="Google Shape;12399;p22">
            <a:extLst>
              <a:ext uri="{FF2B5EF4-FFF2-40B4-BE49-F238E27FC236}">
                <a16:creationId xmlns:a16="http://schemas.microsoft.com/office/drawing/2014/main" id="{73DEA365-FC46-1A70-E5BD-62A556259A57}"/>
              </a:ext>
            </a:extLst>
          </p:cNvPr>
          <p:cNvCxnSpPr>
            <a:stCxn id="78" idx="6"/>
            <a:endCxn id="29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2" name="Google Shape;12400;p22">
            <a:extLst>
              <a:ext uri="{FF2B5EF4-FFF2-40B4-BE49-F238E27FC236}">
                <a16:creationId xmlns:a16="http://schemas.microsoft.com/office/drawing/2014/main" id="{8061B6AA-9619-032B-3A77-B13CAE52E7B4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Arial"/>
                <a:sym typeface="Arial"/>
              </a:rPr>
              <a:t>75%</a:t>
            </a:r>
            <a:endParaRPr sz="6000" b="1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401;p22">
            <a:extLst>
              <a:ext uri="{FF2B5EF4-FFF2-40B4-BE49-F238E27FC236}">
                <a16:creationId xmlns:a16="http://schemas.microsoft.com/office/drawing/2014/main" id="{C997103A-53BE-D24E-8877-3829BDC89341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/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239331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7448;p72">
            <a:extLst>
              <a:ext uri="{FF2B5EF4-FFF2-40B4-BE49-F238E27FC236}">
                <a16:creationId xmlns:a16="http://schemas.microsoft.com/office/drawing/2014/main" id="{D63EFACC-EFF1-4089-B7EB-D1E2558B5F7A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6" name="Google Shape;7449;p72">
              <a:extLst>
                <a:ext uri="{FF2B5EF4-FFF2-40B4-BE49-F238E27FC236}">
                  <a16:creationId xmlns:a16="http://schemas.microsoft.com/office/drawing/2014/main" id="{A84ED6EC-0299-DC44-B4A6-376A68C310B9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3" name="Google Shape;7450;p72">
                <a:extLst>
                  <a:ext uri="{FF2B5EF4-FFF2-40B4-BE49-F238E27FC236}">
                    <a16:creationId xmlns:a16="http://schemas.microsoft.com/office/drawing/2014/main" id="{C3843B0E-9BB7-C11D-743C-919733B69967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1;p72">
                <a:extLst>
                  <a:ext uri="{FF2B5EF4-FFF2-40B4-BE49-F238E27FC236}">
                    <a16:creationId xmlns:a16="http://schemas.microsoft.com/office/drawing/2014/main" id="{25987374-A344-98DB-EE38-15A486FD0DE0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2;p72">
                <a:extLst>
                  <a:ext uri="{FF2B5EF4-FFF2-40B4-BE49-F238E27FC236}">
                    <a16:creationId xmlns:a16="http://schemas.microsoft.com/office/drawing/2014/main" id="{30AF30E2-BE00-A8EB-FF3B-10B259555261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3;p72">
                <a:extLst>
                  <a:ext uri="{FF2B5EF4-FFF2-40B4-BE49-F238E27FC236}">
                    <a16:creationId xmlns:a16="http://schemas.microsoft.com/office/drawing/2014/main" id="{36619C7C-7F60-18A4-D4C7-134065A441D6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4;p72">
                <a:extLst>
                  <a:ext uri="{FF2B5EF4-FFF2-40B4-BE49-F238E27FC236}">
                    <a16:creationId xmlns:a16="http://schemas.microsoft.com/office/drawing/2014/main" id="{9AEE8D85-B8CC-1D03-FCBC-BBA95DB9024E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5;p72">
                <a:extLst>
                  <a:ext uri="{FF2B5EF4-FFF2-40B4-BE49-F238E27FC236}">
                    <a16:creationId xmlns:a16="http://schemas.microsoft.com/office/drawing/2014/main" id="{431A554B-21A7-5103-12FB-A39A4133F156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6;p72">
                <a:extLst>
                  <a:ext uri="{FF2B5EF4-FFF2-40B4-BE49-F238E27FC236}">
                    <a16:creationId xmlns:a16="http://schemas.microsoft.com/office/drawing/2014/main" id="{80573EB0-BBB0-873D-0C51-EB32513E8BA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7457;p72">
              <a:extLst>
                <a:ext uri="{FF2B5EF4-FFF2-40B4-BE49-F238E27FC236}">
                  <a16:creationId xmlns:a16="http://schemas.microsoft.com/office/drawing/2014/main" id="{A41C9427-9D87-E975-09E0-6F1DA9117755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8" name="Google Shape;7458;p72">
                <a:extLst>
                  <a:ext uri="{FF2B5EF4-FFF2-40B4-BE49-F238E27FC236}">
                    <a16:creationId xmlns:a16="http://schemas.microsoft.com/office/drawing/2014/main" id="{22881ACE-F40F-AA2B-A513-283B4DA584E1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59;p72">
                <a:extLst>
                  <a:ext uri="{FF2B5EF4-FFF2-40B4-BE49-F238E27FC236}">
                    <a16:creationId xmlns:a16="http://schemas.microsoft.com/office/drawing/2014/main" id="{388EA23F-8716-D35E-43FE-5ABFB7DC2D43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0;p72">
                <a:extLst>
                  <a:ext uri="{FF2B5EF4-FFF2-40B4-BE49-F238E27FC236}">
                    <a16:creationId xmlns:a16="http://schemas.microsoft.com/office/drawing/2014/main" id="{F2ED51F9-5E8F-428E-8BAC-702D934647F9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1;p72">
                <a:extLst>
                  <a:ext uri="{FF2B5EF4-FFF2-40B4-BE49-F238E27FC236}">
                    <a16:creationId xmlns:a16="http://schemas.microsoft.com/office/drawing/2014/main" id="{700E2D16-4B9D-F849-03C7-F0816A974234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2;p72">
                <a:extLst>
                  <a:ext uri="{FF2B5EF4-FFF2-40B4-BE49-F238E27FC236}">
                    <a16:creationId xmlns:a16="http://schemas.microsoft.com/office/drawing/2014/main" id="{B5432AA8-B82E-0C24-FC42-E277F426DAFB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" name="Google Shape;7463;p72">
            <a:extLst>
              <a:ext uri="{FF2B5EF4-FFF2-40B4-BE49-F238E27FC236}">
                <a16:creationId xmlns:a16="http://schemas.microsoft.com/office/drawing/2014/main" id="{0F6D82D4-087D-8178-F049-3F8AC1B1485D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1" name="Google Shape;7464;p72">
              <a:extLst>
                <a:ext uri="{FF2B5EF4-FFF2-40B4-BE49-F238E27FC236}">
                  <a16:creationId xmlns:a16="http://schemas.microsoft.com/office/drawing/2014/main" id="{78C117B9-BD8A-FD4F-D2AF-0851CB0CCA69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8" name="Google Shape;7465;p72">
                <a:extLst>
                  <a:ext uri="{FF2B5EF4-FFF2-40B4-BE49-F238E27FC236}">
                    <a16:creationId xmlns:a16="http://schemas.microsoft.com/office/drawing/2014/main" id="{00938BBB-A3CE-5F9D-3863-6F1F023317B1}"/>
                  </a:ext>
                </a:extLst>
              </p:cNvPr>
              <p:cNvCxnSpPr>
                <a:endCxn id="28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" name="Google Shape;7467;p72">
                <a:extLst>
                  <a:ext uri="{FF2B5EF4-FFF2-40B4-BE49-F238E27FC236}">
                    <a16:creationId xmlns:a16="http://schemas.microsoft.com/office/drawing/2014/main" id="{402D066B-BB80-9DE2-E7BD-3EE8C97FE720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" name="Google Shape;7468;p72">
                <a:extLst>
                  <a:ext uri="{FF2B5EF4-FFF2-40B4-BE49-F238E27FC236}">
                    <a16:creationId xmlns:a16="http://schemas.microsoft.com/office/drawing/2014/main" id="{EB5101EC-B156-91C1-73F4-75349E20C0F7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" name="Google Shape;7469;p72">
                <a:extLst>
                  <a:ext uri="{FF2B5EF4-FFF2-40B4-BE49-F238E27FC236}">
                    <a16:creationId xmlns:a16="http://schemas.microsoft.com/office/drawing/2014/main" id="{F99C06B1-33D8-2257-B46F-6E52689031D6}"/>
                  </a:ext>
                </a:extLst>
              </p:cNvPr>
              <p:cNvCxnSpPr>
                <a:stCxn id="28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2" name="Google Shape;7470;p72">
              <a:extLst>
                <a:ext uri="{FF2B5EF4-FFF2-40B4-BE49-F238E27FC236}">
                  <a16:creationId xmlns:a16="http://schemas.microsoft.com/office/drawing/2014/main" id="{0954C843-0A07-688A-499F-2F134136EEBD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6" name="Google Shape;7471;p72">
                <a:extLst>
                  <a:ext uri="{FF2B5EF4-FFF2-40B4-BE49-F238E27FC236}">
                    <a16:creationId xmlns:a16="http://schemas.microsoft.com/office/drawing/2014/main" id="{2A94E7A4-7A79-E830-3069-03916942C813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Google Shape;7472;p72">
                <a:extLst>
                  <a:ext uri="{FF2B5EF4-FFF2-40B4-BE49-F238E27FC236}">
                    <a16:creationId xmlns:a16="http://schemas.microsoft.com/office/drawing/2014/main" id="{6ED0D845-71C3-950B-B2AE-ED70A62864CE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3" name="Google Shape;7473;p72">
              <a:extLst>
                <a:ext uri="{FF2B5EF4-FFF2-40B4-BE49-F238E27FC236}">
                  <a16:creationId xmlns:a16="http://schemas.microsoft.com/office/drawing/2014/main" id="{32E93DA2-8722-3600-6529-15864C3CEAA7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7474;p72">
              <a:extLst>
                <a:ext uri="{FF2B5EF4-FFF2-40B4-BE49-F238E27FC236}">
                  <a16:creationId xmlns:a16="http://schemas.microsoft.com/office/drawing/2014/main" id="{E62A9B1B-DD62-8953-CB1A-D9BD95F9F0B1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" name="Google Shape;7475;p72">
              <a:extLst>
                <a:ext uri="{FF2B5EF4-FFF2-40B4-BE49-F238E27FC236}">
                  <a16:creationId xmlns:a16="http://schemas.microsoft.com/office/drawing/2014/main" id="{172D4BEB-5E72-A0DD-0F1A-9BFF21F512D6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" name="Google Shape;7476;p72">
                <a:extLst>
                  <a:ext uri="{FF2B5EF4-FFF2-40B4-BE49-F238E27FC236}">
                    <a16:creationId xmlns:a16="http://schemas.microsoft.com/office/drawing/2014/main" id="{0D37099F-580F-8F28-1F78-59DF32AC2C8F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7477;p72">
                <a:extLst>
                  <a:ext uri="{FF2B5EF4-FFF2-40B4-BE49-F238E27FC236}">
                    <a16:creationId xmlns:a16="http://schemas.microsoft.com/office/drawing/2014/main" id="{0F546E8F-1239-5BBC-BD3C-258FF99FF76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6" name="Google Shape;7478;p72">
              <a:extLst>
                <a:ext uri="{FF2B5EF4-FFF2-40B4-BE49-F238E27FC236}">
                  <a16:creationId xmlns:a16="http://schemas.microsoft.com/office/drawing/2014/main" id="{E006EADB-E123-6ABE-CFF4-81676ADB605B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68" name="Google Shape;7479;p72">
                <a:extLst>
                  <a:ext uri="{FF2B5EF4-FFF2-40B4-BE49-F238E27FC236}">
                    <a16:creationId xmlns:a16="http://schemas.microsoft.com/office/drawing/2014/main" id="{4E12F662-DDA5-DD18-C843-1800AE67E74B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9" name="Google Shape;7480;p72">
                <a:extLst>
                  <a:ext uri="{FF2B5EF4-FFF2-40B4-BE49-F238E27FC236}">
                    <a16:creationId xmlns:a16="http://schemas.microsoft.com/office/drawing/2014/main" id="{259D1250-4CEE-BAEE-517F-9EFC0BAECE7E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7" name="Google Shape;7481;p72">
              <a:extLst>
                <a:ext uri="{FF2B5EF4-FFF2-40B4-BE49-F238E27FC236}">
                  <a16:creationId xmlns:a16="http://schemas.microsoft.com/office/drawing/2014/main" id="{A25C1458-8A00-70BC-E0B1-ED6B96B683FF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7466;p72">
              <a:extLst>
                <a:ext uri="{FF2B5EF4-FFF2-40B4-BE49-F238E27FC236}">
                  <a16:creationId xmlns:a16="http://schemas.microsoft.com/office/drawing/2014/main" id="{9746A836-12F2-371A-789E-47F9283F3479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" name="Google Shape;7482;p72">
              <a:extLst>
                <a:ext uri="{FF2B5EF4-FFF2-40B4-BE49-F238E27FC236}">
                  <a16:creationId xmlns:a16="http://schemas.microsoft.com/office/drawing/2014/main" id="{1FFE7A89-06A8-6E45-2A2A-E0A3A5107B2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66" name="Google Shape;7483;p72">
                <a:extLst>
                  <a:ext uri="{FF2B5EF4-FFF2-40B4-BE49-F238E27FC236}">
                    <a16:creationId xmlns:a16="http://schemas.microsoft.com/office/drawing/2014/main" id="{02EDA8A7-1C76-D3C0-0E78-607C2C2E99A2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7" name="Google Shape;7484;p72">
                <a:extLst>
                  <a:ext uri="{FF2B5EF4-FFF2-40B4-BE49-F238E27FC236}">
                    <a16:creationId xmlns:a16="http://schemas.microsoft.com/office/drawing/2014/main" id="{B30EA4EA-E55B-3C6B-4956-88C4B4A890A1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" name="Google Shape;7485;p72">
            <a:extLst>
              <a:ext uri="{FF2B5EF4-FFF2-40B4-BE49-F238E27FC236}">
                <a16:creationId xmlns:a16="http://schemas.microsoft.com/office/drawing/2014/main" id="{0296D427-622D-E026-6BAE-5FCD91DA68A7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83" name="Google Shape;7486;p72">
              <a:extLst>
                <a:ext uri="{FF2B5EF4-FFF2-40B4-BE49-F238E27FC236}">
                  <a16:creationId xmlns:a16="http://schemas.microsoft.com/office/drawing/2014/main" id="{F1743AB8-D710-3330-3EB8-129BEED6DE47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100" name="Google Shape;7487;p72">
                <a:extLst>
                  <a:ext uri="{FF2B5EF4-FFF2-40B4-BE49-F238E27FC236}">
                    <a16:creationId xmlns:a16="http://schemas.microsoft.com/office/drawing/2014/main" id="{A1488F07-CA14-06FA-B694-23833DCF47B3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" name="Google Shape;7488;p72">
                <a:extLst>
                  <a:ext uri="{FF2B5EF4-FFF2-40B4-BE49-F238E27FC236}">
                    <a16:creationId xmlns:a16="http://schemas.microsoft.com/office/drawing/2014/main" id="{4BDBF59B-647D-9B31-E1BD-2BBD94A74C34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" name="Google Shape;7489;p72">
                <a:extLst>
                  <a:ext uri="{FF2B5EF4-FFF2-40B4-BE49-F238E27FC236}">
                    <a16:creationId xmlns:a16="http://schemas.microsoft.com/office/drawing/2014/main" id="{3318B743-0EC7-3D7A-0E5F-807F1301934C}"/>
                  </a:ext>
                </a:extLst>
              </p:cNvPr>
              <p:cNvCxnSpPr>
                <a:stCxn id="89" idx="6"/>
                <a:endCxn id="98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4" name="Google Shape;7492;p72">
              <a:extLst>
                <a:ext uri="{FF2B5EF4-FFF2-40B4-BE49-F238E27FC236}">
                  <a16:creationId xmlns:a16="http://schemas.microsoft.com/office/drawing/2014/main" id="{4C7C04E9-8B4B-62E5-AC6E-D9C214A2A440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97" name="Google Shape;7493;p72">
                <a:extLst>
                  <a:ext uri="{FF2B5EF4-FFF2-40B4-BE49-F238E27FC236}">
                    <a16:creationId xmlns:a16="http://schemas.microsoft.com/office/drawing/2014/main" id="{F7A2EBDA-F3E6-A885-DF7E-997756A4844C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8" name="Google Shape;7491;p72">
                <a:extLst>
                  <a:ext uri="{FF2B5EF4-FFF2-40B4-BE49-F238E27FC236}">
                    <a16:creationId xmlns:a16="http://schemas.microsoft.com/office/drawing/2014/main" id="{D0D1D2B5-3DA7-7398-7B71-1BE86A5A05AB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494;p72">
                <a:extLst>
                  <a:ext uri="{FF2B5EF4-FFF2-40B4-BE49-F238E27FC236}">
                    <a16:creationId xmlns:a16="http://schemas.microsoft.com/office/drawing/2014/main" id="{BB82476E-73E4-26BB-6410-F057E66CE135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" name="Google Shape;7495;p72">
              <a:extLst>
                <a:ext uri="{FF2B5EF4-FFF2-40B4-BE49-F238E27FC236}">
                  <a16:creationId xmlns:a16="http://schemas.microsoft.com/office/drawing/2014/main" id="{C9B8D3E8-54DC-6E5C-9113-9B9AC2A87975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94" name="Google Shape;7496;p72">
                <a:extLst>
                  <a:ext uri="{FF2B5EF4-FFF2-40B4-BE49-F238E27FC236}">
                    <a16:creationId xmlns:a16="http://schemas.microsoft.com/office/drawing/2014/main" id="{69CCB15A-4377-3AE9-4F8B-EC9C048AFB1B}"/>
                  </a:ext>
                </a:extLst>
              </p:cNvPr>
              <p:cNvCxnSpPr>
                <a:stCxn id="96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5" name="Google Shape;7498;p72">
                <a:extLst>
                  <a:ext uri="{FF2B5EF4-FFF2-40B4-BE49-F238E27FC236}">
                    <a16:creationId xmlns:a16="http://schemas.microsoft.com/office/drawing/2014/main" id="{1E780FEB-35B3-A32B-B09B-88BCE6B88E63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497;p72">
                <a:extLst>
                  <a:ext uri="{FF2B5EF4-FFF2-40B4-BE49-F238E27FC236}">
                    <a16:creationId xmlns:a16="http://schemas.microsoft.com/office/drawing/2014/main" id="{9187E85E-F501-DF89-F83C-52A7FBEF1FA4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" name="Google Shape;7499;p72">
              <a:extLst>
                <a:ext uri="{FF2B5EF4-FFF2-40B4-BE49-F238E27FC236}">
                  <a16:creationId xmlns:a16="http://schemas.microsoft.com/office/drawing/2014/main" id="{049407EE-ADD4-0429-B46F-97CE1E23CAE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91" name="Google Shape;7500;p72">
                <a:extLst>
                  <a:ext uri="{FF2B5EF4-FFF2-40B4-BE49-F238E27FC236}">
                    <a16:creationId xmlns:a16="http://schemas.microsoft.com/office/drawing/2014/main" id="{F6B03879-8BD2-9643-27B0-B98320E42434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2" name="Google Shape;7501;p72">
                <a:extLst>
                  <a:ext uri="{FF2B5EF4-FFF2-40B4-BE49-F238E27FC236}">
                    <a16:creationId xmlns:a16="http://schemas.microsoft.com/office/drawing/2014/main" id="{7BD0B111-C646-4843-0A8F-9EB6FA6EE927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502;p72">
                <a:extLst>
                  <a:ext uri="{FF2B5EF4-FFF2-40B4-BE49-F238E27FC236}">
                    <a16:creationId xmlns:a16="http://schemas.microsoft.com/office/drawing/2014/main" id="{0BC7BE29-D493-9FA7-F398-77CB2FB5578C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" name="Google Shape;7503;p72">
              <a:extLst>
                <a:ext uri="{FF2B5EF4-FFF2-40B4-BE49-F238E27FC236}">
                  <a16:creationId xmlns:a16="http://schemas.microsoft.com/office/drawing/2014/main" id="{7B7A5CCF-9FA6-BEBB-3B98-10070AF46689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88" name="Google Shape;7504;p72">
                <a:extLst>
                  <a:ext uri="{FF2B5EF4-FFF2-40B4-BE49-F238E27FC236}">
                    <a16:creationId xmlns:a16="http://schemas.microsoft.com/office/drawing/2014/main" id="{E5CBC94D-3CD2-048E-D072-42BF8F131787}"/>
                  </a:ext>
                </a:extLst>
              </p:cNvPr>
              <p:cNvCxnSpPr>
                <a:stCxn id="90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9" name="Google Shape;7490;p72">
                <a:extLst>
                  <a:ext uri="{FF2B5EF4-FFF2-40B4-BE49-F238E27FC236}">
                    <a16:creationId xmlns:a16="http://schemas.microsoft.com/office/drawing/2014/main" id="{E95DA956-3CB7-93C2-D10F-D6E81522A559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505;p72">
                <a:extLst>
                  <a:ext uri="{FF2B5EF4-FFF2-40B4-BE49-F238E27FC236}">
                    <a16:creationId xmlns:a16="http://schemas.microsoft.com/office/drawing/2014/main" id="{AFB10195-1B12-B9C2-2BF6-9438415ACAEE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3" name="Google Shape;7506;p72">
            <a:extLst>
              <a:ext uri="{FF2B5EF4-FFF2-40B4-BE49-F238E27FC236}">
                <a16:creationId xmlns:a16="http://schemas.microsoft.com/office/drawing/2014/main" id="{1EC87013-4A68-05F4-0E7F-DD5557ADA7BD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104" name="Google Shape;7507;p72">
              <a:extLst>
                <a:ext uri="{FF2B5EF4-FFF2-40B4-BE49-F238E27FC236}">
                  <a16:creationId xmlns:a16="http://schemas.microsoft.com/office/drawing/2014/main" id="{54F9B8EE-130B-5062-1C18-B513E8A77AD0}"/>
                </a:ext>
              </a:extLst>
            </p:cNvPr>
            <p:cNvCxnSpPr>
              <a:stCxn id="110" idx="4"/>
              <a:endCxn id="112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10;p72">
              <a:extLst>
                <a:ext uri="{FF2B5EF4-FFF2-40B4-BE49-F238E27FC236}">
                  <a16:creationId xmlns:a16="http://schemas.microsoft.com/office/drawing/2014/main" id="{5E7D8AD1-94D7-B751-8D7B-794C728320FA}"/>
                </a:ext>
              </a:extLst>
            </p:cNvPr>
            <p:cNvCxnSpPr>
              <a:stCxn id="112" idx="0"/>
              <a:endCxn id="109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7512;p72">
              <a:extLst>
                <a:ext uri="{FF2B5EF4-FFF2-40B4-BE49-F238E27FC236}">
                  <a16:creationId xmlns:a16="http://schemas.microsoft.com/office/drawing/2014/main" id="{E2E56F50-93D5-007C-C4AB-E6256AA9391D}"/>
                </a:ext>
              </a:extLst>
            </p:cNvPr>
            <p:cNvCxnSpPr>
              <a:stCxn id="109" idx="4"/>
              <a:endCxn id="111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7514;p72">
              <a:extLst>
                <a:ext uri="{FF2B5EF4-FFF2-40B4-BE49-F238E27FC236}">
                  <a16:creationId xmlns:a16="http://schemas.microsoft.com/office/drawing/2014/main" id="{AABBE32A-04E4-35C6-370F-091325E217B4}"/>
                </a:ext>
              </a:extLst>
            </p:cNvPr>
            <p:cNvCxnSpPr>
              <a:stCxn id="111" idx="0"/>
              <a:endCxn id="108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" name="Google Shape;7515;p72">
              <a:extLst>
                <a:ext uri="{FF2B5EF4-FFF2-40B4-BE49-F238E27FC236}">
                  <a16:creationId xmlns:a16="http://schemas.microsoft.com/office/drawing/2014/main" id="{45D231FD-A044-7958-643D-63D735028709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7511;p72">
              <a:extLst>
                <a:ext uri="{FF2B5EF4-FFF2-40B4-BE49-F238E27FC236}">
                  <a16:creationId xmlns:a16="http://schemas.microsoft.com/office/drawing/2014/main" id="{3EC55D21-68B0-BF23-66DE-BA070EB2BD43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7508;p72">
              <a:extLst>
                <a:ext uri="{FF2B5EF4-FFF2-40B4-BE49-F238E27FC236}">
                  <a16:creationId xmlns:a16="http://schemas.microsoft.com/office/drawing/2014/main" id="{4B66F29B-9428-2E53-379B-9297D09FE2DB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7513;p72">
              <a:extLst>
                <a:ext uri="{FF2B5EF4-FFF2-40B4-BE49-F238E27FC236}">
                  <a16:creationId xmlns:a16="http://schemas.microsoft.com/office/drawing/2014/main" id="{E3E8921E-6335-ED79-08E3-A457D58BAC8E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7509;p72">
              <a:extLst>
                <a:ext uri="{FF2B5EF4-FFF2-40B4-BE49-F238E27FC236}">
                  <a16:creationId xmlns:a16="http://schemas.microsoft.com/office/drawing/2014/main" id="{A7D3BC6A-6D5D-81D2-CB1C-34D818C0BFA9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7516;p72">
            <a:extLst>
              <a:ext uri="{FF2B5EF4-FFF2-40B4-BE49-F238E27FC236}">
                <a16:creationId xmlns:a16="http://schemas.microsoft.com/office/drawing/2014/main" id="{9A4CBBD7-C40C-DB71-4718-ADB258C5229F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114" name="Google Shape;7517;p72">
              <a:extLst>
                <a:ext uri="{FF2B5EF4-FFF2-40B4-BE49-F238E27FC236}">
                  <a16:creationId xmlns:a16="http://schemas.microsoft.com/office/drawing/2014/main" id="{85243F9B-8E32-90A2-34EC-AD3972511D23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18;p72">
              <a:extLst>
                <a:ext uri="{FF2B5EF4-FFF2-40B4-BE49-F238E27FC236}">
                  <a16:creationId xmlns:a16="http://schemas.microsoft.com/office/drawing/2014/main" id="{8FD06D19-3400-1047-82FD-7F6B99C600BE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19;p72">
              <a:extLst>
                <a:ext uri="{FF2B5EF4-FFF2-40B4-BE49-F238E27FC236}">
                  <a16:creationId xmlns:a16="http://schemas.microsoft.com/office/drawing/2014/main" id="{741FC7C2-3DF6-5DD4-9FFB-88BCB65D7A9C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20;p72">
              <a:extLst>
                <a:ext uri="{FF2B5EF4-FFF2-40B4-BE49-F238E27FC236}">
                  <a16:creationId xmlns:a16="http://schemas.microsoft.com/office/drawing/2014/main" id="{B9A38000-E3A2-2026-A35B-219335B4CB2F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21;p72">
              <a:extLst>
                <a:ext uri="{FF2B5EF4-FFF2-40B4-BE49-F238E27FC236}">
                  <a16:creationId xmlns:a16="http://schemas.microsoft.com/office/drawing/2014/main" id="{4E9792D3-14B3-21ED-8D19-F1B8F2DA19E9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9" name="Google Shape;7522;p72">
            <a:extLst>
              <a:ext uri="{FF2B5EF4-FFF2-40B4-BE49-F238E27FC236}">
                <a16:creationId xmlns:a16="http://schemas.microsoft.com/office/drawing/2014/main" id="{08D84D06-F290-8099-ED32-50D910A1E3A7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120" name="Google Shape;7523;p72">
              <a:extLst>
                <a:ext uri="{FF2B5EF4-FFF2-40B4-BE49-F238E27FC236}">
                  <a16:creationId xmlns:a16="http://schemas.microsoft.com/office/drawing/2014/main" id="{B754CC4F-E040-4D88-C99C-F3D3A375C8FA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24;p72">
              <a:extLst>
                <a:ext uri="{FF2B5EF4-FFF2-40B4-BE49-F238E27FC236}">
                  <a16:creationId xmlns:a16="http://schemas.microsoft.com/office/drawing/2014/main" id="{B216C445-08A6-C20C-F96A-56AD6BD0009F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25;p72">
              <a:extLst>
                <a:ext uri="{FF2B5EF4-FFF2-40B4-BE49-F238E27FC236}">
                  <a16:creationId xmlns:a16="http://schemas.microsoft.com/office/drawing/2014/main" id="{0542C329-F8E8-8F91-13B7-8F552E1B6539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3" name="Google Shape;7526;p72">
              <a:extLst>
                <a:ext uri="{FF2B5EF4-FFF2-40B4-BE49-F238E27FC236}">
                  <a16:creationId xmlns:a16="http://schemas.microsoft.com/office/drawing/2014/main" id="{F231A46C-65F5-B0DE-4EFF-673D9E0AFB6C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4" name="Google Shape;7527;p72">
              <a:extLst>
                <a:ext uri="{FF2B5EF4-FFF2-40B4-BE49-F238E27FC236}">
                  <a16:creationId xmlns:a16="http://schemas.microsoft.com/office/drawing/2014/main" id="{BFE1E0A4-F728-FB1F-8A46-09790549624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7528;p72">
              <a:extLst>
                <a:ext uri="{FF2B5EF4-FFF2-40B4-BE49-F238E27FC236}">
                  <a16:creationId xmlns:a16="http://schemas.microsoft.com/office/drawing/2014/main" id="{F24058B8-D40F-C0B8-6DE4-119D8FCC3287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6" name="Google Shape;7529;p72">
            <a:extLst>
              <a:ext uri="{FF2B5EF4-FFF2-40B4-BE49-F238E27FC236}">
                <a16:creationId xmlns:a16="http://schemas.microsoft.com/office/drawing/2014/main" id="{0E5FA4FF-8F92-CE4E-E8CB-B51EB90E2D2A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127" name="Google Shape;7530;p72">
              <a:extLst>
                <a:ext uri="{FF2B5EF4-FFF2-40B4-BE49-F238E27FC236}">
                  <a16:creationId xmlns:a16="http://schemas.microsoft.com/office/drawing/2014/main" id="{296258D1-CD22-9FD1-5DC3-1A7A2EE6B5A3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8" name="Google Shape;7531;p72">
              <a:extLst>
                <a:ext uri="{FF2B5EF4-FFF2-40B4-BE49-F238E27FC236}">
                  <a16:creationId xmlns:a16="http://schemas.microsoft.com/office/drawing/2014/main" id="{57B4A454-2ABE-62FD-6969-B7D4173A67CA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9" name="Google Shape;7532;p72">
              <a:extLst>
                <a:ext uri="{FF2B5EF4-FFF2-40B4-BE49-F238E27FC236}">
                  <a16:creationId xmlns:a16="http://schemas.microsoft.com/office/drawing/2014/main" id="{4CF43C07-4817-1866-5D42-3251EA7F6DD7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30" name="Google Shape;7533;p72">
              <a:extLst>
                <a:ext uri="{FF2B5EF4-FFF2-40B4-BE49-F238E27FC236}">
                  <a16:creationId xmlns:a16="http://schemas.microsoft.com/office/drawing/2014/main" id="{6BDDDADA-EC3C-A08F-4E84-5A1AB647FAC3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31" name="Google Shape;7534;p72">
              <a:extLst>
                <a:ext uri="{FF2B5EF4-FFF2-40B4-BE49-F238E27FC236}">
                  <a16:creationId xmlns:a16="http://schemas.microsoft.com/office/drawing/2014/main" id="{44058FE5-513D-9F72-AF05-ED7FAC77309E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32" name="Google Shape;7535;p72">
                <a:extLst>
                  <a:ext uri="{FF2B5EF4-FFF2-40B4-BE49-F238E27FC236}">
                    <a16:creationId xmlns:a16="http://schemas.microsoft.com/office/drawing/2014/main" id="{F6FCBF50-1615-01F9-7CA8-08AE58ADD5A3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7536;p72">
                <a:extLst>
                  <a:ext uri="{FF2B5EF4-FFF2-40B4-BE49-F238E27FC236}">
                    <a16:creationId xmlns:a16="http://schemas.microsoft.com/office/drawing/2014/main" id="{6EE0E8E8-EB76-032D-872E-FBB0D2A6835B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7537;p72">
                <a:extLst>
                  <a:ext uri="{FF2B5EF4-FFF2-40B4-BE49-F238E27FC236}">
                    <a16:creationId xmlns:a16="http://schemas.microsoft.com/office/drawing/2014/main" id="{04B7E5F7-3C0D-50BF-951E-FE3353CE299A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35" name="Google Shape;7538;p72">
            <a:extLst>
              <a:ext uri="{FF2B5EF4-FFF2-40B4-BE49-F238E27FC236}">
                <a16:creationId xmlns:a16="http://schemas.microsoft.com/office/drawing/2014/main" id="{9B0FF7F1-F57B-6775-E783-350E8223C6EE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36" name="Google Shape;7539;p72">
              <a:extLst>
                <a:ext uri="{FF2B5EF4-FFF2-40B4-BE49-F238E27FC236}">
                  <a16:creationId xmlns:a16="http://schemas.microsoft.com/office/drawing/2014/main" id="{2D3D0149-6631-A7A8-E6AE-62049FB2F5CD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7540;p72">
              <a:extLst>
                <a:ext uri="{FF2B5EF4-FFF2-40B4-BE49-F238E27FC236}">
                  <a16:creationId xmlns:a16="http://schemas.microsoft.com/office/drawing/2014/main" id="{F8877155-B802-7788-0598-647700077B56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7541;p72">
              <a:extLst>
                <a:ext uri="{FF2B5EF4-FFF2-40B4-BE49-F238E27FC236}">
                  <a16:creationId xmlns:a16="http://schemas.microsoft.com/office/drawing/2014/main" id="{5B571C0B-7200-2AEC-285C-69384D2B4A3D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39" name="Google Shape;7542;p72">
              <a:extLst>
                <a:ext uri="{FF2B5EF4-FFF2-40B4-BE49-F238E27FC236}">
                  <a16:creationId xmlns:a16="http://schemas.microsoft.com/office/drawing/2014/main" id="{76B189EE-FEBB-CA49-894A-D25829E4EBB0}"/>
                </a:ext>
              </a:extLst>
            </p:cNvPr>
            <p:cNvCxnSpPr>
              <a:stCxn id="136" idx="6"/>
              <a:endCxn id="137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7543;p72">
              <a:extLst>
                <a:ext uri="{FF2B5EF4-FFF2-40B4-BE49-F238E27FC236}">
                  <a16:creationId xmlns:a16="http://schemas.microsoft.com/office/drawing/2014/main" id="{10F51712-E9E8-C67A-857E-A60173D90FEA}"/>
                </a:ext>
              </a:extLst>
            </p:cNvPr>
            <p:cNvCxnSpPr>
              <a:stCxn id="137" idx="4"/>
              <a:endCxn id="143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7545;p72">
              <a:extLst>
                <a:ext uri="{FF2B5EF4-FFF2-40B4-BE49-F238E27FC236}">
                  <a16:creationId xmlns:a16="http://schemas.microsoft.com/office/drawing/2014/main" id="{25DD3ADD-B339-11DA-3145-3C8151BE886F}"/>
                </a:ext>
              </a:extLst>
            </p:cNvPr>
            <p:cNvCxnSpPr>
              <a:stCxn id="143" idx="6"/>
              <a:endCxn id="138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7546;p72">
              <a:extLst>
                <a:ext uri="{FF2B5EF4-FFF2-40B4-BE49-F238E27FC236}">
                  <a16:creationId xmlns:a16="http://schemas.microsoft.com/office/drawing/2014/main" id="{0337B903-1BBF-F0DC-A7CF-B46304C6C18F}"/>
                </a:ext>
              </a:extLst>
            </p:cNvPr>
            <p:cNvCxnSpPr>
              <a:stCxn id="138" idx="4"/>
              <a:endCxn id="144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3" name="Google Shape;7544;p72">
              <a:extLst>
                <a:ext uri="{FF2B5EF4-FFF2-40B4-BE49-F238E27FC236}">
                  <a16:creationId xmlns:a16="http://schemas.microsoft.com/office/drawing/2014/main" id="{FD99DE67-887B-70F8-690A-CAF08D49EF0A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7547;p72">
              <a:extLst>
                <a:ext uri="{FF2B5EF4-FFF2-40B4-BE49-F238E27FC236}">
                  <a16:creationId xmlns:a16="http://schemas.microsoft.com/office/drawing/2014/main" id="{D06F2BE0-B8BB-16EF-4D6C-922AD400D8DF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7548;p72">
              <a:extLst>
                <a:ext uri="{FF2B5EF4-FFF2-40B4-BE49-F238E27FC236}">
                  <a16:creationId xmlns:a16="http://schemas.microsoft.com/office/drawing/2014/main" id="{CD388982-E439-E97D-69D5-8A84EA3D5046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46" name="Google Shape;7549;p72">
              <a:extLst>
                <a:ext uri="{FF2B5EF4-FFF2-40B4-BE49-F238E27FC236}">
                  <a16:creationId xmlns:a16="http://schemas.microsoft.com/office/drawing/2014/main" id="{661BE68D-9323-5A5A-6E9A-69956553F5A1}"/>
                </a:ext>
              </a:extLst>
            </p:cNvPr>
            <p:cNvCxnSpPr>
              <a:endCxn id="145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7" name="Google Shape;7550;p72">
            <a:extLst>
              <a:ext uri="{FF2B5EF4-FFF2-40B4-BE49-F238E27FC236}">
                <a16:creationId xmlns:a16="http://schemas.microsoft.com/office/drawing/2014/main" id="{878E8697-BFC9-DF41-2BF0-D58288FDFD31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48" name="Google Shape;7551;p72">
              <a:extLst>
                <a:ext uri="{FF2B5EF4-FFF2-40B4-BE49-F238E27FC236}">
                  <a16:creationId xmlns:a16="http://schemas.microsoft.com/office/drawing/2014/main" id="{0817E539-F963-3D41-35F7-AC3462760755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7552;p72">
              <a:extLst>
                <a:ext uri="{FF2B5EF4-FFF2-40B4-BE49-F238E27FC236}">
                  <a16:creationId xmlns:a16="http://schemas.microsoft.com/office/drawing/2014/main" id="{882E9987-398B-0D29-BB2C-390656C4E7F7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7553;p72">
              <a:extLst>
                <a:ext uri="{FF2B5EF4-FFF2-40B4-BE49-F238E27FC236}">
                  <a16:creationId xmlns:a16="http://schemas.microsoft.com/office/drawing/2014/main" id="{ED5E915C-E973-5F5B-03F2-021070A14BA5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7554;p72">
              <a:extLst>
                <a:ext uri="{FF2B5EF4-FFF2-40B4-BE49-F238E27FC236}">
                  <a16:creationId xmlns:a16="http://schemas.microsoft.com/office/drawing/2014/main" id="{DF84EC7E-4F63-FF2E-83EA-81D41CB5E35A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7555;p72">
              <a:extLst>
                <a:ext uri="{FF2B5EF4-FFF2-40B4-BE49-F238E27FC236}">
                  <a16:creationId xmlns:a16="http://schemas.microsoft.com/office/drawing/2014/main" id="{B8D1A88C-0810-942B-F332-EC0DFBB906D4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3" name="Google Shape;7556;p72">
            <a:extLst>
              <a:ext uri="{FF2B5EF4-FFF2-40B4-BE49-F238E27FC236}">
                <a16:creationId xmlns:a16="http://schemas.microsoft.com/office/drawing/2014/main" id="{0C1B61B3-E528-6674-3F4C-AABCAEA000E3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54" name="Google Shape;7557;p72">
              <a:extLst>
                <a:ext uri="{FF2B5EF4-FFF2-40B4-BE49-F238E27FC236}">
                  <a16:creationId xmlns:a16="http://schemas.microsoft.com/office/drawing/2014/main" id="{4D90CC3E-E8C7-B005-5507-255E17B4DC66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7558;p72">
              <a:extLst>
                <a:ext uri="{FF2B5EF4-FFF2-40B4-BE49-F238E27FC236}">
                  <a16:creationId xmlns:a16="http://schemas.microsoft.com/office/drawing/2014/main" id="{C8924B02-E7EC-F3FE-F811-6E70B6480511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7559;p72">
              <a:extLst>
                <a:ext uri="{FF2B5EF4-FFF2-40B4-BE49-F238E27FC236}">
                  <a16:creationId xmlns:a16="http://schemas.microsoft.com/office/drawing/2014/main" id="{DF3B1A4A-5571-1D3A-8257-933D43554B34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7560;p72">
              <a:extLst>
                <a:ext uri="{FF2B5EF4-FFF2-40B4-BE49-F238E27FC236}">
                  <a16:creationId xmlns:a16="http://schemas.microsoft.com/office/drawing/2014/main" id="{8E884E71-7C12-827D-EF91-E819A806241A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7561;p72">
              <a:extLst>
                <a:ext uri="{FF2B5EF4-FFF2-40B4-BE49-F238E27FC236}">
                  <a16:creationId xmlns:a16="http://schemas.microsoft.com/office/drawing/2014/main" id="{E83131DD-B296-304F-CBFF-EAE8E2A11A6B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59" name="Google Shape;7562;p72">
              <a:extLst>
                <a:ext uri="{FF2B5EF4-FFF2-40B4-BE49-F238E27FC236}">
                  <a16:creationId xmlns:a16="http://schemas.microsoft.com/office/drawing/2014/main" id="{AC6C21EA-095F-06A1-B1E5-D52F790688DA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7563;p72">
              <a:extLst>
                <a:ext uri="{FF2B5EF4-FFF2-40B4-BE49-F238E27FC236}">
                  <a16:creationId xmlns:a16="http://schemas.microsoft.com/office/drawing/2014/main" id="{E3AD60F3-E919-B5B8-9076-DAA7ECA65931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1" name="Google Shape;7564;p72">
              <a:extLst>
                <a:ext uri="{FF2B5EF4-FFF2-40B4-BE49-F238E27FC236}">
                  <a16:creationId xmlns:a16="http://schemas.microsoft.com/office/drawing/2014/main" id="{ABCE37C4-4C3C-8B3C-6925-2F3A50F4949E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2" name="Google Shape;7565;p72">
              <a:extLst>
                <a:ext uri="{FF2B5EF4-FFF2-40B4-BE49-F238E27FC236}">
                  <a16:creationId xmlns:a16="http://schemas.microsoft.com/office/drawing/2014/main" id="{2AF12D4D-C735-F36E-082E-7E8908C6E45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63" name="Google Shape;7566;p72">
            <a:extLst>
              <a:ext uri="{FF2B5EF4-FFF2-40B4-BE49-F238E27FC236}">
                <a16:creationId xmlns:a16="http://schemas.microsoft.com/office/drawing/2014/main" id="{6DE59DCB-8DEE-BA39-3271-D8DDD89A1F5C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64" name="Google Shape;7567;p72">
              <a:extLst>
                <a:ext uri="{FF2B5EF4-FFF2-40B4-BE49-F238E27FC236}">
                  <a16:creationId xmlns:a16="http://schemas.microsoft.com/office/drawing/2014/main" id="{D541A1C8-2FDC-F0A5-E3E5-A2B6A556B6E5}"/>
                </a:ext>
              </a:extLst>
            </p:cNvPr>
            <p:cNvCxnSpPr>
              <a:stCxn id="176" idx="2"/>
              <a:endCxn id="174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7570;p72">
              <a:extLst>
                <a:ext uri="{FF2B5EF4-FFF2-40B4-BE49-F238E27FC236}">
                  <a16:creationId xmlns:a16="http://schemas.microsoft.com/office/drawing/2014/main" id="{927A6BDF-167E-5E24-F71C-1CDF3314B987}"/>
                </a:ext>
              </a:extLst>
            </p:cNvPr>
            <p:cNvCxnSpPr>
              <a:stCxn id="175" idx="0"/>
              <a:endCxn id="176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7572;p72">
              <a:extLst>
                <a:ext uri="{FF2B5EF4-FFF2-40B4-BE49-F238E27FC236}">
                  <a16:creationId xmlns:a16="http://schemas.microsoft.com/office/drawing/2014/main" id="{A1D67B7A-66EB-B022-9C88-70A75C138E05}"/>
                </a:ext>
              </a:extLst>
            </p:cNvPr>
            <p:cNvCxnSpPr>
              <a:stCxn id="175" idx="2"/>
              <a:endCxn id="171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7" name="Google Shape;7574;p72">
              <a:extLst>
                <a:ext uri="{FF2B5EF4-FFF2-40B4-BE49-F238E27FC236}">
                  <a16:creationId xmlns:a16="http://schemas.microsoft.com/office/drawing/2014/main" id="{DB8DB249-E8A0-E226-84CB-57E32F136F1B}"/>
                </a:ext>
              </a:extLst>
            </p:cNvPr>
            <p:cNvCxnSpPr>
              <a:stCxn id="170" idx="0"/>
              <a:endCxn id="175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8" name="Google Shape;7576;p72">
              <a:extLst>
                <a:ext uri="{FF2B5EF4-FFF2-40B4-BE49-F238E27FC236}">
                  <a16:creationId xmlns:a16="http://schemas.microsoft.com/office/drawing/2014/main" id="{69494554-6442-36FC-BA46-567CF08CA175}"/>
                </a:ext>
              </a:extLst>
            </p:cNvPr>
            <p:cNvCxnSpPr>
              <a:stCxn id="174" idx="2"/>
              <a:endCxn id="173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9" name="Google Shape;7578;p72">
              <a:extLst>
                <a:ext uri="{FF2B5EF4-FFF2-40B4-BE49-F238E27FC236}">
                  <a16:creationId xmlns:a16="http://schemas.microsoft.com/office/drawing/2014/main" id="{A0F45D53-2BAE-EFA0-2C61-B2B832EE76C2}"/>
                </a:ext>
              </a:extLst>
            </p:cNvPr>
            <p:cNvCxnSpPr>
              <a:stCxn id="172" idx="0"/>
              <a:endCxn id="174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0" name="Google Shape;7575;p72">
              <a:extLst>
                <a:ext uri="{FF2B5EF4-FFF2-40B4-BE49-F238E27FC236}">
                  <a16:creationId xmlns:a16="http://schemas.microsoft.com/office/drawing/2014/main" id="{30B2484E-FDA6-B7BB-6D70-F17644CF22E5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1" name="Google Shape;7573;p72">
              <a:extLst>
                <a:ext uri="{FF2B5EF4-FFF2-40B4-BE49-F238E27FC236}">
                  <a16:creationId xmlns:a16="http://schemas.microsoft.com/office/drawing/2014/main" id="{7CED60BF-5827-F249-EC44-F7B5F109DCE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2" name="Google Shape;7579;p72">
              <a:extLst>
                <a:ext uri="{FF2B5EF4-FFF2-40B4-BE49-F238E27FC236}">
                  <a16:creationId xmlns:a16="http://schemas.microsoft.com/office/drawing/2014/main" id="{B2E56367-64E2-BD72-566F-E6C39F26D6AD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3" name="Google Shape;7577;p72">
              <a:extLst>
                <a:ext uri="{FF2B5EF4-FFF2-40B4-BE49-F238E27FC236}">
                  <a16:creationId xmlns:a16="http://schemas.microsoft.com/office/drawing/2014/main" id="{CA017E29-5841-C7F1-6424-372C160997C8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4" name="Google Shape;7569;p72">
              <a:extLst>
                <a:ext uri="{FF2B5EF4-FFF2-40B4-BE49-F238E27FC236}">
                  <a16:creationId xmlns:a16="http://schemas.microsoft.com/office/drawing/2014/main" id="{F823D319-2146-38AD-C8FA-7E8324249E78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5" name="Google Shape;7571;p72">
              <a:extLst>
                <a:ext uri="{FF2B5EF4-FFF2-40B4-BE49-F238E27FC236}">
                  <a16:creationId xmlns:a16="http://schemas.microsoft.com/office/drawing/2014/main" id="{B3BD4970-5A4B-83F0-3546-731BE0143CF1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6" name="Google Shape;7568;p72">
              <a:extLst>
                <a:ext uri="{FF2B5EF4-FFF2-40B4-BE49-F238E27FC236}">
                  <a16:creationId xmlns:a16="http://schemas.microsoft.com/office/drawing/2014/main" id="{C2996A6E-A30D-CBFC-E26F-251F00B1AD53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7" name="Google Shape;7580;p72">
            <a:extLst>
              <a:ext uri="{FF2B5EF4-FFF2-40B4-BE49-F238E27FC236}">
                <a16:creationId xmlns:a16="http://schemas.microsoft.com/office/drawing/2014/main" id="{EAF2376A-9ACA-7A5E-5FFE-9D502BD1B4CD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78" name="Google Shape;7581;p72">
              <a:extLst>
                <a:ext uri="{FF2B5EF4-FFF2-40B4-BE49-F238E27FC236}">
                  <a16:creationId xmlns:a16="http://schemas.microsoft.com/office/drawing/2014/main" id="{0A5E73F5-A652-F9A4-9B9B-F971F44C1CE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96" name="Google Shape;7582;p72">
                <a:extLst>
                  <a:ext uri="{FF2B5EF4-FFF2-40B4-BE49-F238E27FC236}">
                    <a16:creationId xmlns:a16="http://schemas.microsoft.com/office/drawing/2014/main" id="{B36FEE0B-C481-6AE4-3AE6-63430252A7F4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97" name="Google Shape;7583;p72">
                <a:extLst>
                  <a:ext uri="{FF2B5EF4-FFF2-40B4-BE49-F238E27FC236}">
                    <a16:creationId xmlns:a16="http://schemas.microsoft.com/office/drawing/2014/main" id="{01B5C7E6-40F5-A6FC-8EE1-3CBBD6397ADB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98" name="Google Shape;7584;p72">
                  <a:extLst>
                    <a:ext uri="{FF2B5EF4-FFF2-40B4-BE49-F238E27FC236}">
                      <a16:creationId xmlns:a16="http://schemas.microsoft.com/office/drawing/2014/main" id="{C4B7A9D0-6AB3-636E-9DB2-BF674A1C141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9" name="Google Shape;7585;p72">
                  <a:extLst>
                    <a:ext uri="{FF2B5EF4-FFF2-40B4-BE49-F238E27FC236}">
                      <a16:creationId xmlns:a16="http://schemas.microsoft.com/office/drawing/2014/main" id="{FAE1BF9B-7E4A-58EC-73BB-231F8E42D28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79" name="Google Shape;7586;p72">
              <a:extLst>
                <a:ext uri="{FF2B5EF4-FFF2-40B4-BE49-F238E27FC236}">
                  <a16:creationId xmlns:a16="http://schemas.microsoft.com/office/drawing/2014/main" id="{77875B95-66CE-235C-1AA9-805F23A0157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0" name="Google Shape;7587;p72">
              <a:extLst>
                <a:ext uri="{FF2B5EF4-FFF2-40B4-BE49-F238E27FC236}">
                  <a16:creationId xmlns:a16="http://schemas.microsoft.com/office/drawing/2014/main" id="{E7EAC2D2-38C4-9447-D6AE-057BC5EBC100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81" name="Google Shape;7588;p72">
              <a:extLst>
                <a:ext uri="{FF2B5EF4-FFF2-40B4-BE49-F238E27FC236}">
                  <a16:creationId xmlns:a16="http://schemas.microsoft.com/office/drawing/2014/main" id="{64F4844A-A334-FEBB-BF9F-C841B2B1F776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92" name="Google Shape;7589;p72">
                <a:extLst>
                  <a:ext uri="{FF2B5EF4-FFF2-40B4-BE49-F238E27FC236}">
                    <a16:creationId xmlns:a16="http://schemas.microsoft.com/office/drawing/2014/main" id="{B6372DFB-C848-8DE1-91BD-88109BAB5876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94" name="Google Shape;7590;p72">
                  <a:extLst>
                    <a:ext uri="{FF2B5EF4-FFF2-40B4-BE49-F238E27FC236}">
                      <a16:creationId xmlns:a16="http://schemas.microsoft.com/office/drawing/2014/main" id="{C5AF7E68-7320-FD16-6D09-825C272F00F6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5" name="Google Shape;7591;p72">
                  <a:extLst>
                    <a:ext uri="{FF2B5EF4-FFF2-40B4-BE49-F238E27FC236}">
                      <a16:creationId xmlns:a16="http://schemas.microsoft.com/office/drawing/2014/main" id="{CDA49333-A2F2-7547-AEDE-63C48D69241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93" name="Google Shape;7592;p72">
                <a:extLst>
                  <a:ext uri="{FF2B5EF4-FFF2-40B4-BE49-F238E27FC236}">
                    <a16:creationId xmlns:a16="http://schemas.microsoft.com/office/drawing/2014/main" id="{A324F351-4CA1-4761-3624-7149D97BD59C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2" name="Google Shape;7593;p72">
              <a:extLst>
                <a:ext uri="{FF2B5EF4-FFF2-40B4-BE49-F238E27FC236}">
                  <a16:creationId xmlns:a16="http://schemas.microsoft.com/office/drawing/2014/main" id="{62A0052F-3CA6-DBA0-7AA6-EABD25887694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88" name="Google Shape;7594;p72">
                <a:extLst>
                  <a:ext uri="{FF2B5EF4-FFF2-40B4-BE49-F238E27FC236}">
                    <a16:creationId xmlns:a16="http://schemas.microsoft.com/office/drawing/2014/main" id="{4949E91E-24A4-5F39-C81E-02913137DB6C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90" name="Google Shape;7595;p72">
                  <a:extLst>
                    <a:ext uri="{FF2B5EF4-FFF2-40B4-BE49-F238E27FC236}">
                      <a16:creationId xmlns:a16="http://schemas.microsoft.com/office/drawing/2014/main" id="{A7617820-6A06-B2E9-7648-4C1FD7A04FF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1" name="Google Shape;7596;p72">
                  <a:extLst>
                    <a:ext uri="{FF2B5EF4-FFF2-40B4-BE49-F238E27FC236}">
                      <a16:creationId xmlns:a16="http://schemas.microsoft.com/office/drawing/2014/main" id="{CB92987F-9E7F-3907-D9D7-012C2CD516F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9" name="Google Shape;7597;p72">
                <a:extLst>
                  <a:ext uri="{FF2B5EF4-FFF2-40B4-BE49-F238E27FC236}">
                    <a16:creationId xmlns:a16="http://schemas.microsoft.com/office/drawing/2014/main" id="{101B8E8A-4938-6A1A-A3B3-2536A07086ED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3" name="Google Shape;7598;p72">
              <a:extLst>
                <a:ext uri="{FF2B5EF4-FFF2-40B4-BE49-F238E27FC236}">
                  <a16:creationId xmlns:a16="http://schemas.microsoft.com/office/drawing/2014/main" id="{DBF115E9-2560-B8BD-7ED3-666B3D3FD52A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84" name="Google Shape;7599;p72">
                <a:extLst>
                  <a:ext uri="{FF2B5EF4-FFF2-40B4-BE49-F238E27FC236}">
                    <a16:creationId xmlns:a16="http://schemas.microsoft.com/office/drawing/2014/main" id="{64B856C4-7B77-CC8E-9B81-25B6DBFC1AC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86" name="Google Shape;7600;p72">
                  <a:extLst>
                    <a:ext uri="{FF2B5EF4-FFF2-40B4-BE49-F238E27FC236}">
                      <a16:creationId xmlns:a16="http://schemas.microsoft.com/office/drawing/2014/main" id="{2C000BD4-4D5F-ACF2-A175-1C5CA214F225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7" name="Google Shape;7601;p72">
                  <a:extLst>
                    <a:ext uri="{FF2B5EF4-FFF2-40B4-BE49-F238E27FC236}">
                      <a16:creationId xmlns:a16="http://schemas.microsoft.com/office/drawing/2014/main" id="{AF94E387-9334-0CFE-30F0-575820AB869A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5" name="Google Shape;7602;p72">
                <a:extLst>
                  <a:ext uri="{FF2B5EF4-FFF2-40B4-BE49-F238E27FC236}">
                    <a16:creationId xmlns:a16="http://schemas.microsoft.com/office/drawing/2014/main" id="{04D2816E-B986-DC4C-88C2-2207D17CB46B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0" name="Google Shape;7603;p72">
            <a:extLst>
              <a:ext uri="{FF2B5EF4-FFF2-40B4-BE49-F238E27FC236}">
                <a16:creationId xmlns:a16="http://schemas.microsoft.com/office/drawing/2014/main" id="{F7B440AD-90C0-4C2C-624C-DED65257B400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201" name="Google Shape;7604;p72">
              <a:extLst>
                <a:ext uri="{FF2B5EF4-FFF2-40B4-BE49-F238E27FC236}">
                  <a16:creationId xmlns:a16="http://schemas.microsoft.com/office/drawing/2014/main" id="{EA6A018C-C787-3A9A-11F3-309CB05A0B19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214" name="Google Shape;7605;p72">
                <a:extLst>
                  <a:ext uri="{FF2B5EF4-FFF2-40B4-BE49-F238E27FC236}">
                    <a16:creationId xmlns:a16="http://schemas.microsoft.com/office/drawing/2014/main" id="{8F0B1A0F-89AD-8A34-0837-ED7372CA9E50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5" name="Google Shape;7606;p72">
                <a:extLst>
                  <a:ext uri="{FF2B5EF4-FFF2-40B4-BE49-F238E27FC236}">
                    <a16:creationId xmlns:a16="http://schemas.microsoft.com/office/drawing/2014/main" id="{A5536DB1-192F-26CA-F9D7-B4184255034B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7607;p72">
                <a:extLst>
                  <a:ext uri="{FF2B5EF4-FFF2-40B4-BE49-F238E27FC236}">
                    <a16:creationId xmlns:a16="http://schemas.microsoft.com/office/drawing/2014/main" id="{B07F1602-BEA2-02B4-FFC2-99C7B872BC29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7608;p72">
              <a:extLst>
                <a:ext uri="{FF2B5EF4-FFF2-40B4-BE49-F238E27FC236}">
                  <a16:creationId xmlns:a16="http://schemas.microsoft.com/office/drawing/2014/main" id="{2DA113B9-38A3-BCD2-042C-84051E670522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211" name="Google Shape;7609;p72">
                <a:extLst>
                  <a:ext uri="{FF2B5EF4-FFF2-40B4-BE49-F238E27FC236}">
                    <a16:creationId xmlns:a16="http://schemas.microsoft.com/office/drawing/2014/main" id="{979324BE-6CB7-B08F-3623-97A86F16B1AE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7610;p72">
                <a:extLst>
                  <a:ext uri="{FF2B5EF4-FFF2-40B4-BE49-F238E27FC236}">
                    <a16:creationId xmlns:a16="http://schemas.microsoft.com/office/drawing/2014/main" id="{4832D660-2A43-C66C-4472-CD341B9135C6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7611;p72">
                <a:extLst>
                  <a:ext uri="{FF2B5EF4-FFF2-40B4-BE49-F238E27FC236}">
                    <a16:creationId xmlns:a16="http://schemas.microsoft.com/office/drawing/2014/main" id="{D023A6E5-F429-1C90-9642-85FC4E92C29A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3" name="Google Shape;7612;p72">
              <a:extLst>
                <a:ext uri="{FF2B5EF4-FFF2-40B4-BE49-F238E27FC236}">
                  <a16:creationId xmlns:a16="http://schemas.microsoft.com/office/drawing/2014/main" id="{566F7A60-043A-4EEF-A7D1-9A7744D06F3F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208" name="Google Shape;7613;p72">
                <a:extLst>
                  <a:ext uri="{FF2B5EF4-FFF2-40B4-BE49-F238E27FC236}">
                    <a16:creationId xmlns:a16="http://schemas.microsoft.com/office/drawing/2014/main" id="{40A481CF-4966-2C8A-2592-7814E50B0AEE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9" name="Google Shape;7614;p72">
                <a:extLst>
                  <a:ext uri="{FF2B5EF4-FFF2-40B4-BE49-F238E27FC236}">
                    <a16:creationId xmlns:a16="http://schemas.microsoft.com/office/drawing/2014/main" id="{0B57CA4E-98DA-A124-2837-E56E3553B075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7615;p72">
                <a:extLst>
                  <a:ext uri="{FF2B5EF4-FFF2-40B4-BE49-F238E27FC236}">
                    <a16:creationId xmlns:a16="http://schemas.microsoft.com/office/drawing/2014/main" id="{62D63B9A-371B-B8DC-AD00-2A01E5CBD20C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4" name="Google Shape;7616;p72">
              <a:extLst>
                <a:ext uri="{FF2B5EF4-FFF2-40B4-BE49-F238E27FC236}">
                  <a16:creationId xmlns:a16="http://schemas.microsoft.com/office/drawing/2014/main" id="{21FB4132-6E50-23D7-947F-1D2677446184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205" name="Google Shape;7617;p72">
                <a:extLst>
                  <a:ext uri="{FF2B5EF4-FFF2-40B4-BE49-F238E27FC236}">
                    <a16:creationId xmlns:a16="http://schemas.microsoft.com/office/drawing/2014/main" id="{0DD08F30-C3CC-1F3B-DB64-8588244C6860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6" name="Google Shape;7618;p72">
                <a:extLst>
                  <a:ext uri="{FF2B5EF4-FFF2-40B4-BE49-F238E27FC236}">
                    <a16:creationId xmlns:a16="http://schemas.microsoft.com/office/drawing/2014/main" id="{4FA7C899-4D88-48E4-4496-D0B889972D06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7619;p72">
                <a:extLst>
                  <a:ext uri="{FF2B5EF4-FFF2-40B4-BE49-F238E27FC236}">
                    <a16:creationId xmlns:a16="http://schemas.microsoft.com/office/drawing/2014/main" id="{3B0C9860-F850-73FA-CF29-1A02666572D6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7" name="Google Shape;7620;p72">
            <a:extLst>
              <a:ext uri="{FF2B5EF4-FFF2-40B4-BE49-F238E27FC236}">
                <a16:creationId xmlns:a16="http://schemas.microsoft.com/office/drawing/2014/main" id="{B090AEE5-0419-62B6-0904-8BE7F2373289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218" name="Google Shape;7621;p72">
              <a:extLst>
                <a:ext uri="{FF2B5EF4-FFF2-40B4-BE49-F238E27FC236}">
                  <a16:creationId xmlns:a16="http://schemas.microsoft.com/office/drawing/2014/main" id="{0357FEE7-DB79-D45F-D8E7-FBB7AC21BF86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22;p72">
              <a:extLst>
                <a:ext uri="{FF2B5EF4-FFF2-40B4-BE49-F238E27FC236}">
                  <a16:creationId xmlns:a16="http://schemas.microsoft.com/office/drawing/2014/main" id="{B6130E5F-DC9E-61CE-8731-554AA6B19874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23;p72">
              <a:extLst>
                <a:ext uri="{FF2B5EF4-FFF2-40B4-BE49-F238E27FC236}">
                  <a16:creationId xmlns:a16="http://schemas.microsoft.com/office/drawing/2014/main" id="{6BFE2978-3E3D-CC1C-FDFF-10E969604BB6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24;p72">
              <a:extLst>
                <a:ext uri="{FF2B5EF4-FFF2-40B4-BE49-F238E27FC236}">
                  <a16:creationId xmlns:a16="http://schemas.microsoft.com/office/drawing/2014/main" id="{15BA763B-8D56-1769-90BF-2BF552BDA18C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25;p72">
              <a:extLst>
                <a:ext uri="{FF2B5EF4-FFF2-40B4-BE49-F238E27FC236}">
                  <a16:creationId xmlns:a16="http://schemas.microsoft.com/office/drawing/2014/main" id="{A75B6B8C-7003-3DE7-EE78-7F1357CEC0D2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26;p72">
              <a:extLst>
                <a:ext uri="{FF2B5EF4-FFF2-40B4-BE49-F238E27FC236}">
                  <a16:creationId xmlns:a16="http://schemas.microsoft.com/office/drawing/2014/main" id="{CD68E500-8287-ABFD-43FB-46E9AAF9C161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27;p72">
              <a:extLst>
                <a:ext uri="{FF2B5EF4-FFF2-40B4-BE49-F238E27FC236}">
                  <a16:creationId xmlns:a16="http://schemas.microsoft.com/office/drawing/2014/main" id="{D13FF4E8-39C7-F380-8BF8-F3CE8A216AD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28;p72">
              <a:extLst>
                <a:ext uri="{FF2B5EF4-FFF2-40B4-BE49-F238E27FC236}">
                  <a16:creationId xmlns:a16="http://schemas.microsoft.com/office/drawing/2014/main" id="{F894A164-7287-8E61-DC2F-B248B7E1200B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29;p72">
              <a:extLst>
                <a:ext uri="{FF2B5EF4-FFF2-40B4-BE49-F238E27FC236}">
                  <a16:creationId xmlns:a16="http://schemas.microsoft.com/office/drawing/2014/main" id="{48CAC63D-1131-D593-A17A-893B2C334101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30;p72">
              <a:extLst>
                <a:ext uri="{FF2B5EF4-FFF2-40B4-BE49-F238E27FC236}">
                  <a16:creationId xmlns:a16="http://schemas.microsoft.com/office/drawing/2014/main" id="{102D3733-F777-3A2D-3003-77D277808035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8" name="Google Shape;7631;p72">
            <a:extLst>
              <a:ext uri="{FF2B5EF4-FFF2-40B4-BE49-F238E27FC236}">
                <a16:creationId xmlns:a16="http://schemas.microsoft.com/office/drawing/2014/main" id="{0DB0FB6C-B2C5-605A-9759-4F8FEE2F39AE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229" name="Google Shape;7632;p72">
              <a:extLst>
                <a:ext uri="{FF2B5EF4-FFF2-40B4-BE49-F238E27FC236}">
                  <a16:creationId xmlns:a16="http://schemas.microsoft.com/office/drawing/2014/main" id="{FF868CC1-66C9-B29D-A964-819DC9C9EBCB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33;p72">
              <a:extLst>
                <a:ext uri="{FF2B5EF4-FFF2-40B4-BE49-F238E27FC236}">
                  <a16:creationId xmlns:a16="http://schemas.microsoft.com/office/drawing/2014/main" id="{9D282A94-1E78-EAF7-594F-156C5F566C19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34;p72">
              <a:extLst>
                <a:ext uri="{FF2B5EF4-FFF2-40B4-BE49-F238E27FC236}">
                  <a16:creationId xmlns:a16="http://schemas.microsoft.com/office/drawing/2014/main" id="{8AF4EDF1-5C65-4249-EC43-91357F3C7351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35;p72">
              <a:extLst>
                <a:ext uri="{FF2B5EF4-FFF2-40B4-BE49-F238E27FC236}">
                  <a16:creationId xmlns:a16="http://schemas.microsoft.com/office/drawing/2014/main" id="{352895CD-7AC9-D02C-273C-C5332DFD55A9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36;p72">
              <a:extLst>
                <a:ext uri="{FF2B5EF4-FFF2-40B4-BE49-F238E27FC236}">
                  <a16:creationId xmlns:a16="http://schemas.microsoft.com/office/drawing/2014/main" id="{1DAFBAEF-A496-DC3D-4ADE-B9B40DE7722F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37;p72">
              <a:extLst>
                <a:ext uri="{FF2B5EF4-FFF2-40B4-BE49-F238E27FC236}">
                  <a16:creationId xmlns:a16="http://schemas.microsoft.com/office/drawing/2014/main" id="{6ED06D3F-EFDB-1293-382B-9A98B16023D8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38;p72">
              <a:extLst>
                <a:ext uri="{FF2B5EF4-FFF2-40B4-BE49-F238E27FC236}">
                  <a16:creationId xmlns:a16="http://schemas.microsoft.com/office/drawing/2014/main" id="{D9851BC6-1F76-CD9B-E256-745F693BD36D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39;p72">
              <a:extLst>
                <a:ext uri="{FF2B5EF4-FFF2-40B4-BE49-F238E27FC236}">
                  <a16:creationId xmlns:a16="http://schemas.microsoft.com/office/drawing/2014/main" id="{887B5A97-4AA3-C531-9D17-9DC19E7DDE2C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40;p72">
              <a:extLst>
                <a:ext uri="{FF2B5EF4-FFF2-40B4-BE49-F238E27FC236}">
                  <a16:creationId xmlns:a16="http://schemas.microsoft.com/office/drawing/2014/main" id="{CF2DFF17-0637-83F4-ADEE-7400B826176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41;p72">
              <a:extLst>
                <a:ext uri="{FF2B5EF4-FFF2-40B4-BE49-F238E27FC236}">
                  <a16:creationId xmlns:a16="http://schemas.microsoft.com/office/drawing/2014/main" id="{D0187CCA-9570-4AAE-7601-3019200B4A61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7642;p72">
              <a:extLst>
                <a:ext uri="{FF2B5EF4-FFF2-40B4-BE49-F238E27FC236}">
                  <a16:creationId xmlns:a16="http://schemas.microsoft.com/office/drawing/2014/main" id="{165B3AF0-A119-C2E4-8D87-FD533FDF2EF9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7643;p72">
              <a:extLst>
                <a:ext uri="{FF2B5EF4-FFF2-40B4-BE49-F238E27FC236}">
                  <a16:creationId xmlns:a16="http://schemas.microsoft.com/office/drawing/2014/main" id="{F5C3D788-E25C-3891-2178-16109A2690B8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7644;p72">
              <a:extLst>
                <a:ext uri="{FF2B5EF4-FFF2-40B4-BE49-F238E27FC236}">
                  <a16:creationId xmlns:a16="http://schemas.microsoft.com/office/drawing/2014/main" id="{954037FA-DCDB-B095-9230-EEAE38C16922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7645;p72">
              <a:extLst>
                <a:ext uri="{FF2B5EF4-FFF2-40B4-BE49-F238E27FC236}">
                  <a16:creationId xmlns:a16="http://schemas.microsoft.com/office/drawing/2014/main" id="{622CE606-475B-40F2-68D0-CEDD3829A977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7646;p72">
              <a:extLst>
                <a:ext uri="{FF2B5EF4-FFF2-40B4-BE49-F238E27FC236}">
                  <a16:creationId xmlns:a16="http://schemas.microsoft.com/office/drawing/2014/main" id="{5D7ED20E-FAD5-CF27-0E06-0328C21FBB2B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7647;p72">
              <a:extLst>
                <a:ext uri="{FF2B5EF4-FFF2-40B4-BE49-F238E27FC236}">
                  <a16:creationId xmlns:a16="http://schemas.microsoft.com/office/drawing/2014/main" id="{680FD736-3A4F-8A0F-C41C-0AB414C8BCC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7648;p72">
              <a:extLst>
                <a:ext uri="{FF2B5EF4-FFF2-40B4-BE49-F238E27FC236}">
                  <a16:creationId xmlns:a16="http://schemas.microsoft.com/office/drawing/2014/main" id="{07B7B652-686B-FC91-7556-AA6E2DD86F59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7649;p72">
              <a:extLst>
                <a:ext uri="{FF2B5EF4-FFF2-40B4-BE49-F238E27FC236}">
                  <a16:creationId xmlns:a16="http://schemas.microsoft.com/office/drawing/2014/main" id="{CBD26E8B-623B-CE01-796E-6B88C52C0E1F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7650;p72">
              <a:extLst>
                <a:ext uri="{FF2B5EF4-FFF2-40B4-BE49-F238E27FC236}">
                  <a16:creationId xmlns:a16="http://schemas.microsoft.com/office/drawing/2014/main" id="{26AE687C-5D7A-DFCD-132F-64FD32D6BFCC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" name="Google Shape;7651;p72">
              <a:extLst>
                <a:ext uri="{FF2B5EF4-FFF2-40B4-BE49-F238E27FC236}">
                  <a16:creationId xmlns:a16="http://schemas.microsoft.com/office/drawing/2014/main" id="{7984261A-8C44-861E-1905-2BCB9ABF42CB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7652;p72">
              <a:extLst>
                <a:ext uri="{FF2B5EF4-FFF2-40B4-BE49-F238E27FC236}">
                  <a16:creationId xmlns:a16="http://schemas.microsoft.com/office/drawing/2014/main" id="{86AEB95D-83B2-0CEB-1625-FED92F093B0C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53;p72">
              <a:extLst>
                <a:ext uri="{FF2B5EF4-FFF2-40B4-BE49-F238E27FC236}">
                  <a16:creationId xmlns:a16="http://schemas.microsoft.com/office/drawing/2014/main" id="{2379984E-5806-C11F-5E13-530CDBDAA81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54;p72">
              <a:extLst>
                <a:ext uri="{FF2B5EF4-FFF2-40B4-BE49-F238E27FC236}">
                  <a16:creationId xmlns:a16="http://schemas.microsoft.com/office/drawing/2014/main" id="{A5CC9718-3995-F17F-EE73-D0DE588D1B0E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55;p72">
              <a:extLst>
                <a:ext uri="{FF2B5EF4-FFF2-40B4-BE49-F238E27FC236}">
                  <a16:creationId xmlns:a16="http://schemas.microsoft.com/office/drawing/2014/main" id="{6EA8C9BE-698B-84AF-E111-AEE2A6C3F7E6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56;p72">
              <a:extLst>
                <a:ext uri="{FF2B5EF4-FFF2-40B4-BE49-F238E27FC236}">
                  <a16:creationId xmlns:a16="http://schemas.microsoft.com/office/drawing/2014/main" id="{5862DBA2-E86D-D11B-19D4-9A22F922D8B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4" name="Google Shape;7657;p72">
              <a:extLst>
                <a:ext uri="{FF2B5EF4-FFF2-40B4-BE49-F238E27FC236}">
                  <a16:creationId xmlns:a16="http://schemas.microsoft.com/office/drawing/2014/main" id="{826EB891-F8A8-E1AD-57BA-A23E250DE899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69" name="Google Shape;7658;p72">
                <a:extLst>
                  <a:ext uri="{FF2B5EF4-FFF2-40B4-BE49-F238E27FC236}">
                    <a16:creationId xmlns:a16="http://schemas.microsoft.com/office/drawing/2014/main" id="{C6DCE2C7-F5F2-5489-96B1-5410A4728000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659;p72">
                <a:extLst>
                  <a:ext uri="{FF2B5EF4-FFF2-40B4-BE49-F238E27FC236}">
                    <a16:creationId xmlns:a16="http://schemas.microsoft.com/office/drawing/2014/main" id="{ED4C1FC4-0AF3-61D0-14DE-42AA5ADE56F9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660;p72">
                <a:extLst>
                  <a:ext uri="{FF2B5EF4-FFF2-40B4-BE49-F238E27FC236}">
                    <a16:creationId xmlns:a16="http://schemas.microsoft.com/office/drawing/2014/main" id="{44AAD689-F752-5577-239C-D0C07EBC662B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661;p72">
                <a:extLst>
                  <a:ext uri="{FF2B5EF4-FFF2-40B4-BE49-F238E27FC236}">
                    <a16:creationId xmlns:a16="http://schemas.microsoft.com/office/drawing/2014/main" id="{49104138-9A2B-292C-43E2-D4855FBCE013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662;p72">
                <a:extLst>
                  <a:ext uri="{FF2B5EF4-FFF2-40B4-BE49-F238E27FC236}">
                    <a16:creationId xmlns:a16="http://schemas.microsoft.com/office/drawing/2014/main" id="{8EDF4CA0-0604-B4D1-C088-80EF07F84123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7663;p72">
                <a:extLst>
                  <a:ext uri="{FF2B5EF4-FFF2-40B4-BE49-F238E27FC236}">
                    <a16:creationId xmlns:a16="http://schemas.microsoft.com/office/drawing/2014/main" id="{8CD67C8A-A429-BE1B-44C9-51ED9FE5F7D0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7664;p72">
                <a:extLst>
                  <a:ext uri="{FF2B5EF4-FFF2-40B4-BE49-F238E27FC236}">
                    <a16:creationId xmlns:a16="http://schemas.microsoft.com/office/drawing/2014/main" id="{C1DD1025-742F-A670-1598-53EC6DB6AA77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7665;p72">
                <a:extLst>
                  <a:ext uri="{FF2B5EF4-FFF2-40B4-BE49-F238E27FC236}">
                    <a16:creationId xmlns:a16="http://schemas.microsoft.com/office/drawing/2014/main" id="{44B5EF47-DAC9-7B56-B98F-ABBFB4285E7C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7666;p72">
                <a:extLst>
                  <a:ext uri="{FF2B5EF4-FFF2-40B4-BE49-F238E27FC236}">
                    <a16:creationId xmlns:a16="http://schemas.microsoft.com/office/drawing/2014/main" id="{C258C1C3-3862-814E-FE4A-5002D0CE14F3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7667;p72">
                <a:extLst>
                  <a:ext uri="{FF2B5EF4-FFF2-40B4-BE49-F238E27FC236}">
                    <a16:creationId xmlns:a16="http://schemas.microsoft.com/office/drawing/2014/main" id="{F818F851-E0FF-DD85-F720-DF23146F0966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7668;p72">
                <a:extLst>
                  <a:ext uri="{FF2B5EF4-FFF2-40B4-BE49-F238E27FC236}">
                    <a16:creationId xmlns:a16="http://schemas.microsoft.com/office/drawing/2014/main" id="{B441FC66-C4A4-F49A-4CDD-F5B0C92A3925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7669;p72">
                <a:extLst>
                  <a:ext uri="{FF2B5EF4-FFF2-40B4-BE49-F238E27FC236}">
                    <a16:creationId xmlns:a16="http://schemas.microsoft.com/office/drawing/2014/main" id="{561E7FF6-DA47-0DCA-719D-D9F1CB4A2D14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7670;p72">
                <a:extLst>
                  <a:ext uri="{FF2B5EF4-FFF2-40B4-BE49-F238E27FC236}">
                    <a16:creationId xmlns:a16="http://schemas.microsoft.com/office/drawing/2014/main" id="{4A816ECA-DE23-92F9-9368-CC44B36994B1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7671;p72">
                <a:extLst>
                  <a:ext uri="{FF2B5EF4-FFF2-40B4-BE49-F238E27FC236}">
                    <a16:creationId xmlns:a16="http://schemas.microsoft.com/office/drawing/2014/main" id="{689C124F-51D8-2953-0AC5-FF65CBBCCC1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7672;p72">
                <a:extLst>
                  <a:ext uri="{FF2B5EF4-FFF2-40B4-BE49-F238E27FC236}">
                    <a16:creationId xmlns:a16="http://schemas.microsoft.com/office/drawing/2014/main" id="{FAE1CA8B-D328-B765-B2B6-8291C8620FDD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7673;p72">
                <a:extLst>
                  <a:ext uri="{FF2B5EF4-FFF2-40B4-BE49-F238E27FC236}">
                    <a16:creationId xmlns:a16="http://schemas.microsoft.com/office/drawing/2014/main" id="{A8E0BAAA-E6B7-89E7-961F-BE079B0B8D8D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7674;p72">
                <a:extLst>
                  <a:ext uri="{FF2B5EF4-FFF2-40B4-BE49-F238E27FC236}">
                    <a16:creationId xmlns:a16="http://schemas.microsoft.com/office/drawing/2014/main" id="{78D58B3B-21CC-1924-5065-39217DCAE695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7675;p72">
                <a:extLst>
                  <a:ext uri="{FF2B5EF4-FFF2-40B4-BE49-F238E27FC236}">
                    <a16:creationId xmlns:a16="http://schemas.microsoft.com/office/drawing/2014/main" id="{12162B77-D0BB-81A8-0B03-2413E28A250B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7676;p72">
                <a:extLst>
                  <a:ext uri="{FF2B5EF4-FFF2-40B4-BE49-F238E27FC236}">
                    <a16:creationId xmlns:a16="http://schemas.microsoft.com/office/drawing/2014/main" id="{057CE149-808A-5743-666F-80C4283FB68A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7677;p72">
                <a:extLst>
                  <a:ext uri="{FF2B5EF4-FFF2-40B4-BE49-F238E27FC236}">
                    <a16:creationId xmlns:a16="http://schemas.microsoft.com/office/drawing/2014/main" id="{C91538C1-4C18-C184-1A11-BC6BDE31903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5" name="Google Shape;7678;p72">
              <a:extLst>
                <a:ext uri="{FF2B5EF4-FFF2-40B4-BE49-F238E27FC236}">
                  <a16:creationId xmlns:a16="http://schemas.microsoft.com/office/drawing/2014/main" id="{E9CD4DE6-2071-A17C-7C9A-C530448ECBBC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79;p72">
              <a:extLst>
                <a:ext uri="{FF2B5EF4-FFF2-40B4-BE49-F238E27FC236}">
                  <a16:creationId xmlns:a16="http://schemas.microsoft.com/office/drawing/2014/main" id="{8AC711CA-20F0-2AFF-F6FE-73F978F11A0F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80;p72">
              <a:extLst>
                <a:ext uri="{FF2B5EF4-FFF2-40B4-BE49-F238E27FC236}">
                  <a16:creationId xmlns:a16="http://schemas.microsoft.com/office/drawing/2014/main" id="{AC4D730B-8E34-05D0-3940-615DCC7F5847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81;p72">
              <a:extLst>
                <a:ext uri="{FF2B5EF4-FFF2-40B4-BE49-F238E27FC236}">
                  <a16:creationId xmlns:a16="http://schemas.microsoft.com/office/drawing/2014/main" id="{3CA7C930-E460-DCD7-9470-9E2F22BEF284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82;p72">
              <a:extLst>
                <a:ext uri="{FF2B5EF4-FFF2-40B4-BE49-F238E27FC236}">
                  <a16:creationId xmlns:a16="http://schemas.microsoft.com/office/drawing/2014/main" id="{A5721D2C-7DA9-A8F5-98A3-D8E5350E566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683;p72">
              <a:extLst>
                <a:ext uri="{FF2B5EF4-FFF2-40B4-BE49-F238E27FC236}">
                  <a16:creationId xmlns:a16="http://schemas.microsoft.com/office/drawing/2014/main" id="{E3548F11-77F7-0150-D77C-ADB0DF98225B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84;p72">
              <a:extLst>
                <a:ext uri="{FF2B5EF4-FFF2-40B4-BE49-F238E27FC236}">
                  <a16:creationId xmlns:a16="http://schemas.microsoft.com/office/drawing/2014/main" id="{7E92DC4E-8633-147C-4124-4F7697F657E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685;p72">
              <a:extLst>
                <a:ext uri="{FF2B5EF4-FFF2-40B4-BE49-F238E27FC236}">
                  <a16:creationId xmlns:a16="http://schemas.microsoft.com/office/drawing/2014/main" id="{19901F51-2BC2-7A4A-20EC-5F0CBA11D74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686;p72">
              <a:extLst>
                <a:ext uri="{FF2B5EF4-FFF2-40B4-BE49-F238E27FC236}">
                  <a16:creationId xmlns:a16="http://schemas.microsoft.com/office/drawing/2014/main" id="{8C243F82-6896-77DD-B6A2-ECBBF742BAE6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687;p72">
              <a:extLst>
                <a:ext uri="{FF2B5EF4-FFF2-40B4-BE49-F238E27FC236}">
                  <a16:creationId xmlns:a16="http://schemas.microsoft.com/office/drawing/2014/main" id="{5D83B149-97CC-980C-8FE0-36B59326500E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688;p72">
              <a:extLst>
                <a:ext uri="{FF2B5EF4-FFF2-40B4-BE49-F238E27FC236}">
                  <a16:creationId xmlns:a16="http://schemas.microsoft.com/office/drawing/2014/main" id="{CC78FE34-8EAB-7A35-7AA5-0F7C5BE741D8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689;p72">
              <a:extLst>
                <a:ext uri="{FF2B5EF4-FFF2-40B4-BE49-F238E27FC236}">
                  <a16:creationId xmlns:a16="http://schemas.microsoft.com/office/drawing/2014/main" id="{59969280-5AB1-44BC-1129-A2B7D7A0B1FE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690;p72">
              <a:extLst>
                <a:ext uri="{FF2B5EF4-FFF2-40B4-BE49-F238E27FC236}">
                  <a16:creationId xmlns:a16="http://schemas.microsoft.com/office/drawing/2014/main" id="{DAEDAEEE-E4CD-AF66-B9BD-A03F9A86C3AD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691;p72">
              <a:extLst>
                <a:ext uri="{FF2B5EF4-FFF2-40B4-BE49-F238E27FC236}">
                  <a16:creationId xmlns:a16="http://schemas.microsoft.com/office/drawing/2014/main" id="{B7D7E05A-CBD6-E34D-BCEF-678530062A40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9" name="Google Shape;7692;p72">
            <a:extLst>
              <a:ext uri="{FF2B5EF4-FFF2-40B4-BE49-F238E27FC236}">
                <a16:creationId xmlns:a16="http://schemas.microsoft.com/office/drawing/2014/main" id="{50601460-ACA0-2DFE-63D7-6641703CEB19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90" name="Google Shape;7693;p72">
              <a:extLst>
                <a:ext uri="{FF2B5EF4-FFF2-40B4-BE49-F238E27FC236}">
                  <a16:creationId xmlns:a16="http://schemas.microsoft.com/office/drawing/2014/main" id="{056968B5-4D3B-4A99-8445-55256A9144B5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694;p72">
              <a:extLst>
                <a:ext uri="{FF2B5EF4-FFF2-40B4-BE49-F238E27FC236}">
                  <a16:creationId xmlns:a16="http://schemas.microsoft.com/office/drawing/2014/main" id="{655751C1-8869-4DCD-C5F3-626C210BF4EC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695;p72">
              <a:extLst>
                <a:ext uri="{FF2B5EF4-FFF2-40B4-BE49-F238E27FC236}">
                  <a16:creationId xmlns:a16="http://schemas.microsoft.com/office/drawing/2014/main" id="{4B5D1BEE-93EE-1CFE-8000-188AAD02BA60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696;p72">
              <a:extLst>
                <a:ext uri="{FF2B5EF4-FFF2-40B4-BE49-F238E27FC236}">
                  <a16:creationId xmlns:a16="http://schemas.microsoft.com/office/drawing/2014/main" id="{FC78BACB-84D9-C159-EE9D-351A614A551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7697;p72">
              <a:extLst>
                <a:ext uri="{FF2B5EF4-FFF2-40B4-BE49-F238E27FC236}">
                  <a16:creationId xmlns:a16="http://schemas.microsoft.com/office/drawing/2014/main" id="{2AC8A311-B1B7-C93F-C7BB-AA7CF547A01F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698;p72">
              <a:extLst>
                <a:ext uri="{FF2B5EF4-FFF2-40B4-BE49-F238E27FC236}">
                  <a16:creationId xmlns:a16="http://schemas.microsoft.com/office/drawing/2014/main" id="{5126B19E-FF2C-43BE-4C2E-5114745E27D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699;p72">
              <a:extLst>
                <a:ext uri="{FF2B5EF4-FFF2-40B4-BE49-F238E27FC236}">
                  <a16:creationId xmlns:a16="http://schemas.microsoft.com/office/drawing/2014/main" id="{032AF3BF-6324-8154-E607-B57A3724596B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00;p72">
              <a:extLst>
                <a:ext uri="{FF2B5EF4-FFF2-40B4-BE49-F238E27FC236}">
                  <a16:creationId xmlns:a16="http://schemas.microsoft.com/office/drawing/2014/main" id="{98F99C72-538F-C16E-2376-6C8FC2C5F36B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7701;p72">
              <a:extLst>
                <a:ext uri="{FF2B5EF4-FFF2-40B4-BE49-F238E27FC236}">
                  <a16:creationId xmlns:a16="http://schemas.microsoft.com/office/drawing/2014/main" id="{07C9BE36-1D7E-7809-F89C-B8A9B29B58D5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7702;p72">
              <a:extLst>
                <a:ext uri="{FF2B5EF4-FFF2-40B4-BE49-F238E27FC236}">
                  <a16:creationId xmlns:a16="http://schemas.microsoft.com/office/drawing/2014/main" id="{31F94E3A-4C70-5E8B-3F6A-3ED27DE8A4B0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7703;p72">
              <a:extLst>
                <a:ext uri="{FF2B5EF4-FFF2-40B4-BE49-F238E27FC236}">
                  <a16:creationId xmlns:a16="http://schemas.microsoft.com/office/drawing/2014/main" id="{6F9BAAA7-930A-51A7-0E90-9EFA22C8FB46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7704;p72">
              <a:extLst>
                <a:ext uri="{FF2B5EF4-FFF2-40B4-BE49-F238E27FC236}">
                  <a16:creationId xmlns:a16="http://schemas.microsoft.com/office/drawing/2014/main" id="{5677DBA6-BE71-F5C2-D333-6A51D9402EF1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7705;p72">
              <a:extLst>
                <a:ext uri="{FF2B5EF4-FFF2-40B4-BE49-F238E27FC236}">
                  <a16:creationId xmlns:a16="http://schemas.microsoft.com/office/drawing/2014/main" id="{1F023C25-32B8-9658-D735-5FE6363E567E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7706;p72">
              <a:extLst>
                <a:ext uri="{FF2B5EF4-FFF2-40B4-BE49-F238E27FC236}">
                  <a16:creationId xmlns:a16="http://schemas.microsoft.com/office/drawing/2014/main" id="{8A0F2689-74C0-0EB5-1871-BF0AA16C5418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7707;p72">
              <a:extLst>
                <a:ext uri="{FF2B5EF4-FFF2-40B4-BE49-F238E27FC236}">
                  <a16:creationId xmlns:a16="http://schemas.microsoft.com/office/drawing/2014/main" id="{58BBB2AB-A0FB-1001-8A21-CCBD3B12592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7708;p72">
              <a:extLst>
                <a:ext uri="{FF2B5EF4-FFF2-40B4-BE49-F238E27FC236}">
                  <a16:creationId xmlns:a16="http://schemas.microsoft.com/office/drawing/2014/main" id="{36375B70-F8FD-0B4E-B90D-6205044F1A9F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7709;p72">
              <a:extLst>
                <a:ext uri="{FF2B5EF4-FFF2-40B4-BE49-F238E27FC236}">
                  <a16:creationId xmlns:a16="http://schemas.microsoft.com/office/drawing/2014/main" id="{8C8050C0-466D-6A62-D766-03355BCE70FA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7710;p72">
              <a:extLst>
                <a:ext uri="{FF2B5EF4-FFF2-40B4-BE49-F238E27FC236}">
                  <a16:creationId xmlns:a16="http://schemas.microsoft.com/office/drawing/2014/main" id="{B6F303D2-1E1D-9B94-7A90-E723594E858F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7711;p72">
              <a:extLst>
                <a:ext uri="{FF2B5EF4-FFF2-40B4-BE49-F238E27FC236}">
                  <a16:creationId xmlns:a16="http://schemas.microsoft.com/office/drawing/2014/main" id="{B1E8C46B-E1A8-3B81-B796-2496AD5C7418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7712;p72">
              <a:extLst>
                <a:ext uri="{FF2B5EF4-FFF2-40B4-BE49-F238E27FC236}">
                  <a16:creationId xmlns:a16="http://schemas.microsoft.com/office/drawing/2014/main" id="{60759984-7DF4-0835-24FC-34FC80249615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7713;p72">
              <a:extLst>
                <a:ext uri="{FF2B5EF4-FFF2-40B4-BE49-F238E27FC236}">
                  <a16:creationId xmlns:a16="http://schemas.microsoft.com/office/drawing/2014/main" id="{F89C24F3-7B01-93D0-F236-95ED59655278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7714;p72">
              <a:extLst>
                <a:ext uri="{FF2B5EF4-FFF2-40B4-BE49-F238E27FC236}">
                  <a16:creationId xmlns:a16="http://schemas.microsoft.com/office/drawing/2014/main" id="{0CED3ADA-C601-7C07-AB0E-FC67A72350FC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7715;p72">
              <a:extLst>
                <a:ext uri="{FF2B5EF4-FFF2-40B4-BE49-F238E27FC236}">
                  <a16:creationId xmlns:a16="http://schemas.microsoft.com/office/drawing/2014/main" id="{8DEF5499-6AF7-30F8-E7E7-105EA93ADF01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7716;p72">
              <a:extLst>
                <a:ext uri="{FF2B5EF4-FFF2-40B4-BE49-F238E27FC236}">
                  <a16:creationId xmlns:a16="http://schemas.microsoft.com/office/drawing/2014/main" id="{CDB12C91-A37B-A165-CC02-763A3BE8C57E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7717;p72">
              <a:extLst>
                <a:ext uri="{FF2B5EF4-FFF2-40B4-BE49-F238E27FC236}">
                  <a16:creationId xmlns:a16="http://schemas.microsoft.com/office/drawing/2014/main" id="{EAB6E6EB-D8AA-9AC0-115C-E5D395388C7E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7718;p72">
              <a:extLst>
                <a:ext uri="{FF2B5EF4-FFF2-40B4-BE49-F238E27FC236}">
                  <a16:creationId xmlns:a16="http://schemas.microsoft.com/office/drawing/2014/main" id="{8D607B1E-45EF-2968-4A45-F1D3FF8ACAE0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7719;p72">
              <a:extLst>
                <a:ext uri="{FF2B5EF4-FFF2-40B4-BE49-F238E27FC236}">
                  <a16:creationId xmlns:a16="http://schemas.microsoft.com/office/drawing/2014/main" id="{AB9DFA93-D0C0-4C0D-61D5-28E826A60842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7720;p72">
              <a:extLst>
                <a:ext uri="{FF2B5EF4-FFF2-40B4-BE49-F238E27FC236}">
                  <a16:creationId xmlns:a16="http://schemas.microsoft.com/office/drawing/2014/main" id="{9F01EB6F-8EDA-0541-B11C-96E3176CCAC1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7721;p72">
              <a:extLst>
                <a:ext uri="{FF2B5EF4-FFF2-40B4-BE49-F238E27FC236}">
                  <a16:creationId xmlns:a16="http://schemas.microsoft.com/office/drawing/2014/main" id="{475A135D-30C0-1F25-F01E-1C46F65ACA77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7722;p72">
              <a:extLst>
                <a:ext uri="{FF2B5EF4-FFF2-40B4-BE49-F238E27FC236}">
                  <a16:creationId xmlns:a16="http://schemas.microsoft.com/office/drawing/2014/main" id="{9375F591-9F6C-59BE-6475-5C4870BD286E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7723;p72">
              <a:extLst>
                <a:ext uri="{FF2B5EF4-FFF2-40B4-BE49-F238E27FC236}">
                  <a16:creationId xmlns:a16="http://schemas.microsoft.com/office/drawing/2014/main" id="{F277CC5A-E59B-E83F-5164-3BC58D447F4F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7724;p72">
              <a:extLst>
                <a:ext uri="{FF2B5EF4-FFF2-40B4-BE49-F238E27FC236}">
                  <a16:creationId xmlns:a16="http://schemas.microsoft.com/office/drawing/2014/main" id="{C8469213-C188-58CB-7B02-98B30E42F25F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2" name="Google Shape;7725;p72">
            <a:extLst>
              <a:ext uri="{FF2B5EF4-FFF2-40B4-BE49-F238E27FC236}">
                <a16:creationId xmlns:a16="http://schemas.microsoft.com/office/drawing/2014/main" id="{64488D4F-7C1F-5EC3-6D12-0F26769C6C78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323" name="Google Shape;7726;p72">
              <a:extLst>
                <a:ext uri="{FF2B5EF4-FFF2-40B4-BE49-F238E27FC236}">
                  <a16:creationId xmlns:a16="http://schemas.microsoft.com/office/drawing/2014/main" id="{9E87C089-FE7A-CAA4-EF76-019D33D80597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24" name="Google Shape;7727;p72">
              <a:extLst>
                <a:ext uri="{FF2B5EF4-FFF2-40B4-BE49-F238E27FC236}">
                  <a16:creationId xmlns:a16="http://schemas.microsoft.com/office/drawing/2014/main" id="{391EAD2A-8B2F-E346-AE28-BBCD228987CB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7728;p72">
              <a:extLst>
                <a:ext uri="{FF2B5EF4-FFF2-40B4-BE49-F238E27FC236}">
                  <a16:creationId xmlns:a16="http://schemas.microsoft.com/office/drawing/2014/main" id="{E184F560-9EE1-AEBE-5A0F-4CD68B0A17A0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7729;p72">
              <a:extLst>
                <a:ext uri="{FF2B5EF4-FFF2-40B4-BE49-F238E27FC236}">
                  <a16:creationId xmlns:a16="http://schemas.microsoft.com/office/drawing/2014/main" id="{029C2448-A0E9-948D-F44C-07E0BE36CFEC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7730;p72">
              <a:extLst>
                <a:ext uri="{FF2B5EF4-FFF2-40B4-BE49-F238E27FC236}">
                  <a16:creationId xmlns:a16="http://schemas.microsoft.com/office/drawing/2014/main" id="{E35AD4EE-64D5-E3A4-6282-B0DBB167B4B1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" name="Google Shape;7731;p72">
              <a:extLst>
                <a:ext uri="{FF2B5EF4-FFF2-40B4-BE49-F238E27FC236}">
                  <a16:creationId xmlns:a16="http://schemas.microsoft.com/office/drawing/2014/main" id="{2420DEBD-D9BC-62A6-AC1E-60B545DDD415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9" name="Google Shape;7732;p72">
            <a:extLst>
              <a:ext uri="{FF2B5EF4-FFF2-40B4-BE49-F238E27FC236}">
                <a16:creationId xmlns:a16="http://schemas.microsoft.com/office/drawing/2014/main" id="{101ADF5F-E551-FC18-14DA-C3AF570B9EE9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330" name="Google Shape;7733;p72">
              <a:extLst>
                <a:ext uri="{FF2B5EF4-FFF2-40B4-BE49-F238E27FC236}">
                  <a16:creationId xmlns:a16="http://schemas.microsoft.com/office/drawing/2014/main" id="{4EB57C6F-2C0E-47D7-EB6E-CA582857AEB4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31" name="Google Shape;7734;p72">
              <a:extLst>
                <a:ext uri="{FF2B5EF4-FFF2-40B4-BE49-F238E27FC236}">
                  <a16:creationId xmlns:a16="http://schemas.microsoft.com/office/drawing/2014/main" id="{8F98EE4B-885A-C230-B0AF-EAF0F73B0C04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32" name="Google Shape;7735;p72">
              <a:extLst>
                <a:ext uri="{FF2B5EF4-FFF2-40B4-BE49-F238E27FC236}">
                  <a16:creationId xmlns:a16="http://schemas.microsoft.com/office/drawing/2014/main" id="{7311A70B-46ED-138C-85E1-A1E1AAD42347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34" name="Google Shape;7736;p72">
                <a:extLst>
                  <a:ext uri="{FF2B5EF4-FFF2-40B4-BE49-F238E27FC236}">
                    <a16:creationId xmlns:a16="http://schemas.microsoft.com/office/drawing/2014/main" id="{32615E72-8348-B6D7-D560-7BA3D696E1AE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7737;p72">
                <a:extLst>
                  <a:ext uri="{FF2B5EF4-FFF2-40B4-BE49-F238E27FC236}">
                    <a16:creationId xmlns:a16="http://schemas.microsoft.com/office/drawing/2014/main" id="{CA509A3D-79FA-F7EE-9154-BC9A21C02A97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7738;p72">
                <a:extLst>
                  <a:ext uri="{FF2B5EF4-FFF2-40B4-BE49-F238E27FC236}">
                    <a16:creationId xmlns:a16="http://schemas.microsoft.com/office/drawing/2014/main" id="{47B91F7D-7618-5BD0-2ECC-61BE169BD497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7739;p72">
                <a:extLst>
                  <a:ext uri="{FF2B5EF4-FFF2-40B4-BE49-F238E27FC236}">
                    <a16:creationId xmlns:a16="http://schemas.microsoft.com/office/drawing/2014/main" id="{FEC4128C-D846-971A-57DD-7FF276C15DE6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7740;p72">
                <a:extLst>
                  <a:ext uri="{FF2B5EF4-FFF2-40B4-BE49-F238E27FC236}">
                    <a16:creationId xmlns:a16="http://schemas.microsoft.com/office/drawing/2014/main" id="{8A04862B-3671-05BF-1E3F-8B96444D67A3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7741;p72">
                <a:extLst>
                  <a:ext uri="{FF2B5EF4-FFF2-40B4-BE49-F238E27FC236}">
                    <a16:creationId xmlns:a16="http://schemas.microsoft.com/office/drawing/2014/main" id="{829A442C-FEEA-B97D-3607-2FC1FF3C4C6C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7742;p72">
                <a:extLst>
                  <a:ext uri="{FF2B5EF4-FFF2-40B4-BE49-F238E27FC236}">
                    <a16:creationId xmlns:a16="http://schemas.microsoft.com/office/drawing/2014/main" id="{489F2228-4F49-13F9-C505-31037AF52B75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7743;p72">
                <a:extLst>
                  <a:ext uri="{FF2B5EF4-FFF2-40B4-BE49-F238E27FC236}">
                    <a16:creationId xmlns:a16="http://schemas.microsoft.com/office/drawing/2014/main" id="{4FAD6917-F770-AFA5-2DE9-5F60407BA87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33" name="Google Shape;7744;p72">
              <a:extLst>
                <a:ext uri="{FF2B5EF4-FFF2-40B4-BE49-F238E27FC236}">
                  <a16:creationId xmlns:a16="http://schemas.microsoft.com/office/drawing/2014/main" id="{0FF9FC42-DD1B-33EE-47D2-07A0634C0F1D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42" name="Google Shape;7745;p72">
            <a:extLst>
              <a:ext uri="{FF2B5EF4-FFF2-40B4-BE49-F238E27FC236}">
                <a16:creationId xmlns:a16="http://schemas.microsoft.com/office/drawing/2014/main" id="{FCAA8C0F-0DC6-8D2B-7972-8731967CD13C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43" name="Google Shape;7746;p72">
              <a:extLst>
                <a:ext uri="{FF2B5EF4-FFF2-40B4-BE49-F238E27FC236}">
                  <a16:creationId xmlns:a16="http://schemas.microsoft.com/office/drawing/2014/main" id="{FBA00E66-5749-A925-EB03-3C8BA0FA13AF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60" name="Google Shape;7747;p72">
                <a:extLst>
                  <a:ext uri="{FF2B5EF4-FFF2-40B4-BE49-F238E27FC236}">
                    <a16:creationId xmlns:a16="http://schemas.microsoft.com/office/drawing/2014/main" id="{3B67DEE2-6D8B-A757-294C-493A35A3ECC9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64" name="Google Shape;7748;p72">
                  <a:extLst>
                    <a:ext uri="{FF2B5EF4-FFF2-40B4-BE49-F238E27FC236}">
                      <a16:creationId xmlns:a16="http://schemas.microsoft.com/office/drawing/2014/main" id="{9B862384-1BA6-3C45-41D3-7C4DF66A2973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5" name="Google Shape;7749;p72">
                  <a:extLst>
                    <a:ext uri="{FF2B5EF4-FFF2-40B4-BE49-F238E27FC236}">
                      <a16:creationId xmlns:a16="http://schemas.microsoft.com/office/drawing/2014/main" id="{7E350A06-AA13-60A8-4497-676B7AFA7DFE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1" name="Google Shape;7750;p72">
                <a:extLst>
                  <a:ext uri="{FF2B5EF4-FFF2-40B4-BE49-F238E27FC236}">
                    <a16:creationId xmlns:a16="http://schemas.microsoft.com/office/drawing/2014/main" id="{985F466E-B4E5-5593-EAF6-BFB24CEBC17F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62" name="Google Shape;7751;p72">
                  <a:extLst>
                    <a:ext uri="{FF2B5EF4-FFF2-40B4-BE49-F238E27FC236}">
                      <a16:creationId xmlns:a16="http://schemas.microsoft.com/office/drawing/2014/main" id="{6E3C5B8F-1CCD-C4DD-8AEE-6FBCB75FC715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3" name="Google Shape;7752;p72">
                  <a:extLst>
                    <a:ext uri="{FF2B5EF4-FFF2-40B4-BE49-F238E27FC236}">
                      <a16:creationId xmlns:a16="http://schemas.microsoft.com/office/drawing/2014/main" id="{ACBB8D5B-2462-94DC-4B1B-E522D4571D5F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44" name="Google Shape;7753;p72">
              <a:extLst>
                <a:ext uri="{FF2B5EF4-FFF2-40B4-BE49-F238E27FC236}">
                  <a16:creationId xmlns:a16="http://schemas.microsoft.com/office/drawing/2014/main" id="{55064E9E-4BE6-5E74-AC09-8B31B3AEAD41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45" name="Google Shape;7754;p72">
                <a:extLst>
                  <a:ext uri="{FF2B5EF4-FFF2-40B4-BE49-F238E27FC236}">
                    <a16:creationId xmlns:a16="http://schemas.microsoft.com/office/drawing/2014/main" id="{B0364BDE-59B1-70D8-577B-56236D18365F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54" name="Google Shape;7755;p72">
                  <a:extLst>
                    <a:ext uri="{FF2B5EF4-FFF2-40B4-BE49-F238E27FC236}">
                      <a16:creationId xmlns:a16="http://schemas.microsoft.com/office/drawing/2014/main" id="{B1C38051-4DC3-981A-7567-78948BC624D4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58" name="Google Shape;7756;p72">
                    <a:extLst>
                      <a:ext uri="{FF2B5EF4-FFF2-40B4-BE49-F238E27FC236}">
                        <a16:creationId xmlns:a16="http://schemas.microsoft.com/office/drawing/2014/main" id="{873F115B-EEB2-E808-60CE-066E611219AA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9" name="Google Shape;7757;p72">
                    <a:extLst>
                      <a:ext uri="{FF2B5EF4-FFF2-40B4-BE49-F238E27FC236}">
                        <a16:creationId xmlns:a16="http://schemas.microsoft.com/office/drawing/2014/main" id="{03A2287F-99CD-8CFA-5A1A-9DEF52CA3261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55" name="Google Shape;7758;p72">
                  <a:extLst>
                    <a:ext uri="{FF2B5EF4-FFF2-40B4-BE49-F238E27FC236}">
                      <a16:creationId xmlns:a16="http://schemas.microsoft.com/office/drawing/2014/main" id="{E2D84E48-7FC6-AD4C-C58D-4FD3FFDC89D0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56" name="Google Shape;7759;p72">
                    <a:extLst>
                      <a:ext uri="{FF2B5EF4-FFF2-40B4-BE49-F238E27FC236}">
                        <a16:creationId xmlns:a16="http://schemas.microsoft.com/office/drawing/2014/main" id="{1A161619-1B2E-4351-3209-D5AB77CF4D9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7" name="Google Shape;7760;p72">
                    <a:extLst>
                      <a:ext uri="{FF2B5EF4-FFF2-40B4-BE49-F238E27FC236}">
                        <a16:creationId xmlns:a16="http://schemas.microsoft.com/office/drawing/2014/main" id="{2A1F3C1A-5210-65D4-DC2D-7BFD319D21B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46" name="Google Shape;7761;p72">
                <a:extLst>
                  <a:ext uri="{FF2B5EF4-FFF2-40B4-BE49-F238E27FC236}">
                    <a16:creationId xmlns:a16="http://schemas.microsoft.com/office/drawing/2014/main" id="{BBA82153-CE5A-CA3F-808D-83A32BEA7FB4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47" name="Google Shape;7762;p72">
                  <a:extLst>
                    <a:ext uri="{FF2B5EF4-FFF2-40B4-BE49-F238E27FC236}">
                      <a16:creationId xmlns:a16="http://schemas.microsoft.com/office/drawing/2014/main" id="{E645781A-B4A0-19E9-CC7E-EF2B73FA3D12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48" name="Google Shape;7763;p72">
                  <a:extLst>
                    <a:ext uri="{FF2B5EF4-FFF2-40B4-BE49-F238E27FC236}">
                      <a16:creationId xmlns:a16="http://schemas.microsoft.com/office/drawing/2014/main" id="{F428A29F-3427-7870-8F24-9D01699CEA7E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52" name="Google Shape;7764;p72">
                    <a:extLst>
                      <a:ext uri="{FF2B5EF4-FFF2-40B4-BE49-F238E27FC236}">
                        <a16:creationId xmlns:a16="http://schemas.microsoft.com/office/drawing/2014/main" id="{861865C7-4257-F24D-2986-7A46D4266214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3" name="Google Shape;7765;p72">
                    <a:extLst>
                      <a:ext uri="{FF2B5EF4-FFF2-40B4-BE49-F238E27FC236}">
                        <a16:creationId xmlns:a16="http://schemas.microsoft.com/office/drawing/2014/main" id="{110AC8FA-6BB9-C769-8783-9AFB593DBC7D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49" name="Google Shape;7766;p72">
                  <a:extLst>
                    <a:ext uri="{FF2B5EF4-FFF2-40B4-BE49-F238E27FC236}">
                      <a16:creationId xmlns:a16="http://schemas.microsoft.com/office/drawing/2014/main" id="{31808B3D-0F99-98F8-8DC7-F05E255D2B4F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50" name="Google Shape;7767;p72">
                    <a:extLst>
                      <a:ext uri="{FF2B5EF4-FFF2-40B4-BE49-F238E27FC236}">
                        <a16:creationId xmlns:a16="http://schemas.microsoft.com/office/drawing/2014/main" id="{5D38899B-159F-6275-7BE0-C747C6094CC4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1" name="Google Shape;7768;p72">
                    <a:extLst>
                      <a:ext uri="{FF2B5EF4-FFF2-40B4-BE49-F238E27FC236}">
                        <a16:creationId xmlns:a16="http://schemas.microsoft.com/office/drawing/2014/main" id="{F88B25B3-3028-D21D-4603-52883EE13A56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66" name="Google Shape;7769;p72">
            <a:extLst>
              <a:ext uri="{FF2B5EF4-FFF2-40B4-BE49-F238E27FC236}">
                <a16:creationId xmlns:a16="http://schemas.microsoft.com/office/drawing/2014/main" id="{1D15D17E-9E79-2E16-62F4-93A68A9DFD8E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67" name="Google Shape;7770;p72">
              <a:extLst>
                <a:ext uri="{FF2B5EF4-FFF2-40B4-BE49-F238E27FC236}">
                  <a16:creationId xmlns:a16="http://schemas.microsoft.com/office/drawing/2014/main" id="{F47217E5-B09F-EC5C-69C5-DD6BBD057582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94" name="Google Shape;7771;p72">
                <a:extLst>
                  <a:ext uri="{FF2B5EF4-FFF2-40B4-BE49-F238E27FC236}">
                    <a16:creationId xmlns:a16="http://schemas.microsoft.com/office/drawing/2014/main" id="{647B0B7B-BAC4-91B3-B8D1-B5E165D3A9A7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7772;p72">
                <a:extLst>
                  <a:ext uri="{FF2B5EF4-FFF2-40B4-BE49-F238E27FC236}">
                    <a16:creationId xmlns:a16="http://schemas.microsoft.com/office/drawing/2014/main" id="{2528DB35-8F4D-53AA-53A8-A867B5F03FEF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7773;p72">
                <a:extLst>
                  <a:ext uri="{FF2B5EF4-FFF2-40B4-BE49-F238E27FC236}">
                    <a16:creationId xmlns:a16="http://schemas.microsoft.com/office/drawing/2014/main" id="{41BFB084-808B-55E4-0D96-48C9C1A089E9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7" name="Google Shape;7774;p72">
                <a:extLst>
                  <a:ext uri="{FF2B5EF4-FFF2-40B4-BE49-F238E27FC236}">
                    <a16:creationId xmlns:a16="http://schemas.microsoft.com/office/drawing/2014/main" id="{BA32C5FC-75F2-8932-BBE2-B77E33973655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7775;p72">
                <a:extLst>
                  <a:ext uri="{FF2B5EF4-FFF2-40B4-BE49-F238E27FC236}">
                    <a16:creationId xmlns:a16="http://schemas.microsoft.com/office/drawing/2014/main" id="{5EA75872-FF5A-D532-1D92-CFB7CF085B45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9" name="Google Shape;7776;p72">
                <a:extLst>
                  <a:ext uri="{FF2B5EF4-FFF2-40B4-BE49-F238E27FC236}">
                    <a16:creationId xmlns:a16="http://schemas.microsoft.com/office/drawing/2014/main" id="{41101134-9F87-C530-8F5A-10003DC90C30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8" name="Google Shape;7777;p72">
              <a:extLst>
                <a:ext uri="{FF2B5EF4-FFF2-40B4-BE49-F238E27FC236}">
                  <a16:creationId xmlns:a16="http://schemas.microsoft.com/office/drawing/2014/main" id="{1941AB32-5FCC-5C80-6515-3B133C60A47B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82" name="Google Shape;7778;p72">
                <a:extLst>
                  <a:ext uri="{FF2B5EF4-FFF2-40B4-BE49-F238E27FC236}">
                    <a16:creationId xmlns:a16="http://schemas.microsoft.com/office/drawing/2014/main" id="{77DFDB69-BEBE-B1F5-A4FA-E6EAC966CE6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83" name="Google Shape;7779;p72">
                <a:extLst>
                  <a:ext uri="{FF2B5EF4-FFF2-40B4-BE49-F238E27FC236}">
                    <a16:creationId xmlns:a16="http://schemas.microsoft.com/office/drawing/2014/main" id="{3C2D41F6-2BD4-256D-14DB-30C14685395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84" name="Google Shape;7780;p72">
                  <a:extLst>
                    <a:ext uri="{FF2B5EF4-FFF2-40B4-BE49-F238E27FC236}">
                      <a16:creationId xmlns:a16="http://schemas.microsoft.com/office/drawing/2014/main" id="{63331196-6A86-AF48-A62F-B46DE9A82D9C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87" name="Google Shape;7781;p72">
                    <a:extLst>
                      <a:ext uri="{FF2B5EF4-FFF2-40B4-BE49-F238E27FC236}">
                        <a16:creationId xmlns:a16="http://schemas.microsoft.com/office/drawing/2014/main" id="{BEFFCDCF-33BB-4205-A52B-3E5982250868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782;p72">
                    <a:extLst>
                      <a:ext uri="{FF2B5EF4-FFF2-40B4-BE49-F238E27FC236}">
                        <a16:creationId xmlns:a16="http://schemas.microsoft.com/office/drawing/2014/main" id="{09991D66-4B00-BB43-1D95-2AAE761CB684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783;p72">
                    <a:extLst>
                      <a:ext uri="{FF2B5EF4-FFF2-40B4-BE49-F238E27FC236}">
                        <a16:creationId xmlns:a16="http://schemas.microsoft.com/office/drawing/2014/main" id="{5C075B47-6539-CCEB-A461-241F4C98EC2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784;p72">
                    <a:extLst>
                      <a:ext uri="{FF2B5EF4-FFF2-40B4-BE49-F238E27FC236}">
                        <a16:creationId xmlns:a16="http://schemas.microsoft.com/office/drawing/2014/main" id="{6D0A957C-FCEC-B7BB-F96D-B1C652D18E8D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785;p72">
                    <a:extLst>
                      <a:ext uri="{FF2B5EF4-FFF2-40B4-BE49-F238E27FC236}">
                        <a16:creationId xmlns:a16="http://schemas.microsoft.com/office/drawing/2014/main" id="{85BB81F3-CE5E-8BCE-FB37-F1FBB1C87C30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786;p72">
                    <a:extLst>
                      <a:ext uri="{FF2B5EF4-FFF2-40B4-BE49-F238E27FC236}">
                        <a16:creationId xmlns:a16="http://schemas.microsoft.com/office/drawing/2014/main" id="{9D02ED37-E38F-D8AC-BBC9-3C73445201E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787;p72">
                    <a:extLst>
                      <a:ext uri="{FF2B5EF4-FFF2-40B4-BE49-F238E27FC236}">
                        <a16:creationId xmlns:a16="http://schemas.microsoft.com/office/drawing/2014/main" id="{311F0D4C-CA0E-664F-6130-1BD5526F657C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85" name="Google Shape;7788;p72">
                  <a:extLst>
                    <a:ext uri="{FF2B5EF4-FFF2-40B4-BE49-F238E27FC236}">
                      <a16:creationId xmlns:a16="http://schemas.microsoft.com/office/drawing/2014/main" id="{B07B2388-397D-1A7C-582A-F9AF86C0D649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6" name="Google Shape;7789;p72">
                  <a:extLst>
                    <a:ext uri="{FF2B5EF4-FFF2-40B4-BE49-F238E27FC236}">
                      <a16:creationId xmlns:a16="http://schemas.microsoft.com/office/drawing/2014/main" id="{FE99ED46-EC6A-4B4A-C1F7-F86D2D90352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69" name="Google Shape;7790;p72">
              <a:extLst>
                <a:ext uri="{FF2B5EF4-FFF2-40B4-BE49-F238E27FC236}">
                  <a16:creationId xmlns:a16="http://schemas.microsoft.com/office/drawing/2014/main" id="{15F190B0-52C4-4D5D-3A5E-3627F8A11F55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70" name="Google Shape;7791;p72">
                <a:extLst>
                  <a:ext uri="{FF2B5EF4-FFF2-40B4-BE49-F238E27FC236}">
                    <a16:creationId xmlns:a16="http://schemas.microsoft.com/office/drawing/2014/main" id="{889B051D-CEB4-C27F-ED5B-E259542E1B0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1" name="Google Shape;7792;p72">
                <a:extLst>
                  <a:ext uri="{FF2B5EF4-FFF2-40B4-BE49-F238E27FC236}">
                    <a16:creationId xmlns:a16="http://schemas.microsoft.com/office/drawing/2014/main" id="{E66EF775-9E11-2BC6-B72C-21455DF1BA78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72" name="Google Shape;7793;p72">
                  <a:extLst>
                    <a:ext uri="{FF2B5EF4-FFF2-40B4-BE49-F238E27FC236}">
                      <a16:creationId xmlns:a16="http://schemas.microsoft.com/office/drawing/2014/main" id="{B5B5FC80-446C-1B09-18DF-7C388167C73F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75" name="Google Shape;7794;p72">
                    <a:extLst>
                      <a:ext uri="{FF2B5EF4-FFF2-40B4-BE49-F238E27FC236}">
                        <a16:creationId xmlns:a16="http://schemas.microsoft.com/office/drawing/2014/main" id="{330EEE3D-F82E-0028-4C02-B8153CB03E9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6" name="Google Shape;7795;p72">
                    <a:extLst>
                      <a:ext uri="{FF2B5EF4-FFF2-40B4-BE49-F238E27FC236}">
                        <a16:creationId xmlns:a16="http://schemas.microsoft.com/office/drawing/2014/main" id="{DAC6AF7C-D448-E548-6C5B-9DD5B82097E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7" name="Google Shape;7796;p72">
                    <a:extLst>
                      <a:ext uri="{FF2B5EF4-FFF2-40B4-BE49-F238E27FC236}">
                        <a16:creationId xmlns:a16="http://schemas.microsoft.com/office/drawing/2014/main" id="{9E2DD66A-BE44-F568-961F-DC62A70C920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8" name="Google Shape;7797;p72">
                    <a:extLst>
                      <a:ext uri="{FF2B5EF4-FFF2-40B4-BE49-F238E27FC236}">
                        <a16:creationId xmlns:a16="http://schemas.microsoft.com/office/drawing/2014/main" id="{C7E5F873-14DB-EF22-8B6F-F0364A5F0EE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9" name="Google Shape;7798;p72">
                    <a:extLst>
                      <a:ext uri="{FF2B5EF4-FFF2-40B4-BE49-F238E27FC236}">
                        <a16:creationId xmlns:a16="http://schemas.microsoft.com/office/drawing/2014/main" id="{3790E637-62C7-A431-844B-B14F4BAFB04E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0" name="Google Shape;7799;p72">
                    <a:extLst>
                      <a:ext uri="{FF2B5EF4-FFF2-40B4-BE49-F238E27FC236}">
                        <a16:creationId xmlns:a16="http://schemas.microsoft.com/office/drawing/2014/main" id="{438B55BD-7C97-068C-02BC-961AE3694C81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1" name="Google Shape;7800;p72">
                    <a:extLst>
                      <a:ext uri="{FF2B5EF4-FFF2-40B4-BE49-F238E27FC236}">
                        <a16:creationId xmlns:a16="http://schemas.microsoft.com/office/drawing/2014/main" id="{720069EB-0E8E-EDD1-0180-B16AD9A6FF0B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73" name="Google Shape;7801;p72">
                  <a:extLst>
                    <a:ext uri="{FF2B5EF4-FFF2-40B4-BE49-F238E27FC236}">
                      <a16:creationId xmlns:a16="http://schemas.microsoft.com/office/drawing/2014/main" id="{6F01B15B-2115-1578-06FC-D06B49650610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4" name="Google Shape;7802;p72">
                  <a:extLst>
                    <a:ext uri="{FF2B5EF4-FFF2-40B4-BE49-F238E27FC236}">
                      <a16:creationId xmlns:a16="http://schemas.microsoft.com/office/drawing/2014/main" id="{F984D8F7-8E72-546E-D94A-C24CF3AC1578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400" name="Google Shape;7803;p72">
            <a:extLst>
              <a:ext uri="{FF2B5EF4-FFF2-40B4-BE49-F238E27FC236}">
                <a16:creationId xmlns:a16="http://schemas.microsoft.com/office/drawing/2014/main" id="{7BCD4A88-0698-96E4-2CD8-CC6B79DCACD4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401" name="Google Shape;7804;p72">
              <a:extLst>
                <a:ext uri="{FF2B5EF4-FFF2-40B4-BE49-F238E27FC236}">
                  <a16:creationId xmlns:a16="http://schemas.microsoft.com/office/drawing/2014/main" id="{3486632B-0019-C383-9698-4D5775F7061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7805;p72">
              <a:extLst>
                <a:ext uri="{FF2B5EF4-FFF2-40B4-BE49-F238E27FC236}">
                  <a16:creationId xmlns:a16="http://schemas.microsoft.com/office/drawing/2014/main" id="{297D52A4-BBB1-B017-F768-2523C3943C35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7806;p72">
              <a:extLst>
                <a:ext uri="{FF2B5EF4-FFF2-40B4-BE49-F238E27FC236}">
                  <a16:creationId xmlns:a16="http://schemas.microsoft.com/office/drawing/2014/main" id="{E37E726D-F4C8-72F6-7209-1893D23D08AD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7807;p72">
              <a:extLst>
                <a:ext uri="{FF2B5EF4-FFF2-40B4-BE49-F238E27FC236}">
                  <a16:creationId xmlns:a16="http://schemas.microsoft.com/office/drawing/2014/main" id="{7EA4BFEF-D523-C339-A4EC-FC4110CD4F5D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" name="Google Shape;7808;p72">
              <a:extLst>
                <a:ext uri="{FF2B5EF4-FFF2-40B4-BE49-F238E27FC236}">
                  <a16:creationId xmlns:a16="http://schemas.microsoft.com/office/drawing/2014/main" id="{4382EFF3-6577-0F97-1952-64C6F1634995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406" name="Google Shape;7809;p72">
              <a:extLst>
                <a:ext uri="{FF2B5EF4-FFF2-40B4-BE49-F238E27FC236}">
                  <a16:creationId xmlns:a16="http://schemas.microsoft.com/office/drawing/2014/main" id="{374E8ED2-E5B2-F791-072C-DB2525763200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7" name="Google Shape;7810;p72">
            <a:extLst>
              <a:ext uri="{FF2B5EF4-FFF2-40B4-BE49-F238E27FC236}">
                <a16:creationId xmlns:a16="http://schemas.microsoft.com/office/drawing/2014/main" id="{C1F4E613-2685-D0DC-E7DE-7C7CD5D27138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408" name="Google Shape;7811;p72">
              <a:extLst>
                <a:ext uri="{FF2B5EF4-FFF2-40B4-BE49-F238E27FC236}">
                  <a16:creationId xmlns:a16="http://schemas.microsoft.com/office/drawing/2014/main" id="{AC3239A6-91BB-F883-12EA-077717ACB857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" name="Google Shape;7812;p72">
              <a:extLst>
                <a:ext uri="{FF2B5EF4-FFF2-40B4-BE49-F238E27FC236}">
                  <a16:creationId xmlns:a16="http://schemas.microsoft.com/office/drawing/2014/main" id="{74A00027-1CB0-9061-3076-0463D3F71BCD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0" name="Google Shape;7813;p72">
              <a:extLst>
                <a:ext uri="{FF2B5EF4-FFF2-40B4-BE49-F238E27FC236}">
                  <a16:creationId xmlns:a16="http://schemas.microsoft.com/office/drawing/2014/main" id="{4D9ED1D5-11C2-0425-A2B1-C6E80EFFB85C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1" name="Google Shape;7814;p72">
              <a:extLst>
                <a:ext uri="{FF2B5EF4-FFF2-40B4-BE49-F238E27FC236}">
                  <a16:creationId xmlns:a16="http://schemas.microsoft.com/office/drawing/2014/main" id="{C8CBE03E-8BF6-DE34-DFC6-1EE59209689A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2" name="Google Shape;7815;p72">
              <a:extLst>
                <a:ext uri="{FF2B5EF4-FFF2-40B4-BE49-F238E27FC236}">
                  <a16:creationId xmlns:a16="http://schemas.microsoft.com/office/drawing/2014/main" id="{764F89B0-125E-EC12-D1AF-E3E266441190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13" name="Google Shape;7816;p72">
            <a:extLst>
              <a:ext uri="{FF2B5EF4-FFF2-40B4-BE49-F238E27FC236}">
                <a16:creationId xmlns:a16="http://schemas.microsoft.com/office/drawing/2014/main" id="{1B3C8C3E-9B98-216D-E1E4-D73A3FAB76A5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414" name="Google Shape;7817;p72">
              <a:extLst>
                <a:ext uri="{FF2B5EF4-FFF2-40B4-BE49-F238E27FC236}">
                  <a16:creationId xmlns:a16="http://schemas.microsoft.com/office/drawing/2014/main" id="{D4ED44BF-0277-06D2-1885-549EFF71B93A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65" name="Google Shape;7818;p72">
                <a:extLst>
                  <a:ext uri="{FF2B5EF4-FFF2-40B4-BE49-F238E27FC236}">
                    <a16:creationId xmlns:a16="http://schemas.microsoft.com/office/drawing/2014/main" id="{DD31CBDF-0AF7-1B9F-ED19-7FE9E33C76F2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6" name="Google Shape;7819;p72">
                <a:extLst>
                  <a:ext uri="{FF2B5EF4-FFF2-40B4-BE49-F238E27FC236}">
                    <a16:creationId xmlns:a16="http://schemas.microsoft.com/office/drawing/2014/main" id="{27E22197-66FC-3047-E8F6-7DA6FA1FC43D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7" name="Google Shape;7820;p72">
                <a:extLst>
                  <a:ext uri="{FF2B5EF4-FFF2-40B4-BE49-F238E27FC236}">
                    <a16:creationId xmlns:a16="http://schemas.microsoft.com/office/drawing/2014/main" id="{5771D79B-5B81-2DE8-071F-4B6193AF148A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5" name="Google Shape;7821;p72">
              <a:extLst>
                <a:ext uri="{FF2B5EF4-FFF2-40B4-BE49-F238E27FC236}">
                  <a16:creationId xmlns:a16="http://schemas.microsoft.com/office/drawing/2014/main" id="{31721FCE-FC73-E1F8-BFAB-E2892F1D8651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41" name="Google Shape;7822;p72">
                <a:extLst>
                  <a:ext uri="{FF2B5EF4-FFF2-40B4-BE49-F238E27FC236}">
                    <a16:creationId xmlns:a16="http://schemas.microsoft.com/office/drawing/2014/main" id="{C87D90DD-A0DA-4048-3702-34B0E73825DE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58" name="Google Shape;7823;p72">
                  <a:extLst>
                    <a:ext uri="{FF2B5EF4-FFF2-40B4-BE49-F238E27FC236}">
                      <a16:creationId xmlns:a16="http://schemas.microsoft.com/office/drawing/2014/main" id="{5F2677D2-252C-E031-7767-8207EA87347D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62" name="Google Shape;7824;p72">
                    <a:extLst>
                      <a:ext uri="{FF2B5EF4-FFF2-40B4-BE49-F238E27FC236}">
                        <a16:creationId xmlns:a16="http://schemas.microsoft.com/office/drawing/2014/main" id="{EB59BE35-15F4-B3CA-31DB-CE8541D9C5E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3" name="Google Shape;7825;p72">
                    <a:extLst>
                      <a:ext uri="{FF2B5EF4-FFF2-40B4-BE49-F238E27FC236}">
                        <a16:creationId xmlns:a16="http://schemas.microsoft.com/office/drawing/2014/main" id="{98C0292A-2476-CE8D-0EEE-56CDE672BD8C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4" name="Google Shape;7826;p72">
                    <a:extLst>
                      <a:ext uri="{FF2B5EF4-FFF2-40B4-BE49-F238E27FC236}">
                        <a16:creationId xmlns:a16="http://schemas.microsoft.com/office/drawing/2014/main" id="{D9CDA9A5-6E66-17B9-E646-2A1CAE8155AF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9" name="Google Shape;7827;p72">
                  <a:extLst>
                    <a:ext uri="{FF2B5EF4-FFF2-40B4-BE49-F238E27FC236}">
                      <a16:creationId xmlns:a16="http://schemas.microsoft.com/office/drawing/2014/main" id="{755E004F-5734-7ABC-CFD6-A6CF22CF3ACC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60" name="Google Shape;7828;p72">
                    <a:extLst>
                      <a:ext uri="{FF2B5EF4-FFF2-40B4-BE49-F238E27FC236}">
                        <a16:creationId xmlns:a16="http://schemas.microsoft.com/office/drawing/2014/main" id="{D6375ECC-B717-72D4-36A7-B0384DF0BC3F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1" name="Google Shape;7829;p72">
                    <a:extLst>
                      <a:ext uri="{FF2B5EF4-FFF2-40B4-BE49-F238E27FC236}">
                        <a16:creationId xmlns:a16="http://schemas.microsoft.com/office/drawing/2014/main" id="{B3192D1E-8DC9-5B3A-0071-7D0565AF5B9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2" name="Google Shape;7830;p72">
                <a:extLst>
                  <a:ext uri="{FF2B5EF4-FFF2-40B4-BE49-F238E27FC236}">
                    <a16:creationId xmlns:a16="http://schemas.microsoft.com/office/drawing/2014/main" id="{141AB160-C467-9164-F065-4CCFCC7C9466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51" name="Google Shape;7831;p72">
                  <a:extLst>
                    <a:ext uri="{FF2B5EF4-FFF2-40B4-BE49-F238E27FC236}">
                      <a16:creationId xmlns:a16="http://schemas.microsoft.com/office/drawing/2014/main" id="{256E4EC2-806F-C5BB-59A4-61AD2A9CF3C0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55" name="Google Shape;7832;p72">
                    <a:extLst>
                      <a:ext uri="{FF2B5EF4-FFF2-40B4-BE49-F238E27FC236}">
                        <a16:creationId xmlns:a16="http://schemas.microsoft.com/office/drawing/2014/main" id="{230E13E6-9488-6A05-87C1-D22925AF8C4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6" name="Google Shape;7833;p72">
                    <a:extLst>
                      <a:ext uri="{FF2B5EF4-FFF2-40B4-BE49-F238E27FC236}">
                        <a16:creationId xmlns:a16="http://schemas.microsoft.com/office/drawing/2014/main" id="{AC74E0C4-1E21-B284-42FF-8F43F382C7E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7" name="Google Shape;7834;p72">
                    <a:extLst>
                      <a:ext uri="{FF2B5EF4-FFF2-40B4-BE49-F238E27FC236}">
                        <a16:creationId xmlns:a16="http://schemas.microsoft.com/office/drawing/2014/main" id="{6E4C440A-CEBC-C04A-7F9B-B2FBCE32AE29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2" name="Google Shape;7835;p72">
                  <a:extLst>
                    <a:ext uri="{FF2B5EF4-FFF2-40B4-BE49-F238E27FC236}">
                      <a16:creationId xmlns:a16="http://schemas.microsoft.com/office/drawing/2014/main" id="{E69C1EE6-B2AC-F470-0021-277F165FF684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53" name="Google Shape;7836;p72">
                    <a:extLst>
                      <a:ext uri="{FF2B5EF4-FFF2-40B4-BE49-F238E27FC236}">
                        <a16:creationId xmlns:a16="http://schemas.microsoft.com/office/drawing/2014/main" id="{B643DAE5-070B-497C-48E2-1641B748E13C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4" name="Google Shape;7837;p72">
                    <a:extLst>
                      <a:ext uri="{FF2B5EF4-FFF2-40B4-BE49-F238E27FC236}">
                        <a16:creationId xmlns:a16="http://schemas.microsoft.com/office/drawing/2014/main" id="{E70D83C8-8679-A2B6-885F-D461A5466290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3" name="Google Shape;7838;p72">
                <a:extLst>
                  <a:ext uri="{FF2B5EF4-FFF2-40B4-BE49-F238E27FC236}">
                    <a16:creationId xmlns:a16="http://schemas.microsoft.com/office/drawing/2014/main" id="{401FEE9B-9BE4-A755-2578-16DD9C02A5DC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44" name="Google Shape;7839;p72">
                  <a:extLst>
                    <a:ext uri="{FF2B5EF4-FFF2-40B4-BE49-F238E27FC236}">
                      <a16:creationId xmlns:a16="http://schemas.microsoft.com/office/drawing/2014/main" id="{24D107C0-B950-F03C-78C6-6A089A4CECA9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48" name="Google Shape;7840;p72">
                    <a:extLst>
                      <a:ext uri="{FF2B5EF4-FFF2-40B4-BE49-F238E27FC236}">
                        <a16:creationId xmlns:a16="http://schemas.microsoft.com/office/drawing/2014/main" id="{EC6E7DEA-60C5-D7A4-DA4A-E679B465963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9" name="Google Shape;7841;p72">
                    <a:extLst>
                      <a:ext uri="{FF2B5EF4-FFF2-40B4-BE49-F238E27FC236}">
                        <a16:creationId xmlns:a16="http://schemas.microsoft.com/office/drawing/2014/main" id="{2BD33AAB-98B6-A516-EB3A-2F2A7B2B5305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0" name="Google Shape;7842;p72">
                    <a:extLst>
                      <a:ext uri="{FF2B5EF4-FFF2-40B4-BE49-F238E27FC236}">
                        <a16:creationId xmlns:a16="http://schemas.microsoft.com/office/drawing/2014/main" id="{E7B90AB8-62D0-9361-4A70-627F13DB9C98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45" name="Google Shape;7843;p72">
                  <a:extLst>
                    <a:ext uri="{FF2B5EF4-FFF2-40B4-BE49-F238E27FC236}">
                      <a16:creationId xmlns:a16="http://schemas.microsoft.com/office/drawing/2014/main" id="{D9A164CF-1BB3-9904-D3CB-35B31B97EB17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46" name="Google Shape;7844;p72">
                    <a:extLst>
                      <a:ext uri="{FF2B5EF4-FFF2-40B4-BE49-F238E27FC236}">
                        <a16:creationId xmlns:a16="http://schemas.microsoft.com/office/drawing/2014/main" id="{30746C71-FAAC-EE25-AF36-DA27645A19B0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7" name="Google Shape;7845;p72">
                    <a:extLst>
                      <a:ext uri="{FF2B5EF4-FFF2-40B4-BE49-F238E27FC236}">
                        <a16:creationId xmlns:a16="http://schemas.microsoft.com/office/drawing/2014/main" id="{05E02691-A6D7-57D5-8CCF-EC93EFDC5D03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416" name="Google Shape;7846;p72">
              <a:extLst>
                <a:ext uri="{FF2B5EF4-FFF2-40B4-BE49-F238E27FC236}">
                  <a16:creationId xmlns:a16="http://schemas.microsoft.com/office/drawing/2014/main" id="{C0396D12-9344-F979-23E3-51A4E9547B6E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417" name="Google Shape;7847;p72">
                <a:extLst>
                  <a:ext uri="{FF2B5EF4-FFF2-40B4-BE49-F238E27FC236}">
                    <a16:creationId xmlns:a16="http://schemas.microsoft.com/office/drawing/2014/main" id="{FB280F74-2305-7089-7678-AFC2002BC6BB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34" name="Google Shape;7848;p72">
                  <a:extLst>
                    <a:ext uri="{FF2B5EF4-FFF2-40B4-BE49-F238E27FC236}">
                      <a16:creationId xmlns:a16="http://schemas.microsoft.com/office/drawing/2014/main" id="{2C33736B-26A6-B307-D8B5-9C68462F3E42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38" name="Google Shape;7849;p72">
                    <a:extLst>
                      <a:ext uri="{FF2B5EF4-FFF2-40B4-BE49-F238E27FC236}">
                        <a16:creationId xmlns:a16="http://schemas.microsoft.com/office/drawing/2014/main" id="{5CA91E9C-B0DF-3C89-8C45-F0A1DB0CCED4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9" name="Google Shape;7850;p72">
                    <a:extLst>
                      <a:ext uri="{FF2B5EF4-FFF2-40B4-BE49-F238E27FC236}">
                        <a16:creationId xmlns:a16="http://schemas.microsoft.com/office/drawing/2014/main" id="{78574017-8AB8-B7AE-13D7-E309A5BC484B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0" name="Google Shape;7851;p72">
                    <a:extLst>
                      <a:ext uri="{FF2B5EF4-FFF2-40B4-BE49-F238E27FC236}">
                        <a16:creationId xmlns:a16="http://schemas.microsoft.com/office/drawing/2014/main" id="{A8CA431F-B7AA-1098-C7A2-31A3AA55CEA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5" name="Google Shape;7852;p72">
                  <a:extLst>
                    <a:ext uri="{FF2B5EF4-FFF2-40B4-BE49-F238E27FC236}">
                      <a16:creationId xmlns:a16="http://schemas.microsoft.com/office/drawing/2014/main" id="{65E8AA13-F6BA-CAE1-66A9-C1ED805A9759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36" name="Google Shape;7853;p72">
                    <a:extLst>
                      <a:ext uri="{FF2B5EF4-FFF2-40B4-BE49-F238E27FC236}">
                        <a16:creationId xmlns:a16="http://schemas.microsoft.com/office/drawing/2014/main" id="{0FF452A4-B412-8732-D721-EECBA3C1B114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7" name="Google Shape;7854;p72">
                    <a:extLst>
                      <a:ext uri="{FF2B5EF4-FFF2-40B4-BE49-F238E27FC236}">
                        <a16:creationId xmlns:a16="http://schemas.microsoft.com/office/drawing/2014/main" id="{61CE9D36-8D4B-3850-AB3A-804183A3CB83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8" name="Google Shape;7855;p72">
                <a:extLst>
                  <a:ext uri="{FF2B5EF4-FFF2-40B4-BE49-F238E27FC236}">
                    <a16:creationId xmlns:a16="http://schemas.microsoft.com/office/drawing/2014/main" id="{CFA10A10-B6B6-D59E-50F0-621E656EA863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427" name="Google Shape;7856;p72">
                  <a:extLst>
                    <a:ext uri="{FF2B5EF4-FFF2-40B4-BE49-F238E27FC236}">
                      <a16:creationId xmlns:a16="http://schemas.microsoft.com/office/drawing/2014/main" id="{EC077AAF-2BFD-ED57-FBCA-8438EC09B63C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31" name="Google Shape;7857;p72">
                    <a:extLst>
                      <a:ext uri="{FF2B5EF4-FFF2-40B4-BE49-F238E27FC236}">
                        <a16:creationId xmlns:a16="http://schemas.microsoft.com/office/drawing/2014/main" id="{111620F5-DFA1-1E6A-412E-EA77023F3033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2" name="Google Shape;7858;p72">
                    <a:extLst>
                      <a:ext uri="{FF2B5EF4-FFF2-40B4-BE49-F238E27FC236}">
                        <a16:creationId xmlns:a16="http://schemas.microsoft.com/office/drawing/2014/main" id="{D630A166-0867-3DF7-BA78-B6046181C21E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3" name="Google Shape;7859;p72">
                    <a:extLst>
                      <a:ext uri="{FF2B5EF4-FFF2-40B4-BE49-F238E27FC236}">
                        <a16:creationId xmlns:a16="http://schemas.microsoft.com/office/drawing/2014/main" id="{033A5959-2DC4-6517-657E-10D29638EF4D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8" name="Google Shape;7860;p72">
                  <a:extLst>
                    <a:ext uri="{FF2B5EF4-FFF2-40B4-BE49-F238E27FC236}">
                      <a16:creationId xmlns:a16="http://schemas.microsoft.com/office/drawing/2014/main" id="{C11A2284-E7C8-EE79-6160-78F4ADC7F6DD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29" name="Google Shape;7861;p72">
                    <a:extLst>
                      <a:ext uri="{FF2B5EF4-FFF2-40B4-BE49-F238E27FC236}">
                        <a16:creationId xmlns:a16="http://schemas.microsoft.com/office/drawing/2014/main" id="{B8C3B440-EB26-4D57-8BAB-B55CE9DCDECE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0" name="Google Shape;7862;p72">
                    <a:extLst>
                      <a:ext uri="{FF2B5EF4-FFF2-40B4-BE49-F238E27FC236}">
                        <a16:creationId xmlns:a16="http://schemas.microsoft.com/office/drawing/2014/main" id="{00396D8C-2179-2FF1-205F-180E5DA10DD6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9" name="Google Shape;7863;p72">
                <a:extLst>
                  <a:ext uri="{FF2B5EF4-FFF2-40B4-BE49-F238E27FC236}">
                    <a16:creationId xmlns:a16="http://schemas.microsoft.com/office/drawing/2014/main" id="{CEE3AE50-7EEB-CE31-90BE-01B5F311047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420" name="Google Shape;7864;p72">
                  <a:extLst>
                    <a:ext uri="{FF2B5EF4-FFF2-40B4-BE49-F238E27FC236}">
                      <a16:creationId xmlns:a16="http://schemas.microsoft.com/office/drawing/2014/main" id="{0C6C4FBA-50F7-A871-6BE9-E700F66B5CF6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424" name="Google Shape;7865;p72">
                    <a:extLst>
                      <a:ext uri="{FF2B5EF4-FFF2-40B4-BE49-F238E27FC236}">
                        <a16:creationId xmlns:a16="http://schemas.microsoft.com/office/drawing/2014/main" id="{3F40453B-4BE7-D330-31D9-D64C38509601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66;p72">
                    <a:extLst>
                      <a:ext uri="{FF2B5EF4-FFF2-40B4-BE49-F238E27FC236}">
                        <a16:creationId xmlns:a16="http://schemas.microsoft.com/office/drawing/2014/main" id="{8DA2F89A-8B13-43F8-D29B-AC652ACA7CC3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67;p72">
                    <a:extLst>
                      <a:ext uri="{FF2B5EF4-FFF2-40B4-BE49-F238E27FC236}">
                        <a16:creationId xmlns:a16="http://schemas.microsoft.com/office/drawing/2014/main" id="{59018C6C-9D7A-7192-AA77-F9D1B870DEFA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1" name="Google Shape;7868;p72">
                  <a:extLst>
                    <a:ext uri="{FF2B5EF4-FFF2-40B4-BE49-F238E27FC236}">
                      <a16:creationId xmlns:a16="http://schemas.microsoft.com/office/drawing/2014/main" id="{AFFD9750-CBD0-B6B0-4972-D664F4505F2B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422" name="Google Shape;7869;p72">
                    <a:extLst>
                      <a:ext uri="{FF2B5EF4-FFF2-40B4-BE49-F238E27FC236}">
                        <a16:creationId xmlns:a16="http://schemas.microsoft.com/office/drawing/2014/main" id="{57816A5A-3A1D-3C7A-FF6C-979FF20D6935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70;p72">
                    <a:extLst>
                      <a:ext uri="{FF2B5EF4-FFF2-40B4-BE49-F238E27FC236}">
                        <a16:creationId xmlns:a16="http://schemas.microsoft.com/office/drawing/2014/main" id="{3ABE593C-CDA8-12C0-AAB0-60597A0D0404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68" name="Google Shape;1529;p70">
            <a:extLst>
              <a:ext uri="{FF2B5EF4-FFF2-40B4-BE49-F238E27FC236}">
                <a16:creationId xmlns:a16="http://schemas.microsoft.com/office/drawing/2014/main" id="{B5A9735C-E710-0AE6-4A22-D0245453E1DB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4034503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43200" y="0"/>
            <a:ext cx="18244980" cy="10287000"/>
          </a:xfrm>
          <a:custGeom>
            <a:avLst/>
            <a:gdLst/>
            <a:ahLst/>
            <a:cxnLst/>
            <a:rect l="l" t="t" r="r" b="b"/>
            <a:pathLst>
              <a:path w="18244980" h="10287000">
                <a:moveTo>
                  <a:pt x="0" y="0"/>
                </a:moveTo>
                <a:lnTo>
                  <a:pt x="18244980" y="0"/>
                </a:lnTo>
                <a:lnTo>
                  <a:pt x="182449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" t="-13781" r="39" b="-4788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010400" y="1348570"/>
            <a:ext cx="3856530" cy="1198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1"/>
              </a:lnSpc>
            </a:pPr>
            <a:r>
              <a:rPr lang="fa-IR" sz="8399" spc="123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سلام </a:t>
            </a:r>
            <a:endParaRPr lang="en-US" sz="8399" spc="123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74395" y="8091065"/>
            <a:ext cx="8452080" cy="1615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399" spc="34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این می تواند بخشی از ارائه باشد که در آن می توانید خود را معرفی کنید. آن را کوتاه نگه دارید و مستقیماً به سر اصل مطلب بروید. مخاطبان شما از آن استقبال خواهند کرد</a:t>
            </a:r>
            <a:endParaRPr lang="en-US" sz="2399" spc="34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5400000">
            <a:off x="427140" y="5908140"/>
            <a:ext cx="464400" cy="507060"/>
            <a:chOff x="0" y="0"/>
            <a:chExt cx="619200" cy="6760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5400000">
            <a:off x="428220" y="6840180"/>
            <a:ext cx="500040" cy="469260"/>
            <a:chOff x="0" y="0"/>
            <a:chExt cx="666720" cy="6256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463860" y="7733340"/>
            <a:ext cx="466560" cy="507060"/>
            <a:chOff x="0" y="0"/>
            <a:chExt cx="622080" cy="6760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5400000">
            <a:off x="427140" y="8665380"/>
            <a:ext cx="502200" cy="469260"/>
            <a:chOff x="0" y="0"/>
            <a:chExt cx="669600" cy="6256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5400000">
            <a:off x="427140" y="9596340"/>
            <a:ext cx="502200" cy="469260"/>
            <a:chOff x="0" y="0"/>
            <a:chExt cx="669600" cy="6256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3216780" y="9595260"/>
            <a:ext cx="502200" cy="471420"/>
            <a:chOff x="0" y="0"/>
            <a:chExt cx="669600" cy="6285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5400000">
            <a:off x="2293920" y="9577440"/>
            <a:ext cx="466560" cy="471420"/>
            <a:chOff x="0" y="0"/>
            <a:chExt cx="622080" cy="6285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5400000">
            <a:off x="1386720" y="9577440"/>
            <a:ext cx="466560" cy="471420"/>
            <a:chOff x="0" y="0"/>
            <a:chExt cx="622080" cy="62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464940" y="4977180"/>
            <a:ext cx="464400" cy="507060"/>
            <a:chOff x="0" y="0"/>
            <a:chExt cx="619200" cy="6760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-5400000">
            <a:off x="17446860" y="3885300"/>
            <a:ext cx="464400" cy="507060"/>
            <a:chOff x="0" y="0"/>
            <a:chExt cx="619200" cy="676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5400000">
            <a:off x="17410140" y="2991060"/>
            <a:ext cx="500040" cy="469260"/>
            <a:chOff x="0" y="0"/>
            <a:chExt cx="666720" cy="6256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-5400000">
            <a:off x="17407440" y="2060100"/>
            <a:ext cx="466560" cy="507060"/>
            <a:chOff x="0" y="0"/>
            <a:chExt cx="62208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17409060" y="1165860"/>
            <a:ext cx="502200" cy="469260"/>
            <a:chOff x="0" y="0"/>
            <a:chExt cx="66960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5400000">
            <a:off x="17409060" y="234900"/>
            <a:ext cx="502200" cy="469260"/>
            <a:chOff x="0" y="0"/>
            <a:chExt cx="669600" cy="6256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14618880" y="233820"/>
            <a:ext cx="502200" cy="471420"/>
            <a:chOff x="0" y="0"/>
            <a:chExt cx="669600" cy="628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5400000">
            <a:off x="15577380" y="251640"/>
            <a:ext cx="466560" cy="471420"/>
            <a:chOff x="0" y="0"/>
            <a:chExt cx="622080" cy="6285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6484580" y="251640"/>
            <a:ext cx="466560" cy="471420"/>
            <a:chOff x="0" y="0"/>
            <a:chExt cx="62208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-5400000">
            <a:off x="17408520" y="4816260"/>
            <a:ext cx="464400" cy="507060"/>
            <a:chOff x="0" y="0"/>
            <a:chExt cx="619200" cy="6760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4860" y="4860"/>
            <a:ext cx="9565020" cy="927720"/>
            <a:chOff x="0" y="0"/>
            <a:chExt cx="12753360" cy="12369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2753340" cy="1236980"/>
            </a:xfrm>
            <a:custGeom>
              <a:avLst/>
              <a:gdLst/>
              <a:ahLst/>
              <a:cxnLst/>
              <a:rect l="l" t="t" r="r" b="b"/>
              <a:pathLst>
                <a:path w="12753340" h="1236980">
                  <a:moveTo>
                    <a:pt x="0" y="0"/>
                  </a:moveTo>
                  <a:lnTo>
                    <a:pt x="1175131" y="813689"/>
                  </a:lnTo>
                  <a:lnTo>
                    <a:pt x="7207377" y="813689"/>
                  </a:lnTo>
                  <a:lnTo>
                    <a:pt x="8242681" y="1236980"/>
                  </a:lnTo>
                  <a:lnTo>
                    <a:pt x="9783191" y="866648"/>
                  </a:lnTo>
                  <a:lnTo>
                    <a:pt x="11544808" y="866648"/>
                  </a:lnTo>
                  <a:lnTo>
                    <a:pt x="12753340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7875;p73">
            <a:extLst>
              <a:ext uri="{FF2B5EF4-FFF2-40B4-BE49-F238E27FC236}">
                <a16:creationId xmlns:a16="http://schemas.microsoft.com/office/drawing/2014/main" id="{EEF6B0C9-6686-77BE-4B77-8880A1BEBB8A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6" name="Google Shape;7876;p73">
              <a:extLst>
                <a:ext uri="{FF2B5EF4-FFF2-40B4-BE49-F238E27FC236}">
                  <a16:creationId xmlns:a16="http://schemas.microsoft.com/office/drawing/2014/main" id="{3C11E85D-DE38-53A9-41F5-1EEE4FEA1439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4" name="Google Shape;7877;p73">
                <a:extLst>
                  <a:ext uri="{FF2B5EF4-FFF2-40B4-BE49-F238E27FC236}">
                    <a16:creationId xmlns:a16="http://schemas.microsoft.com/office/drawing/2014/main" id="{E03B5D43-5162-989C-C607-3CE1EB45F0BC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5" name="Google Shape;7878;p73">
                <a:extLst>
                  <a:ext uri="{FF2B5EF4-FFF2-40B4-BE49-F238E27FC236}">
                    <a16:creationId xmlns:a16="http://schemas.microsoft.com/office/drawing/2014/main" id="{51394B6F-E3C5-7B9B-5872-DD01FEF7EC1F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" name="Google Shape;7879;p73">
              <a:extLst>
                <a:ext uri="{FF2B5EF4-FFF2-40B4-BE49-F238E27FC236}">
                  <a16:creationId xmlns:a16="http://schemas.microsoft.com/office/drawing/2014/main" id="{1908E106-033A-6296-CA87-37B7AF3BC3F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9" name="Google Shape;7880;p73">
                <a:extLst>
                  <a:ext uri="{FF2B5EF4-FFF2-40B4-BE49-F238E27FC236}">
                    <a16:creationId xmlns:a16="http://schemas.microsoft.com/office/drawing/2014/main" id="{CF55E605-3EAD-E2E5-F5D8-0CF1550D8473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6" name="Google Shape;7881;p73">
                <a:extLst>
                  <a:ext uri="{FF2B5EF4-FFF2-40B4-BE49-F238E27FC236}">
                    <a16:creationId xmlns:a16="http://schemas.microsoft.com/office/drawing/2014/main" id="{44D0A69E-8C48-7704-A72A-F23FF357650C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7" name="Google Shape;7882;p73">
                <a:extLst>
                  <a:ext uri="{FF2B5EF4-FFF2-40B4-BE49-F238E27FC236}">
                    <a16:creationId xmlns:a16="http://schemas.microsoft.com/office/drawing/2014/main" id="{E09BCE14-3D22-4399-D3F6-5343D9F0ED4F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8" name="Google Shape;7883;p73">
                <a:extLst>
                  <a:ext uri="{FF2B5EF4-FFF2-40B4-BE49-F238E27FC236}">
                    <a16:creationId xmlns:a16="http://schemas.microsoft.com/office/drawing/2014/main" id="{7E3AB690-D92A-3FC7-EA22-70F8E1FA9F40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9" name="Google Shape;7884;p73">
                <a:extLst>
                  <a:ext uri="{FF2B5EF4-FFF2-40B4-BE49-F238E27FC236}">
                    <a16:creationId xmlns:a16="http://schemas.microsoft.com/office/drawing/2014/main" id="{076C794F-8300-F523-F42C-5FC06F43D4EA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8" name="Google Shape;7885;p73">
              <a:extLst>
                <a:ext uri="{FF2B5EF4-FFF2-40B4-BE49-F238E27FC236}">
                  <a16:creationId xmlns:a16="http://schemas.microsoft.com/office/drawing/2014/main" id="{0D72CFA9-D26E-8BA3-7E5C-A52C4FAECEE3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9" name="Google Shape;7886;p73">
                <a:extLst>
                  <a:ext uri="{FF2B5EF4-FFF2-40B4-BE49-F238E27FC236}">
                    <a16:creationId xmlns:a16="http://schemas.microsoft.com/office/drawing/2014/main" id="{5F260950-0ABE-4D06-EB06-2172705C974A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7;p73">
                <a:extLst>
                  <a:ext uri="{FF2B5EF4-FFF2-40B4-BE49-F238E27FC236}">
                    <a16:creationId xmlns:a16="http://schemas.microsoft.com/office/drawing/2014/main" id="{9EE281D3-9308-CBC8-70B2-96FD56B5FD0A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8;p73">
                <a:extLst>
                  <a:ext uri="{FF2B5EF4-FFF2-40B4-BE49-F238E27FC236}">
                    <a16:creationId xmlns:a16="http://schemas.microsoft.com/office/drawing/2014/main" id="{33A7FCDA-A47A-EEB9-082F-372E692B5DA0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9;p73">
                <a:extLst>
                  <a:ext uri="{FF2B5EF4-FFF2-40B4-BE49-F238E27FC236}">
                    <a16:creationId xmlns:a16="http://schemas.microsoft.com/office/drawing/2014/main" id="{DF9B1CD5-6193-C4F2-7150-C5528DF6131C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0;p73">
                <a:extLst>
                  <a:ext uri="{FF2B5EF4-FFF2-40B4-BE49-F238E27FC236}">
                    <a16:creationId xmlns:a16="http://schemas.microsoft.com/office/drawing/2014/main" id="{9FFC1C1A-C23B-E44D-7BB7-F414F3BEC47C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1;p73">
                <a:extLst>
                  <a:ext uri="{FF2B5EF4-FFF2-40B4-BE49-F238E27FC236}">
                    <a16:creationId xmlns:a16="http://schemas.microsoft.com/office/drawing/2014/main" id="{56D8E5C8-938C-F181-E24E-C5239E34D8C9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2;p73">
                <a:extLst>
                  <a:ext uri="{FF2B5EF4-FFF2-40B4-BE49-F238E27FC236}">
                    <a16:creationId xmlns:a16="http://schemas.microsoft.com/office/drawing/2014/main" id="{184464A2-67B0-8B1D-7A26-530E638311D7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3;p73">
                <a:extLst>
                  <a:ext uri="{FF2B5EF4-FFF2-40B4-BE49-F238E27FC236}">
                    <a16:creationId xmlns:a16="http://schemas.microsoft.com/office/drawing/2014/main" id="{E0812BB7-76EE-26EE-D981-5A9A34E86E33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4;p73">
                <a:extLst>
                  <a:ext uri="{FF2B5EF4-FFF2-40B4-BE49-F238E27FC236}">
                    <a16:creationId xmlns:a16="http://schemas.microsoft.com/office/drawing/2014/main" id="{FA56CFBA-34D9-BC46-AF72-B90620AA81A6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5;p73">
                <a:extLst>
                  <a:ext uri="{FF2B5EF4-FFF2-40B4-BE49-F238E27FC236}">
                    <a16:creationId xmlns:a16="http://schemas.microsoft.com/office/drawing/2014/main" id="{B1A0F383-4E82-6CEA-F3E8-3C662D66F35D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6;p73">
                <a:extLst>
                  <a:ext uri="{FF2B5EF4-FFF2-40B4-BE49-F238E27FC236}">
                    <a16:creationId xmlns:a16="http://schemas.microsoft.com/office/drawing/2014/main" id="{51A60727-0204-E623-7FC6-C70E0BFDCD32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7;p73">
                <a:extLst>
                  <a:ext uri="{FF2B5EF4-FFF2-40B4-BE49-F238E27FC236}">
                    <a16:creationId xmlns:a16="http://schemas.microsoft.com/office/drawing/2014/main" id="{E9730F3F-DFD5-E996-C92A-559CDE565FF3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8;p73">
                <a:extLst>
                  <a:ext uri="{FF2B5EF4-FFF2-40B4-BE49-F238E27FC236}">
                    <a16:creationId xmlns:a16="http://schemas.microsoft.com/office/drawing/2014/main" id="{DB7CF234-9235-6D5C-1C80-40D7F81D4A0A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9;p73">
                <a:extLst>
                  <a:ext uri="{FF2B5EF4-FFF2-40B4-BE49-F238E27FC236}">
                    <a16:creationId xmlns:a16="http://schemas.microsoft.com/office/drawing/2014/main" id="{3EF89343-10AC-8BE0-CBC3-D89497813F3A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900;p73">
                <a:extLst>
                  <a:ext uri="{FF2B5EF4-FFF2-40B4-BE49-F238E27FC236}">
                    <a16:creationId xmlns:a16="http://schemas.microsoft.com/office/drawing/2014/main" id="{FFABBF52-C96C-0D70-466F-8F3561ABA177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1;p73">
                <a:extLst>
                  <a:ext uri="{FF2B5EF4-FFF2-40B4-BE49-F238E27FC236}">
                    <a16:creationId xmlns:a16="http://schemas.microsoft.com/office/drawing/2014/main" id="{6B8F2A55-097C-E11E-E2A3-5A892BCB023B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2;p73">
                <a:extLst>
                  <a:ext uri="{FF2B5EF4-FFF2-40B4-BE49-F238E27FC236}">
                    <a16:creationId xmlns:a16="http://schemas.microsoft.com/office/drawing/2014/main" id="{042B7E5C-580A-4EC1-44AB-C18DF021C129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3;p73">
                <a:extLst>
                  <a:ext uri="{FF2B5EF4-FFF2-40B4-BE49-F238E27FC236}">
                    <a16:creationId xmlns:a16="http://schemas.microsoft.com/office/drawing/2014/main" id="{9C3ED8BA-6C76-2C72-90D4-852B9FA23636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4;p73">
                <a:extLst>
                  <a:ext uri="{FF2B5EF4-FFF2-40B4-BE49-F238E27FC236}">
                    <a16:creationId xmlns:a16="http://schemas.microsoft.com/office/drawing/2014/main" id="{6A51E65A-A3CA-2121-A5EE-272D46264987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5;p73">
                <a:extLst>
                  <a:ext uri="{FF2B5EF4-FFF2-40B4-BE49-F238E27FC236}">
                    <a16:creationId xmlns:a16="http://schemas.microsoft.com/office/drawing/2014/main" id="{F225605F-0EF3-7B0E-532E-221EC7363F1F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6" name="Google Shape;7906;p73">
            <a:extLst>
              <a:ext uri="{FF2B5EF4-FFF2-40B4-BE49-F238E27FC236}">
                <a16:creationId xmlns:a16="http://schemas.microsoft.com/office/drawing/2014/main" id="{A0E19DDD-2A12-40CF-A184-8313643BA6EE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7" name="Google Shape;7907;p73">
            <a:extLst>
              <a:ext uri="{FF2B5EF4-FFF2-40B4-BE49-F238E27FC236}">
                <a16:creationId xmlns:a16="http://schemas.microsoft.com/office/drawing/2014/main" id="{E04092CE-2367-6739-40BE-94554E5680C8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8" name="Google Shape;7908;p73">
              <a:extLst>
                <a:ext uri="{FF2B5EF4-FFF2-40B4-BE49-F238E27FC236}">
                  <a16:creationId xmlns:a16="http://schemas.microsoft.com/office/drawing/2014/main" id="{58532699-4D02-D5A7-6830-2EDDDE668B46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88" name="Google Shape;7909;p73">
                <a:extLst>
                  <a:ext uri="{FF2B5EF4-FFF2-40B4-BE49-F238E27FC236}">
                    <a16:creationId xmlns:a16="http://schemas.microsoft.com/office/drawing/2014/main" id="{FBB49F1A-B2B7-A927-D587-75EAEF9B3F09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10;p73">
                <a:extLst>
                  <a:ext uri="{FF2B5EF4-FFF2-40B4-BE49-F238E27FC236}">
                    <a16:creationId xmlns:a16="http://schemas.microsoft.com/office/drawing/2014/main" id="{CDD43D7D-8F2F-F4B3-8795-7DA5A158AD41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11;p73">
                <a:extLst>
                  <a:ext uri="{FF2B5EF4-FFF2-40B4-BE49-F238E27FC236}">
                    <a16:creationId xmlns:a16="http://schemas.microsoft.com/office/drawing/2014/main" id="{D9D092B7-0587-2569-A38A-E945F603613F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12;p73">
                <a:extLst>
                  <a:ext uri="{FF2B5EF4-FFF2-40B4-BE49-F238E27FC236}">
                    <a16:creationId xmlns:a16="http://schemas.microsoft.com/office/drawing/2014/main" id="{6A0AD366-F519-82EB-61DE-7B7E4F1B0453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13;p73">
                <a:extLst>
                  <a:ext uri="{FF2B5EF4-FFF2-40B4-BE49-F238E27FC236}">
                    <a16:creationId xmlns:a16="http://schemas.microsoft.com/office/drawing/2014/main" id="{4F887456-71D0-3052-A7E4-C79948E4B3BE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14;p73">
                <a:extLst>
                  <a:ext uri="{FF2B5EF4-FFF2-40B4-BE49-F238E27FC236}">
                    <a16:creationId xmlns:a16="http://schemas.microsoft.com/office/drawing/2014/main" id="{09036EC1-D349-253C-00FD-271F0467E3E9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15;p73">
                <a:extLst>
                  <a:ext uri="{FF2B5EF4-FFF2-40B4-BE49-F238E27FC236}">
                    <a16:creationId xmlns:a16="http://schemas.microsoft.com/office/drawing/2014/main" id="{A06406D8-40F6-F288-03CA-C4EAF396AF57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16;p73">
                <a:extLst>
                  <a:ext uri="{FF2B5EF4-FFF2-40B4-BE49-F238E27FC236}">
                    <a16:creationId xmlns:a16="http://schemas.microsoft.com/office/drawing/2014/main" id="{633844F0-7EDE-619A-1BC7-17266AF7D400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17;p73">
                <a:extLst>
                  <a:ext uri="{FF2B5EF4-FFF2-40B4-BE49-F238E27FC236}">
                    <a16:creationId xmlns:a16="http://schemas.microsoft.com/office/drawing/2014/main" id="{17BEE3AE-D796-06AA-95B0-4A42F20C4A78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18;p73">
                <a:extLst>
                  <a:ext uri="{FF2B5EF4-FFF2-40B4-BE49-F238E27FC236}">
                    <a16:creationId xmlns:a16="http://schemas.microsoft.com/office/drawing/2014/main" id="{71E38D8D-EF84-2E21-29CF-6453A502758B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19;p73">
                <a:extLst>
                  <a:ext uri="{FF2B5EF4-FFF2-40B4-BE49-F238E27FC236}">
                    <a16:creationId xmlns:a16="http://schemas.microsoft.com/office/drawing/2014/main" id="{76ACD7E8-1B5F-7E86-1E39-0FE8EDC8A050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20;p73">
                <a:extLst>
                  <a:ext uri="{FF2B5EF4-FFF2-40B4-BE49-F238E27FC236}">
                    <a16:creationId xmlns:a16="http://schemas.microsoft.com/office/drawing/2014/main" id="{1ACD9A49-8B4F-3821-8B5D-7589B1BE616B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21;p73">
                <a:extLst>
                  <a:ext uri="{FF2B5EF4-FFF2-40B4-BE49-F238E27FC236}">
                    <a16:creationId xmlns:a16="http://schemas.microsoft.com/office/drawing/2014/main" id="{74B4518D-E98C-9241-F249-863686C350CF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22;p73">
                <a:extLst>
                  <a:ext uri="{FF2B5EF4-FFF2-40B4-BE49-F238E27FC236}">
                    <a16:creationId xmlns:a16="http://schemas.microsoft.com/office/drawing/2014/main" id="{F75CC47E-2C35-B535-485D-3491E134D6E1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23;p73">
                <a:extLst>
                  <a:ext uri="{FF2B5EF4-FFF2-40B4-BE49-F238E27FC236}">
                    <a16:creationId xmlns:a16="http://schemas.microsoft.com/office/drawing/2014/main" id="{2D584A23-14C7-BC44-8B4F-D530B611320C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24;p73">
                <a:extLst>
                  <a:ext uri="{FF2B5EF4-FFF2-40B4-BE49-F238E27FC236}">
                    <a16:creationId xmlns:a16="http://schemas.microsoft.com/office/drawing/2014/main" id="{1ED37A79-849D-5211-2FCE-305FBD4C4B94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25;p73">
                <a:extLst>
                  <a:ext uri="{FF2B5EF4-FFF2-40B4-BE49-F238E27FC236}">
                    <a16:creationId xmlns:a16="http://schemas.microsoft.com/office/drawing/2014/main" id="{BA7644D0-E0DE-F05B-AB39-3DEAD7A5ED77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26;p73">
                <a:extLst>
                  <a:ext uri="{FF2B5EF4-FFF2-40B4-BE49-F238E27FC236}">
                    <a16:creationId xmlns:a16="http://schemas.microsoft.com/office/drawing/2014/main" id="{2FCF0264-AE75-8D40-1EBC-05987D54211A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27;p73">
                <a:extLst>
                  <a:ext uri="{FF2B5EF4-FFF2-40B4-BE49-F238E27FC236}">
                    <a16:creationId xmlns:a16="http://schemas.microsoft.com/office/drawing/2014/main" id="{749516E5-1061-1296-BCA5-C3E3822C0EFF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28;p73">
                <a:extLst>
                  <a:ext uri="{FF2B5EF4-FFF2-40B4-BE49-F238E27FC236}">
                    <a16:creationId xmlns:a16="http://schemas.microsoft.com/office/drawing/2014/main" id="{09881E50-97DE-ED8B-B768-8AC78E277E39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29;p73">
                <a:extLst>
                  <a:ext uri="{FF2B5EF4-FFF2-40B4-BE49-F238E27FC236}">
                    <a16:creationId xmlns:a16="http://schemas.microsoft.com/office/drawing/2014/main" id="{4AD0B6DE-3257-6681-2C88-E797B3964934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30;p73">
                <a:extLst>
                  <a:ext uri="{FF2B5EF4-FFF2-40B4-BE49-F238E27FC236}">
                    <a16:creationId xmlns:a16="http://schemas.microsoft.com/office/drawing/2014/main" id="{9D240B7A-BD0E-8FE4-6B26-2CE1C5FC9AA7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31;p73">
                <a:extLst>
                  <a:ext uri="{FF2B5EF4-FFF2-40B4-BE49-F238E27FC236}">
                    <a16:creationId xmlns:a16="http://schemas.microsoft.com/office/drawing/2014/main" id="{5FDAEEC2-EB61-6460-54F8-9080AB975E6D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32;p73">
                <a:extLst>
                  <a:ext uri="{FF2B5EF4-FFF2-40B4-BE49-F238E27FC236}">
                    <a16:creationId xmlns:a16="http://schemas.microsoft.com/office/drawing/2014/main" id="{387A4C94-5F00-3190-D7AE-9417CE5F08FD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33;p73">
              <a:extLst>
                <a:ext uri="{FF2B5EF4-FFF2-40B4-BE49-F238E27FC236}">
                  <a16:creationId xmlns:a16="http://schemas.microsoft.com/office/drawing/2014/main" id="{BAB27A69-8221-18A0-DE4D-D2A278CB46A2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84" name="Google Shape;7934;p73">
                <a:extLst>
                  <a:ext uri="{FF2B5EF4-FFF2-40B4-BE49-F238E27FC236}">
                    <a16:creationId xmlns:a16="http://schemas.microsoft.com/office/drawing/2014/main" id="{83C91363-CA19-7F84-B73A-3426957F50C1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35;p73">
                <a:extLst>
                  <a:ext uri="{FF2B5EF4-FFF2-40B4-BE49-F238E27FC236}">
                    <a16:creationId xmlns:a16="http://schemas.microsoft.com/office/drawing/2014/main" id="{CD39A498-E1F6-1FB6-1E06-32328115B661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36;p73">
                <a:extLst>
                  <a:ext uri="{FF2B5EF4-FFF2-40B4-BE49-F238E27FC236}">
                    <a16:creationId xmlns:a16="http://schemas.microsoft.com/office/drawing/2014/main" id="{84A93DA2-80DD-4597-5278-012290781978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37;p73">
                <a:extLst>
                  <a:ext uri="{FF2B5EF4-FFF2-40B4-BE49-F238E27FC236}">
                    <a16:creationId xmlns:a16="http://schemas.microsoft.com/office/drawing/2014/main" id="{ABDD99B5-BEAE-3DF4-25F0-D21B206FBAEF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" name="Google Shape;7938;p73">
              <a:extLst>
                <a:ext uri="{FF2B5EF4-FFF2-40B4-BE49-F238E27FC236}">
                  <a16:creationId xmlns:a16="http://schemas.microsoft.com/office/drawing/2014/main" id="{7829B467-1968-FED9-E543-E09ED67CF5AB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939;p73">
              <a:extLst>
                <a:ext uri="{FF2B5EF4-FFF2-40B4-BE49-F238E27FC236}">
                  <a16:creationId xmlns:a16="http://schemas.microsoft.com/office/drawing/2014/main" id="{5DCFE645-5D83-E4DA-DB60-09416BE00624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940;p73">
              <a:extLst>
                <a:ext uri="{FF2B5EF4-FFF2-40B4-BE49-F238E27FC236}">
                  <a16:creationId xmlns:a16="http://schemas.microsoft.com/office/drawing/2014/main" id="{CB6C39C6-927C-793D-1F6C-DA572A4A0994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941;p73">
              <a:extLst>
                <a:ext uri="{FF2B5EF4-FFF2-40B4-BE49-F238E27FC236}">
                  <a16:creationId xmlns:a16="http://schemas.microsoft.com/office/drawing/2014/main" id="{DBEC7527-52B2-A4F0-3EEF-E5320F3FF213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112" name="Google Shape;7942;p73">
            <a:extLst>
              <a:ext uri="{FF2B5EF4-FFF2-40B4-BE49-F238E27FC236}">
                <a16:creationId xmlns:a16="http://schemas.microsoft.com/office/drawing/2014/main" id="{8CDA73DF-BD77-9487-377E-AA80372DDFDF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3" name="Google Shape;7943;p73">
            <a:extLst>
              <a:ext uri="{FF2B5EF4-FFF2-40B4-BE49-F238E27FC236}">
                <a16:creationId xmlns:a16="http://schemas.microsoft.com/office/drawing/2014/main" id="{BFEA55B9-EDB7-E5B1-A939-0DBF89346D50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4" name="Google Shape;7944;p73">
            <a:extLst>
              <a:ext uri="{FF2B5EF4-FFF2-40B4-BE49-F238E27FC236}">
                <a16:creationId xmlns:a16="http://schemas.microsoft.com/office/drawing/2014/main" id="{E1808948-FB66-07A0-99DC-383A1133D631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115" name="Google Shape;7945;p73">
              <a:extLst>
                <a:ext uri="{FF2B5EF4-FFF2-40B4-BE49-F238E27FC236}">
                  <a16:creationId xmlns:a16="http://schemas.microsoft.com/office/drawing/2014/main" id="{68EECBEC-DF35-9895-A597-E248B50CA7E7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46" name="Google Shape;7946;p73">
                <a:extLst>
                  <a:ext uri="{FF2B5EF4-FFF2-40B4-BE49-F238E27FC236}">
                    <a16:creationId xmlns:a16="http://schemas.microsoft.com/office/drawing/2014/main" id="{3DB21362-3764-D964-4F64-BB114DBD28EB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7947;p73">
                <a:extLst>
                  <a:ext uri="{FF2B5EF4-FFF2-40B4-BE49-F238E27FC236}">
                    <a16:creationId xmlns:a16="http://schemas.microsoft.com/office/drawing/2014/main" id="{4CC1749E-932C-5494-DDC9-A5C53BB89587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7948;p73">
                <a:extLst>
                  <a:ext uri="{FF2B5EF4-FFF2-40B4-BE49-F238E27FC236}">
                    <a16:creationId xmlns:a16="http://schemas.microsoft.com/office/drawing/2014/main" id="{CF9622AA-EA85-03EF-D786-7A2599A36A32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7949;p73">
                <a:extLst>
                  <a:ext uri="{FF2B5EF4-FFF2-40B4-BE49-F238E27FC236}">
                    <a16:creationId xmlns:a16="http://schemas.microsoft.com/office/drawing/2014/main" id="{2EE8CF4B-DA1D-DA8A-8219-6F576BC32201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7950;p73">
                <a:extLst>
                  <a:ext uri="{FF2B5EF4-FFF2-40B4-BE49-F238E27FC236}">
                    <a16:creationId xmlns:a16="http://schemas.microsoft.com/office/drawing/2014/main" id="{5EEE46E9-6F9E-4B95-C279-1442F38CE200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" name="Google Shape;7951;p73">
              <a:extLst>
                <a:ext uri="{FF2B5EF4-FFF2-40B4-BE49-F238E27FC236}">
                  <a16:creationId xmlns:a16="http://schemas.microsoft.com/office/drawing/2014/main" id="{A8A513AE-33D6-C598-3C4D-80E18C9C84DE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41" name="Google Shape;7952;p73">
                <a:extLst>
                  <a:ext uri="{FF2B5EF4-FFF2-40B4-BE49-F238E27FC236}">
                    <a16:creationId xmlns:a16="http://schemas.microsoft.com/office/drawing/2014/main" id="{E9295520-4FBE-8599-A6C0-84436D28384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7953;p73">
                <a:extLst>
                  <a:ext uri="{FF2B5EF4-FFF2-40B4-BE49-F238E27FC236}">
                    <a16:creationId xmlns:a16="http://schemas.microsoft.com/office/drawing/2014/main" id="{F58C89F9-0AAD-22EA-4515-44A82582D43C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7954;p73">
                <a:extLst>
                  <a:ext uri="{FF2B5EF4-FFF2-40B4-BE49-F238E27FC236}">
                    <a16:creationId xmlns:a16="http://schemas.microsoft.com/office/drawing/2014/main" id="{2A6497CD-F1DD-4B9A-C5CF-27A3E8B54CB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7955;p73">
                <a:extLst>
                  <a:ext uri="{FF2B5EF4-FFF2-40B4-BE49-F238E27FC236}">
                    <a16:creationId xmlns:a16="http://schemas.microsoft.com/office/drawing/2014/main" id="{1241E98B-E715-F028-940C-8BD96B12DD3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7956;p73">
                <a:extLst>
                  <a:ext uri="{FF2B5EF4-FFF2-40B4-BE49-F238E27FC236}">
                    <a16:creationId xmlns:a16="http://schemas.microsoft.com/office/drawing/2014/main" id="{1CFBA235-0108-8B48-CFD4-339A7969558C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7957;p73">
              <a:extLst>
                <a:ext uri="{FF2B5EF4-FFF2-40B4-BE49-F238E27FC236}">
                  <a16:creationId xmlns:a16="http://schemas.microsoft.com/office/drawing/2014/main" id="{10695F58-ABC7-E258-C792-F9A3CDA1450F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36" name="Google Shape;7958;p73">
                <a:extLst>
                  <a:ext uri="{FF2B5EF4-FFF2-40B4-BE49-F238E27FC236}">
                    <a16:creationId xmlns:a16="http://schemas.microsoft.com/office/drawing/2014/main" id="{502A2212-0F9B-9C66-C128-83C5515C55CE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7959;p73">
                <a:extLst>
                  <a:ext uri="{FF2B5EF4-FFF2-40B4-BE49-F238E27FC236}">
                    <a16:creationId xmlns:a16="http://schemas.microsoft.com/office/drawing/2014/main" id="{7FE01675-4C92-FF45-51E6-F5CA5FCBC0D9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7960;p73">
                <a:extLst>
                  <a:ext uri="{FF2B5EF4-FFF2-40B4-BE49-F238E27FC236}">
                    <a16:creationId xmlns:a16="http://schemas.microsoft.com/office/drawing/2014/main" id="{8135A2C3-E8A2-B2F7-E3C0-AEDF8F42F9B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7961;p73">
                <a:extLst>
                  <a:ext uri="{FF2B5EF4-FFF2-40B4-BE49-F238E27FC236}">
                    <a16:creationId xmlns:a16="http://schemas.microsoft.com/office/drawing/2014/main" id="{BA4CB4C9-9983-8869-10FA-8177AD79BB63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7962;p73">
                <a:extLst>
                  <a:ext uri="{FF2B5EF4-FFF2-40B4-BE49-F238E27FC236}">
                    <a16:creationId xmlns:a16="http://schemas.microsoft.com/office/drawing/2014/main" id="{A0A7AD10-860B-09D4-5522-0C9F2A612770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7963;p73">
              <a:extLst>
                <a:ext uri="{FF2B5EF4-FFF2-40B4-BE49-F238E27FC236}">
                  <a16:creationId xmlns:a16="http://schemas.microsoft.com/office/drawing/2014/main" id="{A6FD5FA4-D910-10C4-4786-26186DD95529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31" name="Google Shape;7964;p73">
                <a:extLst>
                  <a:ext uri="{FF2B5EF4-FFF2-40B4-BE49-F238E27FC236}">
                    <a16:creationId xmlns:a16="http://schemas.microsoft.com/office/drawing/2014/main" id="{EE5C525E-D38D-4DC5-8595-477578F58CD7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7965;p73">
                <a:extLst>
                  <a:ext uri="{FF2B5EF4-FFF2-40B4-BE49-F238E27FC236}">
                    <a16:creationId xmlns:a16="http://schemas.microsoft.com/office/drawing/2014/main" id="{A42A8945-788E-9CFF-29AB-E9C40C17C8FF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7966;p73">
                <a:extLst>
                  <a:ext uri="{FF2B5EF4-FFF2-40B4-BE49-F238E27FC236}">
                    <a16:creationId xmlns:a16="http://schemas.microsoft.com/office/drawing/2014/main" id="{711FBD87-E438-3074-6A9C-BE23EAB0B558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7967;p73">
                <a:extLst>
                  <a:ext uri="{FF2B5EF4-FFF2-40B4-BE49-F238E27FC236}">
                    <a16:creationId xmlns:a16="http://schemas.microsoft.com/office/drawing/2014/main" id="{211B0F51-7791-EADB-FD4C-00AB6E2AEA00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7968;p73">
                <a:extLst>
                  <a:ext uri="{FF2B5EF4-FFF2-40B4-BE49-F238E27FC236}">
                    <a16:creationId xmlns:a16="http://schemas.microsoft.com/office/drawing/2014/main" id="{17DACCFA-1FBB-2B94-7AB6-F5A898B3E9E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7969;p73">
              <a:extLst>
                <a:ext uri="{FF2B5EF4-FFF2-40B4-BE49-F238E27FC236}">
                  <a16:creationId xmlns:a16="http://schemas.microsoft.com/office/drawing/2014/main" id="{45F89058-D649-11C8-5C3F-2999956A95B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126" name="Google Shape;7970;p73">
                <a:extLst>
                  <a:ext uri="{FF2B5EF4-FFF2-40B4-BE49-F238E27FC236}">
                    <a16:creationId xmlns:a16="http://schemas.microsoft.com/office/drawing/2014/main" id="{FA2AA138-4C4E-2C15-74DD-F4339F95E3E1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7971;p73">
                <a:extLst>
                  <a:ext uri="{FF2B5EF4-FFF2-40B4-BE49-F238E27FC236}">
                    <a16:creationId xmlns:a16="http://schemas.microsoft.com/office/drawing/2014/main" id="{0ADE2C95-30FB-C88F-7742-E9346E0F925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7972;p73">
                <a:extLst>
                  <a:ext uri="{FF2B5EF4-FFF2-40B4-BE49-F238E27FC236}">
                    <a16:creationId xmlns:a16="http://schemas.microsoft.com/office/drawing/2014/main" id="{8DCDCCE0-7870-53CB-31E6-6CDF41B0F47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7973;p73">
                <a:extLst>
                  <a:ext uri="{FF2B5EF4-FFF2-40B4-BE49-F238E27FC236}">
                    <a16:creationId xmlns:a16="http://schemas.microsoft.com/office/drawing/2014/main" id="{BEDCD8F0-1116-1F5D-7443-8814EDB40731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7974;p73">
                <a:extLst>
                  <a:ext uri="{FF2B5EF4-FFF2-40B4-BE49-F238E27FC236}">
                    <a16:creationId xmlns:a16="http://schemas.microsoft.com/office/drawing/2014/main" id="{01ACF84C-FE63-10A2-0ADF-3C693611419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7975;p73">
              <a:extLst>
                <a:ext uri="{FF2B5EF4-FFF2-40B4-BE49-F238E27FC236}">
                  <a16:creationId xmlns:a16="http://schemas.microsoft.com/office/drawing/2014/main" id="{06CB472C-7D93-4BBE-81A0-80210E6FAE3A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121" name="Google Shape;7976;p73">
                <a:extLst>
                  <a:ext uri="{FF2B5EF4-FFF2-40B4-BE49-F238E27FC236}">
                    <a16:creationId xmlns:a16="http://schemas.microsoft.com/office/drawing/2014/main" id="{BD4A24EA-7AD5-BD49-2F41-D3B312A90365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7977;p73">
                <a:extLst>
                  <a:ext uri="{FF2B5EF4-FFF2-40B4-BE49-F238E27FC236}">
                    <a16:creationId xmlns:a16="http://schemas.microsoft.com/office/drawing/2014/main" id="{7A5C6CF3-7FF4-9220-5D80-7D77A8799CA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7978;p73">
                <a:extLst>
                  <a:ext uri="{FF2B5EF4-FFF2-40B4-BE49-F238E27FC236}">
                    <a16:creationId xmlns:a16="http://schemas.microsoft.com/office/drawing/2014/main" id="{73FC5180-011B-7155-B4C7-18240A5B58E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7979;p73">
                <a:extLst>
                  <a:ext uri="{FF2B5EF4-FFF2-40B4-BE49-F238E27FC236}">
                    <a16:creationId xmlns:a16="http://schemas.microsoft.com/office/drawing/2014/main" id="{FE1DECE5-96C8-9660-EBF3-24BD9FA0106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7980;p73">
                <a:extLst>
                  <a:ext uri="{FF2B5EF4-FFF2-40B4-BE49-F238E27FC236}">
                    <a16:creationId xmlns:a16="http://schemas.microsoft.com/office/drawing/2014/main" id="{9F74757A-3E59-4143-E272-765F7E675E7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51" name="Google Shape;7981;p73">
            <a:extLst>
              <a:ext uri="{FF2B5EF4-FFF2-40B4-BE49-F238E27FC236}">
                <a16:creationId xmlns:a16="http://schemas.microsoft.com/office/drawing/2014/main" id="{F60A8015-F93A-65B9-CFC0-80E26AB3EBA0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52" name="Google Shape;7982;p73">
            <a:extLst>
              <a:ext uri="{FF2B5EF4-FFF2-40B4-BE49-F238E27FC236}">
                <a16:creationId xmlns:a16="http://schemas.microsoft.com/office/drawing/2014/main" id="{457E35A2-C9A3-2154-2CB3-FF3F5FF5626F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53" name="Google Shape;7983;p73">
              <a:extLst>
                <a:ext uri="{FF2B5EF4-FFF2-40B4-BE49-F238E27FC236}">
                  <a16:creationId xmlns:a16="http://schemas.microsoft.com/office/drawing/2014/main" id="{3725797D-A5FB-A0A4-CE21-2958294997D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7984;p73">
              <a:extLst>
                <a:ext uri="{FF2B5EF4-FFF2-40B4-BE49-F238E27FC236}">
                  <a16:creationId xmlns:a16="http://schemas.microsoft.com/office/drawing/2014/main" id="{D76F1644-08EB-797A-54D5-F6325D1718E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5" name="Google Shape;7985;p73">
            <a:extLst>
              <a:ext uri="{FF2B5EF4-FFF2-40B4-BE49-F238E27FC236}">
                <a16:creationId xmlns:a16="http://schemas.microsoft.com/office/drawing/2014/main" id="{DD24FD8B-3DD4-F5BB-8047-78A6DA49C227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56" name="Google Shape;7986;p73">
              <a:extLst>
                <a:ext uri="{FF2B5EF4-FFF2-40B4-BE49-F238E27FC236}">
                  <a16:creationId xmlns:a16="http://schemas.microsoft.com/office/drawing/2014/main" id="{296DCEFC-0177-E76C-A9B9-38E5362B860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7987;p73">
              <a:extLst>
                <a:ext uri="{FF2B5EF4-FFF2-40B4-BE49-F238E27FC236}">
                  <a16:creationId xmlns:a16="http://schemas.microsoft.com/office/drawing/2014/main" id="{B5E58D3B-1408-7EAD-5A0E-7960DBEA7D5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8" name="Google Shape;7988;p73">
            <a:extLst>
              <a:ext uri="{FF2B5EF4-FFF2-40B4-BE49-F238E27FC236}">
                <a16:creationId xmlns:a16="http://schemas.microsoft.com/office/drawing/2014/main" id="{BB10921A-84B8-FFC6-1C1B-ACE736F33A06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59" name="Google Shape;7989;p73">
              <a:extLst>
                <a:ext uri="{FF2B5EF4-FFF2-40B4-BE49-F238E27FC236}">
                  <a16:creationId xmlns:a16="http://schemas.microsoft.com/office/drawing/2014/main" id="{39F1F997-8150-B3D9-38C8-2034A7D49327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7990;p73">
              <a:extLst>
                <a:ext uri="{FF2B5EF4-FFF2-40B4-BE49-F238E27FC236}">
                  <a16:creationId xmlns:a16="http://schemas.microsoft.com/office/drawing/2014/main" id="{049CE96C-984B-03B1-2365-91CC15F8DE6B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1" name="Google Shape;7991;p73">
              <a:extLst>
                <a:ext uri="{FF2B5EF4-FFF2-40B4-BE49-F238E27FC236}">
                  <a16:creationId xmlns:a16="http://schemas.microsoft.com/office/drawing/2014/main" id="{0D913CDF-BDC0-E066-609D-7BFDFDFC2945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2" name="Google Shape;7992;p73">
              <a:extLst>
                <a:ext uri="{FF2B5EF4-FFF2-40B4-BE49-F238E27FC236}">
                  <a16:creationId xmlns:a16="http://schemas.microsoft.com/office/drawing/2014/main" id="{BCF77C87-E60F-967B-7C32-BA38CADE5E9F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63" name="Google Shape;7993;p73">
              <a:extLst>
                <a:ext uri="{FF2B5EF4-FFF2-40B4-BE49-F238E27FC236}">
                  <a16:creationId xmlns:a16="http://schemas.microsoft.com/office/drawing/2014/main" id="{18E32373-834B-D6CD-6DB6-C0B6EC1A0A78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64" name="Google Shape;7994;p73">
              <a:extLst>
                <a:ext uri="{FF2B5EF4-FFF2-40B4-BE49-F238E27FC236}">
                  <a16:creationId xmlns:a16="http://schemas.microsoft.com/office/drawing/2014/main" id="{013D74F5-2B06-37EC-5F36-0D98932AF442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65" name="Google Shape;7995;p73">
              <a:extLst>
                <a:ext uri="{FF2B5EF4-FFF2-40B4-BE49-F238E27FC236}">
                  <a16:creationId xmlns:a16="http://schemas.microsoft.com/office/drawing/2014/main" id="{CDD6700B-A909-23B3-5BEE-F156ADB7F9EE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66" name="Google Shape;7996;p73">
              <a:extLst>
                <a:ext uri="{FF2B5EF4-FFF2-40B4-BE49-F238E27FC236}">
                  <a16:creationId xmlns:a16="http://schemas.microsoft.com/office/drawing/2014/main" id="{B48D1641-4FE5-FA7F-7CFC-375CD119D978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7997;p73">
              <a:extLst>
                <a:ext uri="{FF2B5EF4-FFF2-40B4-BE49-F238E27FC236}">
                  <a16:creationId xmlns:a16="http://schemas.microsoft.com/office/drawing/2014/main" id="{14287CE9-DC2A-D74C-00D4-E24528336867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7998;p73">
              <a:extLst>
                <a:ext uri="{FF2B5EF4-FFF2-40B4-BE49-F238E27FC236}">
                  <a16:creationId xmlns:a16="http://schemas.microsoft.com/office/drawing/2014/main" id="{29B0103C-C1C9-8285-7C64-AE9697DFD1A3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7999;p73">
              <a:extLst>
                <a:ext uri="{FF2B5EF4-FFF2-40B4-BE49-F238E27FC236}">
                  <a16:creationId xmlns:a16="http://schemas.microsoft.com/office/drawing/2014/main" id="{A51EC631-3DC3-AB72-A45E-950483BBCCA4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000;p73">
              <a:extLst>
                <a:ext uri="{FF2B5EF4-FFF2-40B4-BE49-F238E27FC236}">
                  <a16:creationId xmlns:a16="http://schemas.microsoft.com/office/drawing/2014/main" id="{B2927162-23E9-835B-5E59-F9C10ECAB51C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001;p73">
              <a:extLst>
                <a:ext uri="{FF2B5EF4-FFF2-40B4-BE49-F238E27FC236}">
                  <a16:creationId xmlns:a16="http://schemas.microsoft.com/office/drawing/2014/main" id="{FB7F2605-C653-2805-9AB1-DDEDD417654B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002;p73">
              <a:extLst>
                <a:ext uri="{FF2B5EF4-FFF2-40B4-BE49-F238E27FC236}">
                  <a16:creationId xmlns:a16="http://schemas.microsoft.com/office/drawing/2014/main" id="{F43B382C-6534-CF26-1E0B-AE46E524159B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73" name="Google Shape;8003;p73">
              <a:extLst>
                <a:ext uri="{FF2B5EF4-FFF2-40B4-BE49-F238E27FC236}">
                  <a16:creationId xmlns:a16="http://schemas.microsoft.com/office/drawing/2014/main" id="{6E7FF5AA-8761-0F1F-5AA2-3E64805F1B04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74" name="Google Shape;8004;p73">
              <a:extLst>
                <a:ext uri="{FF2B5EF4-FFF2-40B4-BE49-F238E27FC236}">
                  <a16:creationId xmlns:a16="http://schemas.microsoft.com/office/drawing/2014/main" id="{E9566DBB-9660-5A2C-5E24-8E4A932CD40C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75" name="Google Shape;8005;p73">
              <a:extLst>
                <a:ext uri="{FF2B5EF4-FFF2-40B4-BE49-F238E27FC236}">
                  <a16:creationId xmlns:a16="http://schemas.microsoft.com/office/drawing/2014/main" id="{6D0C49DD-3969-0110-FFEE-8FB34DE349A9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6" name="Google Shape;8006;p73">
            <a:extLst>
              <a:ext uri="{FF2B5EF4-FFF2-40B4-BE49-F238E27FC236}">
                <a16:creationId xmlns:a16="http://schemas.microsoft.com/office/drawing/2014/main" id="{980D3D02-E18A-38BA-0804-AE5275A9BA02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77" name="Google Shape;8007;p73">
              <a:extLst>
                <a:ext uri="{FF2B5EF4-FFF2-40B4-BE49-F238E27FC236}">
                  <a16:creationId xmlns:a16="http://schemas.microsoft.com/office/drawing/2014/main" id="{444109A8-2C73-EF60-5358-4592CD38CC0A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78" name="Google Shape;8008;p73">
              <a:extLst>
                <a:ext uri="{FF2B5EF4-FFF2-40B4-BE49-F238E27FC236}">
                  <a16:creationId xmlns:a16="http://schemas.microsoft.com/office/drawing/2014/main" id="{8C9DC4F3-52E0-6DA4-10F3-93A8C249E493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79" name="Google Shape;8009;p73">
              <a:extLst>
                <a:ext uri="{FF2B5EF4-FFF2-40B4-BE49-F238E27FC236}">
                  <a16:creationId xmlns:a16="http://schemas.microsoft.com/office/drawing/2014/main" id="{E4724CB7-C1EC-34FF-5429-74FE593FBC00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80" name="Google Shape;8010;p73">
              <a:extLst>
                <a:ext uri="{FF2B5EF4-FFF2-40B4-BE49-F238E27FC236}">
                  <a16:creationId xmlns:a16="http://schemas.microsoft.com/office/drawing/2014/main" id="{9EB6EAD1-A6BC-06C6-3084-C4CE0A7B80BF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81" name="Google Shape;8011;p73">
              <a:extLst>
                <a:ext uri="{FF2B5EF4-FFF2-40B4-BE49-F238E27FC236}">
                  <a16:creationId xmlns:a16="http://schemas.microsoft.com/office/drawing/2014/main" id="{96652123-9C56-BC15-7F76-97834933C5CA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82" name="Google Shape;8012;p73">
              <a:extLst>
                <a:ext uri="{FF2B5EF4-FFF2-40B4-BE49-F238E27FC236}">
                  <a16:creationId xmlns:a16="http://schemas.microsoft.com/office/drawing/2014/main" id="{12A7D8ED-FCF9-EA54-0734-18252FC198CE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83" name="Google Shape;8013;p73">
              <a:extLst>
                <a:ext uri="{FF2B5EF4-FFF2-40B4-BE49-F238E27FC236}">
                  <a16:creationId xmlns:a16="http://schemas.microsoft.com/office/drawing/2014/main" id="{760DC7E2-6562-2443-5CD3-53CC7B85D7B2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84" name="Google Shape;8014;p73">
              <a:extLst>
                <a:ext uri="{FF2B5EF4-FFF2-40B4-BE49-F238E27FC236}">
                  <a16:creationId xmlns:a16="http://schemas.microsoft.com/office/drawing/2014/main" id="{4FC24EA8-3BF6-C61E-8F18-710A2E8C70C3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85" name="Google Shape;8015;p73">
              <a:extLst>
                <a:ext uri="{FF2B5EF4-FFF2-40B4-BE49-F238E27FC236}">
                  <a16:creationId xmlns:a16="http://schemas.microsoft.com/office/drawing/2014/main" id="{A6C00E57-562B-C539-EE3F-5D50FE202A2A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86" name="Google Shape;8016;p73">
              <a:extLst>
                <a:ext uri="{FF2B5EF4-FFF2-40B4-BE49-F238E27FC236}">
                  <a16:creationId xmlns:a16="http://schemas.microsoft.com/office/drawing/2014/main" id="{7D56B794-C2B0-7C6E-1F84-53C0800DFB3D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87" name="Google Shape;8017;p73">
              <a:extLst>
                <a:ext uri="{FF2B5EF4-FFF2-40B4-BE49-F238E27FC236}">
                  <a16:creationId xmlns:a16="http://schemas.microsoft.com/office/drawing/2014/main" id="{F37D1CB5-527C-C750-90CA-C28A980AFC46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88" name="Google Shape;8018;p73">
              <a:extLst>
                <a:ext uri="{FF2B5EF4-FFF2-40B4-BE49-F238E27FC236}">
                  <a16:creationId xmlns:a16="http://schemas.microsoft.com/office/drawing/2014/main" id="{F99CBC20-F731-7B73-C6E7-1FF7A4DC3D04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89" name="Google Shape;8019;p73">
              <a:extLst>
                <a:ext uri="{FF2B5EF4-FFF2-40B4-BE49-F238E27FC236}">
                  <a16:creationId xmlns:a16="http://schemas.microsoft.com/office/drawing/2014/main" id="{72121E7B-5702-5548-184C-2EF21B54E05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90" name="Google Shape;8020;p73">
              <a:extLst>
                <a:ext uri="{FF2B5EF4-FFF2-40B4-BE49-F238E27FC236}">
                  <a16:creationId xmlns:a16="http://schemas.microsoft.com/office/drawing/2014/main" id="{5D609493-92B8-0F5E-222E-AFA3207C3F8C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91" name="Google Shape;8021;p73">
              <a:extLst>
                <a:ext uri="{FF2B5EF4-FFF2-40B4-BE49-F238E27FC236}">
                  <a16:creationId xmlns:a16="http://schemas.microsoft.com/office/drawing/2014/main" id="{F5D66A53-1D56-7496-6F82-9FFCC9BB9D7B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92" name="Google Shape;8022;p73">
                <a:extLst>
                  <a:ext uri="{FF2B5EF4-FFF2-40B4-BE49-F238E27FC236}">
                    <a16:creationId xmlns:a16="http://schemas.microsoft.com/office/drawing/2014/main" id="{7E9970B9-90CA-3329-3844-6F865C37379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3" name="Google Shape;8023;p73">
                <a:extLst>
                  <a:ext uri="{FF2B5EF4-FFF2-40B4-BE49-F238E27FC236}">
                    <a16:creationId xmlns:a16="http://schemas.microsoft.com/office/drawing/2014/main" id="{B2E9D508-D65F-1773-C62F-16016CD41368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4" name="Google Shape;8024;p73">
                <a:extLst>
                  <a:ext uri="{FF2B5EF4-FFF2-40B4-BE49-F238E27FC236}">
                    <a16:creationId xmlns:a16="http://schemas.microsoft.com/office/drawing/2014/main" id="{9461263C-DAFF-B71C-E68D-4A39049F3B09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5" name="Google Shape;8025;p73">
                <a:extLst>
                  <a:ext uri="{FF2B5EF4-FFF2-40B4-BE49-F238E27FC236}">
                    <a16:creationId xmlns:a16="http://schemas.microsoft.com/office/drawing/2014/main" id="{5176EB6E-62B1-0B6F-AC1D-2E208215ADC3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6" name="Google Shape;8026;p73">
                <a:extLst>
                  <a:ext uri="{FF2B5EF4-FFF2-40B4-BE49-F238E27FC236}">
                    <a16:creationId xmlns:a16="http://schemas.microsoft.com/office/drawing/2014/main" id="{03E16239-4347-677B-D1E3-59F0EC093C68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7" name="Google Shape;8027;p73">
                <a:extLst>
                  <a:ext uri="{FF2B5EF4-FFF2-40B4-BE49-F238E27FC236}">
                    <a16:creationId xmlns:a16="http://schemas.microsoft.com/office/drawing/2014/main" id="{750B9B70-AE08-B01D-365D-B40DC62C5FDD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8" name="Google Shape;8028;p73">
                <a:extLst>
                  <a:ext uri="{FF2B5EF4-FFF2-40B4-BE49-F238E27FC236}">
                    <a16:creationId xmlns:a16="http://schemas.microsoft.com/office/drawing/2014/main" id="{45945DE8-6B8F-C8B7-AA50-541A69C9783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9" name="Google Shape;8029;p73">
                <a:extLst>
                  <a:ext uri="{FF2B5EF4-FFF2-40B4-BE49-F238E27FC236}">
                    <a16:creationId xmlns:a16="http://schemas.microsoft.com/office/drawing/2014/main" id="{DC3D2A35-0DA3-74DF-3CD4-53790D38CD9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0" name="Google Shape;8030;p73">
                <a:extLst>
                  <a:ext uri="{FF2B5EF4-FFF2-40B4-BE49-F238E27FC236}">
                    <a16:creationId xmlns:a16="http://schemas.microsoft.com/office/drawing/2014/main" id="{EAD61F2B-3BC4-428B-E36E-258F535FC615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1" name="Google Shape;8031;p73">
                <a:extLst>
                  <a:ext uri="{FF2B5EF4-FFF2-40B4-BE49-F238E27FC236}">
                    <a16:creationId xmlns:a16="http://schemas.microsoft.com/office/drawing/2014/main" id="{43D2DD9C-A149-28D6-9415-11EFDE33C60F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2" name="Google Shape;8032;p73">
                <a:extLst>
                  <a:ext uri="{FF2B5EF4-FFF2-40B4-BE49-F238E27FC236}">
                    <a16:creationId xmlns:a16="http://schemas.microsoft.com/office/drawing/2014/main" id="{5511506C-44AB-EB4E-A784-8A737B5CA58F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3" name="Google Shape;8033;p73">
                <a:extLst>
                  <a:ext uri="{FF2B5EF4-FFF2-40B4-BE49-F238E27FC236}">
                    <a16:creationId xmlns:a16="http://schemas.microsoft.com/office/drawing/2014/main" id="{764CDE25-3BD1-7165-3E22-D0035F18A68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04" name="Google Shape;1529;p70">
            <a:extLst>
              <a:ext uri="{FF2B5EF4-FFF2-40B4-BE49-F238E27FC236}">
                <a16:creationId xmlns:a16="http://schemas.microsoft.com/office/drawing/2014/main" id="{7FDE2953-A14C-F7B6-5032-A24EA9761EBA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4112532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8038;p74">
            <a:extLst>
              <a:ext uri="{FF2B5EF4-FFF2-40B4-BE49-F238E27FC236}">
                <a16:creationId xmlns:a16="http://schemas.microsoft.com/office/drawing/2014/main" id="{789FFE0C-58EE-491C-734B-8D1027E1E39F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6" name="Google Shape;8039;p74">
              <a:extLst>
                <a:ext uri="{FF2B5EF4-FFF2-40B4-BE49-F238E27FC236}">
                  <a16:creationId xmlns:a16="http://schemas.microsoft.com/office/drawing/2014/main" id="{AE03272A-DFA4-407D-CA47-C508847D8B5E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" name="Google Shape;8040;p74">
              <a:extLst>
                <a:ext uri="{FF2B5EF4-FFF2-40B4-BE49-F238E27FC236}">
                  <a16:creationId xmlns:a16="http://schemas.microsoft.com/office/drawing/2014/main" id="{943EF5F6-22C6-40C3-6D02-42E06FEB03B5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0" name="Google Shape;8041;p74">
                <a:extLst>
                  <a:ext uri="{FF2B5EF4-FFF2-40B4-BE49-F238E27FC236}">
                    <a16:creationId xmlns:a16="http://schemas.microsoft.com/office/drawing/2014/main" id="{39FE561C-5E88-7656-8242-4B1FD1D9F134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42;p74">
                <a:extLst>
                  <a:ext uri="{FF2B5EF4-FFF2-40B4-BE49-F238E27FC236}">
                    <a16:creationId xmlns:a16="http://schemas.microsoft.com/office/drawing/2014/main" id="{62B225D4-D4BA-ADB1-336E-D9C377F25A5F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043;p74">
              <a:extLst>
                <a:ext uri="{FF2B5EF4-FFF2-40B4-BE49-F238E27FC236}">
                  <a16:creationId xmlns:a16="http://schemas.microsoft.com/office/drawing/2014/main" id="{9CDF9492-4963-08AB-4960-7571559571E1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8" name="Google Shape;8044;p74">
                <a:extLst>
                  <a:ext uri="{FF2B5EF4-FFF2-40B4-BE49-F238E27FC236}">
                    <a16:creationId xmlns:a16="http://schemas.microsoft.com/office/drawing/2014/main" id="{62AF1C54-9627-0B49-A0FE-0833FD48F4A7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9" name="Google Shape;8045;p74">
                <a:extLst>
                  <a:ext uri="{FF2B5EF4-FFF2-40B4-BE49-F238E27FC236}">
                    <a16:creationId xmlns:a16="http://schemas.microsoft.com/office/drawing/2014/main" id="{077A36D2-B872-52CE-3E30-F6BA0CC0158D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6;p74">
              <a:extLst>
                <a:ext uri="{FF2B5EF4-FFF2-40B4-BE49-F238E27FC236}">
                  <a16:creationId xmlns:a16="http://schemas.microsoft.com/office/drawing/2014/main" id="{892E93C5-FAA6-6913-25ED-0031C8531172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6" name="Google Shape;8047;p74">
                <a:extLst>
                  <a:ext uri="{FF2B5EF4-FFF2-40B4-BE49-F238E27FC236}">
                    <a16:creationId xmlns:a16="http://schemas.microsoft.com/office/drawing/2014/main" id="{63961C19-7662-68B6-BBBC-D794EF4923A0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7" name="Google Shape;8048;p74">
                <a:extLst>
                  <a:ext uri="{FF2B5EF4-FFF2-40B4-BE49-F238E27FC236}">
                    <a16:creationId xmlns:a16="http://schemas.microsoft.com/office/drawing/2014/main" id="{EF7524A6-8CD7-7177-35BE-87850869287B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9;p74">
              <a:extLst>
                <a:ext uri="{FF2B5EF4-FFF2-40B4-BE49-F238E27FC236}">
                  <a16:creationId xmlns:a16="http://schemas.microsoft.com/office/drawing/2014/main" id="{47AA6E8E-131E-971C-7629-09600046742F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4" name="Google Shape;8050;p74">
                <a:extLst>
                  <a:ext uri="{FF2B5EF4-FFF2-40B4-BE49-F238E27FC236}">
                    <a16:creationId xmlns:a16="http://schemas.microsoft.com/office/drawing/2014/main" id="{71B0F21B-59B5-B5C1-6088-BC3A5BE3F3FF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51;p74">
                <a:extLst>
                  <a:ext uri="{FF2B5EF4-FFF2-40B4-BE49-F238E27FC236}">
                    <a16:creationId xmlns:a16="http://schemas.microsoft.com/office/drawing/2014/main" id="{05DA58E3-78D7-28C0-DF33-7D73567C9FAF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52;p74">
              <a:extLst>
                <a:ext uri="{FF2B5EF4-FFF2-40B4-BE49-F238E27FC236}">
                  <a16:creationId xmlns:a16="http://schemas.microsoft.com/office/drawing/2014/main" id="{EF503F35-9EBF-1BF8-B768-4DFEFE1D4125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2" name="Google Shape;8053;p74">
                <a:extLst>
                  <a:ext uri="{FF2B5EF4-FFF2-40B4-BE49-F238E27FC236}">
                    <a16:creationId xmlns:a16="http://schemas.microsoft.com/office/drawing/2014/main" id="{F54D05A6-2672-1FBD-B609-94C9CA4B6995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3" name="Google Shape;8054;p74">
                <a:extLst>
                  <a:ext uri="{FF2B5EF4-FFF2-40B4-BE49-F238E27FC236}">
                    <a16:creationId xmlns:a16="http://schemas.microsoft.com/office/drawing/2014/main" id="{FFD9819E-2000-6494-C4CD-68AAB8A53BDA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" name="Google Shape;8055;p74">
            <a:extLst>
              <a:ext uri="{FF2B5EF4-FFF2-40B4-BE49-F238E27FC236}">
                <a16:creationId xmlns:a16="http://schemas.microsoft.com/office/drawing/2014/main" id="{355DF865-9983-58E9-0FA5-FF7B5B271136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3" name="Google Shape;8056;p74">
              <a:extLst>
                <a:ext uri="{FF2B5EF4-FFF2-40B4-BE49-F238E27FC236}">
                  <a16:creationId xmlns:a16="http://schemas.microsoft.com/office/drawing/2014/main" id="{2649BF49-4D10-545C-B3D9-B057C27815F3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8057;p74">
              <a:extLst>
                <a:ext uri="{FF2B5EF4-FFF2-40B4-BE49-F238E27FC236}">
                  <a16:creationId xmlns:a16="http://schemas.microsoft.com/office/drawing/2014/main" id="{01DFCF21-C3E3-AB51-85CF-D57A1BEAFCA7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8;p74">
              <a:extLst>
                <a:ext uri="{FF2B5EF4-FFF2-40B4-BE49-F238E27FC236}">
                  <a16:creationId xmlns:a16="http://schemas.microsoft.com/office/drawing/2014/main" id="{DCD4CBB5-145D-E878-BCE9-DBD9F23562F1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9;p74">
              <a:extLst>
                <a:ext uri="{FF2B5EF4-FFF2-40B4-BE49-F238E27FC236}">
                  <a16:creationId xmlns:a16="http://schemas.microsoft.com/office/drawing/2014/main" id="{7E345953-51EF-4D82-2BCE-CAB42D012AA7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60;p74">
              <a:extLst>
                <a:ext uri="{FF2B5EF4-FFF2-40B4-BE49-F238E27FC236}">
                  <a16:creationId xmlns:a16="http://schemas.microsoft.com/office/drawing/2014/main" id="{69931B80-E18E-30EB-7FE2-1168EDA1633D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61;p74">
              <a:extLst>
                <a:ext uri="{FF2B5EF4-FFF2-40B4-BE49-F238E27FC236}">
                  <a16:creationId xmlns:a16="http://schemas.microsoft.com/office/drawing/2014/main" id="{251590EE-96A4-7441-A834-99B6E44B018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" name="Google Shape;8062;p74">
            <a:extLst>
              <a:ext uri="{FF2B5EF4-FFF2-40B4-BE49-F238E27FC236}">
                <a16:creationId xmlns:a16="http://schemas.microsoft.com/office/drawing/2014/main" id="{047713BD-425F-D076-97AC-2DF5453F59A7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66" name="Google Shape;8063;p74">
              <a:extLst>
                <a:ext uri="{FF2B5EF4-FFF2-40B4-BE49-F238E27FC236}">
                  <a16:creationId xmlns:a16="http://schemas.microsoft.com/office/drawing/2014/main" id="{813D214F-AB24-63D6-6099-5052B612C87B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3" name="Google Shape;8064;p74">
                <a:extLst>
                  <a:ext uri="{FF2B5EF4-FFF2-40B4-BE49-F238E27FC236}">
                    <a16:creationId xmlns:a16="http://schemas.microsoft.com/office/drawing/2014/main" id="{15268408-9B74-5401-510E-55F4FA46C51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" name="Google Shape;8065;p74">
                <a:extLst>
                  <a:ext uri="{FF2B5EF4-FFF2-40B4-BE49-F238E27FC236}">
                    <a16:creationId xmlns:a16="http://schemas.microsoft.com/office/drawing/2014/main" id="{A6C527D7-C667-77F7-3CA3-E584848AB1BC}"/>
                  </a:ext>
                </a:extLst>
              </p:cNvPr>
              <p:cNvCxnSpPr>
                <a:cxnSpLocks/>
                <a:stCxn id="83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7" name="Google Shape;8066;p74">
              <a:extLst>
                <a:ext uri="{FF2B5EF4-FFF2-40B4-BE49-F238E27FC236}">
                  <a16:creationId xmlns:a16="http://schemas.microsoft.com/office/drawing/2014/main" id="{56167614-86B2-F10F-8139-640C244171BB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1" name="Google Shape;8067;p74">
                <a:extLst>
                  <a:ext uri="{FF2B5EF4-FFF2-40B4-BE49-F238E27FC236}">
                    <a16:creationId xmlns:a16="http://schemas.microsoft.com/office/drawing/2014/main" id="{635C4037-6F61-1759-7979-1E764F70FBDD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2" name="Google Shape;8068;p74">
                <a:extLst>
                  <a:ext uri="{FF2B5EF4-FFF2-40B4-BE49-F238E27FC236}">
                    <a16:creationId xmlns:a16="http://schemas.microsoft.com/office/drawing/2014/main" id="{B7ED95BF-A7FD-0C98-BBFA-41217B0ABC7D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8" name="Google Shape;8069;p74">
              <a:extLst>
                <a:ext uri="{FF2B5EF4-FFF2-40B4-BE49-F238E27FC236}">
                  <a16:creationId xmlns:a16="http://schemas.microsoft.com/office/drawing/2014/main" id="{AEBEDA95-6FC2-02F1-606D-B048690F55F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79" name="Google Shape;8070;p74">
                <a:extLst>
                  <a:ext uri="{FF2B5EF4-FFF2-40B4-BE49-F238E27FC236}">
                    <a16:creationId xmlns:a16="http://schemas.microsoft.com/office/drawing/2014/main" id="{FFB5D33C-4DE7-FA6A-EF71-72334A06ED3A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" name="Google Shape;8071;p74">
                <a:extLst>
                  <a:ext uri="{FF2B5EF4-FFF2-40B4-BE49-F238E27FC236}">
                    <a16:creationId xmlns:a16="http://schemas.microsoft.com/office/drawing/2014/main" id="{402C3691-1ED8-13BD-DEE7-124BB79A01CD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9" name="Google Shape;8072;p74">
              <a:extLst>
                <a:ext uri="{FF2B5EF4-FFF2-40B4-BE49-F238E27FC236}">
                  <a16:creationId xmlns:a16="http://schemas.microsoft.com/office/drawing/2014/main" id="{8E16ACD7-B6F8-E9A5-BEE4-459ACCCF3634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77" name="Google Shape;8073;p74">
                <a:extLst>
                  <a:ext uri="{FF2B5EF4-FFF2-40B4-BE49-F238E27FC236}">
                    <a16:creationId xmlns:a16="http://schemas.microsoft.com/office/drawing/2014/main" id="{B2816F5A-EA15-C24D-66F0-E0843AA3346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8" name="Google Shape;8074;p74">
                <a:extLst>
                  <a:ext uri="{FF2B5EF4-FFF2-40B4-BE49-F238E27FC236}">
                    <a16:creationId xmlns:a16="http://schemas.microsoft.com/office/drawing/2014/main" id="{05ED621E-1864-8BF8-FED8-34876B73A087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" name="Google Shape;8075;p74">
              <a:extLst>
                <a:ext uri="{FF2B5EF4-FFF2-40B4-BE49-F238E27FC236}">
                  <a16:creationId xmlns:a16="http://schemas.microsoft.com/office/drawing/2014/main" id="{977ABD4F-511F-7B2D-46C9-56DEC487EE2C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75" name="Google Shape;8076;p74">
                <a:extLst>
                  <a:ext uri="{FF2B5EF4-FFF2-40B4-BE49-F238E27FC236}">
                    <a16:creationId xmlns:a16="http://schemas.microsoft.com/office/drawing/2014/main" id="{69017702-5613-6139-18C8-23DB834D23FE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6" name="Google Shape;8077;p74">
                <a:extLst>
                  <a:ext uri="{FF2B5EF4-FFF2-40B4-BE49-F238E27FC236}">
                    <a16:creationId xmlns:a16="http://schemas.microsoft.com/office/drawing/2014/main" id="{F547AC28-96F7-66C5-239F-F26310DF4422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5" name="Google Shape;8078;p74">
            <a:extLst>
              <a:ext uri="{FF2B5EF4-FFF2-40B4-BE49-F238E27FC236}">
                <a16:creationId xmlns:a16="http://schemas.microsoft.com/office/drawing/2014/main" id="{31A6F0E1-3EF4-FDB8-4095-AD6FA1573476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6" name="Google Shape;8079;p74">
              <a:extLst>
                <a:ext uri="{FF2B5EF4-FFF2-40B4-BE49-F238E27FC236}">
                  <a16:creationId xmlns:a16="http://schemas.microsoft.com/office/drawing/2014/main" id="{A39EA332-44CF-2673-61EF-B46BBD0090D0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080;p74">
              <a:extLst>
                <a:ext uri="{FF2B5EF4-FFF2-40B4-BE49-F238E27FC236}">
                  <a16:creationId xmlns:a16="http://schemas.microsoft.com/office/drawing/2014/main" id="{332D9767-EFE1-7DA4-1F24-B5A0EE1E66A2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081;p74">
              <a:extLst>
                <a:ext uri="{FF2B5EF4-FFF2-40B4-BE49-F238E27FC236}">
                  <a16:creationId xmlns:a16="http://schemas.microsoft.com/office/drawing/2014/main" id="{762F934E-6249-369E-A8B8-22C5D4BADA6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8082;p74">
              <a:extLst>
                <a:ext uri="{FF2B5EF4-FFF2-40B4-BE49-F238E27FC236}">
                  <a16:creationId xmlns:a16="http://schemas.microsoft.com/office/drawing/2014/main" id="{715E0EC5-772A-A77D-DDFA-6264DD27A99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0" name="Google Shape;8083;p74">
            <a:extLst>
              <a:ext uri="{FF2B5EF4-FFF2-40B4-BE49-F238E27FC236}">
                <a16:creationId xmlns:a16="http://schemas.microsoft.com/office/drawing/2014/main" id="{A619A37C-DE74-FDD2-A414-1F0EBCEE50E4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91" name="Google Shape;8084;p74">
              <a:extLst>
                <a:ext uri="{FF2B5EF4-FFF2-40B4-BE49-F238E27FC236}">
                  <a16:creationId xmlns:a16="http://schemas.microsoft.com/office/drawing/2014/main" id="{06F41A60-AB6C-69FF-991A-E4E6DDD4962B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" name="Google Shape;8085;p74">
              <a:extLst>
                <a:ext uri="{FF2B5EF4-FFF2-40B4-BE49-F238E27FC236}">
                  <a16:creationId xmlns:a16="http://schemas.microsoft.com/office/drawing/2014/main" id="{5E506479-9A80-A0DE-23C7-23A11BFE75F6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" name="Google Shape;8086;p74">
              <a:extLst>
                <a:ext uri="{FF2B5EF4-FFF2-40B4-BE49-F238E27FC236}">
                  <a16:creationId xmlns:a16="http://schemas.microsoft.com/office/drawing/2014/main" id="{D15B28CC-7BC8-059B-5CC5-6D3414E4B252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4" name="Google Shape;8087;p74">
              <a:extLst>
                <a:ext uri="{FF2B5EF4-FFF2-40B4-BE49-F238E27FC236}">
                  <a16:creationId xmlns:a16="http://schemas.microsoft.com/office/drawing/2014/main" id="{A5DD8343-2A90-87DD-A8E9-4F5A3315479E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5" name="Google Shape;8088;p74">
            <a:extLst>
              <a:ext uri="{FF2B5EF4-FFF2-40B4-BE49-F238E27FC236}">
                <a16:creationId xmlns:a16="http://schemas.microsoft.com/office/drawing/2014/main" id="{486F8A68-8115-2A60-D3C5-2240D22283BC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96" name="Google Shape;8089;p74">
              <a:extLst>
                <a:ext uri="{FF2B5EF4-FFF2-40B4-BE49-F238E27FC236}">
                  <a16:creationId xmlns:a16="http://schemas.microsoft.com/office/drawing/2014/main" id="{ABE77D10-270A-94E8-D88F-994CDF046A71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98" name="Google Shape;8090;p74">
                <a:extLst>
                  <a:ext uri="{FF2B5EF4-FFF2-40B4-BE49-F238E27FC236}">
                    <a16:creationId xmlns:a16="http://schemas.microsoft.com/office/drawing/2014/main" id="{B37FC87C-12CC-3B4A-C554-C1A447B4C247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091;p74">
                <a:extLst>
                  <a:ext uri="{FF2B5EF4-FFF2-40B4-BE49-F238E27FC236}">
                    <a16:creationId xmlns:a16="http://schemas.microsoft.com/office/drawing/2014/main" id="{345F8D02-9911-0AA6-E052-0A75E61F8DDA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97" name="Google Shape;8092;p74">
              <a:extLst>
                <a:ext uri="{FF2B5EF4-FFF2-40B4-BE49-F238E27FC236}">
                  <a16:creationId xmlns:a16="http://schemas.microsoft.com/office/drawing/2014/main" id="{67B61B06-7AB1-789B-AF3C-06E95E87B8D9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0" name="Google Shape;8093;p74">
            <a:extLst>
              <a:ext uri="{FF2B5EF4-FFF2-40B4-BE49-F238E27FC236}">
                <a16:creationId xmlns:a16="http://schemas.microsoft.com/office/drawing/2014/main" id="{21BB5B91-3C4A-7461-C2EA-AAD2289DB8E5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101" name="Google Shape;8094;p74">
              <a:extLst>
                <a:ext uri="{FF2B5EF4-FFF2-40B4-BE49-F238E27FC236}">
                  <a16:creationId xmlns:a16="http://schemas.microsoft.com/office/drawing/2014/main" id="{948BE580-3713-5180-2EC2-B63F0B596C7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8095;p74">
              <a:extLst>
                <a:ext uri="{FF2B5EF4-FFF2-40B4-BE49-F238E27FC236}">
                  <a16:creationId xmlns:a16="http://schemas.microsoft.com/office/drawing/2014/main" id="{562C0BEE-A448-CE97-FF66-A81657369C3E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03" name="Google Shape;8096;p74">
            <a:extLst>
              <a:ext uri="{FF2B5EF4-FFF2-40B4-BE49-F238E27FC236}">
                <a16:creationId xmlns:a16="http://schemas.microsoft.com/office/drawing/2014/main" id="{90E0BB9E-FCD2-35B9-5016-61A1CEA960FD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4" name="Google Shape;8097;p74">
            <a:extLst>
              <a:ext uri="{FF2B5EF4-FFF2-40B4-BE49-F238E27FC236}">
                <a16:creationId xmlns:a16="http://schemas.microsoft.com/office/drawing/2014/main" id="{7DCFF8BB-3451-DF3D-9193-064046A270B8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105" name="Google Shape;8098;p74">
              <a:extLst>
                <a:ext uri="{FF2B5EF4-FFF2-40B4-BE49-F238E27FC236}">
                  <a16:creationId xmlns:a16="http://schemas.microsoft.com/office/drawing/2014/main" id="{F0F84C60-4F14-2E81-0250-0098FE7ABA13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8099;p74">
              <a:extLst>
                <a:ext uri="{FF2B5EF4-FFF2-40B4-BE49-F238E27FC236}">
                  <a16:creationId xmlns:a16="http://schemas.microsoft.com/office/drawing/2014/main" id="{C9AB6DFC-607E-45BC-BB74-DAE7A9DCDB5B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7" name="Google Shape;8100;p74">
            <a:extLst>
              <a:ext uri="{FF2B5EF4-FFF2-40B4-BE49-F238E27FC236}">
                <a16:creationId xmlns:a16="http://schemas.microsoft.com/office/drawing/2014/main" id="{42FB2484-B9AD-8A13-B423-3AF4B22B4AA4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108" name="Google Shape;8101;p74">
              <a:extLst>
                <a:ext uri="{FF2B5EF4-FFF2-40B4-BE49-F238E27FC236}">
                  <a16:creationId xmlns:a16="http://schemas.microsoft.com/office/drawing/2014/main" id="{7FB7CD18-EBE1-9AAE-1355-2BA7FA131794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8102;p74">
              <a:extLst>
                <a:ext uri="{FF2B5EF4-FFF2-40B4-BE49-F238E27FC236}">
                  <a16:creationId xmlns:a16="http://schemas.microsoft.com/office/drawing/2014/main" id="{3215CCB7-A039-1AE9-5CBB-F1FD733ACB51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10" name="Google Shape;8103;p74">
            <a:extLst>
              <a:ext uri="{FF2B5EF4-FFF2-40B4-BE49-F238E27FC236}">
                <a16:creationId xmlns:a16="http://schemas.microsoft.com/office/drawing/2014/main" id="{AD3FCEE8-B909-87AA-D9DC-2A4742DC665C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11" name="Google Shape;8104;p74">
            <a:extLst>
              <a:ext uri="{FF2B5EF4-FFF2-40B4-BE49-F238E27FC236}">
                <a16:creationId xmlns:a16="http://schemas.microsoft.com/office/drawing/2014/main" id="{BF3FBA96-FA27-93B8-B40F-3A4254AD65C4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12" name="Google Shape;8105;p74">
            <a:extLst>
              <a:ext uri="{FF2B5EF4-FFF2-40B4-BE49-F238E27FC236}">
                <a16:creationId xmlns:a16="http://schemas.microsoft.com/office/drawing/2014/main" id="{F70E20ED-863F-6D48-536D-D4996DECC20C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113" name="Google Shape;8106;p74">
              <a:extLst>
                <a:ext uri="{FF2B5EF4-FFF2-40B4-BE49-F238E27FC236}">
                  <a16:creationId xmlns:a16="http://schemas.microsoft.com/office/drawing/2014/main" id="{E305ACD9-5754-8F80-1A25-B37246350F17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8107;p74">
              <a:extLst>
                <a:ext uri="{FF2B5EF4-FFF2-40B4-BE49-F238E27FC236}">
                  <a16:creationId xmlns:a16="http://schemas.microsoft.com/office/drawing/2014/main" id="{5E72A4D2-5033-5B72-9972-F7DE9D337FFD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8108;p74">
              <a:extLst>
                <a:ext uri="{FF2B5EF4-FFF2-40B4-BE49-F238E27FC236}">
                  <a16:creationId xmlns:a16="http://schemas.microsoft.com/office/drawing/2014/main" id="{6B17D4FA-8798-518F-AA4D-F54EA39D4392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8109;p74">
              <a:extLst>
                <a:ext uri="{FF2B5EF4-FFF2-40B4-BE49-F238E27FC236}">
                  <a16:creationId xmlns:a16="http://schemas.microsoft.com/office/drawing/2014/main" id="{9BD0CE80-BCB7-ED0C-B0A0-078FED2F806D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8110;p74">
            <a:extLst>
              <a:ext uri="{FF2B5EF4-FFF2-40B4-BE49-F238E27FC236}">
                <a16:creationId xmlns:a16="http://schemas.microsoft.com/office/drawing/2014/main" id="{905F5550-E4BB-BB6F-55A2-75BCBB5F78A4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118" name="Google Shape;8111;p74">
              <a:extLst>
                <a:ext uri="{FF2B5EF4-FFF2-40B4-BE49-F238E27FC236}">
                  <a16:creationId xmlns:a16="http://schemas.microsoft.com/office/drawing/2014/main" id="{CFD4ECFF-A2BE-CD18-FA28-E1DEF9008BB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8112;p74">
              <a:extLst>
                <a:ext uri="{FF2B5EF4-FFF2-40B4-BE49-F238E27FC236}">
                  <a16:creationId xmlns:a16="http://schemas.microsoft.com/office/drawing/2014/main" id="{D95C79C8-0BA4-B3BF-7B38-6EBE383C2996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8113;p74">
              <a:extLst>
                <a:ext uri="{FF2B5EF4-FFF2-40B4-BE49-F238E27FC236}">
                  <a16:creationId xmlns:a16="http://schemas.microsoft.com/office/drawing/2014/main" id="{ED068085-24E5-14E6-5CC7-935F4C8B2421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8114;p74">
              <a:extLst>
                <a:ext uri="{FF2B5EF4-FFF2-40B4-BE49-F238E27FC236}">
                  <a16:creationId xmlns:a16="http://schemas.microsoft.com/office/drawing/2014/main" id="{A1BC43E6-1C5E-DC83-225F-485C6407A028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8115;p74">
              <a:extLst>
                <a:ext uri="{FF2B5EF4-FFF2-40B4-BE49-F238E27FC236}">
                  <a16:creationId xmlns:a16="http://schemas.microsoft.com/office/drawing/2014/main" id="{DC93C50F-49DB-DF95-7986-9ADF462DA3F5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3" name="Google Shape;8116;p74">
            <a:extLst>
              <a:ext uri="{FF2B5EF4-FFF2-40B4-BE49-F238E27FC236}">
                <a16:creationId xmlns:a16="http://schemas.microsoft.com/office/drawing/2014/main" id="{E3140E07-E97D-5774-D4F7-D806EDF37783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124" name="Google Shape;8117;p74">
              <a:extLst>
                <a:ext uri="{FF2B5EF4-FFF2-40B4-BE49-F238E27FC236}">
                  <a16:creationId xmlns:a16="http://schemas.microsoft.com/office/drawing/2014/main" id="{06F7FD39-1728-B8E9-8E07-D9BA9CE6EFAF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8118;p74">
              <a:extLst>
                <a:ext uri="{FF2B5EF4-FFF2-40B4-BE49-F238E27FC236}">
                  <a16:creationId xmlns:a16="http://schemas.microsoft.com/office/drawing/2014/main" id="{9D8AFA29-2C4C-85A6-A2CE-6AD4A9D300A7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8119;p74">
              <a:extLst>
                <a:ext uri="{FF2B5EF4-FFF2-40B4-BE49-F238E27FC236}">
                  <a16:creationId xmlns:a16="http://schemas.microsoft.com/office/drawing/2014/main" id="{8C717D3E-C255-F279-B0ED-7A1E46D8271A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7" name="Google Shape;8120;p74">
            <a:extLst>
              <a:ext uri="{FF2B5EF4-FFF2-40B4-BE49-F238E27FC236}">
                <a16:creationId xmlns:a16="http://schemas.microsoft.com/office/drawing/2014/main" id="{427426F1-633E-DB9C-480F-B592B5795B6A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128" name="Google Shape;8121;p74">
              <a:extLst>
                <a:ext uri="{FF2B5EF4-FFF2-40B4-BE49-F238E27FC236}">
                  <a16:creationId xmlns:a16="http://schemas.microsoft.com/office/drawing/2014/main" id="{756F4F44-E5EB-9A45-3F1B-BBE94F2D880B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38" name="Google Shape;8122;p74">
                <a:extLst>
                  <a:ext uri="{FF2B5EF4-FFF2-40B4-BE49-F238E27FC236}">
                    <a16:creationId xmlns:a16="http://schemas.microsoft.com/office/drawing/2014/main" id="{F47DA825-BA0C-B5C3-56C1-7DBE4DE08154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9" name="Google Shape;8123;p74">
                <a:extLst>
                  <a:ext uri="{FF2B5EF4-FFF2-40B4-BE49-F238E27FC236}">
                    <a16:creationId xmlns:a16="http://schemas.microsoft.com/office/drawing/2014/main" id="{7538C280-792C-6812-A851-D8DA51546D4A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9" name="Google Shape;8124;p74">
              <a:extLst>
                <a:ext uri="{FF2B5EF4-FFF2-40B4-BE49-F238E27FC236}">
                  <a16:creationId xmlns:a16="http://schemas.microsoft.com/office/drawing/2014/main" id="{FD2D6200-585A-7FB9-204E-18E5737E99C1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36" name="Google Shape;8125;p74">
                <a:extLst>
                  <a:ext uri="{FF2B5EF4-FFF2-40B4-BE49-F238E27FC236}">
                    <a16:creationId xmlns:a16="http://schemas.microsoft.com/office/drawing/2014/main" id="{71811B90-9E3B-57DA-B64C-87003ED7C8FB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7" name="Google Shape;8126;p74">
                <a:extLst>
                  <a:ext uri="{FF2B5EF4-FFF2-40B4-BE49-F238E27FC236}">
                    <a16:creationId xmlns:a16="http://schemas.microsoft.com/office/drawing/2014/main" id="{675492F5-2B32-29C5-0EFE-AA0D6B2CA2A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30" name="Google Shape;8127;p74">
              <a:extLst>
                <a:ext uri="{FF2B5EF4-FFF2-40B4-BE49-F238E27FC236}">
                  <a16:creationId xmlns:a16="http://schemas.microsoft.com/office/drawing/2014/main" id="{4D49DF23-B54C-48CE-DF78-0F35F1DA2B2A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34" name="Google Shape;8128;p74">
                <a:extLst>
                  <a:ext uri="{FF2B5EF4-FFF2-40B4-BE49-F238E27FC236}">
                    <a16:creationId xmlns:a16="http://schemas.microsoft.com/office/drawing/2014/main" id="{3475401E-B6B0-43C6-25ED-2EB4AB4D805C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5" name="Google Shape;8129;p74">
                <a:extLst>
                  <a:ext uri="{FF2B5EF4-FFF2-40B4-BE49-F238E27FC236}">
                    <a16:creationId xmlns:a16="http://schemas.microsoft.com/office/drawing/2014/main" id="{D801E7D4-EC18-0989-76C7-34F7F5EAF4F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31" name="Google Shape;8130;p74">
              <a:extLst>
                <a:ext uri="{FF2B5EF4-FFF2-40B4-BE49-F238E27FC236}">
                  <a16:creationId xmlns:a16="http://schemas.microsoft.com/office/drawing/2014/main" id="{1176785F-D3F3-C86C-9556-DFB66789896B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32" name="Google Shape;8131;p74">
                <a:extLst>
                  <a:ext uri="{FF2B5EF4-FFF2-40B4-BE49-F238E27FC236}">
                    <a16:creationId xmlns:a16="http://schemas.microsoft.com/office/drawing/2014/main" id="{A4E706DA-4819-125C-C8D4-AAE94C662557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3" name="Google Shape;8132;p74">
                <a:extLst>
                  <a:ext uri="{FF2B5EF4-FFF2-40B4-BE49-F238E27FC236}">
                    <a16:creationId xmlns:a16="http://schemas.microsoft.com/office/drawing/2014/main" id="{6735F449-6F8E-7D30-C619-24A1E09897E9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40" name="Google Shape;8133;p74">
            <a:extLst>
              <a:ext uri="{FF2B5EF4-FFF2-40B4-BE49-F238E27FC236}">
                <a16:creationId xmlns:a16="http://schemas.microsoft.com/office/drawing/2014/main" id="{9B3C4AE9-3282-4545-17CF-B035107D7AE6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41" name="Google Shape;8134;p74">
              <a:extLst>
                <a:ext uri="{FF2B5EF4-FFF2-40B4-BE49-F238E27FC236}">
                  <a16:creationId xmlns:a16="http://schemas.microsoft.com/office/drawing/2014/main" id="{5CD109E8-6E9C-CED0-F019-5D1AB95D9368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8135;p74">
              <a:extLst>
                <a:ext uri="{FF2B5EF4-FFF2-40B4-BE49-F238E27FC236}">
                  <a16:creationId xmlns:a16="http://schemas.microsoft.com/office/drawing/2014/main" id="{3B466032-D836-C478-D2EB-1750F4AD4269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" name="Google Shape;8136;p74">
              <a:extLst>
                <a:ext uri="{FF2B5EF4-FFF2-40B4-BE49-F238E27FC236}">
                  <a16:creationId xmlns:a16="http://schemas.microsoft.com/office/drawing/2014/main" id="{849FB519-BDE9-CA16-3A32-1198BAD9831D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4" name="Google Shape;8137;p74">
              <a:extLst>
                <a:ext uri="{FF2B5EF4-FFF2-40B4-BE49-F238E27FC236}">
                  <a16:creationId xmlns:a16="http://schemas.microsoft.com/office/drawing/2014/main" id="{D2B0A460-1C83-3853-E6AD-43626912B865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" name="Google Shape;8138;p74">
              <a:extLst>
                <a:ext uri="{FF2B5EF4-FFF2-40B4-BE49-F238E27FC236}">
                  <a16:creationId xmlns:a16="http://schemas.microsoft.com/office/drawing/2014/main" id="{ED6239F8-D1AC-E0E6-9978-EA70773EA765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6" name="Google Shape;8139;p74">
              <a:extLst>
                <a:ext uri="{FF2B5EF4-FFF2-40B4-BE49-F238E27FC236}">
                  <a16:creationId xmlns:a16="http://schemas.microsoft.com/office/drawing/2014/main" id="{CC1C2272-551F-78B6-959A-B8B2C622BAB5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7" name="Google Shape;8140;p74">
              <a:extLst>
                <a:ext uri="{FF2B5EF4-FFF2-40B4-BE49-F238E27FC236}">
                  <a16:creationId xmlns:a16="http://schemas.microsoft.com/office/drawing/2014/main" id="{1F5B12E3-9D2B-3BBA-BA56-44E9D3E51123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48" name="Google Shape;8141;p74">
                <a:extLst>
                  <a:ext uri="{FF2B5EF4-FFF2-40B4-BE49-F238E27FC236}">
                    <a16:creationId xmlns:a16="http://schemas.microsoft.com/office/drawing/2014/main" id="{4A7283DA-4A90-A081-8297-52528BC88DD2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57" name="Google Shape;8142;p74">
                  <a:extLst>
                    <a:ext uri="{FF2B5EF4-FFF2-40B4-BE49-F238E27FC236}">
                      <a16:creationId xmlns:a16="http://schemas.microsoft.com/office/drawing/2014/main" id="{00655C73-4215-59B0-C409-845771FD52EF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8" name="Google Shape;8143;p74">
                  <a:extLst>
                    <a:ext uri="{FF2B5EF4-FFF2-40B4-BE49-F238E27FC236}">
                      <a16:creationId xmlns:a16="http://schemas.microsoft.com/office/drawing/2014/main" id="{A144A436-67BE-4FB9-4D19-3226A61F051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9" name="Google Shape;8144;p74">
                  <a:extLst>
                    <a:ext uri="{FF2B5EF4-FFF2-40B4-BE49-F238E27FC236}">
                      <a16:creationId xmlns:a16="http://schemas.microsoft.com/office/drawing/2014/main" id="{24276EF7-7251-97D6-1E02-448D0C35E18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0" name="Google Shape;8145;p74">
                  <a:extLst>
                    <a:ext uri="{FF2B5EF4-FFF2-40B4-BE49-F238E27FC236}">
                      <a16:creationId xmlns:a16="http://schemas.microsoft.com/office/drawing/2014/main" id="{4D44BA5B-D254-DD0C-21BD-DF7B6B95FDB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1" name="Google Shape;8146;p74">
                  <a:extLst>
                    <a:ext uri="{FF2B5EF4-FFF2-40B4-BE49-F238E27FC236}">
                      <a16:creationId xmlns:a16="http://schemas.microsoft.com/office/drawing/2014/main" id="{602C56CA-9792-7DE2-5EB9-49AA1810F845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2" name="Google Shape;8147;p74">
                  <a:extLst>
                    <a:ext uri="{FF2B5EF4-FFF2-40B4-BE49-F238E27FC236}">
                      <a16:creationId xmlns:a16="http://schemas.microsoft.com/office/drawing/2014/main" id="{623FC1C1-B6C4-5B33-9629-0CB414656264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3" name="Google Shape;8148;p74">
                  <a:extLst>
                    <a:ext uri="{FF2B5EF4-FFF2-40B4-BE49-F238E27FC236}">
                      <a16:creationId xmlns:a16="http://schemas.microsoft.com/office/drawing/2014/main" id="{CFC85985-AB47-2020-1582-F95E661982F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49" name="Google Shape;8149;p74">
                <a:extLst>
                  <a:ext uri="{FF2B5EF4-FFF2-40B4-BE49-F238E27FC236}">
                    <a16:creationId xmlns:a16="http://schemas.microsoft.com/office/drawing/2014/main" id="{6BBB1249-4589-D753-A30D-D292B8E638F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50" name="Google Shape;8150;p74">
                  <a:extLst>
                    <a:ext uri="{FF2B5EF4-FFF2-40B4-BE49-F238E27FC236}">
                      <a16:creationId xmlns:a16="http://schemas.microsoft.com/office/drawing/2014/main" id="{38CB4776-6EA8-09E1-3685-E8A14D926E7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1" name="Google Shape;8151;p74">
                  <a:extLst>
                    <a:ext uri="{FF2B5EF4-FFF2-40B4-BE49-F238E27FC236}">
                      <a16:creationId xmlns:a16="http://schemas.microsoft.com/office/drawing/2014/main" id="{A8F94DC7-8F84-09F9-0287-72AF7282712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2" name="Google Shape;8152;p74">
                  <a:extLst>
                    <a:ext uri="{FF2B5EF4-FFF2-40B4-BE49-F238E27FC236}">
                      <a16:creationId xmlns:a16="http://schemas.microsoft.com/office/drawing/2014/main" id="{98832C9A-18FF-9B0A-A3AB-224310CBC57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3" name="Google Shape;8153;p74">
                  <a:extLst>
                    <a:ext uri="{FF2B5EF4-FFF2-40B4-BE49-F238E27FC236}">
                      <a16:creationId xmlns:a16="http://schemas.microsoft.com/office/drawing/2014/main" id="{8F1943D4-CE88-6321-0E01-7D2840371D1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" name="Google Shape;8154;p74">
                  <a:extLst>
                    <a:ext uri="{FF2B5EF4-FFF2-40B4-BE49-F238E27FC236}">
                      <a16:creationId xmlns:a16="http://schemas.microsoft.com/office/drawing/2014/main" id="{9BE4C4CF-7159-71D7-FE3A-30AFB690808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5" name="Google Shape;8155;p74">
                  <a:extLst>
                    <a:ext uri="{FF2B5EF4-FFF2-40B4-BE49-F238E27FC236}">
                      <a16:creationId xmlns:a16="http://schemas.microsoft.com/office/drawing/2014/main" id="{CA0F4444-BDF6-083C-8C59-2EEEDEB52BBB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6" name="Google Shape;8156;p74">
                  <a:extLst>
                    <a:ext uri="{FF2B5EF4-FFF2-40B4-BE49-F238E27FC236}">
                      <a16:creationId xmlns:a16="http://schemas.microsoft.com/office/drawing/2014/main" id="{0E1DC1D2-9780-8102-5616-1D8C7325A9E6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64" name="Google Shape;8157;p74">
            <a:extLst>
              <a:ext uri="{FF2B5EF4-FFF2-40B4-BE49-F238E27FC236}">
                <a16:creationId xmlns:a16="http://schemas.microsoft.com/office/drawing/2014/main" id="{E8F0BA55-D478-024F-729F-D399C67279DD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65" name="Google Shape;8158;p74">
              <a:extLst>
                <a:ext uri="{FF2B5EF4-FFF2-40B4-BE49-F238E27FC236}">
                  <a16:creationId xmlns:a16="http://schemas.microsoft.com/office/drawing/2014/main" id="{ACE2B10A-84B0-A5F3-D046-275DE87543AA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159;p74">
              <a:extLst>
                <a:ext uri="{FF2B5EF4-FFF2-40B4-BE49-F238E27FC236}">
                  <a16:creationId xmlns:a16="http://schemas.microsoft.com/office/drawing/2014/main" id="{4D014FC5-EA16-3DA4-FE0C-22C6BF3945A0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160;p74">
              <a:extLst>
                <a:ext uri="{FF2B5EF4-FFF2-40B4-BE49-F238E27FC236}">
                  <a16:creationId xmlns:a16="http://schemas.microsoft.com/office/drawing/2014/main" id="{CFA9D66F-DCC3-66C5-3642-0ACB25C8881E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161;p74">
              <a:extLst>
                <a:ext uri="{FF2B5EF4-FFF2-40B4-BE49-F238E27FC236}">
                  <a16:creationId xmlns:a16="http://schemas.microsoft.com/office/drawing/2014/main" id="{740E8A0C-903C-F1CD-8ACA-4810C721D3FC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69" name="Google Shape;8162;p74">
              <a:extLst>
                <a:ext uri="{FF2B5EF4-FFF2-40B4-BE49-F238E27FC236}">
                  <a16:creationId xmlns:a16="http://schemas.microsoft.com/office/drawing/2014/main" id="{D5FD6DD0-EA35-9CC1-6BC3-44F9359CB44B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99" name="Google Shape;8163;p74">
                <a:extLst>
                  <a:ext uri="{FF2B5EF4-FFF2-40B4-BE49-F238E27FC236}">
                    <a16:creationId xmlns:a16="http://schemas.microsoft.com/office/drawing/2014/main" id="{C8896137-7025-03E6-5B08-538867AF412D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164;p74">
                <a:extLst>
                  <a:ext uri="{FF2B5EF4-FFF2-40B4-BE49-F238E27FC236}">
                    <a16:creationId xmlns:a16="http://schemas.microsoft.com/office/drawing/2014/main" id="{15439930-0FDD-EE31-5A0B-EA7B71201983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165;p74">
                <a:extLst>
                  <a:ext uri="{FF2B5EF4-FFF2-40B4-BE49-F238E27FC236}">
                    <a16:creationId xmlns:a16="http://schemas.microsoft.com/office/drawing/2014/main" id="{C8FAF874-36F3-667C-A3D4-7A31AE75D651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166;p74">
                <a:extLst>
                  <a:ext uri="{FF2B5EF4-FFF2-40B4-BE49-F238E27FC236}">
                    <a16:creationId xmlns:a16="http://schemas.microsoft.com/office/drawing/2014/main" id="{FD393ECC-58DC-7DCE-45E4-9D51EF6184A5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0" name="Google Shape;8167;p74">
              <a:extLst>
                <a:ext uri="{FF2B5EF4-FFF2-40B4-BE49-F238E27FC236}">
                  <a16:creationId xmlns:a16="http://schemas.microsoft.com/office/drawing/2014/main" id="{CCE2E758-C944-B8BC-4D76-16D4E7008A0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95" name="Google Shape;8168;p74">
                <a:extLst>
                  <a:ext uri="{FF2B5EF4-FFF2-40B4-BE49-F238E27FC236}">
                    <a16:creationId xmlns:a16="http://schemas.microsoft.com/office/drawing/2014/main" id="{28AB83B9-DE2B-3946-FE40-BDAD66E3C851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169;p74">
                <a:extLst>
                  <a:ext uri="{FF2B5EF4-FFF2-40B4-BE49-F238E27FC236}">
                    <a16:creationId xmlns:a16="http://schemas.microsoft.com/office/drawing/2014/main" id="{423E6916-EEB0-5B3B-5C5D-D43EFD2C82BE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170;p74">
                <a:extLst>
                  <a:ext uri="{FF2B5EF4-FFF2-40B4-BE49-F238E27FC236}">
                    <a16:creationId xmlns:a16="http://schemas.microsoft.com/office/drawing/2014/main" id="{EEDEBCCD-C751-EFE0-7438-6541E7EA315E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171;p74">
                <a:extLst>
                  <a:ext uri="{FF2B5EF4-FFF2-40B4-BE49-F238E27FC236}">
                    <a16:creationId xmlns:a16="http://schemas.microsoft.com/office/drawing/2014/main" id="{A3CDF50A-6D80-40C8-A765-FB5A39ED1138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1" name="Google Shape;8172;p74">
              <a:extLst>
                <a:ext uri="{FF2B5EF4-FFF2-40B4-BE49-F238E27FC236}">
                  <a16:creationId xmlns:a16="http://schemas.microsoft.com/office/drawing/2014/main" id="{7417E7F3-36BC-D86F-E256-56EEE851AD0D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91" name="Google Shape;8173;p74">
                <a:extLst>
                  <a:ext uri="{FF2B5EF4-FFF2-40B4-BE49-F238E27FC236}">
                    <a16:creationId xmlns:a16="http://schemas.microsoft.com/office/drawing/2014/main" id="{2D0F0734-A990-73A9-9F27-DFF1AE2C3D95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8174;p74">
                <a:extLst>
                  <a:ext uri="{FF2B5EF4-FFF2-40B4-BE49-F238E27FC236}">
                    <a16:creationId xmlns:a16="http://schemas.microsoft.com/office/drawing/2014/main" id="{086E25DB-9279-E05A-5D59-F394EFA88AC0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175;p74">
                <a:extLst>
                  <a:ext uri="{FF2B5EF4-FFF2-40B4-BE49-F238E27FC236}">
                    <a16:creationId xmlns:a16="http://schemas.microsoft.com/office/drawing/2014/main" id="{E25C4528-7E87-0DD7-68C9-0EB198508B56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4" name="Google Shape;8176;p74">
                <a:extLst>
                  <a:ext uri="{FF2B5EF4-FFF2-40B4-BE49-F238E27FC236}">
                    <a16:creationId xmlns:a16="http://schemas.microsoft.com/office/drawing/2014/main" id="{2C1B5543-9E9F-BA09-F994-2E62BB004AC1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2" name="Google Shape;8177;p74">
              <a:extLst>
                <a:ext uri="{FF2B5EF4-FFF2-40B4-BE49-F238E27FC236}">
                  <a16:creationId xmlns:a16="http://schemas.microsoft.com/office/drawing/2014/main" id="{DC36BF5F-FB62-3E5B-8957-A7028912A5BB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87" name="Google Shape;8178;p74">
                <a:extLst>
                  <a:ext uri="{FF2B5EF4-FFF2-40B4-BE49-F238E27FC236}">
                    <a16:creationId xmlns:a16="http://schemas.microsoft.com/office/drawing/2014/main" id="{355EB26F-5E7B-CB7E-95E9-A353484BCDF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179;p74">
                <a:extLst>
                  <a:ext uri="{FF2B5EF4-FFF2-40B4-BE49-F238E27FC236}">
                    <a16:creationId xmlns:a16="http://schemas.microsoft.com/office/drawing/2014/main" id="{BE52FE18-CDD7-5277-82E0-D1E178FFB9C1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180;p74">
                <a:extLst>
                  <a:ext uri="{FF2B5EF4-FFF2-40B4-BE49-F238E27FC236}">
                    <a16:creationId xmlns:a16="http://schemas.microsoft.com/office/drawing/2014/main" id="{23680C74-9972-23F8-382D-6CEF78385689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0" name="Google Shape;8181;p74">
                <a:extLst>
                  <a:ext uri="{FF2B5EF4-FFF2-40B4-BE49-F238E27FC236}">
                    <a16:creationId xmlns:a16="http://schemas.microsoft.com/office/drawing/2014/main" id="{7F94F639-AFFA-E528-9DEA-5A4BCA9CF95C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73" name="Google Shape;8182;p74">
              <a:extLst>
                <a:ext uri="{FF2B5EF4-FFF2-40B4-BE49-F238E27FC236}">
                  <a16:creationId xmlns:a16="http://schemas.microsoft.com/office/drawing/2014/main" id="{617E8BB8-E713-70DD-CF21-0BA3CD815A42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183;p74">
              <a:extLst>
                <a:ext uri="{FF2B5EF4-FFF2-40B4-BE49-F238E27FC236}">
                  <a16:creationId xmlns:a16="http://schemas.microsoft.com/office/drawing/2014/main" id="{046EA95D-DA13-D0A6-BD9A-218E79B7D79F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184;p74">
              <a:extLst>
                <a:ext uri="{FF2B5EF4-FFF2-40B4-BE49-F238E27FC236}">
                  <a16:creationId xmlns:a16="http://schemas.microsoft.com/office/drawing/2014/main" id="{AC67A654-9D54-7BD2-34D1-71DD3140C02C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185;p74">
              <a:extLst>
                <a:ext uri="{FF2B5EF4-FFF2-40B4-BE49-F238E27FC236}">
                  <a16:creationId xmlns:a16="http://schemas.microsoft.com/office/drawing/2014/main" id="{B3293364-CBC3-5435-1A55-D0CF44938FAB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77" name="Google Shape;8186;p74">
              <a:extLst>
                <a:ext uri="{FF2B5EF4-FFF2-40B4-BE49-F238E27FC236}">
                  <a16:creationId xmlns:a16="http://schemas.microsoft.com/office/drawing/2014/main" id="{91DC73BF-D7BD-9A7B-30E0-A91AF4CF6131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83" name="Google Shape;8187;p74">
                <a:extLst>
                  <a:ext uri="{FF2B5EF4-FFF2-40B4-BE49-F238E27FC236}">
                    <a16:creationId xmlns:a16="http://schemas.microsoft.com/office/drawing/2014/main" id="{1274BF9E-9383-A35D-1AE6-D97E8FA894DA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188;p74">
                <a:extLst>
                  <a:ext uri="{FF2B5EF4-FFF2-40B4-BE49-F238E27FC236}">
                    <a16:creationId xmlns:a16="http://schemas.microsoft.com/office/drawing/2014/main" id="{B7F1412D-1247-8A24-8B8A-5FE98AA3825F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189;p74">
                <a:extLst>
                  <a:ext uri="{FF2B5EF4-FFF2-40B4-BE49-F238E27FC236}">
                    <a16:creationId xmlns:a16="http://schemas.microsoft.com/office/drawing/2014/main" id="{93EE2C81-3F0B-F174-B7C7-750E0EAB0EEC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190;p74">
                <a:extLst>
                  <a:ext uri="{FF2B5EF4-FFF2-40B4-BE49-F238E27FC236}">
                    <a16:creationId xmlns:a16="http://schemas.microsoft.com/office/drawing/2014/main" id="{2CBEFC9F-2FAC-A071-B76A-C17A29894798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8" name="Google Shape;8191;p74">
              <a:extLst>
                <a:ext uri="{FF2B5EF4-FFF2-40B4-BE49-F238E27FC236}">
                  <a16:creationId xmlns:a16="http://schemas.microsoft.com/office/drawing/2014/main" id="{63AC22A3-E692-2637-035E-746C943B9339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79" name="Google Shape;8192;p74">
                <a:extLst>
                  <a:ext uri="{FF2B5EF4-FFF2-40B4-BE49-F238E27FC236}">
                    <a16:creationId xmlns:a16="http://schemas.microsoft.com/office/drawing/2014/main" id="{F3524D5E-3777-4690-C901-B41671AE88DB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193;p74">
                <a:extLst>
                  <a:ext uri="{FF2B5EF4-FFF2-40B4-BE49-F238E27FC236}">
                    <a16:creationId xmlns:a16="http://schemas.microsoft.com/office/drawing/2014/main" id="{832168AA-376B-3FDE-2F39-A2516BE68756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194;p74">
                <a:extLst>
                  <a:ext uri="{FF2B5EF4-FFF2-40B4-BE49-F238E27FC236}">
                    <a16:creationId xmlns:a16="http://schemas.microsoft.com/office/drawing/2014/main" id="{1FCB7E44-FE7B-3DBC-BDBD-7C664DD592D5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195;p74">
                <a:extLst>
                  <a:ext uri="{FF2B5EF4-FFF2-40B4-BE49-F238E27FC236}">
                    <a16:creationId xmlns:a16="http://schemas.microsoft.com/office/drawing/2014/main" id="{985E81A7-2137-B1A6-81B0-CD6F6631D85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3" name="Google Shape;8196;p74">
            <a:extLst>
              <a:ext uri="{FF2B5EF4-FFF2-40B4-BE49-F238E27FC236}">
                <a16:creationId xmlns:a16="http://schemas.microsoft.com/office/drawing/2014/main" id="{889BECAF-4659-7B52-5166-08FB5CFBA4DD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204" name="Google Shape;8197;p74">
              <a:extLst>
                <a:ext uri="{FF2B5EF4-FFF2-40B4-BE49-F238E27FC236}">
                  <a16:creationId xmlns:a16="http://schemas.microsoft.com/office/drawing/2014/main" id="{77CD5EE6-E45E-BC52-AEB9-1638E1BA714F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198;p74">
              <a:extLst>
                <a:ext uri="{FF2B5EF4-FFF2-40B4-BE49-F238E27FC236}">
                  <a16:creationId xmlns:a16="http://schemas.microsoft.com/office/drawing/2014/main" id="{540599C3-15C1-D734-78FA-7BFF27B7F26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8199;p74">
              <a:extLst>
                <a:ext uri="{FF2B5EF4-FFF2-40B4-BE49-F238E27FC236}">
                  <a16:creationId xmlns:a16="http://schemas.microsoft.com/office/drawing/2014/main" id="{A4CD7B0A-9763-15F3-8401-E952FD605C0A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8200;p74">
              <a:extLst>
                <a:ext uri="{FF2B5EF4-FFF2-40B4-BE49-F238E27FC236}">
                  <a16:creationId xmlns:a16="http://schemas.microsoft.com/office/drawing/2014/main" id="{CE83B9B4-2F9F-FB92-6E89-0E7E008AF49A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8201;p74">
              <a:extLst>
                <a:ext uri="{FF2B5EF4-FFF2-40B4-BE49-F238E27FC236}">
                  <a16:creationId xmlns:a16="http://schemas.microsoft.com/office/drawing/2014/main" id="{C76BBD83-3108-F638-C80E-10BF41CFF79A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8202;p74">
              <a:extLst>
                <a:ext uri="{FF2B5EF4-FFF2-40B4-BE49-F238E27FC236}">
                  <a16:creationId xmlns:a16="http://schemas.microsoft.com/office/drawing/2014/main" id="{A529474E-9D75-47C3-C727-117D537DD9EF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8203;p74">
              <a:extLst>
                <a:ext uri="{FF2B5EF4-FFF2-40B4-BE49-F238E27FC236}">
                  <a16:creationId xmlns:a16="http://schemas.microsoft.com/office/drawing/2014/main" id="{597D84C5-0469-4412-3A6D-2F10D71D2AB9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8204;p74">
              <a:extLst>
                <a:ext uri="{FF2B5EF4-FFF2-40B4-BE49-F238E27FC236}">
                  <a16:creationId xmlns:a16="http://schemas.microsoft.com/office/drawing/2014/main" id="{B069EDD0-52F6-9225-F2A3-69E4A4AFD606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2" name="Google Shape;8205;p74">
            <a:extLst>
              <a:ext uri="{FF2B5EF4-FFF2-40B4-BE49-F238E27FC236}">
                <a16:creationId xmlns:a16="http://schemas.microsoft.com/office/drawing/2014/main" id="{8FC8ED4D-4864-46EB-1908-D3F0A6FD8F6C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213" name="Google Shape;8206;p74">
              <a:extLst>
                <a:ext uri="{FF2B5EF4-FFF2-40B4-BE49-F238E27FC236}">
                  <a16:creationId xmlns:a16="http://schemas.microsoft.com/office/drawing/2014/main" id="{0CFA27DE-EEC8-14F9-6743-43368AE53E36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225" name="Google Shape;8207;p74">
                <a:extLst>
                  <a:ext uri="{FF2B5EF4-FFF2-40B4-BE49-F238E27FC236}">
                    <a16:creationId xmlns:a16="http://schemas.microsoft.com/office/drawing/2014/main" id="{5DE23A8B-06BE-8DA9-22EC-FCA4104EA762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6" name="Google Shape;8208;p74">
                <a:extLst>
                  <a:ext uri="{FF2B5EF4-FFF2-40B4-BE49-F238E27FC236}">
                    <a16:creationId xmlns:a16="http://schemas.microsoft.com/office/drawing/2014/main" id="{24E123E2-8BC2-619D-0F22-FD0512BB56FF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7" name="Google Shape;8209;p74">
                <a:extLst>
                  <a:ext uri="{FF2B5EF4-FFF2-40B4-BE49-F238E27FC236}">
                    <a16:creationId xmlns:a16="http://schemas.microsoft.com/office/drawing/2014/main" id="{FF42B1AB-F9CF-A972-A700-1AE1850D8B3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4" name="Google Shape;8210;p74">
              <a:extLst>
                <a:ext uri="{FF2B5EF4-FFF2-40B4-BE49-F238E27FC236}">
                  <a16:creationId xmlns:a16="http://schemas.microsoft.com/office/drawing/2014/main" id="{45526563-A7CC-39B8-3662-BD7577880563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222" name="Google Shape;8211;p74">
                <a:extLst>
                  <a:ext uri="{FF2B5EF4-FFF2-40B4-BE49-F238E27FC236}">
                    <a16:creationId xmlns:a16="http://schemas.microsoft.com/office/drawing/2014/main" id="{19F36263-97EF-1A33-1C6D-C6A3A8ECF6A9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3" name="Google Shape;8212;p74">
                <a:extLst>
                  <a:ext uri="{FF2B5EF4-FFF2-40B4-BE49-F238E27FC236}">
                    <a16:creationId xmlns:a16="http://schemas.microsoft.com/office/drawing/2014/main" id="{87A405A0-B05B-6C54-5CC6-A3DC6C850833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4" name="Google Shape;8213;p74">
                <a:extLst>
                  <a:ext uri="{FF2B5EF4-FFF2-40B4-BE49-F238E27FC236}">
                    <a16:creationId xmlns:a16="http://schemas.microsoft.com/office/drawing/2014/main" id="{8AB8C93A-6CC9-84AE-F9EF-6ABC7903D4D3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5" name="Google Shape;8214;p74">
              <a:extLst>
                <a:ext uri="{FF2B5EF4-FFF2-40B4-BE49-F238E27FC236}">
                  <a16:creationId xmlns:a16="http://schemas.microsoft.com/office/drawing/2014/main" id="{1DAC61F2-4BEC-0082-DE45-C9A848EBE5CB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216" name="Google Shape;8215;p74">
                <a:extLst>
                  <a:ext uri="{FF2B5EF4-FFF2-40B4-BE49-F238E27FC236}">
                    <a16:creationId xmlns:a16="http://schemas.microsoft.com/office/drawing/2014/main" id="{2E7A00AC-5656-B205-C0F5-B3E1B08A511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7" name="Google Shape;8216;p74">
                <a:extLst>
                  <a:ext uri="{FF2B5EF4-FFF2-40B4-BE49-F238E27FC236}">
                    <a16:creationId xmlns:a16="http://schemas.microsoft.com/office/drawing/2014/main" id="{E7C783E2-8518-74C7-C947-3FFFC0CE912A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8" name="Google Shape;8217;p74">
                <a:extLst>
                  <a:ext uri="{FF2B5EF4-FFF2-40B4-BE49-F238E27FC236}">
                    <a16:creationId xmlns:a16="http://schemas.microsoft.com/office/drawing/2014/main" id="{2B1D3CA8-5423-724A-73B1-4321FD5AAF8C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9" name="Google Shape;8218;p74">
                <a:extLst>
                  <a:ext uri="{FF2B5EF4-FFF2-40B4-BE49-F238E27FC236}">
                    <a16:creationId xmlns:a16="http://schemas.microsoft.com/office/drawing/2014/main" id="{9286C3B5-A70B-1A7B-2531-2599E563EF42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0" name="Google Shape;8219;p74">
                <a:extLst>
                  <a:ext uri="{FF2B5EF4-FFF2-40B4-BE49-F238E27FC236}">
                    <a16:creationId xmlns:a16="http://schemas.microsoft.com/office/drawing/2014/main" id="{B46BB8D2-6E18-4CCC-93A6-F0570DEC611D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8220;p74">
                <a:extLst>
                  <a:ext uri="{FF2B5EF4-FFF2-40B4-BE49-F238E27FC236}">
                    <a16:creationId xmlns:a16="http://schemas.microsoft.com/office/drawing/2014/main" id="{A678AA7C-E82C-EC96-FD4D-43B458E18BD0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8" name="Google Shape;8221;p74">
            <a:extLst>
              <a:ext uri="{FF2B5EF4-FFF2-40B4-BE49-F238E27FC236}">
                <a16:creationId xmlns:a16="http://schemas.microsoft.com/office/drawing/2014/main" id="{08281DC3-199C-2157-F49A-059D25AA6B9B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229" name="Google Shape;8222;p74">
              <a:extLst>
                <a:ext uri="{FF2B5EF4-FFF2-40B4-BE49-F238E27FC236}">
                  <a16:creationId xmlns:a16="http://schemas.microsoft.com/office/drawing/2014/main" id="{A0690A7E-31A8-85A6-E8ED-4E46DC2ACE53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39" name="Google Shape;8223;p74">
                <a:extLst>
                  <a:ext uri="{FF2B5EF4-FFF2-40B4-BE49-F238E27FC236}">
                    <a16:creationId xmlns:a16="http://schemas.microsoft.com/office/drawing/2014/main" id="{C5DC54F9-49B9-011E-F293-304FA7898AC3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24;p74">
                <a:extLst>
                  <a:ext uri="{FF2B5EF4-FFF2-40B4-BE49-F238E27FC236}">
                    <a16:creationId xmlns:a16="http://schemas.microsoft.com/office/drawing/2014/main" id="{96E87C7C-5419-2B48-F105-70FE662276F1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0" name="Google Shape;8225;p74">
              <a:extLst>
                <a:ext uri="{FF2B5EF4-FFF2-40B4-BE49-F238E27FC236}">
                  <a16:creationId xmlns:a16="http://schemas.microsoft.com/office/drawing/2014/main" id="{831BE78B-611A-B791-2EFB-815AA17EA258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37" name="Google Shape;8226;p74">
                <a:extLst>
                  <a:ext uri="{FF2B5EF4-FFF2-40B4-BE49-F238E27FC236}">
                    <a16:creationId xmlns:a16="http://schemas.microsoft.com/office/drawing/2014/main" id="{7B39897D-D9B8-A746-F674-4FBC022478D7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27;p74">
                <a:extLst>
                  <a:ext uri="{FF2B5EF4-FFF2-40B4-BE49-F238E27FC236}">
                    <a16:creationId xmlns:a16="http://schemas.microsoft.com/office/drawing/2014/main" id="{D12E6E79-63AE-BC65-DD68-E68F204D65B9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1" name="Google Shape;8228;p74">
              <a:extLst>
                <a:ext uri="{FF2B5EF4-FFF2-40B4-BE49-F238E27FC236}">
                  <a16:creationId xmlns:a16="http://schemas.microsoft.com/office/drawing/2014/main" id="{66FFFDD7-1176-8277-E241-80B8CE376542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35" name="Google Shape;8229;p74">
                <a:extLst>
                  <a:ext uri="{FF2B5EF4-FFF2-40B4-BE49-F238E27FC236}">
                    <a16:creationId xmlns:a16="http://schemas.microsoft.com/office/drawing/2014/main" id="{F9E14D72-E75C-BC5D-9ACC-115B13B4CBEB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230;p74">
                <a:extLst>
                  <a:ext uri="{FF2B5EF4-FFF2-40B4-BE49-F238E27FC236}">
                    <a16:creationId xmlns:a16="http://schemas.microsoft.com/office/drawing/2014/main" id="{E2AD4075-2627-93A5-DAA9-23B3557C3CEB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2" name="Google Shape;8231;p74">
              <a:extLst>
                <a:ext uri="{FF2B5EF4-FFF2-40B4-BE49-F238E27FC236}">
                  <a16:creationId xmlns:a16="http://schemas.microsoft.com/office/drawing/2014/main" id="{FE85898C-004F-53EC-4981-A72CA81D2A2F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33" name="Google Shape;8232;p74">
                <a:extLst>
                  <a:ext uri="{FF2B5EF4-FFF2-40B4-BE49-F238E27FC236}">
                    <a16:creationId xmlns:a16="http://schemas.microsoft.com/office/drawing/2014/main" id="{D365D679-969E-A75F-3444-C0480AEF0BBC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8233;p74">
                <a:extLst>
                  <a:ext uri="{FF2B5EF4-FFF2-40B4-BE49-F238E27FC236}">
                    <a16:creationId xmlns:a16="http://schemas.microsoft.com/office/drawing/2014/main" id="{28081F89-B78B-F118-5438-A09988C03914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1" name="Google Shape;8234;p74">
            <a:extLst>
              <a:ext uri="{FF2B5EF4-FFF2-40B4-BE49-F238E27FC236}">
                <a16:creationId xmlns:a16="http://schemas.microsoft.com/office/drawing/2014/main" id="{05B4C837-9813-23FB-A0A1-F2EBCE5B7005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42" name="Google Shape;8235;p74">
              <a:extLst>
                <a:ext uri="{FF2B5EF4-FFF2-40B4-BE49-F238E27FC236}">
                  <a16:creationId xmlns:a16="http://schemas.microsoft.com/office/drawing/2014/main" id="{2B30299C-07B6-E245-AE50-2C9CC827AA49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46" name="Google Shape;8236;p74">
                <a:extLst>
                  <a:ext uri="{FF2B5EF4-FFF2-40B4-BE49-F238E27FC236}">
                    <a16:creationId xmlns:a16="http://schemas.microsoft.com/office/drawing/2014/main" id="{77A18E99-F301-9A67-8210-47D3405B725E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47" name="Google Shape;8237;p74">
                <a:extLst>
                  <a:ext uri="{FF2B5EF4-FFF2-40B4-BE49-F238E27FC236}">
                    <a16:creationId xmlns:a16="http://schemas.microsoft.com/office/drawing/2014/main" id="{7860816B-5086-CB7A-DA39-CED3134765A3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60" name="Google Shape;8238;p74">
                  <a:extLst>
                    <a:ext uri="{FF2B5EF4-FFF2-40B4-BE49-F238E27FC236}">
                      <a16:creationId xmlns:a16="http://schemas.microsoft.com/office/drawing/2014/main" id="{F8C4132B-FB3B-10C0-D37F-EDB2BBC6BB0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61" name="Google Shape;8239;p74">
                  <a:extLst>
                    <a:ext uri="{FF2B5EF4-FFF2-40B4-BE49-F238E27FC236}">
                      <a16:creationId xmlns:a16="http://schemas.microsoft.com/office/drawing/2014/main" id="{8B59B1F1-DB4B-5B20-9A79-90A5DD12D547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8" name="Google Shape;8240;p74">
                <a:extLst>
                  <a:ext uri="{FF2B5EF4-FFF2-40B4-BE49-F238E27FC236}">
                    <a16:creationId xmlns:a16="http://schemas.microsoft.com/office/drawing/2014/main" id="{1BBBC41D-746B-BCA3-D94E-239609E2E7C0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58" name="Google Shape;8241;p74">
                  <a:extLst>
                    <a:ext uri="{FF2B5EF4-FFF2-40B4-BE49-F238E27FC236}">
                      <a16:creationId xmlns:a16="http://schemas.microsoft.com/office/drawing/2014/main" id="{532EE93B-B076-F438-7309-34462FD54D88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9" name="Google Shape;8242;p74">
                  <a:extLst>
                    <a:ext uri="{FF2B5EF4-FFF2-40B4-BE49-F238E27FC236}">
                      <a16:creationId xmlns:a16="http://schemas.microsoft.com/office/drawing/2014/main" id="{22CC4CBB-E21F-107A-1A16-4BF7BEE02934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9" name="Google Shape;8243;p74">
                <a:extLst>
                  <a:ext uri="{FF2B5EF4-FFF2-40B4-BE49-F238E27FC236}">
                    <a16:creationId xmlns:a16="http://schemas.microsoft.com/office/drawing/2014/main" id="{8F7D530B-C32D-06D7-8EF5-3683F77ADA6A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56" name="Google Shape;8244;p74">
                  <a:extLst>
                    <a:ext uri="{FF2B5EF4-FFF2-40B4-BE49-F238E27FC236}">
                      <a16:creationId xmlns:a16="http://schemas.microsoft.com/office/drawing/2014/main" id="{A4CC007B-C059-B78F-9D58-DB10355AC2B6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7" name="Google Shape;8245;p74">
                  <a:extLst>
                    <a:ext uri="{FF2B5EF4-FFF2-40B4-BE49-F238E27FC236}">
                      <a16:creationId xmlns:a16="http://schemas.microsoft.com/office/drawing/2014/main" id="{FD164CF6-D4D3-FDD7-15D9-6CA216E28607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50" name="Google Shape;8246;p74">
                <a:extLst>
                  <a:ext uri="{FF2B5EF4-FFF2-40B4-BE49-F238E27FC236}">
                    <a16:creationId xmlns:a16="http://schemas.microsoft.com/office/drawing/2014/main" id="{547C065F-DD09-B3B1-6315-CF1C165D3B60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54" name="Google Shape;8247;p74">
                  <a:extLst>
                    <a:ext uri="{FF2B5EF4-FFF2-40B4-BE49-F238E27FC236}">
                      <a16:creationId xmlns:a16="http://schemas.microsoft.com/office/drawing/2014/main" id="{1A669AD4-2FE3-ADFE-A809-91DD7CCC0C9E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5" name="Google Shape;8248;p74">
                  <a:extLst>
                    <a:ext uri="{FF2B5EF4-FFF2-40B4-BE49-F238E27FC236}">
                      <a16:creationId xmlns:a16="http://schemas.microsoft.com/office/drawing/2014/main" id="{2928B4D6-CBA4-0BF8-7430-3D52F4E1E0D8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51" name="Google Shape;8249;p74">
                <a:extLst>
                  <a:ext uri="{FF2B5EF4-FFF2-40B4-BE49-F238E27FC236}">
                    <a16:creationId xmlns:a16="http://schemas.microsoft.com/office/drawing/2014/main" id="{C58DEBBC-4DD8-8491-E87E-DE1DC8F0449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52" name="Google Shape;8250;p74">
                  <a:extLst>
                    <a:ext uri="{FF2B5EF4-FFF2-40B4-BE49-F238E27FC236}">
                      <a16:creationId xmlns:a16="http://schemas.microsoft.com/office/drawing/2014/main" id="{4E782F86-91F7-AA97-02F6-808260E72979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3" name="Google Shape;8251;p74">
                  <a:extLst>
                    <a:ext uri="{FF2B5EF4-FFF2-40B4-BE49-F238E27FC236}">
                      <a16:creationId xmlns:a16="http://schemas.microsoft.com/office/drawing/2014/main" id="{AE89C43A-FD5B-1ADD-0DE1-813F58922326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43" name="Google Shape;8252;p74">
              <a:extLst>
                <a:ext uri="{FF2B5EF4-FFF2-40B4-BE49-F238E27FC236}">
                  <a16:creationId xmlns:a16="http://schemas.microsoft.com/office/drawing/2014/main" id="{6DCE6CE5-661D-862F-239B-AA0908A65F9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44" name="Google Shape;8253;p74">
                <a:extLst>
                  <a:ext uri="{FF2B5EF4-FFF2-40B4-BE49-F238E27FC236}">
                    <a16:creationId xmlns:a16="http://schemas.microsoft.com/office/drawing/2014/main" id="{26E5D787-0D71-8069-F48E-B42324720BE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8254;p74">
                <a:extLst>
                  <a:ext uri="{FF2B5EF4-FFF2-40B4-BE49-F238E27FC236}">
                    <a16:creationId xmlns:a16="http://schemas.microsoft.com/office/drawing/2014/main" id="{1FF8B2D8-231C-21F9-5F54-72D43ED7274F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62" name="Google Shape;8255;p74">
            <a:extLst>
              <a:ext uri="{FF2B5EF4-FFF2-40B4-BE49-F238E27FC236}">
                <a16:creationId xmlns:a16="http://schemas.microsoft.com/office/drawing/2014/main" id="{57659500-9F79-98FC-090B-24BAB9939861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63" name="Google Shape;8256;p74">
              <a:extLst>
                <a:ext uri="{FF2B5EF4-FFF2-40B4-BE49-F238E27FC236}">
                  <a16:creationId xmlns:a16="http://schemas.microsoft.com/office/drawing/2014/main" id="{F1E025CF-1849-DBE8-48EF-26EF89E2D03B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8257;p74">
              <a:extLst>
                <a:ext uri="{FF2B5EF4-FFF2-40B4-BE49-F238E27FC236}">
                  <a16:creationId xmlns:a16="http://schemas.microsoft.com/office/drawing/2014/main" id="{C39A03DA-8CF6-6B81-3E42-32F4EFE60ED4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8258;p74">
              <a:extLst>
                <a:ext uri="{FF2B5EF4-FFF2-40B4-BE49-F238E27FC236}">
                  <a16:creationId xmlns:a16="http://schemas.microsoft.com/office/drawing/2014/main" id="{E4E7FF89-10C3-40D1-9115-872F134A9A9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259;p74">
              <a:extLst>
                <a:ext uri="{FF2B5EF4-FFF2-40B4-BE49-F238E27FC236}">
                  <a16:creationId xmlns:a16="http://schemas.microsoft.com/office/drawing/2014/main" id="{A479F427-A4BE-36F4-4E30-27461C2ED74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8260;p74">
              <a:extLst>
                <a:ext uri="{FF2B5EF4-FFF2-40B4-BE49-F238E27FC236}">
                  <a16:creationId xmlns:a16="http://schemas.microsoft.com/office/drawing/2014/main" id="{DC120BAC-0434-7584-797F-7061FEB7D257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8261;p74">
              <a:extLst>
                <a:ext uri="{FF2B5EF4-FFF2-40B4-BE49-F238E27FC236}">
                  <a16:creationId xmlns:a16="http://schemas.microsoft.com/office/drawing/2014/main" id="{154BAFED-3CB8-4C4D-8E44-15DCB1890350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8262;p74">
              <a:extLst>
                <a:ext uri="{FF2B5EF4-FFF2-40B4-BE49-F238E27FC236}">
                  <a16:creationId xmlns:a16="http://schemas.microsoft.com/office/drawing/2014/main" id="{E044EF93-BDD8-5B60-9834-94720C4EBDF4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8263;p74">
              <a:extLst>
                <a:ext uri="{FF2B5EF4-FFF2-40B4-BE49-F238E27FC236}">
                  <a16:creationId xmlns:a16="http://schemas.microsoft.com/office/drawing/2014/main" id="{59096990-C223-6963-1957-35287AC70696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8264;p74">
              <a:extLst>
                <a:ext uri="{FF2B5EF4-FFF2-40B4-BE49-F238E27FC236}">
                  <a16:creationId xmlns:a16="http://schemas.microsoft.com/office/drawing/2014/main" id="{62902033-9DAA-7461-4688-50F5B02CA1D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2" name="Google Shape;8265;p74">
            <a:extLst>
              <a:ext uri="{FF2B5EF4-FFF2-40B4-BE49-F238E27FC236}">
                <a16:creationId xmlns:a16="http://schemas.microsoft.com/office/drawing/2014/main" id="{757B6906-B672-1CA3-8A7E-F589B6FCE56D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73" name="Google Shape;8266;p74">
              <a:extLst>
                <a:ext uri="{FF2B5EF4-FFF2-40B4-BE49-F238E27FC236}">
                  <a16:creationId xmlns:a16="http://schemas.microsoft.com/office/drawing/2014/main" id="{9AEA5C7A-E164-D2B5-F95E-A708D31E3A98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79" name="Google Shape;8267;p74">
                <a:extLst>
                  <a:ext uri="{FF2B5EF4-FFF2-40B4-BE49-F238E27FC236}">
                    <a16:creationId xmlns:a16="http://schemas.microsoft.com/office/drawing/2014/main" id="{33C88683-8CA1-F43D-B72A-7A9F06A41DEB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86" name="Google Shape;8268;p74">
                  <a:extLst>
                    <a:ext uri="{FF2B5EF4-FFF2-40B4-BE49-F238E27FC236}">
                      <a16:creationId xmlns:a16="http://schemas.microsoft.com/office/drawing/2014/main" id="{3801EEDC-10F4-F89D-A3C5-39EE7203354C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7" name="Google Shape;8269;p74">
                  <a:extLst>
                    <a:ext uri="{FF2B5EF4-FFF2-40B4-BE49-F238E27FC236}">
                      <a16:creationId xmlns:a16="http://schemas.microsoft.com/office/drawing/2014/main" id="{895F0DA2-33AE-839B-CC1D-A52D931B7C5F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80" name="Google Shape;8270;p74">
                <a:extLst>
                  <a:ext uri="{FF2B5EF4-FFF2-40B4-BE49-F238E27FC236}">
                    <a16:creationId xmlns:a16="http://schemas.microsoft.com/office/drawing/2014/main" id="{8CBF29CB-A825-E890-6347-6354551CF9BE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84" name="Google Shape;8271;p74">
                  <a:extLst>
                    <a:ext uri="{FF2B5EF4-FFF2-40B4-BE49-F238E27FC236}">
                      <a16:creationId xmlns:a16="http://schemas.microsoft.com/office/drawing/2014/main" id="{0C5DB21C-1841-F5DE-3827-00139C4FD074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5" name="Google Shape;8272;p74">
                  <a:extLst>
                    <a:ext uri="{FF2B5EF4-FFF2-40B4-BE49-F238E27FC236}">
                      <a16:creationId xmlns:a16="http://schemas.microsoft.com/office/drawing/2014/main" id="{47F9C906-BEF8-6172-CD0A-177F7F99A8F3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81" name="Google Shape;8273;p74">
                <a:extLst>
                  <a:ext uri="{FF2B5EF4-FFF2-40B4-BE49-F238E27FC236}">
                    <a16:creationId xmlns:a16="http://schemas.microsoft.com/office/drawing/2014/main" id="{6C0563AA-2549-EE3A-0609-0FA8CA6A6A6E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82" name="Google Shape;8274;p74">
                  <a:extLst>
                    <a:ext uri="{FF2B5EF4-FFF2-40B4-BE49-F238E27FC236}">
                      <a16:creationId xmlns:a16="http://schemas.microsoft.com/office/drawing/2014/main" id="{155B34A1-E96D-2E53-F174-26424BD4B09B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3" name="Google Shape;8275;p74">
                  <a:extLst>
                    <a:ext uri="{FF2B5EF4-FFF2-40B4-BE49-F238E27FC236}">
                      <a16:creationId xmlns:a16="http://schemas.microsoft.com/office/drawing/2014/main" id="{977ECC52-1CD5-B293-E279-C6877F104DD1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74" name="Google Shape;8276;p74">
              <a:extLst>
                <a:ext uri="{FF2B5EF4-FFF2-40B4-BE49-F238E27FC236}">
                  <a16:creationId xmlns:a16="http://schemas.microsoft.com/office/drawing/2014/main" id="{9C27EEBB-E87A-3CB6-C8A9-EB6EDA5D5C3D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75" name="Google Shape;8277;p74">
                <a:extLst>
                  <a:ext uri="{FF2B5EF4-FFF2-40B4-BE49-F238E27FC236}">
                    <a16:creationId xmlns:a16="http://schemas.microsoft.com/office/drawing/2014/main" id="{42DFCAD5-DB38-8659-561D-EE9B0F8538A0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278;p74">
                <a:extLst>
                  <a:ext uri="{FF2B5EF4-FFF2-40B4-BE49-F238E27FC236}">
                    <a16:creationId xmlns:a16="http://schemas.microsoft.com/office/drawing/2014/main" id="{9912A2E8-F893-63FF-63DA-E528CB93151D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279;p74">
                <a:extLst>
                  <a:ext uri="{FF2B5EF4-FFF2-40B4-BE49-F238E27FC236}">
                    <a16:creationId xmlns:a16="http://schemas.microsoft.com/office/drawing/2014/main" id="{112371A3-A332-136B-5AAD-166A73AB7544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280;p74">
                <a:extLst>
                  <a:ext uri="{FF2B5EF4-FFF2-40B4-BE49-F238E27FC236}">
                    <a16:creationId xmlns:a16="http://schemas.microsoft.com/office/drawing/2014/main" id="{AFDA6A6C-32F4-F359-9D8E-6262732F8518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88" name="Google Shape;8281;p74">
            <a:extLst>
              <a:ext uri="{FF2B5EF4-FFF2-40B4-BE49-F238E27FC236}">
                <a16:creationId xmlns:a16="http://schemas.microsoft.com/office/drawing/2014/main" id="{ED0E00CB-4A8B-A1CC-7E17-B660879C9CAD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89" name="Google Shape;8282;p74">
              <a:extLst>
                <a:ext uri="{FF2B5EF4-FFF2-40B4-BE49-F238E27FC236}">
                  <a16:creationId xmlns:a16="http://schemas.microsoft.com/office/drawing/2014/main" id="{CC2E5CA9-D5ED-31C7-174F-8F7EDE34B4DC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283;p74">
              <a:extLst>
                <a:ext uri="{FF2B5EF4-FFF2-40B4-BE49-F238E27FC236}">
                  <a16:creationId xmlns:a16="http://schemas.microsoft.com/office/drawing/2014/main" id="{5DF1E90F-A764-42BC-62AD-6DDA1CFA15BF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284;p74">
              <a:extLst>
                <a:ext uri="{FF2B5EF4-FFF2-40B4-BE49-F238E27FC236}">
                  <a16:creationId xmlns:a16="http://schemas.microsoft.com/office/drawing/2014/main" id="{E2E2289E-8D4A-9919-4238-8C50A21CC830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285;p74">
              <a:extLst>
                <a:ext uri="{FF2B5EF4-FFF2-40B4-BE49-F238E27FC236}">
                  <a16:creationId xmlns:a16="http://schemas.microsoft.com/office/drawing/2014/main" id="{0C4EAB94-0234-B12A-B934-A289BE9CA190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286;p74">
              <a:extLst>
                <a:ext uri="{FF2B5EF4-FFF2-40B4-BE49-F238E27FC236}">
                  <a16:creationId xmlns:a16="http://schemas.microsoft.com/office/drawing/2014/main" id="{EB80D52C-AC92-F7CC-F669-21A5F4402819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287;p74">
              <a:extLst>
                <a:ext uri="{FF2B5EF4-FFF2-40B4-BE49-F238E27FC236}">
                  <a16:creationId xmlns:a16="http://schemas.microsoft.com/office/drawing/2014/main" id="{5A353D01-D3CC-9E60-0172-301EA84D9D2C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5" name="Google Shape;8288;p74">
              <a:extLst>
                <a:ext uri="{FF2B5EF4-FFF2-40B4-BE49-F238E27FC236}">
                  <a16:creationId xmlns:a16="http://schemas.microsoft.com/office/drawing/2014/main" id="{DD78464E-8287-D2CE-D54A-3C981A59BE8D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96" name="Google Shape;8289;p74">
                <a:extLst>
                  <a:ext uri="{FF2B5EF4-FFF2-40B4-BE49-F238E27FC236}">
                    <a16:creationId xmlns:a16="http://schemas.microsoft.com/office/drawing/2014/main" id="{39762068-2398-3A13-73F6-1BBCA87428DA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290;p74">
                <a:extLst>
                  <a:ext uri="{FF2B5EF4-FFF2-40B4-BE49-F238E27FC236}">
                    <a16:creationId xmlns:a16="http://schemas.microsoft.com/office/drawing/2014/main" id="{088233A9-7E8F-1929-4437-C3B02EDC4D2F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291;p74">
                <a:extLst>
                  <a:ext uri="{FF2B5EF4-FFF2-40B4-BE49-F238E27FC236}">
                    <a16:creationId xmlns:a16="http://schemas.microsoft.com/office/drawing/2014/main" id="{CC7EB5DB-F0BA-7450-0BF7-7B7AFDA65B45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292;p74">
                <a:extLst>
                  <a:ext uri="{FF2B5EF4-FFF2-40B4-BE49-F238E27FC236}">
                    <a16:creationId xmlns:a16="http://schemas.microsoft.com/office/drawing/2014/main" id="{129E594C-6236-D349-CCF4-9CA3154043AA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293;p74">
                <a:extLst>
                  <a:ext uri="{FF2B5EF4-FFF2-40B4-BE49-F238E27FC236}">
                    <a16:creationId xmlns:a16="http://schemas.microsoft.com/office/drawing/2014/main" id="{87B35BB5-5DDD-0141-21DB-CE03E5760578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294;p74">
                <a:extLst>
                  <a:ext uri="{FF2B5EF4-FFF2-40B4-BE49-F238E27FC236}">
                    <a16:creationId xmlns:a16="http://schemas.microsoft.com/office/drawing/2014/main" id="{37107504-88F3-0D6F-00B5-17C636EA3AA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02" name="Google Shape;8295;p74">
                <a:extLst>
                  <a:ext uri="{FF2B5EF4-FFF2-40B4-BE49-F238E27FC236}">
                    <a16:creationId xmlns:a16="http://schemas.microsoft.com/office/drawing/2014/main" id="{F5387B53-57FF-64F0-4969-EA945B588A7F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303" name="Google Shape;8296;p74">
                  <a:extLst>
                    <a:ext uri="{FF2B5EF4-FFF2-40B4-BE49-F238E27FC236}">
                      <a16:creationId xmlns:a16="http://schemas.microsoft.com/office/drawing/2014/main" id="{7D5F1F53-81EC-4791-4F6E-F0E9AE554684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4" name="Google Shape;8297;p74">
                  <a:extLst>
                    <a:ext uri="{FF2B5EF4-FFF2-40B4-BE49-F238E27FC236}">
                      <a16:creationId xmlns:a16="http://schemas.microsoft.com/office/drawing/2014/main" id="{2AF77023-AB69-CCE2-91DE-36CD07CE3440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5" name="Google Shape;8298;p74">
                  <a:extLst>
                    <a:ext uri="{FF2B5EF4-FFF2-40B4-BE49-F238E27FC236}">
                      <a16:creationId xmlns:a16="http://schemas.microsoft.com/office/drawing/2014/main" id="{8652BFA0-FE6A-B0C0-062A-6EB56D31A5E7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6" name="Google Shape;8299;p74">
                  <a:extLst>
                    <a:ext uri="{FF2B5EF4-FFF2-40B4-BE49-F238E27FC236}">
                      <a16:creationId xmlns:a16="http://schemas.microsoft.com/office/drawing/2014/main" id="{712B3A40-63AD-AC1F-2C94-5817A789F304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7" name="Google Shape;8300;p74">
                  <a:extLst>
                    <a:ext uri="{FF2B5EF4-FFF2-40B4-BE49-F238E27FC236}">
                      <a16:creationId xmlns:a16="http://schemas.microsoft.com/office/drawing/2014/main" id="{F1FB8F08-E3D5-81AB-0C7F-6B3718394958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8" name="Google Shape;8301;p74">
                  <a:extLst>
                    <a:ext uri="{FF2B5EF4-FFF2-40B4-BE49-F238E27FC236}">
                      <a16:creationId xmlns:a16="http://schemas.microsoft.com/office/drawing/2014/main" id="{58C0BE58-6D5B-14F6-A074-E5CAAA42AB45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9" name="Google Shape;8302;p74">
                  <a:extLst>
                    <a:ext uri="{FF2B5EF4-FFF2-40B4-BE49-F238E27FC236}">
                      <a16:creationId xmlns:a16="http://schemas.microsoft.com/office/drawing/2014/main" id="{AF061FD2-F11B-A918-92C5-4713EA318D9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10" name="Google Shape;8303;p74">
            <a:extLst>
              <a:ext uri="{FF2B5EF4-FFF2-40B4-BE49-F238E27FC236}">
                <a16:creationId xmlns:a16="http://schemas.microsoft.com/office/drawing/2014/main" id="{7DD2CD9F-54F7-7E21-863A-D14C27274D75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311" name="Google Shape;8304;p74">
              <a:extLst>
                <a:ext uri="{FF2B5EF4-FFF2-40B4-BE49-F238E27FC236}">
                  <a16:creationId xmlns:a16="http://schemas.microsoft.com/office/drawing/2014/main" id="{B5DA10F5-CAB6-E3B9-F623-6567A38EF714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05;p74">
              <a:extLst>
                <a:ext uri="{FF2B5EF4-FFF2-40B4-BE49-F238E27FC236}">
                  <a16:creationId xmlns:a16="http://schemas.microsoft.com/office/drawing/2014/main" id="{7CD15852-7FC6-537F-3342-A6E2F90DB9CC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06;p74">
              <a:extLst>
                <a:ext uri="{FF2B5EF4-FFF2-40B4-BE49-F238E27FC236}">
                  <a16:creationId xmlns:a16="http://schemas.microsoft.com/office/drawing/2014/main" id="{B88DFE80-0B95-458A-2142-6064BF338A76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07;p74">
              <a:extLst>
                <a:ext uri="{FF2B5EF4-FFF2-40B4-BE49-F238E27FC236}">
                  <a16:creationId xmlns:a16="http://schemas.microsoft.com/office/drawing/2014/main" id="{42F6F8DE-7B22-0AB5-32EE-4E93A0DB7D87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08;p74">
              <a:extLst>
                <a:ext uri="{FF2B5EF4-FFF2-40B4-BE49-F238E27FC236}">
                  <a16:creationId xmlns:a16="http://schemas.microsoft.com/office/drawing/2014/main" id="{3A8BB733-642A-9B2A-ACA5-C8FA54857286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09;p74">
              <a:extLst>
                <a:ext uri="{FF2B5EF4-FFF2-40B4-BE49-F238E27FC236}">
                  <a16:creationId xmlns:a16="http://schemas.microsoft.com/office/drawing/2014/main" id="{911CBD1E-D6B6-6D1C-0F99-C8C3F90B2A4E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10;p74">
              <a:extLst>
                <a:ext uri="{FF2B5EF4-FFF2-40B4-BE49-F238E27FC236}">
                  <a16:creationId xmlns:a16="http://schemas.microsoft.com/office/drawing/2014/main" id="{C0907381-E134-872D-7A33-53C683B4E381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11;p74">
              <a:extLst>
                <a:ext uri="{FF2B5EF4-FFF2-40B4-BE49-F238E27FC236}">
                  <a16:creationId xmlns:a16="http://schemas.microsoft.com/office/drawing/2014/main" id="{8ED99831-7C03-CD29-7066-29A9033B61DD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12;p74">
              <a:extLst>
                <a:ext uri="{FF2B5EF4-FFF2-40B4-BE49-F238E27FC236}">
                  <a16:creationId xmlns:a16="http://schemas.microsoft.com/office/drawing/2014/main" id="{23870E83-7798-8C27-BEDF-439544C61509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13;p74">
              <a:extLst>
                <a:ext uri="{FF2B5EF4-FFF2-40B4-BE49-F238E27FC236}">
                  <a16:creationId xmlns:a16="http://schemas.microsoft.com/office/drawing/2014/main" id="{09ADB44E-8344-99ED-06C7-C594F231937F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14;p74">
              <a:extLst>
                <a:ext uri="{FF2B5EF4-FFF2-40B4-BE49-F238E27FC236}">
                  <a16:creationId xmlns:a16="http://schemas.microsoft.com/office/drawing/2014/main" id="{5523B34C-EA9C-F2EB-294C-9A4789959E37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15;p74">
              <a:extLst>
                <a:ext uri="{FF2B5EF4-FFF2-40B4-BE49-F238E27FC236}">
                  <a16:creationId xmlns:a16="http://schemas.microsoft.com/office/drawing/2014/main" id="{B6B4A267-740C-2924-FDC0-2DFB36C76807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16;p74">
              <a:extLst>
                <a:ext uri="{FF2B5EF4-FFF2-40B4-BE49-F238E27FC236}">
                  <a16:creationId xmlns:a16="http://schemas.microsoft.com/office/drawing/2014/main" id="{0EB925FF-4FBA-3A87-4BAD-8351C750F25B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4" name="Google Shape;8317;p74">
            <a:extLst>
              <a:ext uri="{FF2B5EF4-FFF2-40B4-BE49-F238E27FC236}">
                <a16:creationId xmlns:a16="http://schemas.microsoft.com/office/drawing/2014/main" id="{069E101D-FBF3-FF70-4280-5AD76104B90E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325" name="Google Shape;8318;p74">
              <a:extLst>
                <a:ext uri="{FF2B5EF4-FFF2-40B4-BE49-F238E27FC236}">
                  <a16:creationId xmlns:a16="http://schemas.microsoft.com/office/drawing/2014/main" id="{50E2B3F7-3C76-DA71-4E39-30A04C015FBA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319;p74">
              <a:extLst>
                <a:ext uri="{FF2B5EF4-FFF2-40B4-BE49-F238E27FC236}">
                  <a16:creationId xmlns:a16="http://schemas.microsoft.com/office/drawing/2014/main" id="{C97BC3B4-C06C-3AD5-588A-6424BD64E0DE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8320;p74">
              <a:extLst>
                <a:ext uri="{FF2B5EF4-FFF2-40B4-BE49-F238E27FC236}">
                  <a16:creationId xmlns:a16="http://schemas.microsoft.com/office/drawing/2014/main" id="{051B4CDC-0D0C-8A0B-65E1-69DAB5E4F014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" name="Google Shape;8321;p74">
              <a:extLst>
                <a:ext uri="{FF2B5EF4-FFF2-40B4-BE49-F238E27FC236}">
                  <a16:creationId xmlns:a16="http://schemas.microsoft.com/office/drawing/2014/main" id="{D4006FC2-6385-5728-80F7-A228D0726793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" name="Google Shape;8322;p74">
              <a:extLst>
                <a:ext uri="{FF2B5EF4-FFF2-40B4-BE49-F238E27FC236}">
                  <a16:creationId xmlns:a16="http://schemas.microsoft.com/office/drawing/2014/main" id="{1BFE6163-82E8-6D9E-6F5D-430489C037FB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" name="Google Shape;8323;p74">
              <a:extLst>
                <a:ext uri="{FF2B5EF4-FFF2-40B4-BE49-F238E27FC236}">
                  <a16:creationId xmlns:a16="http://schemas.microsoft.com/office/drawing/2014/main" id="{ECC882D2-3E47-8CA1-D66F-84D8783E05BE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" name="Google Shape;8324;p74">
              <a:extLst>
                <a:ext uri="{FF2B5EF4-FFF2-40B4-BE49-F238E27FC236}">
                  <a16:creationId xmlns:a16="http://schemas.microsoft.com/office/drawing/2014/main" id="{A8B9CA06-F8CD-890A-2B31-79E1F0FDB485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" name="Google Shape;8325;p74">
              <a:extLst>
                <a:ext uri="{FF2B5EF4-FFF2-40B4-BE49-F238E27FC236}">
                  <a16:creationId xmlns:a16="http://schemas.microsoft.com/office/drawing/2014/main" id="{A665DA69-DF76-7A89-DCBC-4AD365A0C4A2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33" name="Google Shape;8326;p74">
            <a:extLst>
              <a:ext uri="{FF2B5EF4-FFF2-40B4-BE49-F238E27FC236}">
                <a16:creationId xmlns:a16="http://schemas.microsoft.com/office/drawing/2014/main" id="{A496AE43-4004-A5BC-74DB-7ED7CAFD0018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334" name="Google Shape;8327;p74">
              <a:extLst>
                <a:ext uri="{FF2B5EF4-FFF2-40B4-BE49-F238E27FC236}">
                  <a16:creationId xmlns:a16="http://schemas.microsoft.com/office/drawing/2014/main" id="{BDB97C51-A1FB-846E-C2C1-A86D8C7D0AA5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" name="Google Shape;8328;p74">
              <a:extLst>
                <a:ext uri="{FF2B5EF4-FFF2-40B4-BE49-F238E27FC236}">
                  <a16:creationId xmlns:a16="http://schemas.microsoft.com/office/drawing/2014/main" id="{259B5C8C-6B0A-9D5E-0B12-88111802D9C7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36" name="Google Shape;8329;p74">
              <a:extLst>
                <a:ext uri="{FF2B5EF4-FFF2-40B4-BE49-F238E27FC236}">
                  <a16:creationId xmlns:a16="http://schemas.microsoft.com/office/drawing/2014/main" id="{EC836625-EE00-1044-84CB-106CE40A074D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46" name="Google Shape;8330;p74">
                <a:extLst>
                  <a:ext uri="{FF2B5EF4-FFF2-40B4-BE49-F238E27FC236}">
                    <a16:creationId xmlns:a16="http://schemas.microsoft.com/office/drawing/2014/main" id="{ADB8E704-4682-E04A-AFF7-57973E3FD2AB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31;p74">
                <a:extLst>
                  <a:ext uri="{FF2B5EF4-FFF2-40B4-BE49-F238E27FC236}">
                    <a16:creationId xmlns:a16="http://schemas.microsoft.com/office/drawing/2014/main" id="{112C1940-F292-158A-0FF3-99EA12B122B8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7" name="Google Shape;8332;p74">
              <a:extLst>
                <a:ext uri="{FF2B5EF4-FFF2-40B4-BE49-F238E27FC236}">
                  <a16:creationId xmlns:a16="http://schemas.microsoft.com/office/drawing/2014/main" id="{C266CD7F-ED36-8A23-D45C-E8CBA968E318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44" name="Google Shape;8333;p74">
                <a:extLst>
                  <a:ext uri="{FF2B5EF4-FFF2-40B4-BE49-F238E27FC236}">
                    <a16:creationId xmlns:a16="http://schemas.microsoft.com/office/drawing/2014/main" id="{4EDA27E6-E974-63DD-623A-87FADA3FAE1A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34;p74">
                <a:extLst>
                  <a:ext uri="{FF2B5EF4-FFF2-40B4-BE49-F238E27FC236}">
                    <a16:creationId xmlns:a16="http://schemas.microsoft.com/office/drawing/2014/main" id="{5C9FB41E-1B0D-1C5B-679C-109B131FA091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8" name="Google Shape;8335;p74">
              <a:extLst>
                <a:ext uri="{FF2B5EF4-FFF2-40B4-BE49-F238E27FC236}">
                  <a16:creationId xmlns:a16="http://schemas.microsoft.com/office/drawing/2014/main" id="{D1A23332-DFD9-D084-15DC-08C982EB9840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42" name="Google Shape;8336;p74">
                <a:extLst>
                  <a:ext uri="{FF2B5EF4-FFF2-40B4-BE49-F238E27FC236}">
                    <a16:creationId xmlns:a16="http://schemas.microsoft.com/office/drawing/2014/main" id="{5EC3A8EF-FD76-A3A4-CB2F-14D4FEB3AF26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37;p74">
                <a:extLst>
                  <a:ext uri="{FF2B5EF4-FFF2-40B4-BE49-F238E27FC236}">
                    <a16:creationId xmlns:a16="http://schemas.microsoft.com/office/drawing/2014/main" id="{DD4DA823-B00B-A3F9-FE93-A11E6B881F99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9" name="Google Shape;8338;p74">
              <a:extLst>
                <a:ext uri="{FF2B5EF4-FFF2-40B4-BE49-F238E27FC236}">
                  <a16:creationId xmlns:a16="http://schemas.microsoft.com/office/drawing/2014/main" id="{C5187C54-077F-6D46-756C-A9166B1C8F1F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40" name="Google Shape;8339;p74">
                <a:extLst>
                  <a:ext uri="{FF2B5EF4-FFF2-40B4-BE49-F238E27FC236}">
                    <a16:creationId xmlns:a16="http://schemas.microsoft.com/office/drawing/2014/main" id="{BE4822B6-EC22-2F23-0ADE-22F5A5F435B7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40;p74">
                <a:extLst>
                  <a:ext uri="{FF2B5EF4-FFF2-40B4-BE49-F238E27FC236}">
                    <a16:creationId xmlns:a16="http://schemas.microsoft.com/office/drawing/2014/main" id="{021FAB5F-8705-2A20-6213-9B5329FB9A34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48" name="Google Shape;8341;p74">
            <a:extLst>
              <a:ext uri="{FF2B5EF4-FFF2-40B4-BE49-F238E27FC236}">
                <a16:creationId xmlns:a16="http://schemas.microsoft.com/office/drawing/2014/main" id="{FFB7A530-7E8C-92E5-DF78-8B255C8B600E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49" name="Google Shape;8342;p74">
              <a:extLst>
                <a:ext uri="{FF2B5EF4-FFF2-40B4-BE49-F238E27FC236}">
                  <a16:creationId xmlns:a16="http://schemas.microsoft.com/office/drawing/2014/main" id="{A1133CCD-5E06-AEA9-F7B5-087EA17FCB1B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" name="Google Shape;8343;p74">
              <a:extLst>
                <a:ext uri="{FF2B5EF4-FFF2-40B4-BE49-F238E27FC236}">
                  <a16:creationId xmlns:a16="http://schemas.microsoft.com/office/drawing/2014/main" id="{8E7703F6-2DC3-26E4-5959-9EAB56A8CCA5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" name="Google Shape;8344;p74">
              <a:extLst>
                <a:ext uri="{FF2B5EF4-FFF2-40B4-BE49-F238E27FC236}">
                  <a16:creationId xmlns:a16="http://schemas.microsoft.com/office/drawing/2014/main" id="{9A3DC23A-DC8D-1CDE-794B-E5BF11250667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" name="Google Shape;8345;p74">
              <a:extLst>
                <a:ext uri="{FF2B5EF4-FFF2-40B4-BE49-F238E27FC236}">
                  <a16:creationId xmlns:a16="http://schemas.microsoft.com/office/drawing/2014/main" id="{8954FD5A-A13B-9E98-98BB-04FBB6550DDC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" name="Google Shape;8346;p74">
              <a:extLst>
                <a:ext uri="{FF2B5EF4-FFF2-40B4-BE49-F238E27FC236}">
                  <a16:creationId xmlns:a16="http://schemas.microsoft.com/office/drawing/2014/main" id="{FD367664-C865-C06A-3629-2E16F4B17317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" name="Google Shape;8347;p74">
              <a:extLst>
                <a:ext uri="{FF2B5EF4-FFF2-40B4-BE49-F238E27FC236}">
                  <a16:creationId xmlns:a16="http://schemas.microsoft.com/office/drawing/2014/main" id="{F82A7645-18FD-68AA-1928-EA107769BD01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348;p74">
              <a:extLst>
                <a:ext uri="{FF2B5EF4-FFF2-40B4-BE49-F238E27FC236}">
                  <a16:creationId xmlns:a16="http://schemas.microsoft.com/office/drawing/2014/main" id="{57074FB0-F67F-4849-1D03-6C74F5AFA178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" name="Google Shape;8349;p74">
              <a:extLst>
                <a:ext uri="{FF2B5EF4-FFF2-40B4-BE49-F238E27FC236}">
                  <a16:creationId xmlns:a16="http://schemas.microsoft.com/office/drawing/2014/main" id="{97AE22C9-9E91-AFFC-6C81-24524F6419B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" name="Google Shape;8350;p74">
              <a:extLst>
                <a:ext uri="{FF2B5EF4-FFF2-40B4-BE49-F238E27FC236}">
                  <a16:creationId xmlns:a16="http://schemas.microsoft.com/office/drawing/2014/main" id="{50EC7CDA-93F6-95D2-E02B-DD8F4196FBAA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" name="Google Shape;8351;p74">
              <a:extLst>
                <a:ext uri="{FF2B5EF4-FFF2-40B4-BE49-F238E27FC236}">
                  <a16:creationId xmlns:a16="http://schemas.microsoft.com/office/drawing/2014/main" id="{8E41CF6A-2CC5-6CF9-3520-F3987E624227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" name="Google Shape;8352;p74">
              <a:extLst>
                <a:ext uri="{FF2B5EF4-FFF2-40B4-BE49-F238E27FC236}">
                  <a16:creationId xmlns:a16="http://schemas.microsoft.com/office/drawing/2014/main" id="{8827EBAD-0E36-4457-C013-44B9E2B29A8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" name="Google Shape;8353;p74">
              <a:extLst>
                <a:ext uri="{FF2B5EF4-FFF2-40B4-BE49-F238E27FC236}">
                  <a16:creationId xmlns:a16="http://schemas.microsoft.com/office/drawing/2014/main" id="{FE5B7FB3-9A11-26EB-0DD4-4E2D7D887226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61" name="Google Shape;8354;p74">
            <a:extLst>
              <a:ext uri="{FF2B5EF4-FFF2-40B4-BE49-F238E27FC236}">
                <a16:creationId xmlns:a16="http://schemas.microsoft.com/office/drawing/2014/main" id="{454D2D4F-35D6-985B-BA4C-191CD3774C36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62" name="Google Shape;8355;p74">
              <a:extLst>
                <a:ext uri="{FF2B5EF4-FFF2-40B4-BE49-F238E27FC236}">
                  <a16:creationId xmlns:a16="http://schemas.microsoft.com/office/drawing/2014/main" id="{14D3EC27-9D6B-3179-9FBA-54D774D5D12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69" name="Google Shape;8356;p74">
                <a:extLst>
                  <a:ext uri="{FF2B5EF4-FFF2-40B4-BE49-F238E27FC236}">
                    <a16:creationId xmlns:a16="http://schemas.microsoft.com/office/drawing/2014/main" id="{7AA3C632-6FA6-A675-FEE8-BCD1E8F2B8CC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0" name="Google Shape;8357;p74">
                <a:extLst>
                  <a:ext uri="{FF2B5EF4-FFF2-40B4-BE49-F238E27FC236}">
                    <a16:creationId xmlns:a16="http://schemas.microsoft.com/office/drawing/2014/main" id="{286A930B-65F4-7F13-D85F-BB09B909E466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8358;p74">
                <a:extLst>
                  <a:ext uri="{FF2B5EF4-FFF2-40B4-BE49-F238E27FC236}">
                    <a16:creationId xmlns:a16="http://schemas.microsoft.com/office/drawing/2014/main" id="{0B8ADF38-2C14-540D-753C-50F3CC10DEC5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2" name="Google Shape;8359;p74">
                <a:extLst>
                  <a:ext uri="{FF2B5EF4-FFF2-40B4-BE49-F238E27FC236}">
                    <a16:creationId xmlns:a16="http://schemas.microsoft.com/office/drawing/2014/main" id="{76B800E4-AABA-3FC1-597B-F4A42C2A85D4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360;p74">
                <a:extLst>
                  <a:ext uri="{FF2B5EF4-FFF2-40B4-BE49-F238E27FC236}">
                    <a16:creationId xmlns:a16="http://schemas.microsoft.com/office/drawing/2014/main" id="{3C080C57-CB9F-A2CA-42EB-FC429576DCAC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361;p74">
                <a:extLst>
                  <a:ext uri="{FF2B5EF4-FFF2-40B4-BE49-F238E27FC236}">
                    <a16:creationId xmlns:a16="http://schemas.microsoft.com/office/drawing/2014/main" id="{87465402-017C-E32D-623E-80A7C4A5E3E0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362;p74">
                <a:extLst>
                  <a:ext uri="{FF2B5EF4-FFF2-40B4-BE49-F238E27FC236}">
                    <a16:creationId xmlns:a16="http://schemas.microsoft.com/office/drawing/2014/main" id="{8D16F8D0-FA40-0A00-7B63-F7237F3F7E7A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363;p74">
                <a:extLst>
                  <a:ext uri="{FF2B5EF4-FFF2-40B4-BE49-F238E27FC236}">
                    <a16:creationId xmlns:a16="http://schemas.microsoft.com/office/drawing/2014/main" id="{AB43DAF3-9EA8-D1B3-662C-A820D519C604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364;p74">
                <a:extLst>
                  <a:ext uri="{FF2B5EF4-FFF2-40B4-BE49-F238E27FC236}">
                    <a16:creationId xmlns:a16="http://schemas.microsoft.com/office/drawing/2014/main" id="{73B3453B-1EC2-E276-727E-354E4975F260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365;p74">
                <a:extLst>
                  <a:ext uri="{FF2B5EF4-FFF2-40B4-BE49-F238E27FC236}">
                    <a16:creationId xmlns:a16="http://schemas.microsoft.com/office/drawing/2014/main" id="{8C26DDA9-3556-5A34-41C3-0D7396CD9CC0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366;p74">
                <a:extLst>
                  <a:ext uri="{FF2B5EF4-FFF2-40B4-BE49-F238E27FC236}">
                    <a16:creationId xmlns:a16="http://schemas.microsoft.com/office/drawing/2014/main" id="{DFB2378F-AD79-855A-7BB2-32AFEA866F1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367;p74">
                <a:extLst>
                  <a:ext uri="{FF2B5EF4-FFF2-40B4-BE49-F238E27FC236}">
                    <a16:creationId xmlns:a16="http://schemas.microsoft.com/office/drawing/2014/main" id="{75FDD193-E462-929D-D86F-2AC8EC2B2699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1" name="Google Shape;8368;p74">
                <a:extLst>
                  <a:ext uri="{FF2B5EF4-FFF2-40B4-BE49-F238E27FC236}">
                    <a16:creationId xmlns:a16="http://schemas.microsoft.com/office/drawing/2014/main" id="{2720ECF0-CBA9-F981-32AF-2C7B604FCA7F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369;p74">
                <a:extLst>
                  <a:ext uri="{FF2B5EF4-FFF2-40B4-BE49-F238E27FC236}">
                    <a16:creationId xmlns:a16="http://schemas.microsoft.com/office/drawing/2014/main" id="{0AC2A045-2D98-FC12-D0C8-EBEA24319EFD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8370;p74">
                <a:extLst>
                  <a:ext uri="{FF2B5EF4-FFF2-40B4-BE49-F238E27FC236}">
                    <a16:creationId xmlns:a16="http://schemas.microsoft.com/office/drawing/2014/main" id="{A1C2AAE6-DB78-A360-E742-15A6100FE06E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4" name="Google Shape;8371;p74">
                <a:extLst>
                  <a:ext uri="{FF2B5EF4-FFF2-40B4-BE49-F238E27FC236}">
                    <a16:creationId xmlns:a16="http://schemas.microsoft.com/office/drawing/2014/main" id="{183F2603-C28C-FD24-4602-7D4EF8C919A4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5" name="Google Shape;8372;p74">
                <a:extLst>
                  <a:ext uri="{FF2B5EF4-FFF2-40B4-BE49-F238E27FC236}">
                    <a16:creationId xmlns:a16="http://schemas.microsoft.com/office/drawing/2014/main" id="{0F58C3C2-72E1-E372-F79C-1ABB715FD959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6" name="Google Shape;8373;p74">
                <a:extLst>
                  <a:ext uri="{FF2B5EF4-FFF2-40B4-BE49-F238E27FC236}">
                    <a16:creationId xmlns:a16="http://schemas.microsoft.com/office/drawing/2014/main" id="{FDCA324B-3841-AEDA-E9A4-83EB8D542D34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7" name="Google Shape;8374;p74">
                <a:extLst>
                  <a:ext uri="{FF2B5EF4-FFF2-40B4-BE49-F238E27FC236}">
                    <a16:creationId xmlns:a16="http://schemas.microsoft.com/office/drawing/2014/main" id="{8B3C89E0-FD7A-B6E0-1ED6-96332F3AD511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375;p74">
                <a:extLst>
                  <a:ext uri="{FF2B5EF4-FFF2-40B4-BE49-F238E27FC236}">
                    <a16:creationId xmlns:a16="http://schemas.microsoft.com/office/drawing/2014/main" id="{7BF9BEFE-47D1-DB37-4F32-115E9D06E0B4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376;p74">
                <a:extLst>
                  <a:ext uri="{FF2B5EF4-FFF2-40B4-BE49-F238E27FC236}">
                    <a16:creationId xmlns:a16="http://schemas.microsoft.com/office/drawing/2014/main" id="{93A1AB6A-0513-8529-BA44-F66D894B633D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377;p74">
                <a:extLst>
                  <a:ext uri="{FF2B5EF4-FFF2-40B4-BE49-F238E27FC236}">
                    <a16:creationId xmlns:a16="http://schemas.microsoft.com/office/drawing/2014/main" id="{E5A82516-04CF-FC1A-6D3C-3A20C24C0985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378;p74">
                <a:extLst>
                  <a:ext uri="{FF2B5EF4-FFF2-40B4-BE49-F238E27FC236}">
                    <a16:creationId xmlns:a16="http://schemas.microsoft.com/office/drawing/2014/main" id="{F114AF71-CEE7-80A8-040A-1C4AFD230D34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379;p74">
                <a:extLst>
                  <a:ext uri="{FF2B5EF4-FFF2-40B4-BE49-F238E27FC236}">
                    <a16:creationId xmlns:a16="http://schemas.microsoft.com/office/drawing/2014/main" id="{9515CC3F-E4E3-586F-EEA8-FD363480DB13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380;p74">
                <a:extLst>
                  <a:ext uri="{FF2B5EF4-FFF2-40B4-BE49-F238E27FC236}">
                    <a16:creationId xmlns:a16="http://schemas.microsoft.com/office/drawing/2014/main" id="{3F22CA87-7E64-D746-A7D6-C2E5A8AAE10A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381;p74">
                <a:extLst>
                  <a:ext uri="{FF2B5EF4-FFF2-40B4-BE49-F238E27FC236}">
                    <a16:creationId xmlns:a16="http://schemas.microsoft.com/office/drawing/2014/main" id="{6D930343-B9DF-3AD2-07EB-0A1C8E70ED28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382;p74">
                <a:extLst>
                  <a:ext uri="{FF2B5EF4-FFF2-40B4-BE49-F238E27FC236}">
                    <a16:creationId xmlns:a16="http://schemas.microsoft.com/office/drawing/2014/main" id="{49F8C18D-6C3F-B41F-C7C4-5F85B8EB4B39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3" name="Google Shape;8383;p74">
              <a:extLst>
                <a:ext uri="{FF2B5EF4-FFF2-40B4-BE49-F238E27FC236}">
                  <a16:creationId xmlns:a16="http://schemas.microsoft.com/office/drawing/2014/main" id="{E60B1BF7-2079-B59B-629E-A24E4CFD244E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64" name="Google Shape;8384;p74">
                <a:extLst>
                  <a:ext uri="{FF2B5EF4-FFF2-40B4-BE49-F238E27FC236}">
                    <a16:creationId xmlns:a16="http://schemas.microsoft.com/office/drawing/2014/main" id="{AFEEAC03-2E17-0875-D383-6D4BCD264AD3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8385;p74">
                <a:extLst>
                  <a:ext uri="{FF2B5EF4-FFF2-40B4-BE49-F238E27FC236}">
                    <a16:creationId xmlns:a16="http://schemas.microsoft.com/office/drawing/2014/main" id="{87AACE31-4F74-DC1E-9CBF-D0C4912F6CA3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8386;p74">
                <a:extLst>
                  <a:ext uri="{FF2B5EF4-FFF2-40B4-BE49-F238E27FC236}">
                    <a16:creationId xmlns:a16="http://schemas.microsoft.com/office/drawing/2014/main" id="{E9B900CF-C665-A515-387F-BE1BA47DF473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8387;p74">
                <a:extLst>
                  <a:ext uri="{FF2B5EF4-FFF2-40B4-BE49-F238E27FC236}">
                    <a16:creationId xmlns:a16="http://schemas.microsoft.com/office/drawing/2014/main" id="{29D86DEF-E3D3-3CBB-FAF1-A817FBB3380C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8388;p74">
                <a:extLst>
                  <a:ext uri="{FF2B5EF4-FFF2-40B4-BE49-F238E27FC236}">
                    <a16:creationId xmlns:a16="http://schemas.microsoft.com/office/drawing/2014/main" id="{2DA7C669-3346-E65C-8908-AA5504177515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96" name="Google Shape;8389;p74">
            <a:extLst>
              <a:ext uri="{FF2B5EF4-FFF2-40B4-BE49-F238E27FC236}">
                <a16:creationId xmlns:a16="http://schemas.microsoft.com/office/drawing/2014/main" id="{5B6DB23E-3031-4A74-B0DB-B4368866603B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97" name="Google Shape;8390;p74">
              <a:extLst>
                <a:ext uri="{FF2B5EF4-FFF2-40B4-BE49-F238E27FC236}">
                  <a16:creationId xmlns:a16="http://schemas.microsoft.com/office/drawing/2014/main" id="{82C8893C-9356-4454-E0F4-C6AD877534DF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408" name="Google Shape;8391;p74">
                <a:extLst>
                  <a:ext uri="{FF2B5EF4-FFF2-40B4-BE49-F238E27FC236}">
                    <a16:creationId xmlns:a16="http://schemas.microsoft.com/office/drawing/2014/main" id="{E80D0D5A-AE24-B973-8E5F-72C1A3730938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9" name="Google Shape;8392;p74">
                <a:extLst>
                  <a:ext uri="{FF2B5EF4-FFF2-40B4-BE49-F238E27FC236}">
                    <a16:creationId xmlns:a16="http://schemas.microsoft.com/office/drawing/2014/main" id="{C15E53C5-A42C-5D33-0679-6DF0B9407414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8" name="Google Shape;8393;p74">
              <a:extLst>
                <a:ext uri="{FF2B5EF4-FFF2-40B4-BE49-F238E27FC236}">
                  <a16:creationId xmlns:a16="http://schemas.microsoft.com/office/drawing/2014/main" id="{830C7155-A511-D1B9-2F50-EBB25CFB4D55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406" name="Google Shape;8394;p74">
                <a:extLst>
                  <a:ext uri="{FF2B5EF4-FFF2-40B4-BE49-F238E27FC236}">
                    <a16:creationId xmlns:a16="http://schemas.microsoft.com/office/drawing/2014/main" id="{FD7EC98A-9E2D-370C-43FB-13DE928B9AB1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7" name="Google Shape;8395;p74">
                <a:extLst>
                  <a:ext uri="{FF2B5EF4-FFF2-40B4-BE49-F238E27FC236}">
                    <a16:creationId xmlns:a16="http://schemas.microsoft.com/office/drawing/2014/main" id="{38737C1D-ED26-42C5-6FF0-C6194C09AE07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9" name="Google Shape;8396;p74">
              <a:extLst>
                <a:ext uri="{FF2B5EF4-FFF2-40B4-BE49-F238E27FC236}">
                  <a16:creationId xmlns:a16="http://schemas.microsoft.com/office/drawing/2014/main" id="{05EB2ED3-5BB2-E3D8-C541-855ED7B99F00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404" name="Google Shape;8397;p74">
                <a:extLst>
                  <a:ext uri="{FF2B5EF4-FFF2-40B4-BE49-F238E27FC236}">
                    <a16:creationId xmlns:a16="http://schemas.microsoft.com/office/drawing/2014/main" id="{7219D9B5-844C-517D-2F40-C821B39E4471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5" name="Google Shape;8398;p74">
                <a:extLst>
                  <a:ext uri="{FF2B5EF4-FFF2-40B4-BE49-F238E27FC236}">
                    <a16:creationId xmlns:a16="http://schemas.microsoft.com/office/drawing/2014/main" id="{4F56EB84-BF1F-659B-8931-997B4AB13E21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0" name="Google Shape;8399;p74">
              <a:extLst>
                <a:ext uri="{FF2B5EF4-FFF2-40B4-BE49-F238E27FC236}">
                  <a16:creationId xmlns:a16="http://schemas.microsoft.com/office/drawing/2014/main" id="{AC2860B4-BCC2-27A0-87ED-3FE1A0D18204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402" name="Google Shape;8400;p74">
                <a:extLst>
                  <a:ext uri="{FF2B5EF4-FFF2-40B4-BE49-F238E27FC236}">
                    <a16:creationId xmlns:a16="http://schemas.microsoft.com/office/drawing/2014/main" id="{C36A58F4-13E8-6EC8-2B58-2DA1892EE9F5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3" name="Google Shape;8401;p74">
                <a:extLst>
                  <a:ext uri="{FF2B5EF4-FFF2-40B4-BE49-F238E27FC236}">
                    <a16:creationId xmlns:a16="http://schemas.microsoft.com/office/drawing/2014/main" id="{FB7ABA86-127F-9E2D-1F97-A766C8102764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01" name="Google Shape;8402;p74">
              <a:extLst>
                <a:ext uri="{FF2B5EF4-FFF2-40B4-BE49-F238E27FC236}">
                  <a16:creationId xmlns:a16="http://schemas.microsoft.com/office/drawing/2014/main" id="{02E8548A-A88D-256A-A906-5367C5EAE78F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10" name="Google Shape;8403;p74">
            <a:extLst>
              <a:ext uri="{FF2B5EF4-FFF2-40B4-BE49-F238E27FC236}">
                <a16:creationId xmlns:a16="http://schemas.microsoft.com/office/drawing/2014/main" id="{B2CFD3BF-D24A-DDF4-D6F1-A2D98A4C87C7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411" name="Google Shape;8404;p74">
              <a:extLst>
                <a:ext uri="{FF2B5EF4-FFF2-40B4-BE49-F238E27FC236}">
                  <a16:creationId xmlns:a16="http://schemas.microsoft.com/office/drawing/2014/main" id="{206B4F45-35B0-87AD-880E-66F87895BE70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416" name="Google Shape;8405;p74">
                <a:extLst>
                  <a:ext uri="{FF2B5EF4-FFF2-40B4-BE49-F238E27FC236}">
                    <a16:creationId xmlns:a16="http://schemas.microsoft.com/office/drawing/2014/main" id="{8D0F9E7F-9180-3219-0B53-B94593E3C26D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7" name="Google Shape;8406;p74">
                <a:extLst>
                  <a:ext uri="{FF2B5EF4-FFF2-40B4-BE49-F238E27FC236}">
                    <a16:creationId xmlns:a16="http://schemas.microsoft.com/office/drawing/2014/main" id="{36868911-2B8B-B48C-33C3-CABA8CCE7A83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8" name="Google Shape;8407;p74">
                <a:extLst>
                  <a:ext uri="{FF2B5EF4-FFF2-40B4-BE49-F238E27FC236}">
                    <a16:creationId xmlns:a16="http://schemas.microsoft.com/office/drawing/2014/main" id="{628C037A-2F69-75B8-C150-73CEAE9B8377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2" name="Google Shape;8408;p74">
              <a:extLst>
                <a:ext uri="{FF2B5EF4-FFF2-40B4-BE49-F238E27FC236}">
                  <a16:creationId xmlns:a16="http://schemas.microsoft.com/office/drawing/2014/main" id="{D95ED4EE-80A2-93F0-CB7A-7FEC63FB8E58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413" name="Google Shape;8409;p74">
                <a:extLst>
                  <a:ext uri="{FF2B5EF4-FFF2-40B4-BE49-F238E27FC236}">
                    <a16:creationId xmlns:a16="http://schemas.microsoft.com/office/drawing/2014/main" id="{9E59D142-6797-E24F-CD73-4178673AED0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4" name="Google Shape;8410;p74">
                <a:extLst>
                  <a:ext uri="{FF2B5EF4-FFF2-40B4-BE49-F238E27FC236}">
                    <a16:creationId xmlns:a16="http://schemas.microsoft.com/office/drawing/2014/main" id="{B1DCF21C-1C58-B074-851B-AD6E4CE9DA88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5" name="Google Shape;8411;p74">
                <a:extLst>
                  <a:ext uri="{FF2B5EF4-FFF2-40B4-BE49-F238E27FC236}">
                    <a16:creationId xmlns:a16="http://schemas.microsoft.com/office/drawing/2014/main" id="{736DA5D8-76A3-4099-04A1-600558853811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19" name="Google Shape;8412;p74">
            <a:extLst>
              <a:ext uri="{FF2B5EF4-FFF2-40B4-BE49-F238E27FC236}">
                <a16:creationId xmlns:a16="http://schemas.microsoft.com/office/drawing/2014/main" id="{C0D9BF17-AB48-5660-CCA9-66D158E6D7BD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420" name="Google Shape;8413;p74">
              <a:extLst>
                <a:ext uri="{FF2B5EF4-FFF2-40B4-BE49-F238E27FC236}">
                  <a16:creationId xmlns:a16="http://schemas.microsoft.com/office/drawing/2014/main" id="{8B21019E-9840-1121-6CCC-A2A18C4CE7F0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" name="Google Shape;8414;p74">
              <a:extLst>
                <a:ext uri="{FF2B5EF4-FFF2-40B4-BE49-F238E27FC236}">
                  <a16:creationId xmlns:a16="http://schemas.microsoft.com/office/drawing/2014/main" id="{D9B4A3DC-7444-C937-4B48-0E9FCFE15052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22" name="Google Shape;8415;p74">
            <a:extLst>
              <a:ext uri="{FF2B5EF4-FFF2-40B4-BE49-F238E27FC236}">
                <a16:creationId xmlns:a16="http://schemas.microsoft.com/office/drawing/2014/main" id="{12124F21-2FE0-8875-BB8A-DD89C86FC203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423" name="Google Shape;8416;p74">
              <a:extLst>
                <a:ext uri="{FF2B5EF4-FFF2-40B4-BE49-F238E27FC236}">
                  <a16:creationId xmlns:a16="http://schemas.microsoft.com/office/drawing/2014/main" id="{D666D1A2-7E62-A574-3273-803B05A8CB43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34" name="Google Shape;8417;p74">
                <a:extLst>
                  <a:ext uri="{FF2B5EF4-FFF2-40B4-BE49-F238E27FC236}">
                    <a16:creationId xmlns:a16="http://schemas.microsoft.com/office/drawing/2014/main" id="{79FF73CA-BF9B-80A7-F5C1-E484D0FACFC9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5" name="Google Shape;8418;p74">
                <a:extLst>
                  <a:ext uri="{FF2B5EF4-FFF2-40B4-BE49-F238E27FC236}">
                    <a16:creationId xmlns:a16="http://schemas.microsoft.com/office/drawing/2014/main" id="{875CC254-87D7-304F-0C7F-BDAE047FC1BA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4" name="Google Shape;8419;p74">
              <a:extLst>
                <a:ext uri="{FF2B5EF4-FFF2-40B4-BE49-F238E27FC236}">
                  <a16:creationId xmlns:a16="http://schemas.microsoft.com/office/drawing/2014/main" id="{958A76BE-412C-2897-1D01-B115C24233CF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32" name="Google Shape;8420;p74">
                <a:extLst>
                  <a:ext uri="{FF2B5EF4-FFF2-40B4-BE49-F238E27FC236}">
                    <a16:creationId xmlns:a16="http://schemas.microsoft.com/office/drawing/2014/main" id="{EA9DEB4E-A852-AD1A-156F-73FB5814B46B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3" name="Google Shape;8421;p74">
                <a:extLst>
                  <a:ext uri="{FF2B5EF4-FFF2-40B4-BE49-F238E27FC236}">
                    <a16:creationId xmlns:a16="http://schemas.microsoft.com/office/drawing/2014/main" id="{C15491A4-90B2-E121-7F25-67D2B0F62A12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5" name="Google Shape;8422;p74">
              <a:extLst>
                <a:ext uri="{FF2B5EF4-FFF2-40B4-BE49-F238E27FC236}">
                  <a16:creationId xmlns:a16="http://schemas.microsoft.com/office/drawing/2014/main" id="{A65BE276-D4C3-EADA-2638-6EF0E0EFF820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30" name="Google Shape;8423;p74">
                <a:extLst>
                  <a:ext uri="{FF2B5EF4-FFF2-40B4-BE49-F238E27FC236}">
                    <a16:creationId xmlns:a16="http://schemas.microsoft.com/office/drawing/2014/main" id="{314B358A-926B-A1EA-1CA4-FE7BE89CE303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1" name="Google Shape;8424;p74">
                <a:extLst>
                  <a:ext uri="{FF2B5EF4-FFF2-40B4-BE49-F238E27FC236}">
                    <a16:creationId xmlns:a16="http://schemas.microsoft.com/office/drawing/2014/main" id="{F15F45AA-7F81-22AB-7F7D-ECAC0A1BDBAC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6" name="Google Shape;8425;p74">
              <a:extLst>
                <a:ext uri="{FF2B5EF4-FFF2-40B4-BE49-F238E27FC236}">
                  <a16:creationId xmlns:a16="http://schemas.microsoft.com/office/drawing/2014/main" id="{543EC86F-EE74-6777-CA4B-4497F1E6BC2C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28" name="Google Shape;8426;p74">
                <a:extLst>
                  <a:ext uri="{FF2B5EF4-FFF2-40B4-BE49-F238E27FC236}">
                    <a16:creationId xmlns:a16="http://schemas.microsoft.com/office/drawing/2014/main" id="{A488F436-45A1-44A0-BF2B-7CC38D1DEFE8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8427;p74">
                <a:extLst>
                  <a:ext uri="{FF2B5EF4-FFF2-40B4-BE49-F238E27FC236}">
                    <a16:creationId xmlns:a16="http://schemas.microsoft.com/office/drawing/2014/main" id="{58F013DF-EEC9-1A18-AFF7-D828B6671743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27" name="Google Shape;8428;p74">
              <a:extLst>
                <a:ext uri="{FF2B5EF4-FFF2-40B4-BE49-F238E27FC236}">
                  <a16:creationId xmlns:a16="http://schemas.microsoft.com/office/drawing/2014/main" id="{3A8DAADB-8D31-2F81-9981-760317E222EC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36" name="Google Shape;8429;p74">
            <a:extLst>
              <a:ext uri="{FF2B5EF4-FFF2-40B4-BE49-F238E27FC236}">
                <a16:creationId xmlns:a16="http://schemas.microsoft.com/office/drawing/2014/main" id="{766F56A6-8F3E-1133-FA1C-66A6577B57EB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37" name="Google Shape;8430;p74">
              <a:extLst>
                <a:ext uri="{FF2B5EF4-FFF2-40B4-BE49-F238E27FC236}">
                  <a16:creationId xmlns:a16="http://schemas.microsoft.com/office/drawing/2014/main" id="{9C407992-26AA-989E-5C07-4392CB33A441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" name="Google Shape;8431;p74">
              <a:extLst>
                <a:ext uri="{FF2B5EF4-FFF2-40B4-BE49-F238E27FC236}">
                  <a16:creationId xmlns:a16="http://schemas.microsoft.com/office/drawing/2014/main" id="{D2252850-14A8-ABD0-CD4A-EAEF0A99505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" name="Google Shape;8432;p74">
              <a:extLst>
                <a:ext uri="{FF2B5EF4-FFF2-40B4-BE49-F238E27FC236}">
                  <a16:creationId xmlns:a16="http://schemas.microsoft.com/office/drawing/2014/main" id="{572C2F06-D3AC-A791-6E2B-A9E234DBF420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" name="Google Shape;8433;p74">
              <a:extLst>
                <a:ext uri="{FF2B5EF4-FFF2-40B4-BE49-F238E27FC236}">
                  <a16:creationId xmlns:a16="http://schemas.microsoft.com/office/drawing/2014/main" id="{FB4CD53E-9C2F-EB47-33B3-9E694BF1345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" name="Google Shape;8434;p74">
              <a:extLst>
                <a:ext uri="{FF2B5EF4-FFF2-40B4-BE49-F238E27FC236}">
                  <a16:creationId xmlns:a16="http://schemas.microsoft.com/office/drawing/2014/main" id="{36B233A0-27C0-4C44-7A3E-5F4E1BD58D43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" name="Google Shape;8435;p74">
              <a:extLst>
                <a:ext uri="{FF2B5EF4-FFF2-40B4-BE49-F238E27FC236}">
                  <a16:creationId xmlns:a16="http://schemas.microsoft.com/office/drawing/2014/main" id="{D9AC404B-4A88-A606-E29C-D8D76ADD410B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43" name="Google Shape;1529;p70">
            <a:extLst>
              <a:ext uri="{FF2B5EF4-FFF2-40B4-BE49-F238E27FC236}">
                <a16:creationId xmlns:a16="http://schemas.microsoft.com/office/drawing/2014/main" id="{C04BB607-7252-7736-FA70-6D6D65F6ED6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229035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8440;p75">
            <a:extLst>
              <a:ext uri="{FF2B5EF4-FFF2-40B4-BE49-F238E27FC236}">
                <a16:creationId xmlns:a16="http://schemas.microsoft.com/office/drawing/2014/main" id="{894971C4-7152-7FB2-DB30-B85CCD268699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6" name="Google Shape;8441;p75">
              <a:extLst>
                <a:ext uri="{FF2B5EF4-FFF2-40B4-BE49-F238E27FC236}">
                  <a16:creationId xmlns:a16="http://schemas.microsoft.com/office/drawing/2014/main" id="{FBAC9410-BD5F-F043-198E-807CA935B032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46" name="Google Shape;8442;p75">
                <a:extLst>
                  <a:ext uri="{FF2B5EF4-FFF2-40B4-BE49-F238E27FC236}">
                    <a16:creationId xmlns:a16="http://schemas.microsoft.com/office/drawing/2014/main" id="{983B5A0B-ADDD-E8A5-F262-3DB098726284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443;p75">
                <a:extLst>
                  <a:ext uri="{FF2B5EF4-FFF2-40B4-BE49-F238E27FC236}">
                    <a16:creationId xmlns:a16="http://schemas.microsoft.com/office/drawing/2014/main" id="{D356C6CF-FC2A-E789-BC29-9541339F53F0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444;p75">
                <a:extLst>
                  <a:ext uri="{FF2B5EF4-FFF2-40B4-BE49-F238E27FC236}">
                    <a16:creationId xmlns:a16="http://schemas.microsoft.com/office/drawing/2014/main" id="{8A4CB1EC-0064-05F2-9DF3-34FE49894D1E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445;p75">
                <a:extLst>
                  <a:ext uri="{FF2B5EF4-FFF2-40B4-BE49-F238E27FC236}">
                    <a16:creationId xmlns:a16="http://schemas.microsoft.com/office/drawing/2014/main" id="{D4A7C3F2-3FC3-45B1-73D5-B1CD5FB503BB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446;p75">
                <a:extLst>
                  <a:ext uri="{FF2B5EF4-FFF2-40B4-BE49-F238E27FC236}">
                    <a16:creationId xmlns:a16="http://schemas.microsoft.com/office/drawing/2014/main" id="{C1364880-7415-C546-C49A-581000BC951E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447;p75">
                <a:extLst>
                  <a:ext uri="{FF2B5EF4-FFF2-40B4-BE49-F238E27FC236}">
                    <a16:creationId xmlns:a16="http://schemas.microsoft.com/office/drawing/2014/main" id="{EF13B903-C7C0-FAAA-B755-CC4FBD604A94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448;p75">
                <a:extLst>
                  <a:ext uri="{FF2B5EF4-FFF2-40B4-BE49-F238E27FC236}">
                    <a16:creationId xmlns:a16="http://schemas.microsoft.com/office/drawing/2014/main" id="{A3B11FE5-088E-1D6C-5D15-850B5E1C7433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449;p75">
                <a:extLst>
                  <a:ext uri="{FF2B5EF4-FFF2-40B4-BE49-F238E27FC236}">
                    <a16:creationId xmlns:a16="http://schemas.microsoft.com/office/drawing/2014/main" id="{4E7BD89D-8DD8-566F-082B-0799AB674C26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450;p75">
                <a:extLst>
                  <a:ext uri="{FF2B5EF4-FFF2-40B4-BE49-F238E27FC236}">
                    <a16:creationId xmlns:a16="http://schemas.microsoft.com/office/drawing/2014/main" id="{173F94F6-E7AC-359D-352A-7118300D909F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451;p75">
                <a:extLst>
                  <a:ext uri="{FF2B5EF4-FFF2-40B4-BE49-F238E27FC236}">
                    <a16:creationId xmlns:a16="http://schemas.microsoft.com/office/drawing/2014/main" id="{B91EAA22-3AB8-AF6F-1FA3-C4B2DC65976B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52;p75">
              <a:extLst>
                <a:ext uri="{FF2B5EF4-FFF2-40B4-BE49-F238E27FC236}">
                  <a16:creationId xmlns:a16="http://schemas.microsoft.com/office/drawing/2014/main" id="{E5F6E885-F6A5-55C3-A640-05657B4B6E15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36" name="Google Shape;8453;p75">
                <a:extLst>
                  <a:ext uri="{FF2B5EF4-FFF2-40B4-BE49-F238E27FC236}">
                    <a16:creationId xmlns:a16="http://schemas.microsoft.com/office/drawing/2014/main" id="{16A6EE0E-EF33-4595-265E-3556B89AB907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454;p75">
                <a:extLst>
                  <a:ext uri="{FF2B5EF4-FFF2-40B4-BE49-F238E27FC236}">
                    <a16:creationId xmlns:a16="http://schemas.microsoft.com/office/drawing/2014/main" id="{9EF1B825-2205-54DF-A8E3-CEB7D1D7A7B6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455;p75">
                <a:extLst>
                  <a:ext uri="{FF2B5EF4-FFF2-40B4-BE49-F238E27FC236}">
                    <a16:creationId xmlns:a16="http://schemas.microsoft.com/office/drawing/2014/main" id="{9DD3F6D5-CDCC-C3D9-8274-9F04E857FA84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456;p75">
                <a:extLst>
                  <a:ext uri="{FF2B5EF4-FFF2-40B4-BE49-F238E27FC236}">
                    <a16:creationId xmlns:a16="http://schemas.microsoft.com/office/drawing/2014/main" id="{7CF997D4-A17F-2102-8576-2E2F63E021AD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457;p75">
                <a:extLst>
                  <a:ext uri="{FF2B5EF4-FFF2-40B4-BE49-F238E27FC236}">
                    <a16:creationId xmlns:a16="http://schemas.microsoft.com/office/drawing/2014/main" id="{109CACD9-EB53-EA2B-84E4-70E3284BA4E7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458;p75">
                <a:extLst>
                  <a:ext uri="{FF2B5EF4-FFF2-40B4-BE49-F238E27FC236}">
                    <a16:creationId xmlns:a16="http://schemas.microsoft.com/office/drawing/2014/main" id="{7E685E34-EFD8-AAD9-FB0C-396BF6AB596C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459;p75">
                <a:extLst>
                  <a:ext uri="{FF2B5EF4-FFF2-40B4-BE49-F238E27FC236}">
                    <a16:creationId xmlns:a16="http://schemas.microsoft.com/office/drawing/2014/main" id="{84B1617B-ABE2-EB85-EECF-BF6900CDCB9F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460;p75">
                <a:extLst>
                  <a:ext uri="{FF2B5EF4-FFF2-40B4-BE49-F238E27FC236}">
                    <a16:creationId xmlns:a16="http://schemas.microsoft.com/office/drawing/2014/main" id="{E00A5B15-814B-1D1D-0B28-A9F02A7B2588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461;p75">
                <a:extLst>
                  <a:ext uri="{FF2B5EF4-FFF2-40B4-BE49-F238E27FC236}">
                    <a16:creationId xmlns:a16="http://schemas.microsoft.com/office/drawing/2014/main" id="{1510F080-3C86-4E03-1D68-3F4F2AA6C282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462;p75">
                <a:extLst>
                  <a:ext uri="{FF2B5EF4-FFF2-40B4-BE49-F238E27FC236}">
                    <a16:creationId xmlns:a16="http://schemas.microsoft.com/office/drawing/2014/main" id="{BA675055-E40A-220E-35E5-9CB197B7E8B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63;p75">
              <a:extLst>
                <a:ext uri="{FF2B5EF4-FFF2-40B4-BE49-F238E27FC236}">
                  <a16:creationId xmlns:a16="http://schemas.microsoft.com/office/drawing/2014/main" id="{235A3518-1BDF-59CD-FFC0-C63A8CAA99CF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126" name="Google Shape;8464;p75">
                <a:extLst>
                  <a:ext uri="{FF2B5EF4-FFF2-40B4-BE49-F238E27FC236}">
                    <a16:creationId xmlns:a16="http://schemas.microsoft.com/office/drawing/2014/main" id="{89DC40F3-A08B-41FC-C969-6D74F15D35B2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465;p75">
                <a:extLst>
                  <a:ext uri="{FF2B5EF4-FFF2-40B4-BE49-F238E27FC236}">
                    <a16:creationId xmlns:a16="http://schemas.microsoft.com/office/drawing/2014/main" id="{766B27F9-01D2-AECA-083D-AC9918C308DA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466;p75">
                <a:extLst>
                  <a:ext uri="{FF2B5EF4-FFF2-40B4-BE49-F238E27FC236}">
                    <a16:creationId xmlns:a16="http://schemas.microsoft.com/office/drawing/2014/main" id="{66833556-4CCB-9EBB-D28E-E668A562BA69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467;p75">
                <a:extLst>
                  <a:ext uri="{FF2B5EF4-FFF2-40B4-BE49-F238E27FC236}">
                    <a16:creationId xmlns:a16="http://schemas.microsoft.com/office/drawing/2014/main" id="{A8DAE356-7AFC-3C6F-F6DE-6A8A2F013AC4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468;p75">
                <a:extLst>
                  <a:ext uri="{FF2B5EF4-FFF2-40B4-BE49-F238E27FC236}">
                    <a16:creationId xmlns:a16="http://schemas.microsoft.com/office/drawing/2014/main" id="{86D6E058-D7C5-CF6E-D90F-74B37CF89FE7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469;p75">
                <a:extLst>
                  <a:ext uri="{FF2B5EF4-FFF2-40B4-BE49-F238E27FC236}">
                    <a16:creationId xmlns:a16="http://schemas.microsoft.com/office/drawing/2014/main" id="{10B72C6A-9452-E103-5E7B-29095661ABBE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470;p75">
                <a:extLst>
                  <a:ext uri="{FF2B5EF4-FFF2-40B4-BE49-F238E27FC236}">
                    <a16:creationId xmlns:a16="http://schemas.microsoft.com/office/drawing/2014/main" id="{5EAE6960-DFAB-2DD5-1BE1-38D12BFB243F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471;p75">
                <a:extLst>
                  <a:ext uri="{FF2B5EF4-FFF2-40B4-BE49-F238E27FC236}">
                    <a16:creationId xmlns:a16="http://schemas.microsoft.com/office/drawing/2014/main" id="{92ACF18C-7030-BADE-86C5-03453176A265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472;p75">
                <a:extLst>
                  <a:ext uri="{FF2B5EF4-FFF2-40B4-BE49-F238E27FC236}">
                    <a16:creationId xmlns:a16="http://schemas.microsoft.com/office/drawing/2014/main" id="{57DCCA3B-848F-94B1-BCD3-27270A67256D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473;p75">
                <a:extLst>
                  <a:ext uri="{FF2B5EF4-FFF2-40B4-BE49-F238E27FC236}">
                    <a16:creationId xmlns:a16="http://schemas.microsoft.com/office/drawing/2014/main" id="{0226AE35-D4C8-4B74-9D1F-0ED3D85F135E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74;p75">
              <a:extLst>
                <a:ext uri="{FF2B5EF4-FFF2-40B4-BE49-F238E27FC236}">
                  <a16:creationId xmlns:a16="http://schemas.microsoft.com/office/drawing/2014/main" id="{C14A1197-D8AA-837A-7788-6D9F99705E27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116" name="Google Shape;8475;p75">
                <a:extLst>
                  <a:ext uri="{FF2B5EF4-FFF2-40B4-BE49-F238E27FC236}">
                    <a16:creationId xmlns:a16="http://schemas.microsoft.com/office/drawing/2014/main" id="{4F6A18BD-AC3E-4608-69DB-44E0A469D317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76;p75">
                <a:extLst>
                  <a:ext uri="{FF2B5EF4-FFF2-40B4-BE49-F238E27FC236}">
                    <a16:creationId xmlns:a16="http://schemas.microsoft.com/office/drawing/2014/main" id="{B7534A63-0078-61DC-BF36-BEE648AEE2DB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77;p75">
                <a:extLst>
                  <a:ext uri="{FF2B5EF4-FFF2-40B4-BE49-F238E27FC236}">
                    <a16:creationId xmlns:a16="http://schemas.microsoft.com/office/drawing/2014/main" id="{49962743-B966-0FDA-F45B-34774F4F87E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8478;p75">
                <a:extLst>
                  <a:ext uri="{FF2B5EF4-FFF2-40B4-BE49-F238E27FC236}">
                    <a16:creationId xmlns:a16="http://schemas.microsoft.com/office/drawing/2014/main" id="{A2A56836-BFF7-F808-8AE3-54DB56E7C085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8479;p75">
                <a:extLst>
                  <a:ext uri="{FF2B5EF4-FFF2-40B4-BE49-F238E27FC236}">
                    <a16:creationId xmlns:a16="http://schemas.microsoft.com/office/drawing/2014/main" id="{AD7FCE9B-DEED-97CF-E3FD-AB2794C3A376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8480;p75">
                <a:extLst>
                  <a:ext uri="{FF2B5EF4-FFF2-40B4-BE49-F238E27FC236}">
                    <a16:creationId xmlns:a16="http://schemas.microsoft.com/office/drawing/2014/main" id="{69EC35A7-5175-31D8-B282-A28A2DD2C603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481;p75">
                <a:extLst>
                  <a:ext uri="{FF2B5EF4-FFF2-40B4-BE49-F238E27FC236}">
                    <a16:creationId xmlns:a16="http://schemas.microsoft.com/office/drawing/2014/main" id="{368E872D-BCA3-DA5D-3B52-F9DEF33BDCEA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482;p75">
                <a:extLst>
                  <a:ext uri="{FF2B5EF4-FFF2-40B4-BE49-F238E27FC236}">
                    <a16:creationId xmlns:a16="http://schemas.microsoft.com/office/drawing/2014/main" id="{4E6B4D57-245A-6B07-A6CC-0B19A47E4A1B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483;p75">
                <a:extLst>
                  <a:ext uri="{FF2B5EF4-FFF2-40B4-BE49-F238E27FC236}">
                    <a16:creationId xmlns:a16="http://schemas.microsoft.com/office/drawing/2014/main" id="{08EB151D-8FDB-C080-0B92-8DC24C8F5FF3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484;p75">
                <a:extLst>
                  <a:ext uri="{FF2B5EF4-FFF2-40B4-BE49-F238E27FC236}">
                    <a16:creationId xmlns:a16="http://schemas.microsoft.com/office/drawing/2014/main" id="{1D1C6AF9-B40D-10BC-33A1-6C25C75EE9BE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85;p75">
              <a:extLst>
                <a:ext uri="{FF2B5EF4-FFF2-40B4-BE49-F238E27FC236}">
                  <a16:creationId xmlns:a16="http://schemas.microsoft.com/office/drawing/2014/main" id="{9EDC794B-312C-3B1B-1CEC-447073916F85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106" name="Google Shape;8486;p75">
                <a:extLst>
                  <a:ext uri="{FF2B5EF4-FFF2-40B4-BE49-F238E27FC236}">
                    <a16:creationId xmlns:a16="http://schemas.microsoft.com/office/drawing/2014/main" id="{C3A509E0-77B7-67B9-9361-635E84675EE2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87;p75">
                <a:extLst>
                  <a:ext uri="{FF2B5EF4-FFF2-40B4-BE49-F238E27FC236}">
                    <a16:creationId xmlns:a16="http://schemas.microsoft.com/office/drawing/2014/main" id="{77B3960A-4722-FC77-32D4-DE8F966C2FC8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88;p75">
                <a:extLst>
                  <a:ext uri="{FF2B5EF4-FFF2-40B4-BE49-F238E27FC236}">
                    <a16:creationId xmlns:a16="http://schemas.microsoft.com/office/drawing/2014/main" id="{3F01C01F-3766-EDF3-DCF6-DDAF22723000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89;p75">
                <a:extLst>
                  <a:ext uri="{FF2B5EF4-FFF2-40B4-BE49-F238E27FC236}">
                    <a16:creationId xmlns:a16="http://schemas.microsoft.com/office/drawing/2014/main" id="{F27F9511-9DD1-84F6-E65F-ADF36FC7E764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90;p75">
                <a:extLst>
                  <a:ext uri="{FF2B5EF4-FFF2-40B4-BE49-F238E27FC236}">
                    <a16:creationId xmlns:a16="http://schemas.microsoft.com/office/drawing/2014/main" id="{FCD05383-C30F-81CD-6032-44B63FA96FF2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91;p75">
                <a:extLst>
                  <a:ext uri="{FF2B5EF4-FFF2-40B4-BE49-F238E27FC236}">
                    <a16:creationId xmlns:a16="http://schemas.microsoft.com/office/drawing/2014/main" id="{CF50EBDA-4907-07E6-2117-A6C169A92F77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92;p75">
                <a:extLst>
                  <a:ext uri="{FF2B5EF4-FFF2-40B4-BE49-F238E27FC236}">
                    <a16:creationId xmlns:a16="http://schemas.microsoft.com/office/drawing/2014/main" id="{0F052BED-CF53-8676-C206-87510D4CAA1E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93;p75">
                <a:extLst>
                  <a:ext uri="{FF2B5EF4-FFF2-40B4-BE49-F238E27FC236}">
                    <a16:creationId xmlns:a16="http://schemas.microsoft.com/office/drawing/2014/main" id="{29E3AE9A-BAF8-DB6E-885B-73754E38C465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94;p75">
                <a:extLst>
                  <a:ext uri="{FF2B5EF4-FFF2-40B4-BE49-F238E27FC236}">
                    <a16:creationId xmlns:a16="http://schemas.microsoft.com/office/drawing/2014/main" id="{F0D3FBBB-1F12-257B-160D-71E297075E34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95;p75">
                <a:extLst>
                  <a:ext uri="{FF2B5EF4-FFF2-40B4-BE49-F238E27FC236}">
                    <a16:creationId xmlns:a16="http://schemas.microsoft.com/office/drawing/2014/main" id="{0F2B47C2-5D44-86EF-9B63-3E18BFB60B6E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96;p75">
              <a:extLst>
                <a:ext uri="{FF2B5EF4-FFF2-40B4-BE49-F238E27FC236}">
                  <a16:creationId xmlns:a16="http://schemas.microsoft.com/office/drawing/2014/main" id="{A9CF2744-34F6-179C-CDB1-AD86BCE3E894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96" name="Google Shape;8497;p75">
                <a:extLst>
                  <a:ext uri="{FF2B5EF4-FFF2-40B4-BE49-F238E27FC236}">
                    <a16:creationId xmlns:a16="http://schemas.microsoft.com/office/drawing/2014/main" id="{75D17D6C-9CD6-1061-2B9F-CF1057BBA41B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98;p75">
                <a:extLst>
                  <a:ext uri="{FF2B5EF4-FFF2-40B4-BE49-F238E27FC236}">
                    <a16:creationId xmlns:a16="http://schemas.microsoft.com/office/drawing/2014/main" id="{8592E50E-A584-42D2-9958-9CD5C6B64600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99;p75">
                <a:extLst>
                  <a:ext uri="{FF2B5EF4-FFF2-40B4-BE49-F238E27FC236}">
                    <a16:creationId xmlns:a16="http://schemas.microsoft.com/office/drawing/2014/main" id="{37AE6B85-1D69-CCE0-7B92-196B52324D8D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500;p75">
                <a:extLst>
                  <a:ext uri="{FF2B5EF4-FFF2-40B4-BE49-F238E27FC236}">
                    <a16:creationId xmlns:a16="http://schemas.microsoft.com/office/drawing/2014/main" id="{E895F07F-5413-FD9F-E532-ECB18514F4BE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501;p75">
                <a:extLst>
                  <a:ext uri="{FF2B5EF4-FFF2-40B4-BE49-F238E27FC236}">
                    <a16:creationId xmlns:a16="http://schemas.microsoft.com/office/drawing/2014/main" id="{DD718BFE-3279-4ABA-14EB-A158C413AC9E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502;p75">
                <a:extLst>
                  <a:ext uri="{FF2B5EF4-FFF2-40B4-BE49-F238E27FC236}">
                    <a16:creationId xmlns:a16="http://schemas.microsoft.com/office/drawing/2014/main" id="{AE5E30E6-7F3D-6C3F-C318-4BEBFD60F552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503;p75">
                <a:extLst>
                  <a:ext uri="{FF2B5EF4-FFF2-40B4-BE49-F238E27FC236}">
                    <a16:creationId xmlns:a16="http://schemas.microsoft.com/office/drawing/2014/main" id="{64ECFD1C-7F19-3537-33E9-531B5D9FD2DB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504;p75">
                <a:extLst>
                  <a:ext uri="{FF2B5EF4-FFF2-40B4-BE49-F238E27FC236}">
                    <a16:creationId xmlns:a16="http://schemas.microsoft.com/office/drawing/2014/main" id="{6928EDF0-461D-6DC9-2C89-96E712FADDC4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505;p75">
                <a:extLst>
                  <a:ext uri="{FF2B5EF4-FFF2-40B4-BE49-F238E27FC236}">
                    <a16:creationId xmlns:a16="http://schemas.microsoft.com/office/drawing/2014/main" id="{12024075-C00A-60AC-9DBC-865C6FB9FCA8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506;p75">
                <a:extLst>
                  <a:ext uri="{FF2B5EF4-FFF2-40B4-BE49-F238E27FC236}">
                    <a16:creationId xmlns:a16="http://schemas.microsoft.com/office/drawing/2014/main" id="{DB2FBA7B-9071-35A7-525E-54111012EDC0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07;p75">
              <a:extLst>
                <a:ext uri="{FF2B5EF4-FFF2-40B4-BE49-F238E27FC236}">
                  <a16:creationId xmlns:a16="http://schemas.microsoft.com/office/drawing/2014/main" id="{C9CC3D3E-DC76-DD80-6711-8B7AC34A9488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6" name="Google Shape;8508;p75">
                <a:extLst>
                  <a:ext uri="{FF2B5EF4-FFF2-40B4-BE49-F238E27FC236}">
                    <a16:creationId xmlns:a16="http://schemas.microsoft.com/office/drawing/2014/main" id="{43003787-6FEA-84D0-BC29-85577BE1063B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509;p75">
                <a:extLst>
                  <a:ext uri="{FF2B5EF4-FFF2-40B4-BE49-F238E27FC236}">
                    <a16:creationId xmlns:a16="http://schemas.microsoft.com/office/drawing/2014/main" id="{0C60A2BE-ECD2-ABA5-B0C5-6400FCABCA93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510;p75">
                <a:extLst>
                  <a:ext uri="{FF2B5EF4-FFF2-40B4-BE49-F238E27FC236}">
                    <a16:creationId xmlns:a16="http://schemas.microsoft.com/office/drawing/2014/main" id="{DDA49153-E0FE-D765-8008-84017A12A177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511;p75">
                <a:extLst>
                  <a:ext uri="{FF2B5EF4-FFF2-40B4-BE49-F238E27FC236}">
                    <a16:creationId xmlns:a16="http://schemas.microsoft.com/office/drawing/2014/main" id="{D2D2B117-F473-B253-0F6A-17A78A4B75C1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512;p75">
                <a:extLst>
                  <a:ext uri="{FF2B5EF4-FFF2-40B4-BE49-F238E27FC236}">
                    <a16:creationId xmlns:a16="http://schemas.microsoft.com/office/drawing/2014/main" id="{A37364C0-246A-F949-9978-899EB131F22B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513;p75">
                <a:extLst>
                  <a:ext uri="{FF2B5EF4-FFF2-40B4-BE49-F238E27FC236}">
                    <a16:creationId xmlns:a16="http://schemas.microsoft.com/office/drawing/2014/main" id="{1AD7BED1-B2F7-20CA-0D0E-EC48E2FBA3B9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514;p75">
                <a:extLst>
                  <a:ext uri="{FF2B5EF4-FFF2-40B4-BE49-F238E27FC236}">
                    <a16:creationId xmlns:a16="http://schemas.microsoft.com/office/drawing/2014/main" id="{94846D36-6462-D14E-790A-87938D4FDE79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515;p75">
                <a:extLst>
                  <a:ext uri="{FF2B5EF4-FFF2-40B4-BE49-F238E27FC236}">
                    <a16:creationId xmlns:a16="http://schemas.microsoft.com/office/drawing/2014/main" id="{5CD47E6B-B13E-E9EB-86CF-BEA7433B46F5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516;p75">
                <a:extLst>
                  <a:ext uri="{FF2B5EF4-FFF2-40B4-BE49-F238E27FC236}">
                    <a16:creationId xmlns:a16="http://schemas.microsoft.com/office/drawing/2014/main" id="{E9BDA7FD-3E7C-DC0C-CB11-9FEE93E48CFD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517;p75">
                <a:extLst>
                  <a:ext uri="{FF2B5EF4-FFF2-40B4-BE49-F238E27FC236}">
                    <a16:creationId xmlns:a16="http://schemas.microsoft.com/office/drawing/2014/main" id="{A82E842D-2A45-F147-FCDB-F613FF1D59CD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18;p75">
              <a:extLst>
                <a:ext uri="{FF2B5EF4-FFF2-40B4-BE49-F238E27FC236}">
                  <a16:creationId xmlns:a16="http://schemas.microsoft.com/office/drawing/2014/main" id="{62F41FFF-875A-3C71-01D1-56C49A47C4A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76" name="Google Shape;8519;p75">
                <a:extLst>
                  <a:ext uri="{FF2B5EF4-FFF2-40B4-BE49-F238E27FC236}">
                    <a16:creationId xmlns:a16="http://schemas.microsoft.com/office/drawing/2014/main" id="{1ABC3FA1-D225-3A30-76CC-DAFECF4BE51D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520;p75">
                <a:extLst>
                  <a:ext uri="{FF2B5EF4-FFF2-40B4-BE49-F238E27FC236}">
                    <a16:creationId xmlns:a16="http://schemas.microsoft.com/office/drawing/2014/main" id="{76F7F23C-28BA-4D19-D765-388E3D25FAE2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521;p75">
                <a:extLst>
                  <a:ext uri="{FF2B5EF4-FFF2-40B4-BE49-F238E27FC236}">
                    <a16:creationId xmlns:a16="http://schemas.microsoft.com/office/drawing/2014/main" id="{17C02DBB-096A-BCE3-2945-331AFB43407B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522;p75">
                <a:extLst>
                  <a:ext uri="{FF2B5EF4-FFF2-40B4-BE49-F238E27FC236}">
                    <a16:creationId xmlns:a16="http://schemas.microsoft.com/office/drawing/2014/main" id="{D2A33603-2741-887C-6948-3430EDFCEF88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523;p75">
                <a:extLst>
                  <a:ext uri="{FF2B5EF4-FFF2-40B4-BE49-F238E27FC236}">
                    <a16:creationId xmlns:a16="http://schemas.microsoft.com/office/drawing/2014/main" id="{44DCF027-458B-49C6-F428-0BD3BD25FDF6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524;p75">
                <a:extLst>
                  <a:ext uri="{FF2B5EF4-FFF2-40B4-BE49-F238E27FC236}">
                    <a16:creationId xmlns:a16="http://schemas.microsoft.com/office/drawing/2014/main" id="{EA9F0354-8026-736D-56E2-D6EAEA86A49C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525;p75">
                <a:extLst>
                  <a:ext uri="{FF2B5EF4-FFF2-40B4-BE49-F238E27FC236}">
                    <a16:creationId xmlns:a16="http://schemas.microsoft.com/office/drawing/2014/main" id="{91C6145D-1784-60D1-16B9-01C991D9AEF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526;p75">
                <a:extLst>
                  <a:ext uri="{FF2B5EF4-FFF2-40B4-BE49-F238E27FC236}">
                    <a16:creationId xmlns:a16="http://schemas.microsoft.com/office/drawing/2014/main" id="{5C804FBB-363B-ACC0-75A8-30E6CF86011E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527;p75">
                <a:extLst>
                  <a:ext uri="{FF2B5EF4-FFF2-40B4-BE49-F238E27FC236}">
                    <a16:creationId xmlns:a16="http://schemas.microsoft.com/office/drawing/2014/main" id="{E25D328F-4A37-FBEE-DA1D-D67D08848CF5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528;p75">
                <a:extLst>
                  <a:ext uri="{FF2B5EF4-FFF2-40B4-BE49-F238E27FC236}">
                    <a16:creationId xmlns:a16="http://schemas.microsoft.com/office/drawing/2014/main" id="{74992FC0-FE24-AB4B-86D0-BDB516FDA46C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29;p75">
              <a:extLst>
                <a:ext uri="{FF2B5EF4-FFF2-40B4-BE49-F238E27FC236}">
                  <a16:creationId xmlns:a16="http://schemas.microsoft.com/office/drawing/2014/main" id="{965646BD-A540-407D-693D-166FC07B3B80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6" name="Google Shape;8530;p75">
                <a:extLst>
                  <a:ext uri="{FF2B5EF4-FFF2-40B4-BE49-F238E27FC236}">
                    <a16:creationId xmlns:a16="http://schemas.microsoft.com/office/drawing/2014/main" id="{8A8C524A-09BF-38F0-CBCC-DDB1BF7726D6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1;p75">
                <a:extLst>
                  <a:ext uri="{FF2B5EF4-FFF2-40B4-BE49-F238E27FC236}">
                    <a16:creationId xmlns:a16="http://schemas.microsoft.com/office/drawing/2014/main" id="{3AE13C83-AD4E-E892-07CA-82C3CE98843A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2;p75">
                <a:extLst>
                  <a:ext uri="{FF2B5EF4-FFF2-40B4-BE49-F238E27FC236}">
                    <a16:creationId xmlns:a16="http://schemas.microsoft.com/office/drawing/2014/main" id="{0DBC8138-E23D-1D3E-7E31-7F7DA85FF83A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3;p75">
                <a:extLst>
                  <a:ext uri="{FF2B5EF4-FFF2-40B4-BE49-F238E27FC236}">
                    <a16:creationId xmlns:a16="http://schemas.microsoft.com/office/drawing/2014/main" id="{CBEF05F6-2C45-9809-881C-0DC4FCB03E0E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34;p75">
                <a:extLst>
                  <a:ext uri="{FF2B5EF4-FFF2-40B4-BE49-F238E27FC236}">
                    <a16:creationId xmlns:a16="http://schemas.microsoft.com/office/drawing/2014/main" id="{BBF4C8F4-6C78-18A8-A10E-791B11734249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35;p75">
                <a:extLst>
                  <a:ext uri="{FF2B5EF4-FFF2-40B4-BE49-F238E27FC236}">
                    <a16:creationId xmlns:a16="http://schemas.microsoft.com/office/drawing/2014/main" id="{1122F9C8-A2B5-5128-BC11-51ECF4FA88EB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536;p75">
                <a:extLst>
                  <a:ext uri="{FF2B5EF4-FFF2-40B4-BE49-F238E27FC236}">
                    <a16:creationId xmlns:a16="http://schemas.microsoft.com/office/drawing/2014/main" id="{B7F45A1F-A4EE-00E1-DC03-919AD225782C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537;p75">
                <a:extLst>
                  <a:ext uri="{FF2B5EF4-FFF2-40B4-BE49-F238E27FC236}">
                    <a16:creationId xmlns:a16="http://schemas.microsoft.com/office/drawing/2014/main" id="{80EB2DBA-B578-5E17-6F92-055AE816F395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538;p75">
                <a:extLst>
                  <a:ext uri="{FF2B5EF4-FFF2-40B4-BE49-F238E27FC236}">
                    <a16:creationId xmlns:a16="http://schemas.microsoft.com/office/drawing/2014/main" id="{ABE3C6F8-9CE6-0033-2D9A-E32134E63D9A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539;p75">
                <a:extLst>
                  <a:ext uri="{FF2B5EF4-FFF2-40B4-BE49-F238E27FC236}">
                    <a16:creationId xmlns:a16="http://schemas.microsoft.com/office/drawing/2014/main" id="{604B7BE6-8EDF-8729-02CE-A112373856B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40;p75">
              <a:extLst>
                <a:ext uri="{FF2B5EF4-FFF2-40B4-BE49-F238E27FC236}">
                  <a16:creationId xmlns:a16="http://schemas.microsoft.com/office/drawing/2014/main" id="{094461B4-5A22-08EE-0FD0-A04639D2BAFB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6" name="Google Shape;8541;p75">
                <a:extLst>
                  <a:ext uri="{FF2B5EF4-FFF2-40B4-BE49-F238E27FC236}">
                    <a16:creationId xmlns:a16="http://schemas.microsoft.com/office/drawing/2014/main" id="{2C8B2FD6-4539-4B96-9AB2-1FC0B954AE6B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2;p75">
                <a:extLst>
                  <a:ext uri="{FF2B5EF4-FFF2-40B4-BE49-F238E27FC236}">
                    <a16:creationId xmlns:a16="http://schemas.microsoft.com/office/drawing/2014/main" id="{B5A875D5-BCA4-F025-240B-11E7C6E25889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3;p75">
                <a:extLst>
                  <a:ext uri="{FF2B5EF4-FFF2-40B4-BE49-F238E27FC236}">
                    <a16:creationId xmlns:a16="http://schemas.microsoft.com/office/drawing/2014/main" id="{6FF4C56C-666C-43C5-9BD4-D5D737ED5BA5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4;p75">
                <a:extLst>
                  <a:ext uri="{FF2B5EF4-FFF2-40B4-BE49-F238E27FC236}">
                    <a16:creationId xmlns:a16="http://schemas.microsoft.com/office/drawing/2014/main" id="{AB99AAF4-D737-81BA-41A6-F881D65AA2D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5;p75">
                <a:extLst>
                  <a:ext uri="{FF2B5EF4-FFF2-40B4-BE49-F238E27FC236}">
                    <a16:creationId xmlns:a16="http://schemas.microsoft.com/office/drawing/2014/main" id="{052369F5-A976-D9B5-625A-A554A4A28108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6;p75">
                <a:extLst>
                  <a:ext uri="{FF2B5EF4-FFF2-40B4-BE49-F238E27FC236}">
                    <a16:creationId xmlns:a16="http://schemas.microsoft.com/office/drawing/2014/main" id="{B6877CEE-0B1E-4981-3352-48BBE689DE1B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7;p75">
                <a:extLst>
                  <a:ext uri="{FF2B5EF4-FFF2-40B4-BE49-F238E27FC236}">
                    <a16:creationId xmlns:a16="http://schemas.microsoft.com/office/drawing/2014/main" id="{592ACC6C-3FC0-DE4E-6361-AB43E385B254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8;p75">
                <a:extLst>
                  <a:ext uri="{FF2B5EF4-FFF2-40B4-BE49-F238E27FC236}">
                    <a16:creationId xmlns:a16="http://schemas.microsoft.com/office/drawing/2014/main" id="{ECEF3AC1-B288-B3DA-ABF8-F3E6CE74EDB7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9;p75">
                <a:extLst>
                  <a:ext uri="{FF2B5EF4-FFF2-40B4-BE49-F238E27FC236}">
                    <a16:creationId xmlns:a16="http://schemas.microsoft.com/office/drawing/2014/main" id="{7AFE821F-D647-6492-6511-731C89999AAF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50;p75">
                <a:extLst>
                  <a:ext uri="{FF2B5EF4-FFF2-40B4-BE49-F238E27FC236}">
                    <a16:creationId xmlns:a16="http://schemas.microsoft.com/office/drawing/2014/main" id="{9A90210D-2A19-1CF3-9B80-341962DDDE99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6" name="Google Shape;8551;p75">
            <a:extLst>
              <a:ext uri="{FF2B5EF4-FFF2-40B4-BE49-F238E27FC236}">
                <a16:creationId xmlns:a16="http://schemas.microsoft.com/office/drawing/2014/main" id="{19CC92AA-E32A-1F6D-9109-C56A2E666915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57" name="Google Shape;8552;p75">
              <a:extLst>
                <a:ext uri="{FF2B5EF4-FFF2-40B4-BE49-F238E27FC236}">
                  <a16:creationId xmlns:a16="http://schemas.microsoft.com/office/drawing/2014/main" id="{97A21C72-D268-7460-0333-B29E5D8C385C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76" name="Google Shape;8553;p75">
                <a:extLst>
                  <a:ext uri="{FF2B5EF4-FFF2-40B4-BE49-F238E27FC236}">
                    <a16:creationId xmlns:a16="http://schemas.microsoft.com/office/drawing/2014/main" id="{431D8C59-852D-5B9A-F2D5-BA47836C984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554;p75">
                <a:extLst>
                  <a:ext uri="{FF2B5EF4-FFF2-40B4-BE49-F238E27FC236}">
                    <a16:creationId xmlns:a16="http://schemas.microsoft.com/office/drawing/2014/main" id="{45698C33-F371-FF2B-328D-004F3BC4B2F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555;p75">
                <a:extLst>
                  <a:ext uri="{FF2B5EF4-FFF2-40B4-BE49-F238E27FC236}">
                    <a16:creationId xmlns:a16="http://schemas.microsoft.com/office/drawing/2014/main" id="{5068662E-4FEF-39ED-4716-E9B18CE1B329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556;p75">
                <a:extLst>
                  <a:ext uri="{FF2B5EF4-FFF2-40B4-BE49-F238E27FC236}">
                    <a16:creationId xmlns:a16="http://schemas.microsoft.com/office/drawing/2014/main" id="{FF2C31C9-766D-5F29-B9F6-BF0F3F2BD9CC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557;p75">
                <a:extLst>
                  <a:ext uri="{FF2B5EF4-FFF2-40B4-BE49-F238E27FC236}">
                    <a16:creationId xmlns:a16="http://schemas.microsoft.com/office/drawing/2014/main" id="{EE96EA9C-6CC5-0EC0-EF6A-CF62B5DB24DA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8" name="Google Shape;8558;p75">
              <a:extLst>
                <a:ext uri="{FF2B5EF4-FFF2-40B4-BE49-F238E27FC236}">
                  <a16:creationId xmlns:a16="http://schemas.microsoft.com/office/drawing/2014/main" id="{3B5AF1F5-B2F3-FD60-119B-0812F79C302F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71" name="Google Shape;8559;p75">
                <a:extLst>
                  <a:ext uri="{FF2B5EF4-FFF2-40B4-BE49-F238E27FC236}">
                    <a16:creationId xmlns:a16="http://schemas.microsoft.com/office/drawing/2014/main" id="{DD77CE6F-75F2-DA03-7F2A-C6779CE6537C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8560;p75">
                <a:extLst>
                  <a:ext uri="{FF2B5EF4-FFF2-40B4-BE49-F238E27FC236}">
                    <a16:creationId xmlns:a16="http://schemas.microsoft.com/office/drawing/2014/main" id="{38E55F52-A662-19BF-7E7A-6DAB24A4074F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8561;p75">
                <a:extLst>
                  <a:ext uri="{FF2B5EF4-FFF2-40B4-BE49-F238E27FC236}">
                    <a16:creationId xmlns:a16="http://schemas.microsoft.com/office/drawing/2014/main" id="{EFE6A466-BD26-6AAC-DC81-72B30193D6AF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8562;p75">
                <a:extLst>
                  <a:ext uri="{FF2B5EF4-FFF2-40B4-BE49-F238E27FC236}">
                    <a16:creationId xmlns:a16="http://schemas.microsoft.com/office/drawing/2014/main" id="{94F2A7DD-FB02-198A-795B-2E28F43CFCA5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563;p75">
                <a:extLst>
                  <a:ext uri="{FF2B5EF4-FFF2-40B4-BE49-F238E27FC236}">
                    <a16:creationId xmlns:a16="http://schemas.microsoft.com/office/drawing/2014/main" id="{AD6FF46B-042A-DB37-EA21-FB1D840F0E94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9" name="Google Shape;8564;p75">
              <a:extLst>
                <a:ext uri="{FF2B5EF4-FFF2-40B4-BE49-F238E27FC236}">
                  <a16:creationId xmlns:a16="http://schemas.microsoft.com/office/drawing/2014/main" id="{A310F162-019A-7957-9440-01627F6BF4AC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66" name="Google Shape;8565;p75">
                <a:extLst>
                  <a:ext uri="{FF2B5EF4-FFF2-40B4-BE49-F238E27FC236}">
                    <a16:creationId xmlns:a16="http://schemas.microsoft.com/office/drawing/2014/main" id="{74BD89BE-8FB5-5EB5-622E-52E66435883C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566;p75">
                <a:extLst>
                  <a:ext uri="{FF2B5EF4-FFF2-40B4-BE49-F238E27FC236}">
                    <a16:creationId xmlns:a16="http://schemas.microsoft.com/office/drawing/2014/main" id="{2136A71D-1984-7258-8F2D-6A132FEC9571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8567;p75">
                <a:extLst>
                  <a:ext uri="{FF2B5EF4-FFF2-40B4-BE49-F238E27FC236}">
                    <a16:creationId xmlns:a16="http://schemas.microsoft.com/office/drawing/2014/main" id="{4D38B335-2F6D-9901-60D0-5100F766B331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8568;p75">
                <a:extLst>
                  <a:ext uri="{FF2B5EF4-FFF2-40B4-BE49-F238E27FC236}">
                    <a16:creationId xmlns:a16="http://schemas.microsoft.com/office/drawing/2014/main" id="{3822EF20-1E2C-6C08-5A87-A9598C1FAF9A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8569;p75">
                <a:extLst>
                  <a:ext uri="{FF2B5EF4-FFF2-40B4-BE49-F238E27FC236}">
                    <a16:creationId xmlns:a16="http://schemas.microsoft.com/office/drawing/2014/main" id="{C73D6FE4-4571-9450-6B02-AF922C655E2D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0" name="Google Shape;8570;p75">
              <a:extLst>
                <a:ext uri="{FF2B5EF4-FFF2-40B4-BE49-F238E27FC236}">
                  <a16:creationId xmlns:a16="http://schemas.microsoft.com/office/drawing/2014/main" id="{0E97AA93-CC08-7C71-5B22-06D40A4E033F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61" name="Google Shape;8571;p75">
                <a:extLst>
                  <a:ext uri="{FF2B5EF4-FFF2-40B4-BE49-F238E27FC236}">
                    <a16:creationId xmlns:a16="http://schemas.microsoft.com/office/drawing/2014/main" id="{D821025A-4252-E233-F6DD-6C9840D39076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572;p75">
                <a:extLst>
                  <a:ext uri="{FF2B5EF4-FFF2-40B4-BE49-F238E27FC236}">
                    <a16:creationId xmlns:a16="http://schemas.microsoft.com/office/drawing/2014/main" id="{09475950-5EFD-077D-F73B-0D7F5598DB69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573;p75">
                <a:extLst>
                  <a:ext uri="{FF2B5EF4-FFF2-40B4-BE49-F238E27FC236}">
                    <a16:creationId xmlns:a16="http://schemas.microsoft.com/office/drawing/2014/main" id="{EF6DD1AB-E973-F206-8C0F-D3EF747B4BEA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574;p75">
                <a:extLst>
                  <a:ext uri="{FF2B5EF4-FFF2-40B4-BE49-F238E27FC236}">
                    <a16:creationId xmlns:a16="http://schemas.microsoft.com/office/drawing/2014/main" id="{0DAC3C4C-1F40-CB61-2618-D74F82772C65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575;p75">
                <a:extLst>
                  <a:ext uri="{FF2B5EF4-FFF2-40B4-BE49-F238E27FC236}">
                    <a16:creationId xmlns:a16="http://schemas.microsoft.com/office/drawing/2014/main" id="{8770E422-8A1F-06FB-8321-DBD826783608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1" name="Google Shape;8576;p75">
            <a:extLst>
              <a:ext uri="{FF2B5EF4-FFF2-40B4-BE49-F238E27FC236}">
                <a16:creationId xmlns:a16="http://schemas.microsoft.com/office/drawing/2014/main" id="{79C7FCE2-1CFA-45D1-3937-21E855BFDD40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82" name="Google Shape;8577;p75">
              <a:extLst>
                <a:ext uri="{FF2B5EF4-FFF2-40B4-BE49-F238E27FC236}">
                  <a16:creationId xmlns:a16="http://schemas.microsoft.com/office/drawing/2014/main" id="{4AF67E86-09D4-5FC7-8347-71872504565A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578;p75">
              <a:extLst>
                <a:ext uri="{FF2B5EF4-FFF2-40B4-BE49-F238E27FC236}">
                  <a16:creationId xmlns:a16="http://schemas.microsoft.com/office/drawing/2014/main" id="{98038B93-1E30-682D-51CE-4898E55F89A4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579;p75">
              <a:extLst>
                <a:ext uri="{FF2B5EF4-FFF2-40B4-BE49-F238E27FC236}">
                  <a16:creationId xmlns:a16="http://schemas.microsoft.com/office/drawing/2014/main" id="{BB7ACE0D-0C2B-39AB-48EA-C11F48D1E8AA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580;p75">
              <a:extLst>
                <a:ext uri="{FF2B5EF4-FFF2-40B4-BE49-F238E27FC236}">
                  <a16:creationId xmlns:a16="http://schemas.microsoft.com/office/drawing/2014/main" id="{B903BBDE-FD84-B97C-129E-8EA33538A8F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581;p75">
              <a:extLst>
                <a:ext uri="{FF2B5EF4-FFF2-40B4-BE49-F238E27FC236}">
                  <a16:creationId xmlns:a16="http://schemas.microsoft.com/office/drawing/2014/main" id="{948F0073-CCD1-1D3B-EE04-5AFF0F535C74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582;p75">
              <a:extLst>
                <a:ext uri="{FF2B5EF4-FFF2-40B4-BE49-F238E27FC236}">
                  <a16:creationId xmlns:a16="http://schemas.microsoft.com/office/drawing/2014/main" id="{484E4F50-4E95-C438-9E2E-2639D6EAB046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583;p75">
              <a:extLst>
                <a:ext uri="{FF2B5EF4-FFF2-40B4-BE49-F238E27FC236}">
                  <a16:creationId xmlns:a16="http://schemas.microsoft.com/office/drawing/2014/main" id="{8B4872AD-6EF6-5A06-D306-11EEDAEE3BBF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584;p75">
              <a:extLst>
                <a:ext uri="{FF2B5EF4-FFF2-40B4-BE49-F238E27FC236}">
                  <a16:creationId xmlns:a16="http://schemas.microsoft.com/office/drawing/2014/main" id="{6C23BE79-C31E-DE6B-C213-A4514F4713D8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8585;p75">
              <a:extLst>
                <a:ext uri="{FF2B5EF4-FFF2-40B4-BE49-F238E27FC236}">
                  <a16:creationId xmlns:a16="http://schemas.microsoft.com/office/drawing/2014/main" id="{D18A83C7-78FE-4679-95EE-5FD808089E53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8586;p75">
              <a:extLst>
                <a:ext uri="{FF2B5EF4-FFF2-40B4-BE49-F238E27FC236}">
                  <a16:creationId xmlns:a16="http://schemas.microsoft.com/office/drawing/2014/main" id="{D8A8B9AD-0EC5-E132-76F0-E4793ECFA00D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8587;p75">
              <a:extLst>
                <a:ext uri="{FF2B5EF4-FFF2-40B4-BE49-F238E27FC236}">
                  <a16:creationId xmlns:a16="http://schemas.microsoft.com/office/drawing/2014/main" id="{FF50438C-2085-D3F3-49C8-42E4C140F708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8588;p75">
              <a:extLst>
                <a:ext uri="{FF2B5EF4-FFF2-40B4-BE49-F238E27FC236}">
                  <a16:creationId xmlns:a16="http://schemas.microsoft.com/office/drawing/2014/main" id="{8B9C54A4-AF21-4323-B7DB-D6DEF11F21B5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8589;p75">
              <a:extLst>
                <a:ext uri="{FF2B5EF4-FFF2-40B4-BE49-F238E27FC236}">
                  <a16:creationId xmlns:a16="http://schemas.microsoft.com/office/drawing/2014/main" id="{2FA9D13B-585E-BBB2-07FA-9B7560E7A503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8590;p75">
              <a:extLst>
                <a:ext uri="{FF2B5EF4-FFF2-40B4-BE49-F238E27FC236}">
                  <a16:creationId xmlns:a16="http://schemas.microsoft.com/office/drawing/2014/main" id="{61730F3B-4956-57D9-4AF9-A604EF23AA1A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8591;p75">
              <a:extLst>
                <a:ext uri="{FF2B5EF4-FFF2-40B4-BE49-F238E27FC236}">
                  <a16:creationId xmlns:a16="http://schemas.microsoft.com/office/drawing/2014/main" id="{45A30AEA-F4AA-0E03-7A4D-2F6C9A0CA587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8592;p75">
              <a:extLst>
                <a:ext uri="{FF2B5EF4-FFF2-40B4-BE49-F238E27FC236}">
                  <a16:creationId xmlns:a16="http://schemas.microsoft.com/office/drawing/2014/main" id="{AE635FCB-FA11-D418-5BA4-672A2225BEF4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8593;p75">
              <a:extLst>
                <a:ext uri="{FF2B5EF4-FFF2-40B4-BE49-F238E27FC236}">
                  <a16:creationId xmlns:a16="http://schemas.microsoft.com/office/drawing/2014/main" id="{2E1CF0EB-D7CA-09A4-0067-05C8DEB1E3D5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8594;p75">
              <a:extLst>
                <a:ext uri="{FF2B5EF4-FFF2-40B4-BE49-F238E27FC236}">
                  <a16:creationId xmlns:a16="http://schemas.microsoft.com/office/drawing/2014/main" id="{7660FC4B-A802-9BA2-F20D-81BCBB5C9B1E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0" name="Google Shape;8595;p75">
            <a:extLst>
              <a:ext uri="{FF2B5EF4-FFF2-40B4-BE49-F238E27FC236}">
                <a16:creationId xmlns:a16="http://schemas.microsoft.com/office/drawing/2014/main" id="{28A01B3B-EB0E-832A-8FB0-617E8DF0DFD1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201" name="Google Shape;8596;p75">
              <a:extLst>
                <a:ext uri="{FF2B5EF4-FFF2-40B4-BE49-F238E27FC236}">
                  <a16:creationId xmlns:a16="http://schemas.microsoft.com/office/drawing/2014/main" id="{E46FAEA4-DB08-B33E-7A6E-F074B370F0B0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8597;p75">
              <a:extLst>
                <a:ext uri="{FF2B5EF4-FFF2-40B4-BE49-F238E27FC236}">
                  <a16:creationId xmlns:a16="http://schemas.microsoft.com/office/drawing/2014/main" id="{F0705104-C5BF-3D4C-8433-C8D261DF96E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3" name="Google Shape;8598;p75">
            <a:extLst>
              <a:ext uri="{FF2B5EF4-FFF2-40B4-BE49-F238E27FC236}">
                <a16:creationId xmlns:a16="http://schemas.microsoft.com/office/drawing/2014/main" id="{A3920EDA-29AE-0F0C-9F15-CBDE6722AFDF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204" name="Google Shape;8599;p75">
              <a:extLst>
                <a:ext uri="{FF2B5EF4-FFF2-40B4-BE49-F238E27FC236}">
                  <a16:creationId xmlns:a16="http://schemas.microsoft.com/office/drawing/2014/main" id="{531AB3C3-424D-9601-3DD1-DD862CE3BDE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600;p75">
              <a:extLst>
                <a:ext uri="{FF2B5EF4-FFF2-40B4-BE49-F238E27FC236}">
                  <a16:creationId xmlns:a16="http://schemas.microsoft.com/office/drawing/2014/main" id="{17626149-710E-9188-5354-1C0083F1504A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6" name="Google Shape;8601;p75">
            <a:extLst>
              <a:ext uri="{FF2B5EF4-FFF2-40B4-BE49-F238E27FC236}">
                <a16:creationId xmlns:a16="http://schemas.microsoft.com/office/drawing/2014/main" id="{FA9539A6-7691-A2FE-77AB-5A66A303C000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207" name="Google Shape;8602;p75">
              <a:extLst>
                <a:ext uri="{FF2B5EF4-FFF2-40B4-BE49-F238E27FC236}">
                  <a16:creationId xmlns:a16="http://schemas.microsoft.com/office/drawing/2014/main" id="{BF201AC1-2F30-CCE8-2C2B-EECC9983A2AB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8603;p75">
              <a:extLst>
                <a:ext uri="{FF2B5EF4-FFF2-40B4-BE49-F238E27FC236}">
                  <a16:creationId xmlns:a16="http://schemas.microsoft.com/office/drawing/2014/main" id="{BF850B4E-CA85-58CE-8E08-623D8B1A737E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8604;p75">
              <a:extLst>
                <a:ext uri="{FF2B5EF4-FFF2-40B4-BE49-F238E27FC236}">
                  <a16:creationId xmlns:a16="http://schemas.microsoft.com/office/drawing/2014/main" id="{3591D63B-842A-C73C-4B04-49F8978311CB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8605;p75">
              <a:extLst>
                <a:ext uri="{FF2B5EF4-FFF2-40B4-BE49-F238E27FC236}">
                  <a16:creationId xmlns:a16="http://schemas.microsoft.com/office/drawing/2014/main" id="{2ABC4E37-23B3-29B8-FD6C-08BC2E3A8E71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8606;p75">
              <a:extLst>
                <a:ext uri="{FF2B5EF4-FFF2-40B4-BE49-F238E27FC236}">
                  <a16:creationId xmlns:a16="http://schemas.microsoft.com/office/drawing/2014/main" id="{EAFA7C84-506F-13EE-C453-87B3B10C13BC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8607;p75">
              <a:extLst>
                <a:ext uri="{FF2B5EF4-FFF2-40B4-BE49-F238E27FC236}">
                  <a16:creationId xmlns:a16="http://schemas.microsoft.com/office/drawing/2014/main" id="{6DA96066-22E4-33EB-DA7E-23BB65141D93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8608;p75">
              <a:extLst>
                <a:ext uri="{FF2B5EF4-FFF2-40B4-BE49-F238E27FC236}">
                  <a16:creationId xmlns:a16="http://schemas.microsoft.com/office/drawing/2014/main" id="{0E1CE2E4-AEF6-B670-B58D-68C73F35FC68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8609;p75">
              <a:extLst>
                <a:ext uri="{FF2B5EF4-FFF2-40B4-BE49-F238E27FC236}">
                  <a16:creationId xmlns:a16="http://schemas.microsoft.com/office/drawing/2014/main" id="{02D47718-6CEC-E298-D4B2-79323B556A7F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5" name="Google Shape;8610;p75">
            <a:extLst>
              <a:ext uri="{FF2B5EF4-FFF2-40B4-BE49-F238E27FC236}">
                <a16:creationId xmlns:a16="http://schemas.microsoft.com/office/drawing/2014/main" id="{B563DBC9-0761-3A54-2417-2164C2495FD5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216" name="Google Shape;8611;p75">
              <a:extLst>
                <a:ext uri="{FF2B5EF4-FFF2-40B4-BE49-F238E27FC236}">
                  <a16:creationId xmlns:a16="http://schemas.microsoft.com/office/drawing/2014/main" id="{38DBF5C9-6CAC-EEEB-38AD-2156E1F2130B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8612;p75">
              <a:extLst>
                <a:ext uri="{FF2B5EF4-FFF2-40B4-BE49-F238E27FC236}">
                  <a16:creationId xmlns:a16="http://schemas.microsoft.com/office/drawing/2014/main" id="{E9DEBBE3-A6AB-412C-6669-A835A508B245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13;p75">
              <a:extLst>
                <a:ext uri="{FF2B5EF4-FFF2-40B4-BE49-F238E27FC236}">
                  <a16:creationId xmlns:a16="http://schemas.microsoft.com/office/drawing/2014/main" id="{0D9B09FB-259D-855E-FA17-5D3CE1A82ED8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14;p75">
              <a:extLst>
                <a:ext uri="{FF2B5EF4-FFF2-40B4-BE49-F238E27FC236}">
                  <a16:creationId xmlns:a16="http://schemas.microsoft.com/office/drawing/2014/main" id="{B9AB2887-B330-661F-96C6-B3F62EAF22D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15;p75">
              <a:extLst>
                <a:ext uri="{FF2B5EF4-FFF2-40B4-BE49-F238E27FC236}">
                  <a16:creationId xmlns:a16="http://schemas.microsoft.com/office/drawing/2014/main" id="{AEE2FBBE-3805-44AE-381A-82B043C8FCC1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1" name="Google Shape;8616;p75">
            <a:extLst>
              <a:ext uri="{FF2B5EF4-FFF2-40B4-BE49-F238E27FC236}">
                <a16:creationId xmlns:a16="http://schemas.microsoft.com/office/drawing/2014/main" id="{2C59EB16-F24F-F794-6991-8A589B8112F0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222" name="Google Shape;8617;p75">
              <a:extLst>
                <a:ext uri="{FF2B5EF4-FFF2-40B4-BE49-F238E27FC236}">
                  <a16:creationId xmlns:a16="http://schemas.microsoft.com/office/drawing/2014/main" id="{D0C15AD1-A76C-AB15-FEE2-AB7336877FEB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18;p75">
              <a:extLst>
                <a:ext uri="{FF2B5EF4-FFF2-40B4-BE49-F238E27FC236}">
                  <a16:creationId xmlns:a16="http://schemas.microsoft.com/office/drawing/2014/main" id="{F8F3B8BC-1CAB-1531-32A1-C30B45A5C201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19;p75">
              <a:extLst>
                <a:ext uri="{FF2B5EF4-FFF2-40B4-BE49-F238E27FC236}">
                  <a16:creationId xmlns:a16="http://schemas.microsoft.com/office/drawing/2014/main" id="{5BDFE119-E87F-A17E-1A42-4D64E8E886BB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20;p75">
              <a:extLst>
                <a:ext uri="{FF2B5EF4-FFF2-40B4-BE49-F238E27FC236}">
                  <a16:creationId xmlns:a16="http://schemas.microsoft.com/office/drawing/2014/main" id="{0E1E1866-E0A7-D761-DBAD-4873C701D914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21;p75">
              <a:extLst>
                <a:ext uri="{FF2B5EF4-FFF2-40B4-BE49-F238E27FC236}">
                  <a16:creationId xmlns:a16="http://schemas.microsoft.com/office/drawing/2014/main" id="{C469CDBA-F812-68A8-0CBD-1CFBF2AA10B3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7" name="Google Shape;8622;p75">
            <a:extLst>
              <a:ext uri="{FF2B5EF4-FFF2-40B4-BE49-F238E27FC236}">
                <a16:creationId xmlns:a16="http://schemas.microsoft.com/office/drawing/2014/main" id="{699A6F98-6CBA-46E0-0BB4-31726822C9AC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228" name="Google Shape;8623;p75">
              <a:extLst>
                <a:ext uri="{FF2B5EF4-FFF2-40B4-BE49-F238E27FC236}">
                  <a16:creationId xmlns:a16="http://schemas.microsoft.com/office/drawing/2014/main" id="{A186EAF4-5494-315D-DE56-944149EF9BA2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41" name="Google Shape;8624;p75">
                <a:extLst>
                  <a:ext uri="{FF2B5EF4-FFF2-40B4-BE49-F238E27FC236}">
                    <a16:creationId xmlns:a16="http://schemas.microsoft.com/office/drawing/2014/main" id="{68087105-BFE3-F515-D4B1-F3806ECFA37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8625;p75">
                <a:extLst>
                  <a:ext uri="{FF2B5EF4-FFF2-40B4-BE49-F238E27FC236}">
                    <a16:creationId xmlns:a16="http://schemas.microsoft.com/office/drawing/2014/main" id="{3AFD93E4-4FD9-64EB-B6EE-43D9BEEFD624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9" name="Google Shape;8626;p75">
              <a:extLst>
                <a:ext uri="{FF2B5EF4-FFF2-40B4-BE49-F238E27FC236}">
                  <a16:creationId xmlns:a16="http://schemas.microsoft.com/office/drawing/2014/main" id="{FFEE3622-E28C-11A6-6FBE-13F7CF56EC35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39" name="Google Shape;8627;p75">
                <a:extLst>
                  <a:ext uri="{FF2B5EF4-FFF2-40B4-BE49-F238E27FC236}">
                    <a16:creationId xmlns:a16="http://schemas.microsoft.com/office/drawing/2014/main" id="{B1410DFE-9506-7AB0-A857-B1DC37CBC8A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628;p75">
                <a:extLst>
                  <a:ext uri="{FF2B5EF4-FFF2-40B4-BE49-F238E27FC236}">
                    <a16:creationId xmlns:a16="http://schemas.microsoft.com/office/drawing/2014/main" id="{6C70E6DE-E90C-F63D-29F1-E286257E4BE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0" name="Google Shape;8629;p75">
              <a:extLst>
                <a:ext uri="{FF2B5EF4-FFF2-40B4-BE49-F238E27FC236}">
                  <a16:creationId xmlns:a16="http://schemas.microsoft.com/office/drawing/2014/main" id="{E4BD9AA9-C041-4166-ED6D-C250C93DB1DB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37" name="Google Shape;8630;p75">
                <a:extLst>
                  <a:ext uri="{FF2B5EF4-FFF2-40B4-BE49-F238E27FC236}">
                    <a16:creationId xmlns:a16="http://schemas.microsoft.com/office/drawing/2014/main" id="{EEBE41B3-BDE8-8746-F383-700FDACEF61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631;p75">
                <a:extLst>
                  <a:ext uri="{FF2B5EF4-FFF2-40B4-BE49-F238E27FC236}">
                    <a16:creationId xmlns:a16="http://schemas.microsoft.com/office/drawing/2014/main" id="{FD2442E4-74AE-303F-CC1E-AFC7822E64B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1" name="Google Shape;8632;p75">
              <a:extLst>
                <a:ext uri="{FF2B5EF4-FFF2-40B4-BE49-F238E27FC236}">
                  <a16:creationId xmlns:a16="http://schemas.microsoft.com/office/drawing/2014/main" id="{DBD78695-C0FE-ADED-3FF1-8309A22A939F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35" name="Google Shape;8633;p75">
                <a:extLst>
                  <a:ext uri="{FF2B5EF4-FFF2-40B4-BE49-F238E27FC236}">
                    <a16:creationId xmlns:a16="http://schemas.microsoft.com/office/drawing/2014/main" id="{2AFFA88D-B58A-C975-FDD4-02304C0B73AF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634;p75">
                <a:extLst>
                  <a:ext uri="{FF2B5EF4-FFF2-40B4-BE49-F238E27FC236}">
                    <a16:creationId xmlns:a16="http://schemas.microsoft.com/office/drawing/2014/main" id="{1E06A119-F2D6-964B-6AF1-FAB3F6CB441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2" name="Google Shape;8635;p75">
              <a:extLst>
                <a:ext uri="{FF2B5EF4-FFF2-40B4-BE49-F238E27FC236}">
                  <a16:creationId xmlns:a16="http://schemas.microsoft.com/office/drawing/2014/main" id="{6C0884FA-528F-191A-FC79-2CEDEB61D166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33" name="Google Shape;8636;p75">
                <a:extLst>
                  <a:ext uri="{FF2B5EF4-FFF2-40B4-BE49-F238E27FC236}">
                    <a16:creationId xmlns:a16="http://schemas.microsoft.com/office/drawing/2014/main" id="{DCD8096E-EBD5-8DFA-C85D-8ED4397F2C16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8637;p75">
                <a:extLst>
                  <a:ext uri="{FF2B5EF4-FFF2-40B4-BE49-F238E27FC236}">
                    <a16:creationId xmlns:a16="http://schemas.microsoft.com/office/drawing/2014/main" id="{57C2AB48-714E-A5BB-DDD7-C8ABC6D7B5DD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3" name="Google Shape;8638;p75">
            <a:extLst>
              <a:ext uri="{FF2B5EF4-FFF2-40B4-BE49-F238E27FC236}">
                <a16:creationId xmlns:a16="http://schemas.microsoft.com/office/drawing/2014/main" id="{84F937C7-8307-9D35-8039-918B8D69683B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44" name="Google Shape;8639;p75">
              <a:extLst>
                <a:ext uri="{FF2B5EF4-FFF2-40B4-BE49-F238E27FC236}">
                  <a16:creationId xmlns:a16="http://schemas.microsoft.com/office/drawing/2014/main" id="{4B6B7A5D-216D-4D63-D909-FAE2B30F8452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48" name="Google Shape;8640;p75">
                <a:extLst>
                  <a:ext uri="{FF2B5EF4-FFF2-40B4-BE49-F238E27FC236}">
                    <a16:creationId xmlns:a16="http://schemas.microsoft.com/office/drawing/2014/main" id="{25E78048-3D9A-39D9-0A34-60D2F252B4F4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8641;p75">
                <a:extLst>
                  <a:ext uri="{FF2B5EF4-FFF2-40B4-BE49-F238E27FC236}">
                    <a16:creationId xmlns:a16="http://schemas.microsoft.com/office/drawing/2014/main" id="{07F94BFE-0D3E-CFD8-11DE-7F591038B027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45" name="Google Shape;8642;p75">
              <a:extLst>
                <a:ext uri="{FF2B5EF4-FFF2-40B4-BE49-F238E27FC236}">
                  <a16:creationId xmlns:a16="http://schemas.microsoft.com/office/drawing/2014/main" id="{D93582B7-C506-7751-EA59-BE7D0EB25513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46" name="Google Shape;8643;p75">
                <a:extLst>
                  <a:ext uri="{FF2B5EF4-FFF2-40B4-BE49-F238E27FC236}">
                    <a16:creationId xmlns:a16="http://schemas.microsoft.com/office/drawing/2014/main" id="{1B02E788-CB47-1E1A-8074-B03D810998D6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8644;p75">
                <a:extLst>
                  <a:ext uri="{FF2B5EF4-FFF2-40B4-BE49-F238E27FC236}">
                    <a16:creationId xmlns:a16="http://schemas.microsoft.com/office/drawing/2014/main" id="{4F0BCBA0-521D-5110-A1F9-4CA2F7460BE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50" name="Google Shape;8645;p75">
            <a:extLst>
              <a:ext uri="{FF2B5EF4-FFF2-40B4-BE49-F238E27FC236}">
                <a16:creationId xmlns:a16="http://schemas.microsoft.com/office/drawing/2014/main" id="{783C3889-AA85-163C-2ABB-F2B7312FE8A2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51" name="Google Shape;8646;p75">
              <a:extLst>
                <a:ext uri="{FF2B5EF4-FFF2-40B4-BE49-F238E27FC236}">
                  <a16:creationId xmlns:a16="http://schemas.microsoft.com/office/drawing/2014/main" id="{5A60D9A7-6880-FB5A-1D17-8C605F37CECD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52" name="Google Shape;8647;p75">
              <a:extLst>
                <a:ext uri="{FF2B5EF4-FFF2-40B4-BE49-F238E27FC236}">
                  <a16:creationId xmlns:a16="http://schemas.microsoft.com/office/drawing/2014/main" id="{C2EF8A1E-DD90-D3FB-F294-D70171770CDA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53" name="Google Shape;8648;p75">
                <a:extLst>
                  <a:ext uri="{FF2B5EF4-FFF2-40B4-BE49-F238E27FC236}">
                    <a16:creationId xmlns:a16="http://schemas.microsoft.com/office/drawing/2014/main" id="{130522E0-7FDA-2218-3751-E87AD5903955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Google Shape;8649;p75">
                <a:extLst>
                  <a:ext uri="{FF2B5EF4-FFF2-40B4-BE49-F238E27FC236}">
                    <a16:creationId xmlns:a16="http://schemas.microsoft.com/office/drawing/2014/main" id="{B127064D-F2DD-D299-D1DD-841956C505C7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55" name="Google Shape;8650;p75">
            <a:extLst>
              <a:ext uri="{FF2B5EF4-FFF2-40B4-BE49-F238E27FC236}">
                <a16:creationId xmlns:a16="http://schemas.microsoft.com/office/drawing/2014/main" id="{FB94FAC5-44A3-B18F-5E50-B8F7C59C2329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56" name="Google Shape;8651;p75">
              <a:extLst>
                <a:ext uri="{FF2B5EF4-FFF2-40B4-BE49-F238E27FC236}">
                  <a16:creationId xmlns:a16="http://schemas.microsoft.com/office/drawing/2014/main" id="{AFE51CB2-2D77-7263-D173-6C63C51410B7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652;p75">
              <a:extLst>
                <a:ext uri="{FF2B5EF4-FFF2-40B4-BE49-F238E27FC236}">
                  <a16:creationId xmlns:a16="http://schemas.microsoft.com/office/drawing/2014/main" id="{4CC54B91-9629-0E63-8D35-3F3684806C31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653;p75">
              <a:extLst>
                <a:ext uri="{FF2B5EF4-FFF2-40B4-BE49-F238E27FC236}">
                  <a16:creationId xmlns:a16="http://schemas.microsoft.com/office/drawing/2014/main" id="{4AAA1CEA-CCB0-FB92-9AC1-00D02BE1EAB7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654;p75">
              <a:extLst>
                <a:ext uri="{FF2B5EF4-FFF2-40B4-BE49-F238E27FC236}">
                  <a16:creationId xmlns:a16="http://schemas.microsoft.com/office/drawing/2014/main" id="{876743BE-2E32-9026-BB8A-A188AA327381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8655;p75">
              <a:extLst>
                <a:ext uri="{FF2B5EF4-FFF2-40B4-BE49-F238E27FC236}">
                  <a16:creationId xmlns:a16="http://schemas.microsoft.com/office/drawing/2014/main" id="{CA95AF8D-56C1-30C2-EDAC-FE9C4319F9F3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8656;p75">
              <a:extLst>
                <a:ext uri="{FF2B5EF4-FFF2-40B4-BE49-F238E27FC236}">
                  <a16:creationId xmlns:a16="http://schemas.microsoft.com/office/drawing/2014/main" id="{0ADED813-84C2-53FB-15F5-0B36AA3D008B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8657;p75">
              <a:extLst>
                <a:ext uri="{FF2B5EF4-FFF2-40B4-BE49-F238E27FC236}">
                  <a16:creationId xmlns:a16="http://schemas.microsoft.com/office/drawing/2014/main" id="{8A07E521-28C8-3641-0A2E-DFCB65069A79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8658;p75">
              <a:extLst>
                <a:ext uri="{FF2B5EF4-FFF2-40B4-BE49-F238E27FC236}">
                  <a16:creationId xmlns:a16="http://schemas.microsoft.com/office/drawing/2014/main" id="{CADF70DB-92C6-0469-2753-36E32E49E519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8659;p75">
              <a:extLst>
                <a:ext uri="{FF2B5EF4-FFF2-40B4-BE49-F238E27FC236}">
                  <a16:creationId xmlns:a16="http://schemas.microsoft.com/office/drawing/2014/main" id="{B62E3448-1A9C-E1C3-2287-10C0C90568EE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8660;p75">
              <a:extLst>
                <a:ext uri="{FF2B5EF4-FFF2-40B4-BE49-F238E27FC236}">
                  <a16:creationId xmlns:a16="http://schemas.microsoft.com/office/drawing/2014/main" id="{1BCCA0FD-887F-559A-3FA0-949046CA9660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661;p75">
              <a:extLst>
                <a:ext uri="{FF2B5EF4-FFF2-40B4-BE49-F238E27FC236}">
                  <a16:creationId xmlns:a16="http://schemas.microsoft.com/office/drawing/2014/main" id="{11F7C65F-6715-8F10-81B3-38359DDBEA3E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8662;p75">
              <a:extLst>
                <a:ext uri="{FF2B5EF4-FFF2-40B4-BE49-F238E27FC236}">
                  <a16:creationId xmlns:a16="http://schemas.microsoft.com/office/drawing/2014/main" id="{49ACC5EE-E2BB-2EC4-9E28-E1EE5E750238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8663;p75">
              <a:extLst>
                <a:ext uri="{FF2B5EF4-FFF2-40B4-BE49-F238E27FC236}">
                  <a16:creationId xmlns:a16="http://schemas.microsoft.com/office/drawing/2014/main" id="{879C6DC9-31E5-62A2-D7BF-E9D77410BA1D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9" name="Google Shape;8664;p75">
            <a:extLst>
              <a:ext uri="{FF2B5EF4-FFF2-40B4-BE49-F238E27FC236}">
                <a16:creationId xmlns:a16="http://schemas.microsoft.com/office/drawing/2014/main" id="{38E49B07-5C8E-A429-405E-DEE5A47020DF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70" name="Google Shape;8665;p75">
              <a:extLst>
                <a:ext uri="{FF2B5EF4-FFF2-40B4-BE49-F238E27FC236}">
                  <a16:creationId xmlns:a16="http://schemas.microsoft.com/office/drawing/2014/main" id="{93B6233C-C795-AE67-6460-AD4EAD6EC91A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1" name="Google Shape;8666;p75">
              <a:extLst>
                <a:ext uri="{FF2B5EF4-FFF2-40B4-BE49-F238E27FC236}">
                  <a16:creationId xmlns:a16="http://schemas.microsoft.com/office/drawing/2014/main" id="{E155CFC7-0242-7EFE-EF49-62E79D5F2C60}"/>
                </a:ext>
              </a:extLst>
            </p:cNvPr>
            <p:cNvCxnSpPr>
              <a:stCxn id="270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8667;p75">
              <a:extLst>
                <a:ext uri="{FF2B5EF4-FFF2-40B4-BE49-F238E27FC236}">
                  <a16:creationId xmlns:a16="http://schemas.microsoft.com/office/drawing/2014/main" id="{3BB0ECE5-036F-1F70-2576-1447DD99560D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3" name="Google Shape;8668;p75">
              <a:extLst>
                <a:ext uri="{FF2B5EF4-FFF2-40B4-BE49-F238E27FC236}">
                  <a16:creationId xmlns:a16="http://schemas.microsoft.com/office/drawing/2014/main" id="{1ABBDC97-81D7-1751-6FE7-EA7D06A172E1}"/>
                </a:ext>
              </a:extLst>
            </p:cNvPr>
            <p:cNvCxnSpPr>
              <a:endCxn id="272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4" name="Google Shape;8669;p75">
              <a:extLst>
                <a:ext uri="{FF2B5EF4-FFF2-40B4-BE49-F238E27FC236}">
                  <a16:creationId xmlns:a16="http://schemas.microsoft.com/office/drawing/2014/main" id="{D59B2157-49CA-9FDB-ECCF-AE1DA928A3CC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5" name="Google Shape;8670;p75">
              <a:extLst>
                <a:ext uri="{FF2B5EF4-FFF2-40B4-BE49-F238E27FC236}">
                  <a16:creationId xmlns:a16="http://schemas.microsoft.com/office/drawing/2014/main" id="{1C45CBFA-58D8-E8A8-E8E0-CBBFFF69F6D3}"/>
                </a:ext>
              </a:extLst>
            </p:cNvPr>
            <p:cNvCxnSpPr>
              <a:stCxn id="274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6" name="Google Shape;8671;p75">
              <a:extLst>
                <a:ext uri="{FF2B5EF4-FFF2-40B4-BE49-F238E27FC236}">
                  <a16:creationId xmlns:a16="http://schemas.microsoft.com/office/drawing/2014/main" id="{4C2C22E3-2C24-AE28-B5E6-3776CAF67560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7" name="Google Shape;8672;p75">
              <a:extLst>
                <a:ext uri="{FF2B5EF4-FFF2-40B4-BE49-F238E27FC236}">
                  <a16:creationId xmlns:a16="http://schemas.microsoft.com/office/drawing/2014/main" id="{9ED52B3A-D470-0973-056A-6E8E1B18502C}"/>
                </a:ext>
              </a:extLst>
            </p:cNvPr>
            <p:cNvCxnSpPr>
              <a:endCxn id="276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78" name="Google Shape;8673;p75">
            <a:extLst>
              <a:ext uri="{FF2B5EF4-FFF2-40B4-BE49-F238E27FC236}">
                <a16:creationId xmlns:a16="http://schemas.microsoft.com/office/drawing/2014/main" id="{BD481D28-BE75-2035-199A-B8B3159798FD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79" name="Google Shape;8674;p75">
              <a:extLst>
                <a:ext uri="{FF2B5EF4-FFF2-40B4-BE49-F238E27FC236}">
                  <a16:creationId xmlns:a16="http://schemas.microsoft.com/office/drawing/2014/main" id="{45F9189E-DC18-DB83-A421-9BF7E0B1FDA7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675;p75">
              <a:extLst>
                <a:ext uri="{FF2B5EF4-FFF2-40B4-BE49-F238E27FC236}">
                  <a16:creationId xmlns:a16="http://schemas.microsoft.com/office/drawing/2014/main" id="{DCB9FEF3-9155-E1F0-0A11-B75B0C474349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676;p75">
              <a:extLst>
                <a:ext uri="{FF2B5EF4-FFF2-40B4-BE49-F238E27FC236}">
                  <a16:creationId xmlns:a16="http://schemas.microsoft.com/office/drawing/2014/main" id="{2A9706CB-27AC-2125-D08C-DE09C66C1963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677;p75">
              <a:extLst>
                <a:ext uri="{FF2B5EF4-FFF2-40B4-BE49-F238E27FC236}">
                  <a16:creationId xmlns:a16="http://schemas.microsoft.com/office/drawing/2014/main" id="{FD7A3835-1658-7A60-182B-D88642732542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3" name="Google Shape;8678;p75">
            <a:extLst>
              <a:ext uri="{FF2B5EF4-FFF2-40B4-BE49-F238E27FC236}">
                <a16:creationId xmlns:a16="http://schemas.microsoft.com/office/drawing/2014/main" id="{4FD3A776-D2B8-F2B8-EA9F-8A6BFD4C25E8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84" name="Google Shape;8679;p75">
              <a:extLst>
                <a:ext uri="{FF2B5EF4-FFF2-40B4-BE49-F238E27FC236}">
                  <a16:creationId xmlns:a16="http://schemas.microsoft.com/office/drawing/2014/main" id="{C459C489-6C42-6411-710E-B1816BFBB119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36" name="Google Shape;8680;p75">
                <a:extLst>
                  <a:ext uri="{FF2B5EF4-FFF2-40B4-BE49-F238E27FC236}">
                    <a16:creationId xmlns:a16="http://schemas.microsoft.com/office/drawing/2014/main" id="{88539527-CAED-5E25-2F41-96811683939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681;p75">
                <a:extLst>
                  <a:ext uri="{FF2B5EF4-FFF2-40B4-BE49-F238E27FC236}">
                    <a16:creationId xmlns:a16="http://schemas.microsoft.com/office/drawing/2014/main" id="{96021E17-589D-F9C8-BD4B-513BF0161AD7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682;p75">
                <a:extLst>
                  <a:ext uri="{FF2B5EF4-FFF2-40B4-BE49-F238E27FC236}">
                    <a16:creationId xmlns:a16="http://schemas.microsoft.com/office/drawing/2014/main" id="{81D97DA6-2007-B58C-373D-B859E941D964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683;p75">
                <a:extLst>
                  <a:ext uri="{FF2B5EF4-FFF2-40B4-BE49-F238E27FC236}">
                    <a16:creationId xmlns:a16="http://schemas.microsoft.com/office/drawing/2014/main" id="{3DE850AD-F4E3-DC47-D409-A9CDDBA03AAC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684;p75">
                <a:extLst>
                  <a:ext uri="{FF2B5EF4-FFF2-40B4-BE49-F238E27FC236}">
                    <a16:creationId xmlns:a16="http://schemas.microsoft.com/office/drawing/2014/main" id="{307D5BC8-8D87-AD7E-B445-0575546BB02D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685;p75">
                <a:extLst>
                  <a:ext uri="{FF2B5EF4-FFF2-40B4-BE49-F238E27FC236}">
                    <a16:creationId xmlns:a16="http://schemas.microsoft.com/office/drawing/2014/main" id="{0C49691D-1D58-767E-E9C3-D90A494128E9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686;p75">
                <a:extLst>
                  <a:ext uri="{FF2B5EF4-FFF2-40B4-BE49-F238E27FC236}">
                    <a16:creationId xmlns:a16="http://schemas.microsoft.com/office/drawing/2014/main" id="{AD60B0AE-9832-2E2C-9323-0FFB51BD5560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5" name="Google Shape;8687;p75">
              <a:extLst>
                <a:ext uri="{FF2B5EF4-FFF2-40B4-BE49-F238E27FC236}">
                  <a16:creationId xmlns:a16="http://schemas.microsoft.com/office/drawing/2014/main" id="{EA8EF935-7B28-FBCC-72E3-6C7F94760E81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329" name="Google Shape;8688;p75">
                <a:extLst>
                  <a:ext uri="{FF2B5EF4-FFF2-40B4-BE49-F238E27FC236}">
                    <a16:creationId xmlns:a16="http://schemas.microsoft.com/office/drawing/2014/main" id="{A469D5EC-FBCA-64D1-5157-04D55F68F68A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689;p75">
                <a:extLst>
                  <a:ext uri="{FF2B5EF4-FFF2-40B4-BE49-F238E27FC236}">
                    <a16:creationId xmlns:a16="http://schemas.microsoft.com/office/drawing/2014/main" id="{881CC25F-7D01-1AF3-573C-311067CBA1A8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690;p75">
                <a:extLst>
                  <a:ext uri="{FF2B5EF4-FFF2-40B4-BE49-F238E27FC236}">
                    <a16:creationId xmlns:a16="http://schemas.microsoft.com/office/drawing/2014/main" id="{97FB2FBF-804D-0E55-61B2-4DEFCD002095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691;p75">
                <a:extLst>
                  <a:ext uri="{FF2B5EF4-FFF2-40B4-BE49-F238E27FC236}">
                    <a16:creationId xmlns:a16="http://schemas.microsoft.com/office/drawing/2014/main" id="{85B2414C-96FE-BB64-5DCE-966E30F879FD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692;p75">
                <a:extLst>
                  <a:ext uri="{FF2B5EF4-FFF2-40B4-BE49-F238E27FC236}">
                    <a16:creationId xmlns:a16="http://schemas.microsoft.com/office/drawing/2014/main" id="{68B26049-0216-2BE4-8255-7E217A5B7FBB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693;p75">
                <a:extLst>
                  <a:ext uri="{FF2B5EF4-FFF2-40B4-BE49-F238E27FC236}">
                    <a16:creationId xmlns:a16="http://schemas.microsoft.com/office/drawing/2014/main" id="{236FDBC1-EEB0-9B7B-3A2A-FD694D75C96C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694;p75">
                <a:extLst>
                  <a:ext uri="{FF2B5EF4-FFF2-40B4-BE49-F238E27FC236}">
                    <a16:creationId xmlns:a16="http://schemas.microsoft.com/office/drawing/2014/main" id="{2F422273-D440-E04B-5BB7-929E335EFCF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6" name="Google Shape;8695;p75">
              <a:extLst>
                <a:ext uri="{FF2B5EF4-FFF2-40B4-BE49-F238E27FC236}">
                  <a16:creationId xmlns:a16="http://schemas.microsoft.com/office/drawing/2014/main" id="{D0235EF9-9D5E-29C1-0581-89C45C6EEE56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322" name="Google Shape;8696;p75">
                <a:extLst>
                  <a:ext uri="{FF2B5EF4-FFF2-40B4-BE49-F238E27FC236}">
                    <a16:creationId xmlns:a16="http://schemas.microsoft.com/office/drawing/2014/main" id="{15D7A4D3-2A80-64F7-D933-49775C46C81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3" name="Google Shape;8697;p75">
                <a:extLst>
                  <a:ext uri="{FF2B5EF4-FFF2-40B4-BE49-F238E27FC236}">
                    <a16:creationId xmlns:a16="http://schemas.microsoft.com/office/drawing/2014/main" id="{9862C94A-4A55-D3FF-03B5-89DD540BAC30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4" name="Google Shape;8698;p75">
                <a:extLst>
                  <a:ext uri="{FF2B5EF4-FFF2-40B4-BE49-F238E27FC236}">
                    <a16:creationId xmlns:a16="http://schemas.microsoft.com/office/drawing/2014/main" id="{7F2C5280-725A-37AA-6804-C6D14B0B82FC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699;p75">
                <a:extLst>
                  <a:ext uri="{FF2B5EF4-FFF2-40B4-BE49-F238E27FC236}">
                    <a16:creationId xmlns:a16="http://schemas.microsoft.com/office/drawing/2014/main" id="{FA6FAAC0-B5C4-2867-5D8F-BE6623074F44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700;p75">
                <a:extLst>
                  <a:ext uri="{FF2B5EF4-FFF2-40B4-BE49-F238E27FC236}">
                    <a16:creationId xmlns:a16="http://schemas.microsoft.com/office/drawing/2014/main" id="{682558E9-CFE0-CE2B-634C-8ECEFC5A070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701;p75">
                <a:extLst>
                  <a:ext uri="{FF2B5EF4-FFF2-40B4-BE49-F238E27FC236}">
                    <a16:creationId xmlns:a16="http://schemas.microsoft.com/office/drawing/2014/main" id="{C20C7A08-91C4-E7B8-7214-C5685DF5AE30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702;p75">
                <a:extLst>
                  <a:ext uri="{FF2B5EF4-FFF2-40B4-BE49-F238E27FC236}">
                    <a16:creationId xmlns:a16="http://schemas.microsoft.com/office/drawing/2014/main" id="{0D0E3AC7-9437-D884-E258-8C81DC2F3D06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7" name="Google Shape;8703;p75">
              <a:extLst>
                <a:ext uri="{FF2B5EF4-FFF2-40B4-BE49-F238E27FC236}">
                  <a16:creationId xmlns:a16="http://schemas.microsoft.com/office/drawing/2014/main" id="{CCFBE60F-433E-226C-9CD8-1C12019259A4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315" name="Google Shape;8704;p75">
                <a:extLst>
                  <a:ext uri="{FF2B5EF4-FFF2-40B4-BE49-F238E27FC236}">
                    <a16:creationId xmlns:a16="http://schemas.microsoft.com/office/drawing/2014/main" id="{FEB0565E-EDBF-2625-544D-97C31A83FD91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6" name="Google Shape;8705;p75">
                <a:extLst>
                  <a:ext uri="{FF2B5EF4-FFF2-40B4-BE49-F238E27FC236}">
                    <a16:creationId xmlns:a16="http://schemas.microsoft.com/office/drawing/2014/main" id="{4D254F11-A6B4-35EF-D6A4-54EA227F8BED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7" name="Google Shape;8706;p75">
                <a:extLst>
                  <a:ext uri="{FF2B5EF4-FFF2-40B4-BE49-F238E27FC236}">
                    <a16:creationId xmlns:a16="http://schemas.microsoft.com/office/drawing/2014/main" id="{311C88B8-02DC-ED87-675D-D78FC5C82835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8" name="Google Shape;8707;p75">
                <a:extLst>
                  <a:ext uri="{FF2B5EF4-FFF2-40B4-BE49-F238E27FC236}">
                    <a16:creationId xmlns:a16="http://schemas.microsoft.com/office/drawing/2014/main" id="{E21EE8A1-E15B-7DB5-90DC-8AAF563A50C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9" name="Google Shape;8708;p75">
                <a:extLst>
                  <a:ext uri="{FF2B5EF4-FFF2-40B4-BE49-F238E27FC236}">
                    <a16:creationId xmlns:a16="http://schemas.microsoft.com/office/drawing/2014/main" id="{D8F4F0AA-3C33-7786-B22A-DA7210C83B98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0" name="Google Shape;8709;p75">
                <a:extLst>
                  <a:ext uri="{FF2B5EF4-FFF2-40B4-BE49-F238E27FC236}">
                    <a16:creationId xmlns:a16="http://schemas.microsoft.com/office/drawing/2014/main" id="{D11AACFC-5CD0-A182-D838-BEF2A3FC5F83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1" name="Google Shape;8710;p75">
                <a:extLst>
                  <a:ext uri="{FF2B5EF4-FFF2-40B4-BE49-F238E27FC236}">
                    <a16:creationId xmlns:a16="http://schemas.microsoft.com/office/drawing/2014/main" id="{5F005B65-D1EE-6E6A-4365-3AA11CEA1752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8" name="Google Shape;8711;p75">
              <a:extLst>
                <a:ext uri="{FF2B5EF4-FFF2-40B4-BE49-F238E27FC236}">
                  <a16:creationId xmlns:a16="http://schemas.microsoft.com/office/drawing/2014/main" id="{93200C8D-F178-13D7-E5B9-F5917F336455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308" name="Google Shape;8712;p75">
                <a:extLst>
                  <a:ext uri="{FF2B5EF4-FFF2-40B4-BE49-F238E27FC236}">
                    <a16:creationId xmlns:a16="http://schemas.microsoft.com/office/drawing/2014/main" id="{D6F7564C-9CA1-C8A8-3084-E1F2E7999630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713;p75">
                <a:extLst>
                  <a:ext uri="{FF2B5EF4-FFF2-40B4-BE49-F238E27FC236}">
                    <a16:creationId xmlns:a16="http://schemas.microsoft.com/office/drawing/2014/main" id="{CB10AB9A-1A6A-23DC-F58C-FD0E1014B4E1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0" name="Google Shape;8714;p75">
                <a:extLst>
                  <a:ext uri="{FF2B5EF4-FFF2-40B4-BE49-F238E27FC236}">
                    <a16:creationId xmlns:a16="http://schemas.microsoft.com/office/drawing/2014/main" id="{A1BE96C8-678A-BDC4-C29D-9A029CAE5717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1" name="Google Shape;8715;p75">
                <a:extLst>
                  <a:ext uri="{FF2B5EF4-FFF2-40B4-BE49-F238E27FC236}">
                    <a16:creationId xmlns:a16="http://schemas.microsoft.com/office/drawing/2014/main" id="{35C6DE5A-ABDF-8641-8BF1-1961A7E10FFC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716;p75">
                <a:extLst>
                  <a:ext uri="{FF2B5EF4-FFF2-40B4-BE49-F238E27FC236}">
                    <a16:creationId xmlns:a16="http://schemas.microsoft.com/office/drawing/2014/main" id="{3A313D1B-8FA7-4393-9023-D09C24D24E47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3" name="Google Shape;8717;p75">
                <a:extLst>
                  <a:ext uri="{FF2B5EF4-FFF2-40B4-BE49-F238E27FC236}">
                    <a16:creationId xmlns:a16="http://schemas.microsoft.com/office/drawing/2014/main" id="{54A3FB79-C273-DB2C-F5A4-B381BC14F0B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4" name="Google Shape;8718;p75">
                <a:extLst>
                  <a:ext uri="{FF2B5EF4-FFF2-40B4-BE49-F238E27FC236}">
                    <a16:creationId xmlns:a16="http://schemas.microsoft.com/office/drawing/2014/main" id="{3BAD1DF7-8193-69D3-877E-6FB8687895E4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9" name="Google Shape;8719;p75">
              <a:extLst>
                <a:ext uri="{FF2B5EF4-FFF2-40B4-BE49-F238E27FC236}">
                  <a16:creationId xmlns:a16="http://schemas.microsoft.com/office/drawing/2014/main" id="{A42C2C8C-3B48-E345-2C0B-23410BE6400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306" name="Google Shape;8720;p75">
                <a:extLst>
                  <a:ext uri="{FF2B5EF4-FFF2-40B4-BE49-F238E27FC236}">
                    <a16:creationId xmlns:a16="http://schemas.microsoft.com/office/drawing/2014/main" id="{14321C22-4AA9-97DC-7104-9749F68D90B0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8721;p75">
                <a:extLst>
                  <a:ext uri="{FF2B5EF4-FFF2-40B4-BE49-F238E27FC236}">
                    <a16:creationId xmlns:a16="http://schemas.microsoft.com/office/drawing/2014/main" id="{ADED89E1-4A1E-AEFB-3AA2-D31DEC2E58C7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0" name="Google Shape;8722;p75">
              <a:extLst>
                <a:ext uri="{FF2B5EF4-FFF2-40B4-BE49-F238E27FC236}">
                  <a16:creationId xmlns:a16="http://schemas.microsoft.com/office/drawing/2014/main" id="{9E0534F5-4D0A-0F79-820D-05E85CC7D1AC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99" name="Google Shape;8723;p75">
                <a:extLst>
                  <a:ext uri="{FF2B5EF4-FFF2-40B4-BE49-F238E27FC236}">
                    <a16:creationId xmlns:a16="http://schemas.microsoft.com/office/drawing/2014/main" id="{6A5AF16D-2256-E90C-B608-70ADECE7D091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724;p75">
                <a:extLst>
                  <a:ext uri="{FF2B5EF4-FFF2-40B4-BE49-F238E27FC236}">
                    <a16:creationId xmlns:a16="http://schemas.microsoft.com/office/drawing/2014/main" id="{44C9010F-54E8-2B2A-6F0D-E6F50744641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725;p75">
                <a:extLst>
                  <a:ext uri="{FF2B5EF4-FFF2-40B4-BE49-F238E27FC236}">
                    <a16:creationId xmlns:a16="http://schemas.microsoft.com/office/drawing/2014/main" id="{F604DF02-39B5-E3F7-7332-EB344BB683D9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726;p75">
                <a:extLst>
                  <a:ext uri="{FF2B5EF4-FFF2-40B4-BE49-F238E27FC236}">
                    <a16:creationId xmlns:a16="http://schemas.microsoft.com/office/drawing/2014/main" id="{0E551C86-1710-CB05-C249-6ACF4D9A4A65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727;p75">
                <a:extLst>
                  <a:ext uri="{FF2B5EF4-FFF2-40B4-BE49-F238E27FC236}">
                    <a16:creationId xmlns:a16="http://schemas.microsoft.com/office/drawing/2014/main" id="{A4A3BA72-0CCD-ED85-F63F-5F92FB12B2A7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728;p75">
                <a:extLst>
                  <a:ext uri="{FF2B5EF4-FFF2-40B4-BE49-F238E27FC236}">
                    <a16:creationId xmlns:a16="http://schemas.microsoft.com/office/drawing/2014/main" id="{4E4B24CC-64EF-29EB-2D45-E155C4268346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729;p75">
                <a:extLst>
                  <a:ext uri="{FF2B5EF4-FFF2-40B4-BE49-F238E27FC236}">
                    <a16:creationId xmlns:a16="http://schemas.microsoft.com/office/drawing/2014/main" id="{C5A44E86-9DD8-99EC-7025-83C801A631D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1" name="Google Shape;8730;p75">
              <a:extLst>
                <a:ext uri="{FF2B5EF4-FFF2-40B4-BE49-F238E27FC236}">
                  <a16:creationId xmlns:a16="http://schemas.microsoft.com/office/drawing/2014/main" id="{D949C761-8608-3117-11A4-2020DDB15167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92" name="Google Shape;8731;p75">
                <a:extLst>
                  <a:ext uri="{FF2B5EF4-FFF2-40B4-BE49-F238E27FC236}">
                    <a16:creationId xmlns:a16="http://schemas.microsoft.com/office/drawing/2014/main" id="{B98856D3-26DC-0A1B-4847-124B17EE5031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732;p75">
                <a:extLst>
                  <a:ext uri="{FF2B5EF4-FFF2-40B4-BE49-F238E27FC236}">
                    <a16:creationId xmlns:a16="http://schemas.microsoft.com/office/drawing/2014/main" id="{518C22DB-105E-F35A-5D1F-5C95173FF781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733;p75">
                <a:extLst>
                  <a:ext uri="{FF2B5EF4-FFF2-40B4-BE49-F238E27FC236}">
                    <a16:creationId xmlns:a16="http://schemas.microsoft.com/office/drawing/2014/main" id="{563D6365-3284-57D3-7D03-1BD2E3C817C5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734;p75">
                <a:extLst>
                  <a:ext uri="{FF2B5EF4-FFF2-40B4-BE49-F238E27FC236}">
                    <a16:creationId xmlns:a16="http://schemas.microsoft.com/office/drawing/2014/main" id="{87BC769B-473C-7970-7025-D6ABA4A66E82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735;p75">
                <a:extLst>
                  <a:ext uri="{FF2B5EF4-FFF2-40B4-BE49-F238E27FC236}">
                    <a16:creationId xmlns:a16="http://schemas.microsoft.com/office/drawing/2014/main" id="{A887891F-5D4C-13B7-AC44-8C3C9EF74A7C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736;p75">
                <a:extLst>
                  <a:ext uri="{FF2B5EF4-FFF2-40B4-BE49-F238E27FC236}">
                    <a16:creationId xmlns:a16="http://schemas.microsoft.com/office/drawing/2014/main" id="{08C0097A-3B58-A596-C354-9EE972276ED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737;p75">
                <a:extLst>
                  <a:ext uri="{FF2B5EF4-FFF2-40B4-BE49-F238E27FC236}">
                    <a16:creationId xmlns:a16="http://schemas.microsoft.com/office/drawing/2014/main" id="{073E0845-64E2-6FBF-EE61-E13718E224BA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43" name="Google Shape;8738;p75">
            <a:extLst>
              <a:ext uri="{FF2B5EF4-FFF2-40B4-BE49-F238E27FC236}">
                <a16:creationId xmlns:a16="http://schemas.microsoft.com/office/drawing/2014/main" id="{7C5A1EB7-954B-6B57-E9BF-9CE0D1CE2B12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44" name="Google Shape;8739;p75">
              <a:extLst>
                <a:ext uri="{FF2B5EF4-FFF2-40B4-BE49-F238E27FC236}">
                  <a16:creationId xmlns:a16="http://schemas.microsoft.com/office/drawing/2014/main" id="{33D4C220-F93C-7D11-F722-2889C3A2284A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" name="Google Shape;8740;p75">
              <a:extLst>
                <a:ext uri="{FF2B5EF4-FFF2-40B4-BE49-F238E27FC236}">
                  <a16:creationId xmlns:a16="http://schemas.microsoft.com/office/drawing/2014/main" id="{A44809E1-AE14-5078-83C9-28E4C2DD0086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" name="Google Shape;8741;p75">
              <a:extLst>
                <a:ext uri="{FF2B5EF4-FFF2-40B4-BE49-F238E27FC236}">
                  <a16:creationId xmlns:a16="http://schemas.microsoft.com/office/drawing/2014/main" id="{FCB39B2E-AF8F-4EC7-AF84-EF7D9A2768EA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" name="Google Shape;8742;p75">
              <a:extLst>
                <a:ext uri="{FF2B5EF4-FFF2-40B4-BE49-F238E27FC236}">
                  <a16:creationId xmlns:a16="http://schemas.microsoft.com/office/drawing/2014/main" id="{5B351058-BCE3-F398-33AE-9E30A9EF1553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48" name="Google Shape;8743;p75">
              <a:extLst>
                <a:ext uri="{FF2B5EF4-FFF2-40B4-BE49-F238E27FC236}">
                  <a16:creationId xmlns:a16="http://schemas.microsoft.com/office/drawing/2014/main" id="{CA204612-7F29-6044-C265-9B6D683E1ACC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9" name="Google Shape;8744;p75">
              <a:extLst>
                <a:ext uri="{FF2B5EF4-FFF2-40B4-BE49-F238E27FC236}">
                  <a16:creationId xmlns:a16="http://schemas.microsoft.com/office/drawing/2014/main" id="{68A95875-B15B-1C5E-9739-F2796D1C9193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50" name="Google Shape;8745;p75">
              <a:extLst>
                <a:ext uri="{FF2B5EF4-FFF2-40B4-BE49-F238E27FC236}">
                  <a16:creationId xmlns:a16="http://schemas.microsoft.com/office/drawing/2014/main" id="{71D97785-73EE-3D67-CF1A-D595F2F4504A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51" name="Google Shape;8746;p75">
              <a:extLst>
                <a:ext uri="{FF2B5EF4-FFF2-40B4-BE49-F238E27FC236}">
                  <a16:creationId xmlns:a16="http://schemas.microsoft.com/office/drawing/2014/main" id="{F5A43444-6659-DBB6-F7CB-DFB558AEC498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52" name="Google Shape;8747;p75">
              <a:extLst>
                <a:ext uri="{FF2B5EF4-FFF2-40B4-BE49-F238E27FC236}">
                  <a16:creationId xmlns:a16="http://schemas.microsoft.com/office/drawing/2014/main" id="{4BDA145C-C549-4230-020A-AEDD5F3A7D0F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53" name="Google Shape;8748;p75">
            <a:extLst>
              <a:ext uri="{FF2B5EF4-FFF2-40B4-BE49-F238E27FC236}">
                <a16:creationId xmlns:a16="http://schemas.microsoft.com/office/drawing/2014/main" id="{0AE56551-D75C-C0C4-16D5-0CCD679C3B8B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54" name="Google Shape;8749;p75">
              <a:extLst>
                <a:ext uri="{FF2B5EF4-FFF2-40B4-BE49-F238E27FC236}">
                  <a16:creationId xmlns:a16="http://schemas.microsoft.com/office/drawing/2014/main" id="{E402AB91-F868-789B-3A6B-46085F038980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750;p75">
              <a:extLst>
                <a:ext uri="{FF2B5EF4-FFF2-40B4-BE49-F238E27FC236}">
                  <a16:creationId xmlns:a16="http://schemas.microsoft.com/office/drawing/2014/main" id="{093DC1F8-63F2-8930-CF5E-E216AADD87FA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" name="Google Shape;8751;p75">
              <a:extLst>
                <a:ext uri="{FF2B5EF4-FFF2-40B4-BE49-F238E27FC236}">
                  <a16:creationId xmlns:a16="http://schemas.microsoft.com/office/drawing/2014/main" id="{A3EC158F-5D09-1740-FE76-3ED60CD50FB3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" name="Google Shape;8752;p75">
              <a:extLst>
                <a:ext uri="{FF2B5EF4-FFF2-40B4-BE49-F238E27FC236}">
                  <a16:creationId xmlns:a16="http://schemas.microsoft.com/office/drawing/2014/main" id="{926A17C5-E71F-2D52-7AD5-F4A2C7826DDE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" name="Google Shape;8753;p75">
              <a:extLst>
                <a:ext uri="{FF2B5EF4-FFF2-40B4-BE49-F238E27FC236}">
                  <a16:creationId xmlns:a16="http://schemas.microsoft.com/office/drawing/2014/main" id="{9FFA8E43-0D2F-7B38-DD6E-0C9BF418DA95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" name="Google Shape;8754;p75">
              <a:extLst>
                <a:ext uri="{FF2B5EF4-FFF2-40B4-BE49-F238E27FC236}">
                  <a16:creationId xmlns:a16="http://schemas.microsoft.com/office/drawing/2014/main" id="{7D232047-D724-6336-44D0-CDEB14227CEC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" name="Google Shape;8755;p75">
              <a:extLst>
                <a:ext uri="{FF2B5EF4-FFF2-40B4-BE49-F238E27FC236}">
                  <a16:creationId xmlns:a16="http://schemas.microsoft.com/office/drawing/2014/main" id="{63BCF60B-6545-8FAD-7B5A-DCE75CFDDE50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" name="Google Shape;8756;p75">
              <a:extLst>
                <a:ext uri="{FF2B5EF4-FFF2-40B4-BE49-F238E27FC236}">
                  <a16:creationId xmlns:a16="http://schemas.microsoft.com/office/drawing/2014/main" id="{C14B30BB-614A-9326-83CA-020B5C054F70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62" name="Google Shape;8757;p75">
            <a:extLst>
              <a:ext uri="{FF2B5EF4-FFF2-40B4-BE49-F238E27FC236}">
                <a16:creationId xmlns:a16="http://schemas.microsoft.com/office/drawing/2014/main" id="{1052B326-ECDC-BDAA-5A54-97B1A2EA5CDB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63" name="Google Shape;8758;p75">
              <a:extLst>
                <a:ext uri="{FF2B5EF4-FFF2-40B4-BE49-F238E27FC236}">
                  <a16:creationId xmlns:a16="http://schemas.microsoft.com/office/drawing/2014/main" id="{A834B8E7-AA2E-F7EF-C7D4-2B3B4C7EB27C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85" name="Google Shape;8759;p75">
                <a:extLst>
                  <a:ext uri="{FF2B5EF4-FFF2-40B4-BE49-F238E27FC236}">
                    <a16:creationId xmlns:a16="http://schemas.microsoft.com/office/drawing/2014/main" id="{BECF3831-C067-BD97-30BF-A20DA5652BEE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89" name="Google Shape;8760;p75">
                  <a:extLst>
                    <a:ext uri="{FF2B5EF4-FFF2-40B4-BE49-F238E27FC236}">
                      <a16:creationId xmlns:a16="http://schemas.microsoft.com/office/drawing/2014/main" id="{4B6AC185-CDEE-1482-9827-3563A2176979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90" name="Google Shape;8761;p75">
                  <a:extLst>
                    <a:ext uri="{FF2B5EF4-FFF2-40B4-BE49-F238E27FC236}">
                      <a16:creationId xmlns:a16="http://schemas.microsoft.com/office/drawing/2014/main" id="{1EA8E122-B769-482C-5C02-59D46424E4B5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86" name="Google Shape;8762;p75">
                <a:extLst>
                  <a:ext uri="{FF2B5EF4-FFF2-40B4-BE49-F238E27FC236}">
                    <a16:creationId xmlns:a16="http://schemas.microsoft.com/office/drawing/2014/main" id="{32B578DA-B32F-A2D7-A5D8-8EB390AA7635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87" name="Google Shape;8763;p75">
                  <a:extLst>
                    <a:ext uri="{FF2B5EF4-FFF2-40B4-BE49-F238E27FC236}">
                      <a16:creationId xmlns:a16="http://schemas.microsoft.com/office/drawing/2014/main" id="{187344AB-091C-9FD3-7DEB-CB119B7FA0E3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8" name="Google Shape;8764;p75">
                  <a:extLst>
                    <a:ext uri="{FF2B5EF4-FFF2-40B4-BE49-F238E27FC236}">
                      <a16:creationId xmlns:a16="http://schemas.microsoft.com/office/drawing/2014/main" id="{F4E88293-E178-B6B1-A341-96C7C3704A6F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4" name="Google Shape;8765;p75">
              <a:extLst>
                <a:ext uri="{FF2B5EF4-FFF2-40B4-BE49-F238E27FC236}">
                  <a16:creationId xmlns:a16="http://schemas.microsoft.com/office/drawing/2014/main" id="{535F8529-EA6B-9AAD-3E83-D7EF2F93FB70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79" name="Google Shape;8766;p75">
                <a:extLst>
                  <a:ext uri="{FF2B5EF4-FFF2-40B4-BE49-F238E27FC236}">
                    <a16:creationId xmlns:a16="http://schemas.microsoft.com/office/drawing/2014/main" id="{42EA5893-C5B4-30C5-5A51-02D85DF02D05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83" name="Google Shape;8767;p75">
                  <a:extLst>
                    <a:ext uri="{FF2B5EF4-FFF2-40B4-BE49-F238E27FC236}">
                      <a16:creationId xmlns:a16="http://schemas.microsoft.com/office/drawing/2014/main" id="{9CD1797B-C76C-AE41-28D6-BB69D222871D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4" name="Google Shape;8768;p75">
                  <a:extLst>
                    <a:ext uri="{FF2B5EF4-FFF2-40B4-BE49-F238E27FC236}">
                      <a16:creationId xmlns:a16="http://schemas.microsoft.com/office/drawing/2014/main" id="{4AB1D725-1940-1538-F15B-C77386D00FBB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80" name="Google Shape;8769;p75">
                <a:extLst>
                  <a:ext uri="{FF2B5EF4-FFF2-40B4-BE49-F238E27FC236}">
                    <a16:creationId xmlns:a16="http://schemas.microsoft.com/office/drawing/2014/main" id="{2C25DB54-2935-16B2-DADB-133144A8BF31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81" name="Google Shape;8770;p75">
                  <a:extLst>
                    <a:ext uri="{FF2B5EF4-FFF2-40B4-BE49-F238E27FC236}">
                      <a16:creationId xmlns:a16="http://schemas.microsoft.com/office/drawing/2014/main" id="{2566FBEB-4633-02E1-03BC-4ECBB943B933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2" name="Google Shape;8771;p75">
                  <a:extLst>
                    <a:ext uri="{FF2B5EF4-FFF2-40B4-BE49-F238E27FC236}">
                      <a16:creationId xmlns:a16="http://schemas.microsoft.com/office/drawing/2014/main" id="{B451F80D-2062-7571-2E76-FE2D3BFD1127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5" name="Google Shape;8772;p75">
              <a:extLst>
                <a:ext uri="{FF2B5EF4-FFF2-40B4-BE49-F238E27FC236}">
                  <a16:creationId xmlns:a16="http://schemas.microsoft.com/office/drawing/2014/main" id="{0A68AA82-1C87-FCBB-5660-A1A56DCC1F7A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73" name="Google Shape;8773;p75">
                <a:extLst>
                  <a:ext uri="{FF2B5EF4-FFF2-40B4-BE49-F238E27FC236}">
                    <a16:creationId xmlns:a16="http://schemas.microsoft.com/office/drawing/2014/main" id="{79F1E6D9-4238-97A0-7DF2-A2A81E0CA8BD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77" name="Google Shape;8774;p75">
                  <a:extLst>
                    <a:ext uri="{FF2B5EF4-FFF2-40B4-BE49-F238E27FC236}">
                      <a16:creationId xmlns:a16="http://schemas.microsoft.com/office/drawing/2014/main" id="{3D380EE4-3558-DE7A-767E-ED4F20047AA4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8" name="Google Shape;8775;p75">
                  <a:extLst>
                    <a:ext uri="{FF2B5EF4-FFF2-40B4-BE49-F238E27FC236}">
                      <a16:creationId xmlns:a16="http://schemas.microsoft.com/office/drawing/2014/main" id="{B0C11AE8-AF38-347E-AAB3-F8D2CFEF46A7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74" name="Google Shape;8776;p75">
                <a:extLst>
                  <a:ext uri="{FF2B5EF4-FFF2-40B4-BE49-F238E27FC236}">
                    <a16:creationId xmlns:a16="http://schemas.microsoft.com/office/drawing/2014/main" id="{D9D734B0-E0A3-AD9D-C060-78C5B94880F0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75" name="Google Shape;8777;p75">
                  <a:extLst>
                    <a:ext uri="{FF2B5EF4-FFF2-40B4-BE49-F238E27FC236}">
                      <a16:creationId xmlns:a16="http://schemas.microsoft.com/office/drawing/2014/main" id="{D15AC65F-639F-FE8E-E2E6-297E53A3D49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6" name="Google Shape;8778;p75">
                  <a:extLst>
                    <a:ext uri="{FF2B5EF4-FFF2-40B4-BE49-F238E27FC236}">
                      <a16:creationId xmlns:a16="http://schemas.microsoft.com/office/drawing/2014/main" id="{64AFC0A5-2E12-8AA9-7ECC-F0729A207D14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6" name="Google Shape;8779;p75">
              <a:extLst>
                <a:ext uri="{FF2B5EF4-FFF2-40B4-BE49-F238E27FC236}">
                  <a16:creationId xmlns:a16="http://schemas.microsoft.com/office/drawing/2014/main" id="{416B431D-117B-9E8F-D0A3-6780AC6A3A58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67" name="Google Shape;8780;p75">
                <a:extLst>
                  <a:ext uri="{FF2B5EF4-FFF2-40B4-BE49-F238E27FC236}">
                    <a16:creationId xmlns:a16="http://schemas.microsoft.com/office/drawing/2014/main" id="{B8198B16-E48C-52AE-58B1-F19E85A32490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71" name="Google Shape;8781;p75">
                  <a:extLst>
                    <a:ext uri="{FF2B5EF4-FFF2-40B4-BE49-F238E27FC236}">
                      <a16:creationId xmlns:a16="http://schemas.microsoft.com/office/drawing/2014/main" id="{FD13AD8B-4154-4E83-7C67-B72AF8D7E000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2" name="Google Shape;8782;p75">
                  <a:extLst>
                    <a:ext uri="{FF2B5EF4-FFF2-40B4-BE49-F238E27FC236}">
                      <a16:creationId xmlns:a16="http://schemas.microsoft.com/office/drawing/2014/main" id="{40E8C4D2-9A0F-B03E-1EB0-D3577EF717C7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8" name="Google Shape;8783;p75">
                <a:extLst>
                  <a:ext uri="{FF2B5EF4-FFF2-40B4-BE49-F238E27FC236}">
                    <a16:creationId xmlns:a16="http://schemas.microsoft.com/office/drawing/2014/main" id="{D5642AE8-495F-0E1E-85F4-C7E17CA2F86B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69" name="Google Shape;8784;p75">
                  <a:extLst>
                    <a:ext uri="{FF2B5EF4-FFF2-40B4-BE49-F238E27FC236}">
                      <a16:creationId xmlns:a16="http://schemas.microsoft.com/office/drawing/2014/main" id="{E1844871-68A5-C024-236C-61C6E36FBDC0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0" name="Google Shape;8785;p75">
                  <a:extLst>
                    <a:ext uri="{FF2B5EF4-FFF2-40B4-BE49-F238E27FC236}">
                      <a16:creationId xmlns:a16="http://schemas.microsoft.com/office/drawing/2014/main" id="{CCE76A02-E28E-BFB0-0B96-B06503344B79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91" name="Google Shape;8786;p75">
            <a:extLst>
              <a:ext uri="{FF2B5EF4-FFF2-40B4-BE49-F238E27FC236}">
                <a16:creationId xmlns:a16="http://schemas.microsoft.com/office/drawing/2014/main" id="{FFFB9A09-3312-26E2-F340-3883ED9BDF00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92" name="Google Shape;8787;p75">
              <a:extLst>
                <a:ext uri="{FF2B5EF4-FFF2-40B4-BE49-F238E27FC236}">
                  <a16:creationId xmlns:a16="http://schemas.microsoft.com/office/drawing/2014/main" id="{25631922-BAD4-847A-44A2-FD2529CF0883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408" name="Google Shape;8788;p75">
                <a:extLst>
                  <a:ext uri="{FF2B5EF4-FFF2-40B4-BE49-F238E27FC236}">
                    <a16:creationId xmlns:a16="http://schemas.microsoft.com/office/drawing/2014/main" id="{612B69E0-075C-9681-8795-53A8F5FD0936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9" name="Google Shape;8789;p75">
                <a:extLst>
                  <a:ext uri="{FF2B5EF4-FFF2-40B4-BE49-F238E27FC236}">
                    <a16:creationId xmlns:a16="http://schemas.microsoft.com/office/drawing/2014/main" id="{4BC7931F-078E-0EEF-0F88-9A183038BDE8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410" name="Google Shape;8790;p75">
                  <a:extLst>
                    <a:ext uri="{FF2B5EF4-FFF2-40B4-BE49-F238E27FC236}">
                      <a16:creationId xmlns:a16="http://schemas.microsoft.com/office/drawing/2014/main" id="{9910D32D-5450-5A42-5CC4-F0225E116514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11" name="Google Shape;8791;p75">
                  <a:extLst>
                    <a:ext uri="{FF2B5EF4-FFF2-40B4-BE49-F238E27FC236}">
                      <a16:creationId xmlns:a16="http://schemas.microsoft.com/office/drawing/2014/main" id="{BE0413DD-D19B-FC93-CEBB-125E2C5F8FE9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3" name="Google Shape;8792;p75">
              <a:extLst>
                <a:ext uri="{FF2B5EF4-FFF2-40B4-BE49-F238E27FC236}">
                  <a16:creationId xmlns:a16="http://schemas.microsoft.com/office/drawing/2014/main" id="{82019094-C9DF-7288-D37F-E46C2C591732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404" name="Google Shape;8793;p75">
                <a:extLst>
                  <a:ext uri="{FF2B5EF4-FFF2-40B4-BE49-F238E27FC236}">
                    <a16:creationId xmlns:a16="http://schemas.microsoft.com/office/drawing/2014/main" id="{F69D7EDF-75DA-9600-D36F-E8763ECE369B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5" name="Google Shape;8794;p75">
                <a:extLst>
                  <a:ext uri="{FF2B5EF4-FFF2-40B4-BE49-F238E27FC236}">
                    <a16:creationId xmlns:a16="http://schemas.microsoft.com/office/drawing/2014/main" id="{72D80F3B-BC30-B0B7-5CFB-76DAB837EAB0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406" name="Google Shape;8795;p75">
                  <a:extLst>
                    <a:ext uri="{FF2B5EF4-FFF2-40B4-BE49-F238E27FC236}">
                      <a16:creationId xmlns:a16="http://schemas.microsoft.com/office/drawing/2014/main" id="{6F76E7A6-FFFE-8DF5-D347-688B702A2548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7" name="Google Shape;8796;p75">
                  <a:extLst>
                    <a:ext uri="{FF2B5EF4-FFF2-40B4-BE49-F238E27FC236}">
                      <a16:creationId xmlns:a16="http://schemas.microsoft.com/office/drawing/2014/main" id="{D24F4B8B-F022-2E8B-6C82-BBAD8A75D7B4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4" name="Google Shape;8797;p75">
              <a:extLst>
                <a:ext uri="{FF2B5EF4-FFF2-40B4-BE49-F238E27FC236}">
                  <a16:creationId xmlns:a16="http://schemas.microsoft.com/office/drawing/2014/main" id="{DBF6ED52-F8FE-8772-5956-E433E256F37B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400" name="Google Shape;8798;p75">
                <a:extLst>
                  <a:ext uri="{FF2B5EF4-FFF2-40B4-BE49-F238E27FC236}">
                    <a16:creationId xmlns:a16="http://schemas.microsoft.com/office/drawing/2014/main" id="{529130E4-FF2C-637B-820A-82016195B590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1" name="Google Shape;8799;p75">
                <a:extLst>
                  <a:ext uri="{FF2B5EF4-FFF2-40B4-BE49-F238E27FC236}">
                    <a16:creationId xmlns:a16="http://schemas.microsoft.com/office/drawing/2014/main" id="{0E6EA656-029E-5332-F80B-2BE1348D6617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402" name="Google Shape;8800;p75">
                  <a:extLst>
                    <a:ext uri="{FF2B5EF4-FFF2-40B4-BE49-F238E27FC236}">
                      <a16:creationId xmlns:a16="http://schemas.microsoft.com/office/drawing/2014/main" id="{E0138369-AFCA-5451-A691-5022DA2B648D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3" name="Google Shape;8801;p75">
                  <a:extLst>
                    <a:ext uri="{FF2B5EF4-FFF2-40B4-BE49-F238E27FC236}">
                      <a16:creationId xmlns:a16="http://schemas.microsoft.com/office/drawing/2014/main" id="{1501FE6F-864C-2C7A-DA48-9ECB2B4244B3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5" name="Google Shape;8802;p75">
              <a:extLst>
                <a:ext uri="{FF2B5EF4-FFF2-40B4-BE49-F238E27FC236}">
                  <a16:creationId xmlns:a16="http://schemas.microsoft.com/office/drawing/2014/main" id="{FE469B0D-6FD8-CE5C-98BF-D710B8D9C075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96" name="Google Shape;8803;p75">
                <a:extLst>
                  <a:ext uri="{FF2B5EF4-FFF2-40B4-BE49-F238E27FC236}">
                    <a16:creationId xmlns:a16="http://schemas.microsoft.com/office/drawing/2014/main" id="{9EE6A486-F5D6-8B69-48E4-B920B35DB0F6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97" name="Google Shape;8804;p75">
                <a:extLst>
                  <a:ext uri="{FF2B5EF4-FFF2-40B4-BE49-F238E27FC236}">
                    <a16:creationId xmlns:a16="http://schemas.microsoft.com/office/drawing/2014/main" id="{56768087-B662-EEB8-CAE5-CCA923478D47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98" name="Google Shape;8805;p75">
                  <a:extLst>
                    <a:ext uri="{FF2B5EF4-FFF2-40B4-BE49-F238E27FC236}">
                      <a16:creationId xmlns:a16="http://schemas.microsoft.com/office/drawing/2014/main" id="{D4B56F4B-15AE-A23D-BAF3-1420140B0044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99" name="Google Shape;8806;p75">
                  <a:extLst>
                    <a:ext uri="{FF2B5EF4-FFF2-40B4-BE49-F238E27FC236}">
                      <a16:creationId xmlns:a16="http://schemas.microsoft.com/office/drawing/2014/main" id="{30B39B32-D34F-6239-43AE-7E95E9C09CEC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412" name="Google Shape;1529;p70">
            <a:extLst>
              <a:ext uri="{FF2B5EF4-FFF2-40B4-BE49-F238E27FC236}">
                <a16:creationId xmlns:a16="http://schemas.microsoft.com/office/drawing/2014/main" id="{BD945281-8EED-DDD6-3B85-5262B162751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993044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กลุ่ม 5">
            <a:extLst>
              <a:ext uri="{FF2B5EF4-FFF2-40B4-BE49-F238E27FC236}">
                <a16:creationId xmlns:a16="http://schemas.microsoft.com/office/drawing/2014/main" id="{3B77A876-69DA-2581-A26E-886DE31B021D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6" name="กลุ่ม 4">
              <a:extLst>
                <a:ext uri="{FF2B5EF4-FFF2-40B4-BE49-F238E27FC236}">
                  <a16:creationId xmlns:a16="http://schemas.microsoft.com/office/drawing/2014/main" id="{AF522BA5-6223-D70D-B0D1-B3E9547EF80D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D1AC3A-2EB1-7B60-320D-60511D0F233E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1" name="กลุ่ม 17">
                <a:extLst>
                  <a:ext uri="{FF2B5EF4-FFF2-40B4-BE49-F238E27FC236}">
                    <a16:creationId xmlns:a16="http://schemas.microsoft.com/office/drawing/2014/main" id="{93CC229C-17C7-E05E-7A6E-E9B40BF9966A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19608E8D-E64B-43B5-D33E-D9B746517D02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8B4C1E95-1E09-5869-82B2-B0678D2676B6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7" name="กลุ่ม 3">
              <a:extLst>
                <a:ext uri="{FF2B5EF4-FFF2-40B4-BE49-F238E27FC236}">
                  <a16:creationId xmlns:a16="http://schemas.microsoft.com/office/drawing/2014/main" id="{1834D4ED-7D51-585D-DDB0-58E31A91FC23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8" name="Title 20">
                <a:extLst>
                  <a:ext uri="{FF2B5EF4-FFF2-40B4-BE49-F238E27FC236}">
                    <a16:creationId xmlns:a16="http://schemas.microsoft.com/office/drawing/2014/main" id="{872EED5D-58A2-4FB2-B79F-368B6ED0D48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797FCD-AA3D-7C37-5F6A-5CFE95E76F5C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4" name="กลุ่ม 660">
            <a:extLst>
              <a:ext uri="{FF2B5EF4-FFF2-40B4-BE49-F238E27FC236}">
                <a16:creationId xmlns:a16="http://schemas.microsoft.com/office/drawing/2014/main" id="{FD3DDBEB-8CA6-5C93-6F67-8D6E646612C6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B26BB460-897E-76AD-2A45-9CD0B70C9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097EF20-3B48-3907-9024-7C522535E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7" name="กลุ่ม 661">
            <a:extLst>
              <a:ext uri="{FF2B5EF4-FFF2-40B4-BE49-F238E27FC236}">
                <a16:creationId xmlns:a16="http://schemas.microsoft.com/office/drawing/2014/main" id="{BD07E904-B873-B3E8-E3CB-25A341769357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723E982D-90D7-E878-6764-366C9F060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7F47200C-5836-1FE3-9D24-0ADD152BA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" name="กลุ่ม 2085">
            <a:extLst>
              <a:ext uri="{FF2B5EF4-FFF2-40B4-BE49-F238E27FC236}">
                <a16:creationId xmlns:a16="http://schemas.microsoft.com/office/drawing/2014/main" id="{353E0B47-0BC1-6263-4994-8D6AA4A7473D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E025B65E-23BE-CD35-CD44-5A893AD7A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BA0CEDF2-3108-E4D0-396C-F9FD4F6AED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14DB9273-E30D-B8C4-85B8-83B9E4BCC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A35DD3C4-D95F-3CBD-8401-E13D9A7D9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C6740628-B068-6688-86EB-98DC6ED75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6" name="กลุ่ม 662">
            <a:extLst>
              <a:ext uri="{FF2B5EF4-FFF2-40B4-BE49-F238E27FC236}">
                <a16:creationId xmlns:a16="http://schemas.microsoft.com/office/drawing/2014/main" id="{8BED6038-752F-F31E-5817-AD2AA4065A19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7" name="Oval 15">
              <a:extLst>
                <a:ext uri="{FF2B5EF4-FFF2-40B4-BE49-F238E27FC236}">
                  <a16:creationId xmlns:a16="http://schemas.microsoft.com/office/drawing/2014/main" id="{3CAFEADD-3FBF-B7A3-4F18-D2912C890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9CC345CF-1DE5-5D03-A27F-FA70BF7FB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0F4F182C-FE9C-5E04-2616-910AE90EA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" name="กลุ่ม 663">
            <a:extLst>
              <a:ext uri="{FF2B5EF4-FFF2-40B4-BE49-F238E27FC236}">
                <a16:creationId xmlns:a16="http://schemas.microsoft.com/office/drawing/2014/main" id="{B8E1CAC2-2FC3-78FE-9A58-03BBADEA5835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67" name="Oval 18">
              <a:extLst>
                <a:ext uri="{FF2B5EF4-FFF2-40B4-BE49-F238E27FC236}">
                  <a16:creationId xmlns:a16="http://schemas.microsoft.com/office/drawing/2014/main" id="{55AE9BF0-5497-7097-D6C1-49E4B73F2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19">
              <a:extLst>
                <a:ext uri="{FF2B5EF4-FFF2-40B4-BE49-F238E27FC236}">
                  <a16:creationId xmlns:a16="http://schemas.microsoft.com/office/drawing/2014/main" id="{0DA10216-E554-9CF0-EE89-3ED7196FEA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20">
              <a:extLst>
                <a:ext uri="{FF2B5EF4-FFF2-40B4-BE49-F238E27FC236}">
                  <a16:creationId xmlns:a16="http://schemas.microsoft.com/office/drawing/2014/main" id="{2A69C018-AFDE-5B9A-4759-60E763932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4">
            <a:extLst>
              <a:ext uri="{FF2B5EF4-FFF2-40B4-BE49-F238E27FC236}">
                <a16:creationId xmlns:a16="http://schemas.microsoft.com/office/drawing/2014/main" id="{CFAE625F-B5A5-9BED-864C-F9BED3C5DFE6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75" name="Oval 21">
              <a:extLst>
                <a:ext uri="{FF2B5EF4-FFF2-40B4-BE49-F238E27FC236}">
                  <a16:creationId xmlns:a16="http://schemas.microsoft.com/office/drawing/2014/main" id="{EEEF8ABF-A08A-7AFD-2B9E-86E075877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22">
              <a:extLst>
                <a:ext uri="{FF2B5EF4-FFF2-40B4-BE49-F238E27FC236}">
                  <a16:creationId xmlns:a16="http://schemas.microsoft.com/office/drawing/2014/main" id="{353B7660-217B-DB8F-DB5A-C6D6CEED7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A28D9BF9-0544-722F-3FEB-E2707CC67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Freeform 24">
              <a:extLst>
                <a:ext uri="{FF2B5EF4-FFF2-40B4-BE49-F238E27FC236}">
                  <a16:creationId xmlns:a16="http://schemas.microsoft.com/office/drawing/2014/main" id="{FFF92E69-6D84-DC33-E876-A6DE94769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9" name="กลุ่ม 668">
            <a:extLst>
              <a:ext uri="{FF2B5EF4-FFF2-40B4-BE49-F238E27FC236}">
                <a16:creationId xmlns:a16="http://schemas.microsoft.com/office/drawing/2014/main" id="{74AA4913-D4D8-E4E3-0F41-7C8634A2FE01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80" name="Oval 25">
              <a:extLst>
                <a:ext uri="{FF2B5EF4-FFF2-40B4-BE49-F238E27FC236}">
                  <a16:creationId xmlns:a16="http://schemas.microsoft.com/office/drawing/2014/main" id="{1C43C4A0-66EC-94C5-CD40-153D7E790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1" name="Freeform 26">
              <a:extLst>
                <a:ext uri="{FF2B5EF4-FFF2-40B4-BE49-F238E27FC236}">
                  <a16:creationId xmlns:a16="http://schemas.microsoft.com/office/drawing/2014/main" id="{26CA65ED-E6A0-93B4-DEA8-4DD22AEB5F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2" name="กลุ่ม 664">
            <a:extLst>
              <a:ext uri="{FF2B5EF4-FFF2-40B4-BE49-F238E27FC236}">
                <a16:creationId xmlns:a16="http://schemas.microsoft.com/office/drawing/2014/main" id="{6B77DF4A-D338-DF66-C447-0B837FFCC414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83" name="Oval 27">
              <a:extLst>
                <a:ext uri="{FF2B5EF4-FFF2-40B4-BE49-F238E27FC236}">
                  <a16:creationId xmlns:a16="http://schemas.microsoft.com/office/drawing/2014/main" id="{BC68BD58-7107-759C-D738-AA71ACE01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id="{F54C110E-83AE-2E94-98DE-215A39127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5" name="กลุ่ม 2083">
            <a:extLst>
              <a:ext uri="{FF2B5EF4-FFF2-40B4-BE49-F238E27FC236}">
                <a16:creationId xmlns:a16="http://schemas.microsoft.com/office/drawing/2014/main" id="{F61C9E66-9568-4B71-9A7D-18E4D290CA9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86" name="Oval 29">
              <a:extLst>
                <a:ext uri="{FF2B5EF4-FFF2-40B4-BE49-F238E27FC236}">
                  <a16:creationId xmlns:a16="http://schemas.microsoft.com/office/drawing/2014/main" id="{E0D177ED-643D-939E-5028-BB7BD290B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7F35C0D0-659C-8282-E10F-30EB44816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F980A96B-AE90-18FD-6B84-C8EC2748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BAC742A8-B9E9-95DC-8C6A-85197FAD5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33">
              <a:extLst>
                <a:ext uri="{FF2B5EF4-FFF2-40B4-BE49-F238E27FC236}">
                  <a16:creationId xmlns:a16="http://schemas.microsoft.com/office/drawing/2014/main" id="{B6A02223-D92A-986C-5BE9-6E7AB1DB0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id="{3B4B8181-A92C-CEE0-C9EA-80CB2D058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2" name="กลุ่ม 2079">
            <a:extLst>
              <a:ext uri="{FF2B5EF4-FFF2-40B4-BE49-F238E27FC236}">
                <a16:creationId xmlns:a16="http://schemas.microsoft.com/office/drawing/2014/main" id="{E7EB5B33-CF38-5623-8A15-A98ED8D314E3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93" name="Oval 35">
              <a:extLst>
                <a:ext uri="{FF2B5EF4-FFF2-40B4-BE49-F238E27FC236}">
                  <a16:creationId xmlns:a16="http://schemas.microsoft.com/office/drawing/2014/main" id="{331B21F4-4E30-B06D-F3F5-FC4B566FA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36">
              <a:extLst>
                <a:ext uri="{FF2B5EF4-FFF2-40B4-BE49-F238E27FC236}">
                  <a16:creationId xmlns:a16="http://schemas.microsoft.com/office/drawing/2014/main" id="{ADA81864-6D7E-FF98-5E30-709B633A6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5" name="กลุ่ม 666">
            <a:extLst>
              <a:ext uri="{FF2B5EF4-FFF2-40B4-BE49-F238E27FC236}">
                <a16:creationId xmlns:a16="http://schemas.microsoft.com/office/drawing/2014/main" id="{5FBF53F3-7A4B-C60A-22D1-FA04111DDEEB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96" name="Oval 37">
              <a:extLst>
                <a:ext uri="{FF2B5EF4-FFF2-40B4-BE49-F238E27FC236}">
                  <a16:creationId xmlns:a16="http://schemas.microsoft.com/office/drawing/2014/main" id="{86EED1FF-FA5F-0A1B-43B8-DE0634433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62F2F69F-7541-B55F-966C-919D13ED5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8" name="กลุ่ม 2080">
            <a:extLst>
              <a:ext uri="{FF2B5EF4-FFF2-40B4-BE49-F238E27FC236}">
                <a16:creationId xmlns:a16="http://schemas.microsoft.com/office/drawing/2014/main" id="{B7EF2B0A-48FB-1154-A191-3883B00F7383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99" name="Oval 39">
              <a:extLst>
                <a:ext uri="{FF2B5EF4-FFF2-40B4-BE49-F238E27FC236}">
                  <a16:creationId xmlns:a16="http://schemas.microsoft.com/office/drawing/2014/main" id="{91315954-8B2B-B2D3-A832-C02C323AA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40">
              <a:extLst>
                <a:ext uri="{FF2B5EF4-FFF2-40B4-BE49-F238E27FC236}">
                  <a16:creationId xmlns:a16="http://schemas.microsoft.com/office/drawing/2014/main" id="{FBABA0BE-6E8A-97BA-A0D5-F292572D8F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87">
            <a:extLst>
              <a:ext uri="{FF2B5EF4-FFF2-40B4-BE49-F238E27FC236}">
                <a16:creationId xmlns:a16="http://schemas.microsoft.com/office/drawing/2014/main" id="{AD4074FE-CACB-4BE1-805E-07B92D40EF11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102" name="Oval 41">
              <a:extLst>
                <a:ext uri="{FF2B5EF4-FFF2-40B4-BE49-F238E27FC236}">
                  <a16:creationId xmlns:a16="http://schemas.microsoft.com/office/drawing/2014/main" id="{A374E789-AD43-7C91-DA73-E4F7EAC67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42">
              <a:extLst>
                <a:ext uri="{FF2B5EF4-FFF2-40B4-BE49-F238E27FC236}">
                  <a16:creationId xmlns:a16="http://schemas.microsoft.com/office/drawing/2014/main" id="{22A34859-5802-341D-E0A2-1C5E3767C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4" name="กลุ่ม 667">
            <a:extLst>
              <a:ext uri="{FF2B5EF4-FFF2-40B4-BE49-F238E27FC236}">
                <a16:creationId xmlns:a16="http://schemas.microsoft.com/office/drawing/2014/main" id="{5B0E7027-440D-49C9-C819-135CA1D59445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105" name="Oval 43">
              <a:extLst>
                <a:ext uri="{FF2B5EF4-FFF2-40B4-BE49-F238E27FC236}">
                  <a16:creationId xmlns:a16="http://schemas.microsoft.com/office/drawing/2014/main" id="{1942C942-5A35-C382-AB57-6D798A733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44">
              <a:extLst>
                <a:ext uri="{FF2B5EF4-FFF2-40B4-BE49-F238E27FC236}">
                  <a16:creationId xmlns:a16="http://schemas.microsoft.com/office/drawing/2014/main" id="{5F6F4E7F-04EE-0DB5-0057-0772E7128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45">
              <a:extLst>
                <a:ext uri="{FF2B5EF4-FFF2-40B4-BE49-F238E27FC236}">
                  <a16:creationId xmlns:a16="http://schemas.microsoft.com/office/drawing/2014/main" id="{73037646-6644-7576-56CA-A6EB05AE5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82">
            <a:extLst>
              <a:ext uri="{FF2B5EF4-FFF2-40B4-BE49-F238E27FC236}">
                <a16:creationId xmlns:a16="http://schemas.microsoft.com/office/drawing/2014/main" id="{5A54E373-9B42-527F-3FAE-239A88145ADB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109" name="Oval 46">
              <a:extLst>
                <a:ext uri="{FF2B5EF4-FFF2-40B4-BE49-F238E27FC236}">
                  <a16:creationId xmlns:a16="http://schemas.microsoft.com/office/drawing/2014/main" id="{AD8F0F7F-7CED-ED54-BF38-EF7A9B150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47">
              <a:extLst>
                <a:ext uri="{FF2B5EF4-FFF2-40B4-BE49-F238E27FC236}">
                  <a16:creationId xmlns:a16="http://schemas.microsoft.com/office/drawing/2014/main" id="{CD61251B-65D5-75EF-F0E2-A4715E58D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1" name="กลุ่ม 2081">
            <a:extLst>
              <a:ext uri="{FF2B5EF4-FFF2-40B4-BE49-F238E27FC236}">
                <a16:creationId xmlns:a16="http://schemas.microsoft.com/office/drawing/2014/main" id="{163C1C23-DAC2-5902-BA3D-BE930FE58A41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112" name="Oval 48">
              <a:extLst>
                <a:ext uri="{FF2B5EF4-FFF2-40B4-BE49-F238E27FC236}">
                  <a16:creationId xmlns:a16="http://schemas.microsoft.com/office/drawing/2014/main" id="{C2C22022-7C09-90E9-4075-493CE6C42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3" name="Freeform 49">
              <a:extLst>
                <a:ext uri="{FF2B5EF4-FFF2-40B4-BE49-F238E27FC236}">
                  <a16:creationId xmlns:a16="http://schemas.microsoft.com/office/drawing/2014/main" id="{F65F80D6-29DC-7F78-D4FF-9D1EFBE4E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4" name="กลุ่ม 2086">
            <a:extLst>
              <a:ext uri="{FF2B5EF4-FFF2-40B4-BE49-F238E27FC236}">
                <a16:creationId xmlns:a16="http://schemas.microsoft.com/office/drawing/2014/main" id="{21427EE1-A105-234E-5820-5231D6AAE5DC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115" name="Oval 50">
              <a:extLst>
                <a:ext uri="{FF2B5EF4-FFF2-40B4-BE49-F238E27FC236}">
                  <a16:creationId xmlns:a16="http://schemas.microsoft.com/office/drawing/2014/main" id="{A96BAA8F-3207-A148-1763-5AB2CD9B0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6" name="Oval 51">
              <a:extLst>
                <a:ext uri="{FF2B5EF4-FFF2-40B4-BE49-F238E27FC236}">
                  <a16:creationId xmlns:a16="http://schemas.microsoft.com/office/drawing/2014/main" id="{C6F8B6BE-27D7-331E-312E-F82E7BA62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7" name="Oval 52">
              <a:extLst>
                <a:ext uri="{FF2B5EF4-FFF2-40B4-BE49-F238E27FC236}">
                  <a16:creationId xmlns:a16="http://schemas.microsoft.com/office/drawing/2014/main" id="{B63F5F55-6E65-A3F5-CAE0-7DAE0DD9D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8" name="กลุ่ม 665">
            <a:extLst>
              <a:ext uri="{FF2B5EF4-FFF2-40B4-BE49-F238E27FC236}">
                <a16:creationId xmlns:a16="http://schemas.microsoft.com/office/drawing/2014/main" id="{E84DA84F-4C9F-2A3D-B501-BBFFEF39D4DA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119" name="Oval 53">
              <a:extLst>
                <a:ext uri="{FF2B5EF4-FFF2-40B4-BE49-F238E27FC236}">
                  <a16:creationId xmlns:a16="http://schemas.microsoft.com/office/drawing/2014/main" id="{194754E5-9CCE-8B1A-BC53-2F647FBF6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0" name="Freeform 54">
              <a:extLst>
                <a:ext uri="{FF2B5EF4-FFF2-40B4-BE49-F238E27FC236}">
                  <a16:creationId xmlns:a16="http://schemas.microsoft.com/office/drawing/2014/main" id="{811092DE-8671-D8F6-B4DB-BC4E2935F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1" name="กลุ่ม 669">
            <a:extLst>
              <a:ext uri="{FF2B5EF4-FFF2-40B4-BE49-F238E27FC236}">
                <a16:creationId xmlns:a16="http://schemas.microsoft.com/office/drawing/2014/main" id="{086D9FD3-D941-37C3-D2E7-38934A732D54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122" name="Oval 55">
              <a:extLst>
                <a:ext uri="{FF2B5EF4-FFF2-40B4-BE49-F238E27FC236}">
                  <a16:creationId xmlns:a16="http://schemas.microsoft.com/office/drawing/2014/main" id="{5852F18A-BAF9-142F-7C4A-A87849FB7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3" name="Oval 56">
              <a:extLst>
                <a:ext uri="{FF2B5EF4-FFF2-40B4-BE49-F238E27FC236}">
                  <a16:creationId xmlns:a16="http://schemas.microsoft.com/office/drawing/2014/main" id="{F155A2AD-499F-5615-E77C-61D82590E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4" name="Freeform 57">
              <a:extLst>
                <a:ext uri="{FF2B5EF4-FFF2-40B4-BE49-F238E27FC236}">
                  <a16:creationId xmlns:a16="http://schemas.microsoft.com/office/drawing/2014/main" id="{AB2CC340-A967-03A2-786A-140BDC18E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5" name="Freeform 58">
              <a:extLst>
                <a:ext uri="{FF2B5EF4-FFF2-40B4-BE49-F238E27FC236}">
                  <a16:creationId xmlns:a16="http://schemas.microsoft.com/office/drawing/2014/main" id="{90EF0077-A64F-8799-5C68-628CB8BBF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6" name="กลุ่ม 670">
            <a:extLst>
              <a:ext uri="{FF2B5EF4-FFF2-40B4-BE49-F238E27FC236}">
                <a16:creationId xmlns:a16="http://schemas.microsoft.com/office/drawing/2014/main" id="{BDAD15C8-E589-2F6F-8551-38F422B87A13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127" name="Oval 59">
              <a:extLst>
                <a:ext uri="{FF2B5EF4-FFF2-40B4-BE49-F238E27FC236}">
                  <a16:creationId xmlns:a16="http://schemas.microsoft.com/office/drawing/2014/main" id="{8A68A757-3EF0-EA18-F72C-A1EDFE8B9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8" name="Freeform 60">
              <a:extLst>
                <a:ext uri="{FF2B5EF4-FFF2-40B4-BE49-F238E27FC236}">
                  <a16:creationId xmlns:a16="http://schemas.microsoft.com/office/drawing/2014/main" id="{11304843-660A-B7AC-27B7-628BA982F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9" name="กลุ่ม 2090">
            <a:extLst>
              <a:ext uri="{FF2B5EF4-FFF2-40B4-BE49-F238E27FC236}">
                <a16:creationId xmlns:a16="http://schemas.microsoft.com/office/drawing/2014/main" id="{2DD2A71E-C178-E52A-4C0D-FBE26ECEDD27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130" name="Oval 61">
              <a:extLst>
                <a:ext uri="{FF2B5EF4-FFF2-40B4-BE49-F238E27FC236}">
                  <a16:creationId xmlns:a16="http://schemas.microsoft.com/office/drawing/2014/main" id="{F2CFCC44-A2FD-977D-DF14-35ECAF058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1" name="Freeform 62">
              <a:extLst>
                <a:ext uri="{FF2B5EF4-FFF2-40B4-BE49-F238E27FC236}">
                  <a16:creationId xmlns:a16="http://schemas.microsoft.com/office/drawing/2014/main" id="{64A0AB8D-74A0-D863-7861-2D8C777287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32" name="กลุ่ม 2089">
            <a:extLst>
              <a:ext uri="{FF2B5EF4-FFF2-40B4-BE49-F238E27FC236}">
                <a16:creationId xmlns:a16="http://schemas.microsoft.com/office/drawing/2014/main" id="{CFDAF15E-8336-B7C1-CA00-9C7B822D8995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133" name="Oval 63">
              <a:extLst>
                <a:ext uri="{FF2B5EF4-FFF2-40B4-BE49-F238E27FC236}">
                  <a16:creationId xmlns:a16="http://schemas.microsoft.com/office/drawing/2014/main" id="{48B240BD-25EB-3949-F953-7A7A2D521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4" name="Freeform 64">
              <a:extLst>
                <a:ext uri="{FF2B5EF4-FFF2-40B4-BE49-F238E27FC236}">
                  <a16:creationId xmlns:a16="http://schemas.microsoft.com/office/drawing/2014/main" id="{560D5D6B-94D9-3006-56DF-CF73D2C6B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5" name="Freeform 65">
              <a:extLst>
                <a:ext uri="{FF2B5EF4-FFF2-40B4-BE49-F238E27FC236}">
                  <a16:creationId xmlns:a16="http://schemas.microsoft.com/office/drawing/2014/main" id="{3F2E9CEF-7E6F-CBE0-2A50-7237C504F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6" name="Freeform 66">
              <a:extLst>
                <a:ext uri="{FF2B5EF4-FFF2-40B4-BE49-F238E27FC236}">
                  <a16:creationId xmlns:a16="http://schemas.microsoft.com/office/drawing/2014/main" id="{383D5545-AEC2-7721-EC0A-B0F63174D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7" name="Freeform 67">
              <a:extLst>
                <a:ext uri="{FF2B5EF4-FFF2-40B4-BE49-F238E27FC236}">
                  <a16:creationId xmlns:a16="http://schemas.microsoft.com/office/drawing/2014/main" id="{883656BF-3094-1795-B256-1E5900260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38" name="กลุ่ม 2088">
            <a:extLst>
              <a:ext uri="{FF2B5EF4-FFF2-40B4-BE49-F238E27FC236}">
                <a16:creationId xmlns:a16="http://schemas.microsoft.com/office/drawing/2014/main" id="{64FDE8C0-6B1B-7F5A-DA39-1B5FF273FC9E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39" name="Oval 68">
              <a:extLst>
                <a:ext uri="{FF2B5EF4-FFF2-40B4-BE49-F238E27FC236}">
                  <a16:creationId xmlns:a16="http://schemas.microsoft.com/office/drawing/2014/main" id="{8FD3FA92-F3C4-DDA6-3ED9-2519EAD28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0" name="Freeform 69">
              <a:extLst>
                <a:ext uri="{FF2B5EF4-FFF2-40B4-BE49-F238E27FC236}">
                  <a16:creationId xmlns:a16="http://schemas.microsoft.com/office/drawing/2014/main" id="{CD713D18-9BEC-61F9-CAE6-051128A9C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1" name="Freeform 70">
              <a:extLst>
                <a:ext uri="{FF2B5EF4-FFF2-40B4-BE49-F238E27FC236}">
                  <a16:creationId xmlns:a16="http://schemas.microsoft.com/office/drawing/2014/main" id="{CC9781E4-8D48-B531-C616-1AF351A75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42" name="กลุ่ม 2091">
            <a:extLst>
              <a:ext uri="{FF2B5EF4-FFF2-40B4-BE49-F238E27FC236}">
                <a16:creationId xmlns:a16="http://schemas.microsoft.com/office/drawing/2014/main" id="{5108C257-DD60-5FD0-D1EB-FB20D43FBA61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43" name="Oval 71">
              <a:extLst>
                <a:ext uri="{FF2B5EF4-FFF2-40B4-BE49-F238E27FC236}">
                  <a16:creationId xmlns:a16="http://schemas.microsoft.com/office/drawing/2014/main" id="{317A51BE-121D-1A65-5A19-AE254AE42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4" name="Freeform 72">
              <a:extLst>
                <a:ext uri="{FF2B5EF4-FFF2-40B4-BE49-F238E27FC236}">
                  <a16:creationId xmlns:a16="http://schemas.microsoft.com/office/drawing/2014/main" id="{9EFABC09-DD13-78CE-8859-AAE1C7FE3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45" name="กลุ่ม 2092">
            <a:extLst>
              <a:ext uri="{FF2B5EF4-FFF2-40B4-BE49-F238E27FC236}">
                <a16:creationId xmlns:a16="http://schemas.microsoft.com/office/drawing/2014/main" id="{F2F18694-E937-7ADC-9585-CB272DBA1A5A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46" name="Oval 73">
              <a:extLst>
                <a:ext uri="{FF2B5EF4-FFF2-40B4-BE49-F238E27FC236}">
                  <a16:creationId xmlns:a16="http://schemas.microsoft.com/office/drawing/2014/main" id="{285EF9F7-7F1C-228F-D030-96B7A3C94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7" name="Freeform 74">
              <a:extLst>
                <a:ext uri="{FF2B5EF4-FFF2-40B4-BE49-F238E27FC236}">
                  <a16:creationId xmlns:a16="http://schemas.microsoft.com/office/drawing/2014/main" id="{C0FFA6FE-31D1-21F5-CBDC-9B4CAE605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8" name="Freeform 75">
              <a:extLst>
                <a:ext uri="{FF2B5EF4-FFF2-40B4-BE49-F238E27FC236}">
                  <a16:creationId xmlns:a16="http://schemas.microsoft.com/office/drawing/2014/main" id="{4A9A871D-C7D7-217B-50F1-8B22F5CB9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9" name="Freeform 76">
              <a:extLst>
                <a:ext uri="{FF2B5EF4-FFF2-40B4-BE49-F238E27FC236}">
                  <a16:creationId xmlns:a16="http://schemas.microsoft.com/office/drawing/2014/main" id="{7A5055AA-E2F7-5C2D-C6F5-3103ACFF9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872313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3884;p27">
            <a:extLst>
              <a:ext uri="{FF2B5EF4-FFF2-40B4-BE49-F238E27FC236}">
                <a16:creationId xmlns:a16="http://schemas.microsoft.com/office/drawing/2014/main" id="{DA0ACAB4-1A03-8CDD-1D04-73ACAC32414B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" name="Google Shape;13885;p27">
            <a:extLst>
              <a:ext uri="{FF2B5EF4-FFF2-40B4-BE49-F238E27FC236}">
                <a16:creationId xmlns:a16="http://schemas.microsoft.com/office/drawing/2014/main" id="{7DBAAF3E-581E-AF33-B9F9-4CCA5C23A42F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7" name="Google Shape;13886;p27">
              <a:extLst>
                <a:ext uri="{FF2B5EF4-FFF2-40B4-BE49-F238E27FC236}">
                  <a16:creationId xmlns:a16="http://schemas.microsoft.com/office/drawing/2014/main" id="{9D976C0B-15E7-5EDA-76D8-5317DB9E77B0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7;p27">
              <a:extLst>
                <a:ext uri="{FF2B5EF4-FFF2-40B4-BE49-F238E27FC236}">
                  <a16:creationId xmlns:a16="http://schemas.microsoft.com/office/drawing/2014/main" id="{BF5D126E-3844-CC2F-79C4-787CDBF3E2EF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8;p27">
              <a:extLst>
                <a:ext uri="{FF2B5EF4-FFF2-40B4-BE49-F238E27FC236}">
                  <a16:creationId xmlns:a16="http://schemas.microsoft.com/office/drawing/2014/main" id="{93B08057-6EC2-D510-AD1B-87E87BCAE96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9;p27">
              <a:extLst>
                <a:ext uri="{FF2B5EF4-FFF2-40B4-BE49-F238E27FC236}">
                  <a16:creationId xmlns:a16="http://schemas.microsoft.com/office/drawing/2014/main" id="{C5EA0A28-9DDD-038A-E2AB-BDF2906AB527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0;p27">
              <a:extLst>
                <a:ext uri="{FF2B5EF4-FFF2-40B4-BE49-F238E27FC236}">
                  <a16:creationId xmlns:a16="http://schemas.microsoft.com/office/drawing/2014/main" id="{6DFD6797-5BAE-DDC4-6C83-C00F006B840E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1;p27">
              <a:extLst>
                <a:ext uri="{FF2B5EF4-FFF2-40B4-BE49-F238E27FC236}">
                  <a16:creationId xmlns:a16="http://schemas.microsoft.com/office/drawing/2014/main" id="{AEB12EB0-30F8-7961-1394-A3534F83CBA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2;p27">
              <a:extLst>
                <a:ext uri="{FF2B5EF4-FFF2-40B4-BE49-F238E27FC236}">
                  <a16:creationId xmlns:a16="http://schemas.microsoft.com/office/drawing/2014/main" id="{68190B15-6BA3-60A8-B14C-8E04BDA928B0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3;p27">
              <a:extLst>
                <a:ext uri="{FF2B5EF4-FFF2-40B4-BE49-F238E27FC236}">
                  <a16:creationId xmlns:a16="http://schemas.microsoft.com/office/drawing/2014/main" id="{6F0A13A5-B5CD-11A2-DC7D-6035F00E47B8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4;p27">
              <a:extLst>
                <a:ext uri="{FF2B5EF4-FFF2-40B4-BE49-F238E27FC236}">
                  <a16:creationId xmlns:a16="http://schemas.microsoft.com/office/drawing/2014/main" id="{1A553A67-D88B-9090-6228-FCA906EE0261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5;p27">
              <a:extLst>
                <a:ext uri="{FF2B5EF4-FFF2-40B4-BE49-F238E27FC236}">
                  <a16:creationId xmlns:a16="http://schemas.microsoft.com/office/drawing/2014/main" id="{0A8C6E96-7EED-5D54-48DA-90AB538D872A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6;p27">
              <a:extLst>
                <a:ext uri="{FF2B5EF4-FFF2-40B4-BE49-F238E27FC236}">
                  <a16:creationId xmlns:a16="http://schemas.microsoft.com/office/drawing/2014/main" id="{FB05F241-3A17-599E-2CCC-E1940F605C1B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7;p27">
              <a:extLst>
                <a:ext uri="{FF2B5EF4-FFF2-40B4-BE49-F238E27FC236}">
                  <a16:creationId xmlns:a16="http://schemas.microsoft.com/office/drawing/2014/main" id="{899825D1-FB5E-B9F0-A551-DD490A656F8E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8;p27">
              <a:extLst>
                <a:ext uri="{FF2B5EF4-FFF2-40B4-BE49-F238E27FC236}">
                  <a16:creationId xmlns:a16="http://schemas.microsoft.com/office/drawing/2014/main" id="{CA5304AA-14EF-A124-8A11-3308F3515D9E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9;p27">
              <a:extLst>
                <a:ext uri="{FF2B5EF4-FFF2-40B4-BE49-F238E27FC236}">
                  <a16:creationId xmlns:a16="http://schemas.microsoft.com/office/drawing/2014/main" id="{11C47AD4-95B7-948E-6157-BB6D92454CF4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0;p27">
              <a:extLst>
                <a:ext uri="{FF2B5EF4-FFF2-40B4-BE49-F238E27FC236}">
                  <a16:creationId xmlns:a16="http://schemas.microsoft.com/office/drawing/2014/main" id="{00F8C4C4-0318-E917-1A57-F9F71598AF0C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1;p27">
              <a:extLst>
                <a:ext uri="{FF2B5EF4-FFF2-40B4-BE49-F238E27FC236}">
                  <a16:creationId xmlns:a16="http://schemas.microsoft.com/office/drawing/2014/main" id="{8F68383C-8518-501B-2106-0EC542F8CDF1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2;p27">
              <a:extLst>
                <a:ext uri="{FF2B5EF4-FFF2-40B4-BE49-F238E27FC236}">
                  <a16:creationId xmlns:a16="http://schemas.microsoft.com/office/drawing/2014/main" id="{69A6EACE-1A24-1CF6-E51E-F7B577F49E7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3;p27">
              <a:extLst>
                <a:ext uri="{FF2B5EF4-FFF2-40B4-BE49-F238E27FC236}">
                  <a16:creationId xmlns:a16="http://schemas.microsoft.com/office/drawing/2014/main" id="{09486231-D2A9-A36D-BD76-E87F63207F97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4;p27">
              <a:extLst>
                <a:ext uri="{FF2B5EF4-FFF2-40B4-BE49-F238E27FC236}">
                  <a16:creationId xmlns:a16="http://schemas.microsoft.com/office/drawing/2014/main" id="{B70DD2F7-7AC6-B559-7836-5E4BE9CD91CC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5;p27">
              <a:extLst>
                <a:ext uri="{FF2B5EF4-FFF2-40B4-BE49-F238E27FC236}">
                  <a16:creationId xmlns:a16="http://schemas.microsoft.com/office/drawing/2014/main" id="{2D5E4CE4-462E-FA8D-5A47-029DA136BA74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6;p27">
              <a:extLst>
                <a:ext uri="{FF2B5EF4-FFF2-40B4-BE49-F238E27FC236}">
                  <a16:creationId xmlns:a16="http://schemas.microsoft.com/office/drawing/2014/main" id="{61F1D19A-DDB6-8A84-A149-E2A2AF345F10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7;p27">
              <a:extLst>
                <a:ext uri="{FF2B5EF4-FFF2-40B4-BE49-F238E27FC236}">
                  <a16:creationId xmlns:a16="http://schemas.microsoft.com/office/drawing/2014/main" id="{6C5B2380-EBD0-A823-C9F8-4DAAB947098B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8;p27">
              <a:extLst>
                <a:ext uri="{FF2B5EF4-FFF2-40B4-BE49-F238E27FC236}">
                  <a16:creationId xmlns:a16="http://schemas.microsoft.com/office/drawing/2014/main" id="{A9240D21-175B-7834-6A8F-C6E0261E15C2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09;p27">
              <a:extLst>
                <a:ext uri="{FF2B5EF4-FFF2-40B4-BE49-F238E27FC236}">
                  <a16:creationId xmlns:a16="http://schemas.microsoft.com/office/drawing/2014/main" id="{3FB12A96-770A-F884-E834-7EE895575B11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10;p27">
            <a:extLst>
              <a:ext uri="{FF2B5EF4-FFF2-40B4-BE49-F238E27FC236}">
                <a16:creationId xmlns:a16="http://schemas.microsoft.com/office/drawing/2014/main" id="{5189B661-8A6F-6CBB-C011-33D902583AF2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68" name="Google Shape;13911;p27">
              <a:extLst>
                <a:ext uri="{FF2B5EF4-FFF2-40B4-BE49-F238E27FC236}">
                  <a16:creationId xmlns:a16="http://schemas.microsoft.com/office/drawing/2014/main" id="{56E76025-BFA9-87F4-7F98-5E94D57D1920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12;p27">
              <a:extLst>
                <a:ext uri="{FF2B5EF4-FFF2-40B4-BE49-F238E27FC236}">
                  <a16:creationId xmlns:a16="http://schemas.microsoft.com/office/drawing/2014/main" id="{582C230E-867A-E95D-7E1C-D4AAB4B16FD7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13;p27">
              <a:extLst>
                <a:ext uri="{FF2B5EF4-FFF2-40B4-BE49-F238E27FC236}">
                  <a16:creationId xmlns:a16="http://schemas.microsoft.com/office/drawing/2014/main" id="{33CFE6DE-EBB5-E9B4-598C-6D70BD88E4ED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5" name="Google Shape;13914;p27">
            <a:extLst>
              <a:ext uri="{FF2B5EF4-FFF2-40B4-BE49-F238E27FC236}">
                <a16:creationId xmlns:a16="http://schemas.microsoft.com/office/drawing/2014/main" id="{25F11E40-5D36-646C-39B1-B623A85954AE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76" name="Google Shape;13915;p27">
              <a:extLst>
                <a:ext uri="{FF2B5EF4-FFF2-40B4-BE49-F238E27FC236}">
                  <a16:creationId xmlns:a16="http://schemas.microsoft.com/office/drawing/2014/main" id="{3B3DD976-2F37-C911-0F4E-6083031AE11B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16;p27">
              <a:extLst>
                <a:ext uri="{FF2B5EF4-FFF2-40B4-BE49-F238E27FC236}">
                  <a16:creationId xmlns:a16="http://schemas.microsoft.com/office/drawing/2014/main" id="{D4FFF678-62C3-BC49-AA60-C4BB0195FFB5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17;p27">
            <a:extLst>
              <a:ext uri="{FF2B5EF4-FFF2-40B4-BE49-F238E27FC236}">
                <a16:creationId xmlns:a16="http://schemas.microsoft.com/office/drawing/2014/main" id="{9BF853DC-ACFD-054D-A3C0-FA9BEF84EC69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79" name="Google Shape;13918;p27">
              <a:extLst>
                <a:ext uri="{FF2B5EF4-FFF2-40B4-BE49-F238E27FC236}">
                  <a16:creationId xmlns:a16="http://schemas.microsoft.com/office/drawing/2014/main" id="{932D3902-D35E-EE0A-492E-0B259C491A7E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19;p27">
              <a:extLst>
                <a:ext uri="{FF2B5EF4-FFF2-40B4-BE49-F238E27FC236}">
                  <a16:creationId xmlns:a16="http://schemas.microsoft.com/office/drawing/2014/main" id="{14FD4C4F-2CF6-027D-CBC3-51F953D1B22B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20;p27">
              <a:extLst>
                <a:ext uri="{FF2B5EF4-FFF2-40B4-BE49-F238E27FC236}">
                  <a16:creationId xmlns:a16="http://schemas.microsoft.com/office/drawing/2014/main" id="{E89A3317-409B-3CD6-701E-4D5454C1A0D1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21;p27">
              <a:extLst>
                <a:ext uri="{FF2B5EF4-FFF2-40B4-BE49-F238E27FC236}">
                  <a16:creationId xmlns:a16="http://schemas.microsoft.com/office/drawing/2014/main" id="{7B8A7746-7A9E-43A1-20E0-DC0390F1C205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22;p27">
              <a:extLst>
                <a:ext uri="{FF2B5EF4-FFF2-40B4-BE49-F238E27FC236}">
                  <a16:creationId xmlns:a16="http://schemas.microsoft.com/office/drawing/2014/main" id="{7C437ED5-419A-E873-8CAD-8106586C502E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23;p27">
              <a:extLst>
                <a:ext uri="{FF2B5EF4-FFF2-40B4-BE49-F238E27FC236}">
                  <a16:creationId xmlns:a16="http://schemas.microsoft.com/office/drawing/2014/main" id="{0FA62B56-9941-0A48-348C-EB9BF36E778A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24;p27">
              <a:extLst>
                <a:ext uri="{FF2B5EF4-FFF2-40B4-BE49-F238E27FC236}">
                  <a16:creationId xmlns:a16="http://schemas.microsoft.com/office/drawing/2014/main" id="{F5DA99B5-3905-70F1-C046-49B12233344D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25;p27">
              <a:extLst>
                <a:ext uri="{FF2B5EF4-FFF2-40B4-BE49-F238E27FC236}">
                  <a16:creationId xmlns:a16="http://schemas.microsoft.com/office/drawing/2014/main" id="{38317DC2-24FA-EE5A-CD6B-DE9A7B220EDF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7" name="Google Shape;13926;p27">
            <a:extLst>
              <a:ext uri="{FF2B5EF4-FFF2-40B4-BE49-F238E27FC236}">
                <a16:creationId xmlns:a16="http://schemas.microsoft.com/office/drawing/2014/main" id="{60DEA17F-4EF4-F530-04AB-9F0BCC41ADC9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88" name="Google Shape;13927;p27">
              <a:extLst>
                <a:ext uri="{FF2B5EF4-FFF2-40B4-BE49-F238E27FC236}">
                  <a16:creationId xmlns:a16="http://schemas.microsoft.com/office/drawing/2014/main" id="{BFEBDC85-D7B2-EE10-F30B-1D96111ABDF4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28;p27">
              <a:extLst>
                <a:ext uri="{FF2B5EF4-FFF2-40B4-BE49-F238E27FC236}">
                  <a16:creationId xmlns:a16="http://schemas.microsoft.com/office/drawing/2014/main" id="{0652DB12-24FA-2CFC-58FC-4546F6F53D95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29;p27">
              <a:extLst>
                <a:ext uri="{FF2B5EF4-FFF2-40B4-BE49-F238E27FC236}">
                  <a16:creationId xmlns:a16="http://schemas.microsoft.com/office/drawing/2014/main" id="{F8289125-D0F4-5F81-BA03-A1102E49AF51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30;p27">
              <a:extLst>
                <a:ext uri="{FF2B5EF4-FFF2-40B4-BE49-F238E27FC236}">
                  <a16:creationId xmlns:a16="http://schemas.microsoft.com/office/drawing/2014/main" id="{13C40F7E-9631-A287-FED0-9F41668C5599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31;p27">
              <a:extLst>
                <a:ext uri="{FF2B5EF4-FFF2-40B4-BE49-F238E27FC236}">
                  <a16:creationId xmlns:a16="http://schemas.microsoft.com/office/drawing/2014/main" id="{18909C9F-0F41-426C-AC60-D672BFC3093E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32;p27">
              <a:extLst>
                <a:ext uri="{FF2B5EF4-FFF2-40B4-BE49-F238E27FC236}">
                  <a16:creationId xmlns:a16="http://schemas.microsoft.com/office/drawing/2014/main" id="{0DEE43C7-8BCD-6D56-79E7-39DF579E181D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4" name="Google Shape;13933;p27">
            <a:extLst>
              <a:ext uri="{FF2B5EF4-FFF2-40B4-BE49-F238E27FC236}">
                <a16:creationId xmlns:a16="http://schemas.microsoft.com/office/drawing/2014/main" id="{B04DE1F4-B6ED-52DB-7CBF-79E512AD9980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95" name="Google Shape;13934;p27">
              <a:extLst>
                <a:ext uri="{FF2B5EF4-FFF2-40B4-BE49-F238E27FC236}">
                  <a16:creationId xmlns:a16="http://schemas.microsoft.com/office/drawing/2014/main" id="{51A0A637-780F-6B8F-817A-B8CEADBCC6C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35;p27">
              <a:extLst>
                <a:ext uri="{FF2B5EF4-FFF2-40B4-BE49-F238E27FC236}">
                  <a16:creationId xmlns:a16="http://schemas.microsoft.com/office/drawing/2014/main" id="{4210E381-0A9A-54C4-5A4D-BCBFAB3C2F4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36;p27">
              <a:extLst>
                <a:ext uri="{FF2B5EF4-FFF2-40B4-BE49-F238E27FC236}">
                  <a16:creationId xmlns:a16="http://schemas.microsoft.com/office/drawing/2014/main" id="{037DF4E6-621B-2261-9B4E-34051648B7D0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37;p27">
              <a:extLst>
                <a:ext uri="{FF2B5EF4-FFF2-40B4-BE49-F238E27FC236}">
                  <a16:creationId xmlns:a16="http://schemas.microsoft.com/office/drawing/2014/main" id="{A28DC4B1-072E-601A-EDB3-FB174C834AEF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9" name="Google Shape;13938;p27">
            <a:extLst>
              <a:ext uri="{FF2B5EF4-FFF2-40B4-BE49-F238E27FC236}">
                <a16:creationId xmlns:a16="http://schemas.microsoft.com/office/drawing/2014/main" id="{9460B2E2-92B1-EF71-A871-7FDEB3A811BB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00" name="Google Shape;13939;p27">
            <a:extLst>
              <a:ext uri="{FF2B5EF4-FFF2-40B4-BE49-F238E27FC236}">
                <a16:creationId xmlns:a16="http://schemas.microsoft.com/office/drawing/2014/main" id="{A54BC9BB-ECD7-F5BD-8799-384432BD27A2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101" name="Google Shape;13940;p27">
              <a:extLst>
                <a:ext uri="{FF2B5EF4-FFF2-40B4-BE49-F238E27FC236}">
                  <a16:creationId xmlns:a16="http://schemas.microsoft.com/office/drawing/2014/main" id="{08667C92-2B83-D3C4-EE66-89A8FDC6CD8D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41;p27">
              <a:extLst>
                <a:ext uri="{FF2B5EF4-FFF2-40B4-BE49-F238E27FC236}">
                  <a16:creationId xmlns:a16="http://schemas.microsoft.com/office/drawing/2014/main" id="{B520982C-3FC9-F854-8D5B-58B9E72C0381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942;p27">
              <a:extLst>
                <a:ext uri="{FF2B5EF4-FFF2-40B4-BE49-F238E27FC236}">
                  <a16:creationId xmlns:a16="http://schemas.microsoft.com/office/drawing/2014/main" id="{C263A90F-8DF0-5F7B-25DA-D7553C9620EA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4" name="Google Shape;13943;p27">
            <a:extLst>
              <a:ext uri="{FF2B5EF4-FFF2-40B4-BE49-F238E27FC236}">
                <a16:creationId xmlns:a16="http://schemas.microsoft.com/office/drawing/2014/main" id="{38D3AA53-05A8-331F-82DC-7A1B229B8395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05" name="Google Shape;13944;p27">
              <a:extLst>
                <a:ext uri="{FF2B5EF4-FFF2-40B4-BE49-F238E27FC236}">
                  <a16:creationId xmlns:a16="http://schemas.microsoft.com/office/drawing/2014/main" id="{224D0EFC-D135-3BEC-CECB-1DFF0520BC97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45;p27">
              <a:extLst>
                <a:ext uri="{FF2B5EF4-FFF2-40B4-BE49-F238E27FC236}">
                  <a16:creationId xmlns:a16="http://schemas.microsoft.com/office/drawing/2014/main" id="{4B32D41E-689B-BA16-0D1F-ECF1F435E7BA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46;p27">
              <a:extLst>
                <a:ext uri="{FF2B5EF4-FFF2-40B4-BE49-F238E27FC236}">
                  <a16:creationId xmlns:a16="http://schemas.microsoft.com/office/drawing/2014/main" id="{DBCB39E6-1CB5-0EAB-300B-59EDD489AE8A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8" name="Google Shape;13947;p27">
            <a:extLst>
              <a:ext uri="{FF2B5EF4-FFF2-40B4-BE49-F238E27FC236}">
                <a16:creationId xmlns:a16="http://schemas.microsoft.com/office/drawing/2014/main" id="{84C7D2C7-8EDA-8152-C647-4611DA99C1EC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09" name="Google Shape;13948;p27">
              <a:extLst>
                <a:ext uri="{FF2B5EF4-FFF2-40B4-BE49-F238E27FC236}">
                  <a16:creationId xmlns:a16="http://schemas.microsoft.com/office/drawing/2014/main" id="{1E1A27FD-9407-AA37-BDA1-9A615BD0DB13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0" name="Google Shape;13949;p27">
              <a:extLst>
                <a:ext uri="{FF2B5EF4-FFF2-40B4-BE49-F238E27FC236}">
                  <a16:creationId xmlns:a16="http://schemas.microsoft.com/office/drawing/2014/main" id="{59F4AB02-7AD2-94EF-DDD3-E67343169434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1" name="Google Shape;13950;p27">
              <a:extLst>
                <a:ext uri="{FF2B5EF4-FFF2-40B4-BE49-F238E27FC236}">
                  <a16:creationId xmlns:a16="http://schemas.microsoft.com/office/drawing/2014/main" id="{88078F91-8A65-2645-445D-2BB82E83BC67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951;p27">
              <a:extLst>
                <a:ext uri="{FF2B5EF4-FFF2-40B4-BE49-F238E27FC236}">
                  <a16:creationId xmlns:a16="http://schemas.microsoft.com/office/drawing/2014/main" id="{1AD6EF8B-32FA-A29F-02B6-72E8FA60A04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952;p27">
              <a:extLst>
                <a:ext uri="{FF2B5EF4-FFF2-40B4-BE49-F238E27FC236}">
                  <a16:creationId xmlns:a16="http://schemas.microsoft.com/office/drawing/2014/main" id="{A64D982A-0564-B61C-DFD5-90CBE6392076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953;p27">
              <a:extLst>
                <a:ext uri="{FF2B5EF4-FFF2-40B4-BE49-F238E27FC236}">
                  <a16:creationId xmlns:a16="http://schemas.microsoft.com/office/drawing/2014/main" id="{20656EC8-25B3-348B-2F7E-E2CCAF945F7B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5" name="Google Shape;13954;p27">
            <a:extLst>
              <a:ext uri="{FF2B5EF4-FFF2-40B4-BE49-F238E27FC236}">
                <a16:creationId xmlns:a16="http://schemas.microsoft.com/office/drawing/2014/main" id="{0092172C-C029-0BD6-3C0E-A3C293DAA993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16" name="Google Shape;13955;p27">
              <a:extLst>
                <a:ext uri="{FF2B5EF4-FFF2-40B4-BE49-F238E27FC236}">
                  <a16:creationId xmlns:a16="http://schemas.microsoft.com/office/drawing/2014/main" id="{E8604B81-4F21-15EC-2197-01647498F69A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7" name="Google Shape;13956;p27">
              <a:extLst>
                <a:ext uri="{FF2B5EF4-FFF2-40B4-BE49-F238E27FC236}">
                  <a16:creationId xmlns:a16="http://schemas.microsoft.com/office/drawing/2014/main" id="{D5AD5F3F-22F3-6AD3-4DDD-2CA79CF1CEA5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8" name="Google Shape;13957;p27">
              <a:extLst>
                <a:ext uri="{FF2B5EF4-FFF2-40B4-BE49-F238E27FC236}">
                  <a16:creationId xmlns:a16="http://schemas.microsoft.com/office/drawing/2014/main" id="{081BD75E-8782-1737-29E7-0C60CE8F23ED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9" name="Google Shape;13958;p27">
              <a:extLst>
                <a:ext uri="{FF2B5EF4-FFF2-40B4-BE49-F238E27FC236}">
                  <a16:creationId xmlns:a16="http://schemas.microsoft.com/office/drawing/2014/main" id="{83F201DC-4A40-8E97-111B-55F151209C48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0" name="Google Shape;13959;p27">
              <a:extLst>
                <a:ext uri="{FF2B5EF4-FFF2-40B4-BE49-F238E27FC236}">
                  <a16:creationId xmlns:a16="http://schemas.microsoft.com/office/drawing/2014/main" id="{4399BB84-6CCE-C916-2DAD-6EB478CFBE41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1" name="Google Shape;13960;p27">
            <a:extLst>
              <a:ext uri="{FF2B5EF4-FFF2-40B4-BE49-F238E27FC236}">
                <a16:creationId xmlns:a16="http://schemas.microsoft.com/office/drawing/2014/main" id="{730FD047-3DC3-76C3-1DA5-DAD67D5E350A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22" name="Google Shape;13961;p27">
              <a:extLst>
                <a:ext uri="{FF2B5EF4-FFF2-40B4-BE49-F238E27FC236}">
                  <a16:creationId xmlns:a16="http://schemas.microsoft.com/office/drawing/2014/main" id="{6053C7E5-C1D2-0DB1-00A5-37F49BD672B3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" name="Google Shape;13962;p27">
              <a:extLst>
                <a:ext uri="{FF2B5EF4-FFF2-40B4-BE49-F238E27FC236}">
                  <a16:creationId xmlns:a16="http://schemas.microsoft.com/office/drawing/2014/main" id="{06BAC9D1-0A97-7842-48D4-1F302C9A00FE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" name="Google Shape;13963;p27">
              <a:extLst>
                <a:ext uri="{FF2B5EF4-FFF2-40B4-BE49-F238E27FC236}">
                  <a16:creationId xmlns:a16="http://schemas.microsoft.com/office/drawing/2014/main" id="{FBE2C42D-B65F-7A14-322E-D25A4A1ED8B8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" name="Google Shape;13964;p27">
              <a:extLst>
                <a:ext uri="{FF2B5EF4-FFF2-40B4-BE49-F238E27FC236}">
                  <a16:creationId xmlns:a16="http://schemas.microsoft.com/office/drawing/2014/main" id="{347669DD-EBB3-2AC1-833B-EDFABFE24011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" name="Google Shape;13965;p27">
              <a:extLst>
                <a:ext uri="{FF2B5EF4-FFF2-40B4-BE49-F238E27FC236}">
                  <a16:creationId xmlns:a16="http://schemas.microsoft.com/office/drawing/2014/main" id="{5E183189-DAF4-4816-475C-126B92CE59D8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" name="Google Shape;13966;p27">
              <a:extLst>
                <a:ext uri="{FF2B5EF4-FFF2-40B4-BE49-F238E27FC236}">
                  <a16:creationId xmlns:a16="http://schemas.microsoft.com/office/drawing/2014/main" id="{E4B9B5C2-B8DC-D7D0-E977-6BE1F29C8C87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" name="Google Shape;13967;p27">
              <a:extLst>
                <a:ext uri="{FF2B5EF4-FFF2-40B4-BE49-F238E27FC236}">
                  <a16:creationId xmlns:a16="http://schemas.microsoft.com/office/drawing/2014/main" id="{37E15170-2EA7-4381-C6CF-E50449DED0BD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" name="Google Shape;13968;p27">
              <a:extLst>
                <a:ext uri="{FF2B5EF4-FFF2-40B4-BE49-F238E27FC236}">
                  <a16:creationId xmlns:a16="http://schemas.microsoft.com/office/drawing/2014/main" id="{44F95C17-2B8B-9D11-4D1A-02214740AA6B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3969;p27">
              <a:extLst>
                <a:ext uri="{FF2B5EF4-FFF2-40B4-BE49-F238E27FC236}">
                  <a16:creationId xmlns:a16="http://schemas.microsoft.com/office/drawing/2014/main" id="{A561D811-4BF4-5F6D-4A1D-6D58FA9CA139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3970;p27">
              <a:extLst>
                <a:ext uri="{FF2B5EF4-FFF2-40B4-BE49-F238E27FC236}">
                  <a16:creationId xmlns:a16="http://schemas.microsoft.com/office/drawing/2014/main" id="{CB25DFA5-EE16-06D5-58C8-4FAFA9169197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2" name="Google Shape;13971;p27">
            <a:extLst>
              <a:ext uri="{FF2B5EF4-FFF2-40B4-BE49-F238E27FC236}">
                <a16:creationId xmlns:a16="http://schemas.microsoft.com/office/drawing/2014/main" id="{FA275FA9-FB01-6C22-3109-7B9A0FA8832F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33" name="Google Shape;13972;p27">
              <a:extLst>
                <a:ext uri="{FF2B5EF4-FFF2-40B4-BE49-F238E27FC236}">
                  <a16:creationId xmlns:a16="http://schemas.microsoft.com/office/drawing/2014/main" id="{B50DF717-6FC9-4689-B526-082CC1D0ACB7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3973;p27">
              <a:extLst>
                <a:ext uri="{FF2B5EF4-FFF2-40B4-BE49-F238E27FC236}">
                  <a16:creationId xmlns:a16="http://schemas.microsoft.com/office/drawing/2014/main" id="{AB125620-EF73-31EC-E8EB-DABD42AB20B7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3974;p27">
              <a:extLst>
                <a:ext uri="{FF2B5EF4-FFF2-40B4-BE49-F238E27FC236}">
                  <a16:creationId xmlns:a16="http://schemas.microsoft.com/office/drawing/2014/main" id="{F0B76869-92DD-CCA3-09A8-BF3642AB455D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3975;p27">
              <a:extLst>
                <a:ext uri="{FF2B5EF4-FFF2-40B4-BE49-F238E27FC236}">
                  <a16:creationId xmlns:a16="http://schemas.microsoft.com/office/drawing/2014/main" id="{1720B54C-B92B-63FD-B2F0-0E16BB373A2A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3976;p27">
              <a:extLst>
                <a:ext uri="{FF2B5EF4-FFF2-40B4-BE49-F238E27FC236}">
                  <a16:creationId xmlns:a16="http://schemas.microsoft.com/office/drawing/2014/main" id="{99D5D47A-6A85-DC7B-6B41-5C375AD657E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" name="Google Shape;13977;p27">
            <a:extLst>
              <a:ext uri="{FF2B5EF4-FFF2-40B4-BE49-F238E27FC236}">
                <a16:creationId xmlns:a16="http://schemas.microsoft.com/office/drawing/2014/main" id="{FF1AA18D-1074-587F-00E4-8C90072C8568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3978;p27">
            <a:extLst>
              <a:ext uri="{FF2B5EF4-FFF2-40B4-BE49-F238E27FC236}">
                <a16:creationId xmlns:a16="http://schemas.microsoft.com/office/drawing/2014/main" id="{DBA89C61-6CEA-287B-D421-7F5B641E854C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3979;p27">
            <a:extLst>
              <a:ext uri="{FF2B5EF4-FFF2-40B4-BE49-F238E27FC236}">
                <a16:creationId xmlns:a16="http://schemas.microsoft.com/office/drawing/2014/main" id="{9057BC05-2B20-322F-F3F7-23A0D1CC0FEF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3980;p27">
            <a:extLst>
              <a:ext uri="{FF2B5EF4-FFF2-40B4-BE49-F238E27FC236}">
                <a16:creationId xmlns:a16="http://schemas.microsoft.com/office/drawing/2014/main" id="{E4EA14FB-36AA-5052-CD3D-969035EE5731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3981;p27">
            <a:extLst>
              <a:ext uri="{FF2B5EF4-FFF2-40B4-BE49-F238E27FC236}">
                <a16:creationId xmlns:a16="http://schemas.microsoft.com/office/drawing/2014/main" id="{92B556A0-1ECA-2DAC-0613-9A451640E143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3" name="Google Shape;13982;p27">
            <a:extLst>
              <a:ext uri="{FF2B5EF4-FFF2-40B4-BE49-F238E27FC236}">
                <a16:creationId xmlns:a16="http://schemas.microsoft.com/office/drawing/2014/main" id="{F59ABA1E-6D81-0214-731D-E5522C07FBA4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4" name="Google Shape;13983;p27">
            <a:extLst>
              <a:ext uri="{FF2B5EF4-FFF2-40B4-BE49-F238E27FC236}">
                <a16:creationId xmlns:a16="http://schemas.microsoft.com/office/drawing/2014/main" id="{BA7C3417-73C6-5DD3-B85B-BDB70CF08C97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5" name="Google Shape;13984;p27">
            <a:extLst>
              <a:ext uri="{FF2B5EF4-FFF2-40B4-BE49-F238E27FC236}">
                <a16:creationId xmlns:a16="http://schemas.microsoft.com/office/drawing/2014/main" id="{FB2F55D9-CA13-71DF-111C-E6E3D34FB2D5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6" name="Google Shape;13985;p27">
            <a:extLst>
              <a:ext uri="{FF2B5EF4-FFF2-40B4-BE49-F238E27FC236}">
                <a16:creationId xmlns:a16="http://schemas.microsoft.com/office/drawing/2014/main" id="{70F1FEF2-575E-E011-E937-E813133B9AC3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7" name="Google Shape;13986;p27">
            <a:extLst>
              <a:ext uri="{FF2B5EF4-FFF2-40B4-BE49-F238E27FC236}">
                <a16:creationId xmlns:a16="http://schemas.microsoft.com/office/drawing/2014/main" id="{BF0EDC0D-BB6A-49DC-00D3-54C9CF18E101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8" name="Google Shape;13987;p27">
            <a:extLst>
              <a:ext uri="{FF2B5EF4-FFF2-40B4-BE49-F238E27FC236}">
                <a16:creationId xmlns:a16="http://schemas.microsoft.com/office/drawing/2014/main" id="{5D5A1BDE-B618-2699-B871-329602FD2AEB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9" name="Google Shape;13988;p27">
            <a:extLst>
              <a:ext uri="{FF2B5EF4-FFF2-40B4-BE49-F238E27FC236}">
                <a16:creationId xmlns:a16="http://schemas.microsoft.com/office/drawing/2014/main" id="{FBECF28F-5A4B-0C10-1F0F-E50AF0F2DCCA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0" name="Google Shape;13989;p27">
            <a:extLst>
              <a:ext uri="{FF2B5EF4-FFF2-40B4-BE49-F238E27FC236}">
                <a16:creationId xmlns:a16="http://schemas.microsoft.com/office/drawing/2014/main" id="{EC93A28B-9064-A3B8-5B5E-41CC40BB1FD6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1" name="Google Shape;13990;p27">
            <a:extLst>
              <a:ext uri="{FF2B5EF4-FFF2-40B4-BE49-F238E27FC236}">
                <a16:creationId xmlns:a16="http://schemas.microsoft.com/office/drawing/2014/main" id="{0B68B5C8-740D-DDDC-4B24-977316FCE0C9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2" name="Google Shape;13991;p27">
            <a:extLst>
              <a:ext uri="{FF2B5EF4-FFF2-40B4-BE49-F238E27FC236}">
                <a16:creationId xmlns:a16="http://schemas.microsoft.com/office/drawing/2014/main" id="{E5ED88EF-AC7F-B0D7-63CE-3E5BB87821E5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3" name="Google Shape;13992;p27">
            <a:extLst>
              <a:ext uri="{FF2B5EF4-FFF2-40B4-BE49-F238E27FC236}">
                <a16:creationId xmlns:a16="http://schemas.microsoft.com/office/drawing/2014/main" id="{36C82F81-ED83-2C61-1049-5DA6629288F8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4" name="Google Shape;13993;p27">
            <a:extLst>
              <a:ext uri="{FF2B5EF4-FFF2-40B4-BE49-F238E27FC236}">
                <a16:creationId xmlns:a16="http://schemas.microsoft.com/office/drawing/2014/main" id="{462DE6E7-8E1C-2746-C1B3-34CF671F2D0E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5" name="Google Shape;13994;p27">
            <a:extLst>
              <a:ext uri="{FF2B5EF4-FFF2-40B4-BE49-F238E27FC236}">
                <a16:creationId xmlns:a16="http://schemas.microsoft.com/office/drawing/2014/main" id="{97EDF71D-64E7-A9E5-D5FD-597AC29895C5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6" name="Google Shape;13995;p27">
            <a:extLst>
              <a:ext uri="{FF2B5EF4-FFF2-40B4-BE49-F238E27FC236}">
                <a16:creationId xmlns:a16="http://schemas.microsoft.com/office/drawing/2014/main" id="{863F2173-E077-C7E3-1E26-18905CE42EEB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7" name="Google Shape;13996;p27">
            <a:extLst>
              <a:ext uri="{FF2B5EF4-FFF2-40B4-BE49-F238E27FC236}">
                <a16:creationId xmlns:a16="http://schemas.microsoft.com/office/drawing/2014/main" id="{E3776983-502D-3C04-8FCF-1C720FB13DEF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8" name="Google Shape;13997;p27">
            <a:extLst>
              <a:ext uri="{FF2B5EF4-FFF2-40B4-BE49-F238E27FC236}">
                <a16:creationId xmlns:a16="http://schemas.microsoft.com/office/drawing/2014/main" id="{77B60933-D2D6-981B-E3E7-38D0C4787ED2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9" name="Google Shape;13998;p27">
            <a:extLst>
              <a:ext uri="{FF2B5EF4-FFF2-40B4-BE49-F238E27FC236}">
                <a16:creationId xmlns:a16="http://schemas.microsoft.com/office/drawing/2014/main" id="{66A12F88-461F-3584-2E36-03A59563D270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0" name="Google Shape;13999;p27">
            <a:extLst>
              <a:ext uri="{FF2B5EF4-FFF2-40B4-BE49-F238E27FC236}">
                <a16:creationId xmlns:a16="http://schemas.microsoft.com/office/drawing/2014/main" id="{B53F45FA-EB76-7C3D-028F-31CC397C7EC4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1" name="Google Shape;14000;p27">
            <a:extLst>
              <a:ext uri="{FF2B5EF4-FFF2-40B4-BE49-F238E27FC236}">
                <a16:creationId xmlns:a16="http://schemas.microsoft.com/office/drawing/2014/main" id="{5EEECE6F-A2A0-D19D-2CDD-F6DB111C56B6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2" name="Google Shape;14001;p27">
            <a:extLst>
              <a:ext uri="{FF2B5EF4-FFF2-40B4-BE49-F238E27FC236}">
                <a16:creationId xmlns:a16="http://schemas.microsoft.com/office/drawing/2014/main" id="{E7BEA98B-0772-703A-3B08-5C2507BFEB7A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3" name="Google Shape;14002;p27">
            <a:extLst>
              <a:ext uri="{FF2B5EF4-FFF2-40B4-BE49-F238E27FC236}">
                <a16:creationId xmlns:a16="http://schemas.microsoft.com/office/drawing/2014/main" id="{C82343B4-4686-33F1-213A-8B593FB85033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4" name="Google Shape;14003;p27">
            <a:extLst>
              <a:ext uri="{FF2B5EF4-FFF2-40B4-BE49-F238E27FC236}">
                <a16:creationId xmlns:a16="http://schemas.microsoft.com/office/drawing/2014/main" id="{8ED7867E-B97F-A8CC-6992-F102B0DCAEEF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5" name="Google Shape;14004;p27">
            <a:extLst>
              <a:ext uri="{FF2B5EF4-FFF2-40B4-BE49-F238E27FC236}">
                <a16:creationId xmlns:a16="http://schemas.microsoft.com/office/drawing/2014/main" id="{09AA8E9A-4AAC-4019-8B97-BA74D26DB115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6" name="Google Shape;14005;p27">
            <a:extLst>
              <a:ext uri="{FF2B5EF4-FFF2-40B4-BE49-F238E27FC236}">
                <a16:creationId xmlns:a16="http://schemas.microsoft.com/office/drawing/2014/main" id="{F204664C-8C90-2144-8D6A-DBF6554CAAF9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7" name="Google Shape;14006;p27">
            <a:extLst>
              <a:ext uri="{FF2B5EF4-FFF2-40B4-BE49-F238E27FC236}">
                <a16:creationId xmlns:a16="http://schemas.microsoft.com/office/drawing/2014/main" id="{10DC4570-68C3-37D5-4316-E62051EF9768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8" name="Google Shape;14007;p27">
            <a:extLst>
              <a:ext uri="{FF2B5EF4-FFF2-40B4-BE49-F238E27FC236}">
                <a16:creationId xmlns:a16="http://schemas.microsoft.com/office/drawing/2014/main" id="{7665A121-7FA8-0540-4F52-A76339C92204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9" name="Google Shape;14008;p27">
            <a:extLst>
              <a:ext uri="{FF2B5EF4-FFF2-40B4-BE49-F238E27FC236}">
                <a16:creationId xmlns:a16="http://schemas.microsoft.com/office/drawing/2014/main" id="{D6DF0E70-3CB8-B6C0-CB5E-F153897E43CD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70" name="Google Shape;14009;p27">
            <a:extLst>
              <a:ext uri="{FF2B5EF4-FFF2-40B4-BE49-F238E27FC236}">
                <a16:creationId xmlns:a16="http://schemas.microsoft.com/office/drawing/2014/main" id="{530560DA-6A65-5FED-0BBF-1D7100E788E0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1" name="Google Shape;14010;p27">
            <a:extLst>
              <a:ext uri="{FF2B5EF4-FFF2-40B4-BE49-F238E27FC236}">
                <a16:creationId xmlns:a16="http://schemas.microsoft.com/office/drawing/2014/main" id="{852C279A-60EF-3048-18F7-18BD7FECDDF6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72" name="Google Shape;14011;p27">
              <a:extLst>
                <a:ext uri="{FF2B5EF4-FFF2-40B4-BE49-F238E27FC236}">
                  <a16:creationId xmlns:a16="http://schemas.microsoft.com/office/drawing/2014/main" id="{6F87E676-8AE2-12A5-01B7-54B250A23263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12;p27">
              <a:extLst>
                <a:ext uri="{FF2B5EF4-FFF2-40B4-BE49-F238E27FC236}">
                  <a16:creationId xmlns:a16="http://schemas.microsoft.com/office/drawing/2014/main" id="{9ED2F160-49F8-BE5D-7FFE-264F8005FA5C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13;p27">
              <a:extLst>
                <a:ext uri="{FF2B5EF4-FFF2-40B4-BE49-F238E27FC236}">
                  <a16:creationId xmlns:a16="http://schemas.microsoft.com/office/drawing/2014/main" id="{8F37AE24-BF41-92F5-459B-99335DB41161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14;p27">
              <a:extLst>
                <a:ext uri="{FF2B5EF4-FFF2-40B4-BE49-F238E27FC236}">
                  <a16:creationId xmlns:a16="http://schemas.microsoft.com/office/drawing/2014/main" id="{7D9CC319-2B79-9689-1AB2-CE9E6BA26A53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15;p27">
              <a:extLst>
                <a:ext uri="{FF2B5EF4-FFF2-40B4-BE49-F238E27FC236}">
                  <a16:creationId xmlns:a16="http://schemas.microsoft.com/office/drawing/2014/main" id="{839A48B3-4CE1-38EA-EED0-CFF6005AC562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16;p27">
              <a:extLst>
                <a:ext uri="{FF2B5EF4-FFF2-40B4-BE49-F238E27FC236}">
                  <a16:creationId xmlns:a16="http://schemas.microsoft.com/office/drawing/2014/main" id="{E775D8A1-7590-580A-8BB8-15EA49D399B8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17;p27">
              <a:extLst>
                <a:ext uri="{FF2B5EF4-FFF2-40B4-BE49-F238E27FC236}">
                  <a16:creationId xmlns:a16="http://schemas.microsoft.com/office/drawing/2014/main" id="{8C65FE58-AC72-8929-62D3-25800526C8A0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18;p27">
              <a:extLst>
                <a:ext uri="{FF2B5EF4-FFF2-40B4-BE49-F238E27FC236}">
                  <a16:creationId xmlns:a16="http://schemas.microsoft.com/office/drawing/2014/main" id="{C2F45873-7DD4-927D-94BD-7C8B8FDC810E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19;p27">
              <a:extLst>
                <a:ext uri="{FF2B5EF4-FFF2-40B4-BE49-F238E27FC236}">
                  <a16:creationId xmlns:a16="http://schemas.microsoft.com/office/drawing/2014/main" id="{2CF1A3C2-01FA-951A-CA81-BB5C570D3084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20;p27">
              <a:extLst>
                <a:ext uri="{FF2B5EF4-FFF2-40B4-BE49-F238E27FC236}">
                  <a16:creationId xmlns:a16="http://schemas.microsoft.com/office/drawing/2014/main" id="{5038A7FF-FD2D-B700-66A1-ABE542A89B5B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21;p27">
              <a:extLst>
                <a:ext uri="{FF2B5EF4-FFF2-40B4-BE49-F238E27FC236}">
                  <a16:creationId xmlns:a16="http://schemas.microsoft.com/office/drawing/2014/main" id="{40AD1347-E163-6419-73A1-97C6C32F8144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22;p27">
              <a:extLst>
                <a:ext uri="{FF2B5EF4-FFF2-40B4-BE49-F238E27FC236}">
                  <a16:creationId xmlns:a16="http://schemas.microsoft.com/office/drawing/2014/main" id="{100807C9-C953-AF41-DF86-95A2BC6205A3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4" name="Google Shape;14023;p27">
            <a:extLst>
              <a:ext uri="{FF2B5EF4-FFF2-40B4-BE49-F238E27FC236}">
                <a16:creationId xmlns:a16="http://schemas.microsoft.com/office/drawing/2014/main" id="{C2A325BD-E6EB-1C65-1860-417D00144A8F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85" name="Google Shape;14024;p27">
              <a:extLst>
                <a:ext uri="{FF2B5EF4-FFF2-40B4-BE49-F238E27FC236}">
                  <a16:creationId xmlns:a16="http://schemas.microsoft.com/office/drawing/2014/main" id="{6649B912-ACF6-0CC8-623E-C74E17DE5E4D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25;p27">
              <a:extLst>
                <a:ext uri="{FF2B5EF4-FFF2-40B4-BE49-F238E27FC236}">
                  <a16:creationId xmlns:a16="http://schemas.microsoft.com/office/drawing/2014/main" id="{EBA42583-232E-2CA5-B19F-32E0195A4D7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26;p27">
              <a:extLst>
                <a:ext uri="{FF2B5EF4-FFF2-40B4-BE49-F238E27FC236}">
                  <a16:creationId xmlns:a16="http://schemas.microsoft.com/office/drawing/2014/main" id="{D812B285-7BB7-93F0-750F-42262217772D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27;p27">
              <a:extLst>
                <a:ext uri="{FF2B5EF4-FFF2-40B4-BE49-F238E27FC236}">
                  <a16:creationId xmlns:a16="http://schemas.microsoft.com/office/drawing/2014/main" id="{DF058B0B-2EC4-D456-7861-6ADA07A3E37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28;p27">
              <a:extLst>
                <a:ext uri="{FF2B5EF4-FFF2-40B4-BE49-F238E27FC236}">
                  <a16:creationId xmlns:a16="http://schemas.microsoft.com/office/drawing/2014/main" id="{9318E97D-2217-6C5D-7681-0A2E9FC8C980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29;p27">
              <a:extLst>
                <a:ext uri="{FF2B5EF4-FFF2-40B4-BE49-F238E27FC236}">
                  <a16:creationId xmlns:a16="http://schemas.microsoft.com/office/drawing/2014/main" id="{34845653-C8AD-77E2-D482-F53290579109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30;p27">
              <a:extLst>
                <a:ext uri="{FF2B5EF4-FFF2-40B4-BE49-F238E27FC236}">
                  <a16:creationId xmlns:a16="http://schemas.microsoft.com/office/drawing/2014/main" id="{1DB309E5-3762-B27D-C5A2-2352247FED7B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31;p27">
              <a:extLst>
                <a:ext uri="{FF2B5EF4-FFF2-40B4-BE49-F238E27FC236}">
                  <a16:creationId xmlns:a16="http://schemas.microsoft.com/office/drawing/2014/main" id="{2AC13872-3699-4AEE-D433-94FA916E795C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32;p27">
              <a:extLst>
                <a:ext uri="{FF2B5EF4-FFF2-40B4-BE49-F238E27FC236}">
                  <a16:creationId xmlns:a16="http://schemas.microsoft.com/office/drawing/2014/main" id="{9B28E68C-A4AE-47B3-7929-F97DDDDC7405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33;p27">
              <a:extLst>
                <a:ext uri="{FF2B5EF4-FFF2-40B4-BE49-F238E27FC236}">
                  <a16:creationId xmlns:a16="http://schemas.microsoft.com/office/drawing/2014/main" id="{B9F1ABBB-668A-62B8-7015-42A0D3D83530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34;p27">
              <a:extLst>
                <a:ext uri="{FF2B5EF4-FFF2-40B4-BE49-F238E27FC236}">
                  <a16:creationId xmlns:a16="http://schemas.microsoft.com/office/drawing/2014/main" id="{7DE47BE8-D72E-CD40-9C98-152CCB0D1E91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35;p27">
              <a:extLst>
                <a:ext uri="{FF2B5EF4-FFF2-40B4-BE49-F238E27FC236}">
                  <a16:creationId xmlns:a16="http://schemas.microsoft.com/office/drawing/2014/main" id="{8D73F993-ADBD-44A6-DAB0-067383019C15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36;p27">
            <a:extLst>
              <a:ext uri="{FF2B5EF4-FFF2-40B4-BE49-F238E27FC236}">
                <a16:creationId xmlns:a16="http://schemas.microsoft.com/office/drawing/2014/main" id="{E0E06A0D-F904-48D0-5FF9-78D71ACDBC76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98" name="Google Shape;14037;p27">
              <a:extLst>
                <a:ext uri="{FF2B5EF4-FFF2-40B4-BE49-F238E27FC236}">
                  <a16:creationId xmlns:a16="http://schemas.microsoft.com/office/drawing/2014/main" id="{3889F594-62AA-BEA9-5D62-0044A5FB62ED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38;p27">
              <a:extLst>
                <a:ext uri="{FF2B5EF4-FFF2-40B4-BE49-F238E27FC236}">
                  <a16:creationId xmlns:a16="http://schemas.microsoft.com/office/drawing/2014/main" id="{8213D3A2-DB24-AA50-26B3-73D2AE7F6B61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39;p27">
              <a:extLst>
                <a:ext uri="{FF2B5EF4-FFF2-40B4-BE49-F238E27FC236}">
                  <a16:creationId xmlns:a16="http://schemas.microsoft.com/office/drawing/2014/main" id="{F1E68E78-A913-6FC5-311F-74E359114FF7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40;p27">
              <a:extLst>
                <a:ext uri="{FF2B5EF4-FFF2-40B4-BE49-F238E27FC236}">
                  <a16:creationId xmlns:a16="http://schemas.microsoft.com/office/drawing/2014/main" id="{3768AB24-DC0B-6535-2F67-69FD4C05652C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02" name="Google Shape;14041;p27">
            <a:extLst>
              <a:ext uri="{FF2B5EF4-FFF2-40B4-BE49-F238E27FC236}">
                <a16:creationId xmlns:a16="http://schemas.microsoft.com/office/drawing/2014/main" id="{DF1CF04C-32DB-22DC-043A-5B9BA20140AA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03" name="Google Shape;14042;p27">
            <a:extLst>
              <a:ext uri="{FF2B5EF4-FFF2-40B4-BE49-F238E27FC236}">
                <a16:creationId xmlns:a16="http://schemas.microsoft.com/office/drawing/2014/main" id="{956E6B22-2AC6-0F21-86BF-269FF2B89E49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204" name="Google Shape;14043;p27">
              <a:extLst>
                <a:ext uri="{FF2B5EF4-FFF2-40B4-BE49-F238E27FC236}">
                  <a16:creationId xmlns:a16="http://schemas.microsoft.com/office/drawing/2014/main" id="{873CDE6E-7220-2238-049E-C4727DF307FA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44;p27">
              <a:extLst>
                <a:ext uri="{FF2B5EF4-FFF2-40B4-BE49-F238E27FC236}">
                  <a16:creationId xmlns:a16="http://schemas.microsoft.com/office/drawing/2014/main" id="{DBEDEA6A-B1A5-7640-DE95-AAD940E426C4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45;p27">
              <a:extLst>
                <a:ext uri="{FF2B5EF4-FFF2-40B4-BE49-F238E27FC236}">
                  <a16:creationId xmlns:a16="http://schemas.microsoft.com/office/drawing/2014/main" id="{F0756ADB-BC04-011A-B9A4-B48C6257FB0C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46;p27">
              <a:extLst>
                <a:ext uri="{FF2B5EF4-FFF2-40B4-BE49-F238E27FC236}">
                  <a16:creationId xmlns:a16="http://schemas.microsoft.com/office/drawing/2014/main" id="{B22545EC-BFC3-34C4-3C5D-E44BB9B28ED8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47;p27">
              <a:extLst>
                <a:ext uri="{FF2B5EF4-FFF2-40B4-BE49-F238E27FC236}">
                  <a16:creationId xmlns:a16="http://schemas.microsoft.com/office/drawing/2014/main" id="{9C91BF3A-1A95-3C8F-8D63-25C9D4E52609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48;p27">
              <a:extLst>
                <a:ext uri="{FF2B5EF4-FFF2-40B4-BE49-F238E27FC236}">
                  <a16:creationId xmlns:a16="http://schemas.microsoft.com/office/drawing/2014/main" id="{6FD6ABAE-A88E-BA02-2C00-75678CC32C2F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49;p27">
              <a:extLst>
                <a:ext uri="{FF2B5EF4-FFF2-40B4-BE49-F238E27FC236}">
                  <a16:creationId xmlns:a16="http://schemas.microsoft.com/office/drawing/2014/main" id="{0A7761CF-1510-6C6B-402E-4EB827EC0B33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50;p27">
              <a:extLst>
                <a:ext uri="{FF2B5EF4-FFF2-40B4-BE49-F238E27FC236}">
                  <a16:creationId xmlns:a16="http://schemas.microsoft.com/office/drawing/2014/main" id="{980D4E5B-6284-21A4-CAC2-30364502A2E7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51;p27">
              <a:extLst>
                <a:ext uri="{FF2B5EF4-FFF2-40B4-BE49-F238E27FC236}">
                  <a16:creationId xmlns:a16="http://schemas.microsoft.com/office/drawing/2014/main" id="{ABB41AD5-1232-7EEE-941A-B750F6856FA4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52;p27">
              <a:extLst>
                <a:ext uri="{FF2B5EF4-FFF2-40B4-BE49-F238E27FC236}">
                  <a16:creationId xmlns:a16="http://schemas.microsoft.com/office/drawing/2014/main" id="{22C5BE88-742B-9DE8-B2DF-3026703E85CB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53;p27">
              <a:extLst>
                <a:ext uri="{FF2B5EF4-FFF2-40B4-BE49-F238E27FC236}">
                  <a16:creationId xmlns:a16="http://schemas.microsoft.com/office/drawing/2014/main" id="{73EF4A7C-2B65-2118-137D-74DDFC1512EF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54;p27">
              <a:extLst>
                <a:ext uri="{FF2B5EF4-FFF2-40B4-BE49-F238E27FC236}">
                  <a16:creationId xmlns:a16="http://schemas.microsoft.com/office/drawing/2014/main" id="{79368E2D-58C3-6567-170F-C8E53BD396D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55;p27">
              <a:extLst>
                <a:ext uri="{FF2B5EF4-FFF2-40B4-BE49-F238E27FC236}">
                  <a16:creationId xmlns:a16="http://schemas.microsoft.com/office/drawing/2014/main" id="{83398122-523A-D4A3-CBBB-469E3B48E126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56;p27">
              <a:extLst>
                <a:ext uri="{FF2B5EF4-FFF2-40B4-BE49-F238E27FC236}">
                  <a16:creationId xmlns:a16="http://schemas.microsoft.com/office/drawing/2014/main" id="{B576E1FE-B86E-1685-6BF9-3D7CEC8B9D38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57;p27">
              <a:extLst>
                <a:ext uri="{FF2B5EF4-FFF2-40B4-BE49-F238E27FC236}">
                  <a16:creationId xmlns:a16="http://schemas.microsoft.com/office/drawing/2014/main" id="{23E53881-43BE-6F11-4146-16B922087412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58;p27">
              <a:extLst>
                <a:ext uri="{FF2B5EF4-FFF2-40B4-BE49-F238E27FC236}">
                  <a16:creationId xmlns:a16="http://schemas.microsoft.com/office/drawing/2014/main" id="{CD01DAB8-4769-42DB-D051-D57725D6C8F7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0" name="Google Shape;14059;p27">
            <a:extLst>
              <a:ext uri="{FF2B5EF4-FFF2-40B4-BE49-F238E27FC236}">
                <a16:creationId xmlns:a16="http://schemas.microsoft.com/office/drawing/2014/main" id="{4DC558ED-71C0-052A-758F-CE4864B7F3B0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1" name="Google Shape;14060;p27">
            <a:extLst>
              <a:ext uri="{FF2B5EF4-FFF2-40B4-BE49-F238E27FC236}">
                <a16:creationId xmlns:a16="http://schemas.microsoft.com/office/drawing/2014/main" id="{D1CA0419-D963-6EA1-6839-93E008DA926C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222" name="Google Shape;14061;p27">
              <a:extLst>
                <a:ext uri="{FF2B5EF4-FFF2-40B4-BE49-F238E27FC236}">
                  <a16:creationId xmlns:a16="http://schemas.microsoft.com/office/drawing/2014/main" id="{C0E5A85D-4782-C0C5-2132-50CDAC3F73F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62;p27">
              <a:extLst>
                <a:ext uri="{FF2B5EF4-FFF2-40B4-BE49-F238E27FC236}">
                  <a16:creationId xmlns:a16="http://schemas.microsoft.com/office/drawing/2014/main" id="{B6C2EA4F-E8F9-6170-9FB1-BE685BBB8C38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63;p27">
              <a:extLst>
                <a:ext uri="{FF2B5EF4-FFF2-40B4-BE49-F238E27FC236}">
                  <a16:creationId xmlns:a16="http://schemas.microsoft.com/office/drawing/2014/main" id="{E9665F1D-F58C-A743-3277-E3E68EB48AEC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64;p27">
              <a:extLst>
                <a:ext uri="{FF2B5EF4-FFF2-40B4-BE49-F238E27FC236}">
                  <a16:creationId xmlns:a16="http://schemas.microsoft.com/office/drawing/2014/main" id="{223D6DA9-1D20-7125-66F5-6B64AC69FEF2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065;p27">
              <a:extLst>
                <a:ext uri="{FF2B5EF4-FFF2-40B4-BE49-F238E27FC236}">
                  <a16:creationId xmlns:a16="http://schemas.microsoft.com/office/drawing/2014/main" id="{CE222C9F-3A67-C2DA-E84D-387B3BBDCE3C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66;p27">
              <a:extLst>
                <a:ext uri="{FF2B5EF4-FFF2-40B4-BE49-F238E27FC236}">
                  <a16:creationId xmlns:a16="http://schemas.microsoft.com/office/drawing/2014/main" id="{448134B0-4991-3799-AA23-54F4920D7F8D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67;p27">
              <a:extLst>
                <a:ext uri="{FF2B5EF4-FFF2-40B4-BE49-F238E27FC236}">
                  <a16:creationId xmlns:a16="http://schemas.microsoft.com/office/drawing/2014/main" id="{0479E771-EB7C-97EE-A98D-9E2091452C30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068;p27">
              <a:extLst>
                <a:ext uri="{FF2B5EF4-FFF2-40B4-BE49-F238E27FC236}">
                  <a16:creationId xmlns:a16="http://schemas.microsoft.com/office/drawing/2014/main" id="{85E750BA-9821-56D6-4178-701F9738B3F2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0" name="Google Shape;14069;p27">
            <a:extLst>
              <a:ext uri="{FF2B5EF4-FFF2-40B4-BE49-F238E27FC236}">
                <a16:creationId xmlns:a16="http://schemas.microsoft.com/office/drawing/2014/main" id="{5FE62606-8B01-C049-A31F-DB41E9C584D3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231" name="Google Shape;14070;p27">
              <a:extLst>
                <a:ext uri="{FF2B5EF4-FFF2-40B4-BE49-F238E27FC236}">
                  <a16:creationId xmlns:a16="http://schemas.microsoft.com/office/drawing/2014/main" id="{FE7BB3EA-A082-1558-3FA4-F6A92F988C1B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71;p27">
              <a:extLst>
                <a:ext uri="{FF2B5EF4-FFF2-40B4-BE49-F238E27FC236}">
                  <a16:creationId xmlns:a16="http://schemas.microsoft.com/office/drawing/2014/main" id="{B5F32F6A-2236-2758-6641-59075DF643A7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072;p27">
              <a:extLst>
                <a:ext uri="{FF2B5EF4-FFF2-40B4-BE49-F238E27FC236}">
                  <a16:creationId xmlns:a16="http://schemas.microsoft.com/office/drawing/2014/main" id="{060CBC93-1815-C03F-28D0-789D910B927E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4" name="Google Shape;14073;p27">
            <a:extLst>
              <a:ext uri="{FF2B5EF4-FFF2-40B4-BE49-F238E27FC236}">
                <a16:creationId xmlns:a16="http://schemas.microsoft.com/office/drawing/2014/main" id="{86E4B3DC-8A8A-B872-C3E1-18F1631CCFBD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235" name="Google Shape;14074;p27">
              <a:extLst>
                <a:ext uri="{FF2B5EF4-FFF2-40B4-BE49-F238E27FC236}">
                  <a16:creationId xmlns:a16="http://schemas.microsoft.com/office/drawing/2014/main" id="{CF24A0D8-CC5D-1206-771A-59AF80BBB3B5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075;p27">
              <a:extLst>
                <a:ext uri="{FF2B5EF4-FFF2-40B4-BE49-F238E27FC236}">
                  <a16:creationId xmlns:a16="http://schemas.microsoft.com/office/drawing/2014/main" id="{069E1AD7-D6A4-6566-D518-EFDB25465583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076;p27">
              <a:extLst>
                <a:ext uri="{FF2B5EF4-FFF2-40B4-BE49-F238E27FC236}">
                  <a16:creationId xmlns:a16="http://schemas.microsoft.com/office/drawing/2014/main" id="{8A787060-2509-EFF0-80B6-99D34BDF8364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077;p27">
              <a:extLst>
                <a:ext uri="{FF2B5EF4-FFF2-40B4-BE49-F238E27FC236}">
                  <a16:creationId xmlns:a16="http://schemas.microsoft.com/office/drawing/2014/main" id="{ABD89B94-CB0D-9FF1-17DE-83B885BD750D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078;p27">
              <a:extLst>
                <a:ext uri="{FF2B5EF4-FFF2-40B4-BE49-F238E27FC236}">
                  <a16:creationId xmlns:a16="http://schemas.microsoft.com/office/drawing/2014/main" id="{40A90FED-1222-938A-793B-10AB2BF0CBBA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079;p27">
              <a:extLst>
                <a:ext uri="{FF2B5EF4-FFF2-40B4-BE49-F238E27FC236}">
                  <a16:creationId xmlns:a16="http://schemas.microsoft.com/office/drawing/2014/main" id="{F13FD38D-9246-E774-A1F6-E40DF9FFC8CD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080;p27">
              <a:extLst>
                <a:ext uri="{FF2B5EF4-FFF2-40B4-BE49-F238E27FC236}">
                  <a16:creationId xmlns:a16="http://schemas.microsoft.com/office/drawing/2014/main" id="{4EF4186D-1807-2F1F-CFBB-B95574590E89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081;p27">
              <a:extLst>
                <a:ext uri="{FF2B5EF4-FFF2-40B4-BE49-F238E27FC236}">
                  <a16:creationId xmlns:a16="http://schemas.microsoft.com/office/drawing/2014/main" id="{14FA0F3E-CB14-7CF7-F653-D4F8F1CA5D8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082;p27">
              <a:extLst>
                <a:ext uri="{FF2B5EF4-FFF2-40B4-BE49-F238E27FC236}">
                  <a16:creationId xmlns:a16="http://schemas.microsoft.com/office/drawing/2014/main" id="{21A1C51C-2A25-5DAF-7AC8-60E7382E38D5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083;p27">
              <a:extLst>
                <a:ext uri="{FF2B5EF4-FFF2-40B4-BE49-F238E27FC236}">
                  <a16:creationId xmlns:a16="http://schemas.microsoft.com/office/drawing/2014/main" id="{47628820-7D9D-AB9F-C6A3-FBBEC5E2A72A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084;p27">
              <a:extLst>
                <a:ext uri="{FF2B5EF4-FFF2-40B4-BE49-F238E27FC236}">
                  <a16:creationId xmlns:a16="http://schemas.microsoft.com/office/drawing/2014/main" id="{AA50908E-32DC-4772-4727-DD657A2EB737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085;p27">
              <a:extLst>
                <a:ext uri="{FF2B5EF4-FFF2-40B4-BE49-F238E27FC236}">
                  <a16:creationId xmlns:a16="http://schemas.microsoft.com/office/drawing/2014/main" id="{85EE56FC-57CC-CBD0-C937-81670A56D6CD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086;p27">
              <a:extLst>
                <a:ext uri="{FF2B5EF4-FFF2-40B4-BE49-F238E27FC236}">
                  <a16:creationId xmlns:a16="http://schemas.microsoft.com/office/drawing/2014/main" id="{82F0AF87-A934-F3E5-10F9-40CA8B483C91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087;p27">
              <a:extLst>
                <a:ext uri="{FF2B5EF4-FFF2-40B4-BE49-F238E27FC236}">
                  <a16:creationId xmlns:a16="http://schemas.microsoft.com/office/drawing/2014/main" id="{0AC61AB1-50AC-42AF-9B18-D21D8A3578D4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088;p27">
              <a:extLst>
                <a:ext uri="{FF2B5EF4-FFF2-40B4-BE49-F238E27FC236}">
                  <a16:creationId xmlns:a16="http://schemas.microsoft.com/office/drawing/2014/main" id="{759F9263-992E-3A4F-0E9E-E522C5399A57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4089;p27">
            <a:extLst>
              <a:ext uri="{FF2B5EF4-FFF2-40B4-BE49-F238E27FC236}">
                <a16:creationId xmlns:a16="http://schemas.microsoft.com/office/drawing/2014/main" id="{5BCBCEBC-E205-3C3B-BEBD-BB58F2D64FEB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51" name="Google Shape;14090;p27">
              <a:extLst>
                <a:ext uri="{FF2B5EF4-FFF2-40B4-BE49-F238E27FC236}">
                  <a16:creationId xmlns:a16="http://schemas.microsoft.com/office/drawing/2014/main" id="{44F30C57-A9A8-E35A-9160-4C8D7A7F8094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091;p27">
              <a:extLst>
                <a:ext uri="{FF2B5EF4-FFF2-40B4-BE49-F238E27FC236}">
                  <a16:creationId xmlns:a16="http://schemas.microsoft.com/office/drawing/2014/main" id="{D5523F9C-477F-4760-19DB-3319D68FA488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3" name="Google Shape;14092;p27">
            <a:extLst>
              <a:ext uri="{FF2B5EF4-FFF2-40B4-BE49-F238E27FC236}">
                <a16:creationId xmlns:a16="http://schemas.microsoft.com/office/drawing/2014/main" id="{7AE21A16-E529-D7D7-F4A7-2308C756544C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54" name="Google Shape;14093;p27">
              <a:extLst>
                <a:ext uri="{FF2B5EF4-FFF2-40B4-BE49-F238E27FC236}">
                  <a16:creationId xmlns:a16="http://schemas.microsoft.com/office/drawing/2014/main" id="{F24306DD-AA6A-A74F-7CD2-B3461F58EF4D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094;p27">
              <a:extLst>
                <a:ext uri="{FF2B5EF4-FFF2-40B4-BE49-F238E27FC236}">
                  <a16:creationId xmlns:a16="http://schemas.microsoft.com/office/drawing/2014/main" id="{CFCB2377-335D-3564-E575-CFB5C20BB1DD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095;p27">
              <a:extLst>
                <a:ext uri="{FF2B5EF4-FFF2-40B4-BE49-F238E27FC236}">
                  <a16:creationId xmlns:a16="http://schemas.microsoft.com/office/drawing/2014/main" id="{8F581FAA-6FD6-2DC4-A4FC-4A17026CC08C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096;p27">
              <a:extLst>
                <a:ext uri="{FF2B5EF4-FFF2-40B4-BE49-F238E27FC236}">
                  <a16:creationId xmlns:a16="http://schemas.microsoft.com/office/drawing/2014/main" id="{F5247A95-78F4-383C-5A83-997AC489624C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8" name="Google Shape;14097;p27">
            <a:extLst>
              <a:ext uri="{FF2B5EF4-FFF2-40B4-BE49-F238E27FC236}">
                <a16:creationId xmlns:a16="http://schemas.microsoft.com/office/drawing/2014/main" id="{8254B82A-B49F-CD03-BF8A-3B4DD45DB98B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59" name="Google Shape;14098;p27">
              <a:extLst>
                <a:ext uri="{FF2B5EF4-FFF2-40B4-BE49-F238E27FC236}">
                  <a16:creationId xmlns:a16="http://schemas.microsoft.com/office/drawing/2014/main" id="{5BC832C6-A0C0-F3B0-0EC3-A638401FC1F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099;p27">
              <a:extLst>
                <a:ext uri="{FF2B5EF4-FFF2-40B4-BE49-F238E27FC236}">
                  <a16:creationId xmlns:a16="http://schemas.microsoft.com/office/drawing/2014/main" id="{9C08F673-E639-E52C-84DA-163F67E86103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00;p27">
              <a:extLst>
                <a:ext uri="{FF2B5EF4-FFF2-40B4-BE49-F238E27FC236}">
                  <a16:creationId xmlns:a16="http://schemas.microsoft.com/office/drawing/2014/main" id="{1278E060-AA63-D9EF-E2C4-5C2CF86DF95D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01;p27">
              <a:extLst>
                <a:ext uri="{FF2B5EF4-FFF2-40B4-BE49-F238E27FC236}">
                  <a16:creationId xmlns:a16="http://schemas.microsoft.com/office/drawing/2014/main" id="{15B0A533-62CF-69CD-87F3-ABB540267A31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3" name="Google Shape;14102;p27">
            <a:extLst>
              <a:ext uri="{FF2B5EF4-FFF2-40B4-BE49-F238E27FC236}">
                <a16:creationId xmlns:a16="http://schemas.microsoft.com/office/drawing/2014/main" id="{1940CC67-EA3C-BC6A-63A5-1B0646DCDEB5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64" name="Google Shape;14103;p27">
            <a:extLst>
              <a:ext uri="{FF2B5EF4-FFF2-40B4-BE49-F238E27FC236}">
                <a16:creationId xmlns:a16="http://schemas.microsoft.com/office/drawing/2014/main" id="{D6EEC7F1-F4F0-3FCC-EF4E-1D061EC7EA29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5" name="Google Shape;14104;p27">
            <a:extLst>
              <a:ext uri="{FF2B5EF4-FFF2-40B4-BE49-F238E27FC236}">
                <a16:creationId xmlns:a16="http://schemas.microsoft.com/office/drawing/2014/main" id="{5AA10AF9-1114-A873-5B37-2CD9A43E4B2C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66" name="Google Shape;14105;p27">
              <a:extLst>
                <a:ext uri="{FF2B5EF4-FFF2-40B4-BE49-F238E27FC236}">
                  <a16:creationId xmlns:a16="http://schemas.microsoft.com/office/drawing/2014/main" id="{A36FA6A8-F01B-E4F4-0800-5A0B694F304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06;p27">
              <a:extLst>
                <a:ext uri="{FF2B5EF4-FFF2-40B4-BE49-F238E27FC236}">
                  <a16:creationId xmlns:a16="http://schemas.microsoft.com/office/drawing/2014/main" id="{6A362213-157E-67F7-C5F0-35C0E7A9403B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07;p27">
              <a:extLst>
                <a:ext uri="{FF2B5EF4-FFF2-40B4-BE49-F238E27FC236}">
                  <a16:creationId xmlns:a16="http://schemas.microsoft.com/office/drawing/2014/main" id="{751CE262-4208-96C7-CD95-11B3F639D2EF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08;p27">
              <a:extLst>
                <a:ext uri="{FF2B5EF4-FFF2-40B4-BE49-F238E27FC236}">
                  <a16:creationId xmlns:a16="http://schemas.microsoft.com/office/drawing/2014/main" id="{9A41F326-6C99-E59D-1AC1-37CEEEF51AF4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09;p27">
              <a:extLst>
                <a:ext uri="{FF2B5EF4-FFF2-40B4-BE49-F238E27FC236}">
                  <a16:creationId xmlns:a16="http://schemas.microsoft.com/office/drawing/2014/main" id="{83A151F9-0177-9B72-8831-C00D94F6651C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10;p27">
              <a:extLst>
                <a:ext uri="{FF2B5EF4-FFF2-40B4-BE49-F238E27FC236}">
                  <a16:creationId xmlns:a16="http://schemas.microsoft.com/office/drawing/2014/main" id="{ECA30173-F39A-E2B9-5BBB-0763D03BF2B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11;p27">
              <a:extLst>
                <a:ext uri="{FF2B5EF4-FFF2-40B4-BE49-F238E27FC236}">
                  <a16:creationId xmlns:a16="http://schemas.microsoft.com/office/drawing/2014/main" id="{1070258E-153F-AB73-83A8-01495E87E6EE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12;p27">
              <a:extLst>
                <a:ext uri="{FF2B5EF4-FFF2-40B4-BE49-F238E27FC236}">
                  <a16:creationId xmlns:a16="http://schemas.microsoft.com/office/drawing/2014/main" id="{166C7EF3-796D-42FE-19FE-6B4BEF65DFB3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13;p27">
              <a:extLst>
                <a:ext uri="{FF2B5EF4-FFF2-40B4-BE49-F238E27FC236}">
                  <a16:creationId xmlns:a16="http://schemas.microsoft.com/office/drawing/2014/main" id="{47D84E3A-4286-0A08-6405-1A96893C2321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14;p27">
              <a:extLst>
                <a:ext uri="{FF2B5EF4-FFF2-40B4-BE49-F238E27FC236}">
                  <a16:creationId xmlns:a16="http://schemas.microsoft.com/office/drawing/2014/main" id="{3E547A54-DBAB-B1CA-E41E-ABF2B308D79B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15;p27">
              <a:extLst>
                <a:ext uri="{FF2B5EF4-FFF2-40B4-BE49-F238E27FC236}">
                  <a16:creationId xmlns:a16="http://schemas.microsoft.com/office/drawing/2014/main" id="{DB8D43E7-046A-5CB4-0400-56EE5F0C738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16;p27">
              <a:extLst>
                <a:ext uri="{FF2B5EF4-FFF2-40B4-BE49-F238E27FC236}">
                  <a16:creationId xmlns:a16="http://schemas.microsoft.com/office/drawing/2014/main" id="{3FCD0C7E-A5DC-FDB7-CF88-CF534346EFC5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17;p27">
              <a:extLst>
                <a:ext uri="{FF2B5EF4-FFF2-40B4-BE49-F238E27FC236}">
                  <a16:creationId xmlns:a16="http://schemas.microsoft.com/office/drawing/2014/main" id="{B854231B-D5BB-4B13-563F-9C7B57FAE6A6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18;p27">
              <a:extLst>
                <a:ext uri="{FF2B5EF4-FFF2-40B4-BE49-F238E27FC236}">
                  <a16:creationId xmlns:a16="http://schemas.microsoft.com/office/drawing/2014/main" id="{5772203F-16B1-F883-3395-21F715345193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19;p27">
              <a:extLst>
                <a:ext uri="{FF2B5EF4-FFF2-40B4-BE49-F238E27FC236}">
                  <a16:creationId xmlns:a16="http://schemas.microsoft.com/office/drawing/2014/main" id="{62945016-4F29-ADD1-32D5-2089DF8FF699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20;p27">
              <a:extLst>
                <a:ext uri="{FF2B5EF4-FFF2-40B4-BE49-F238E27FC236}">
                  <a16:creationId xmlns:a16="http://schemas.microsoft.com/office/drawing/2014/main" id="{85B7B9C7-8FF8-AB51-F5D1-324A7AD88A41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82" name="Google Shape;14121;p27">
            <a:extLst>
              <a:ext uri="{FF2B5EF4-FFF2-40B4-BE49-F238E27FC236}">
                <a16:creationId xmlns:a16="http://schemas.microsoft.com/office/drawing/2014/main" id="{0610791A-FADF-53E5-8F44-9495FCA3026A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3" name="Google Shape;14122;p27">
            <a:extLst>
              <a:ext uri="{FF2B5EF4-FFF2-40B4-BE49-F238E27FC236}">
                <a16:creationId xmlns:a16="http://schemas.microsoft.com/office/drawing/2014/main" id="{6961719D-5828-E6E8-174B-4E06C19B3A49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4" name="Google Shape;14123;p27">
            <a:extLst>
              <a:ext uri="{FF2B5EF4-FFF2-40B4-BE49-F238E27FC236}">
                <a16:creationId xmlns:a16="http://schemas.microsoft.com/office/drawing/2014/main" id="{20F2DBD1-50D5-FDBB-3166-7849273AB581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5" name="Google Shape;14124;p27">
            <a:extLst>
              <a:ext uri="{FF2B5EF4-FFF2-40B4-BE49-F238E27FC236}">
                <a16:creationId xmlns:a16="http://schemas.microsoft.com/office/drawing/2014/main" id="{3ED08A41-111D-9CFB-9300-FD91D4AAB7ED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6" name="Google Shape;14125;p27">
            <a:extLst>
              <a:ext uri="{FF2B5EF4-FFF2-40B4-BE49-F238E27FC236}">
                <a16:creationId xmlns:a16="http://schemas.microsoft.com/office/drawing/2014/main" id="{4404F52F-0039-2594-934F-53DC74FB1E7F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87" name="Google Shape;14126;p27">
              <a:extLst>
                <a:ext uri="{FF2B5EF4-FFF2-40B4-BE49-F238E27FC236}">
                  <a16:creationId xmlns:a16="http://schemas.microsoft.com/office/drawing/2014/main" id="{14752BF2-85BE-831E-26D4-133828136DE3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27;p27">
              <a:extLst>
                <a:ext uri="{FF2B5EF4-FFF2-40B4-BE49-F238E27FC236}">
                  <a16:creationId xmlns:a16="http://schemas.microsoft.com/office/drawing/2014/main" id="{C1071DF6-A3C3-901D-7047-6A24F78D224C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28;p27">
            <a:extLst>
              <a:ext uri="{FF2B5EF4-FFF2-40B4-BE49-F238E27FC236}">
                <a16:creationId xmlns:a16="http://schemas.microsoft.com/office/drawing/2014/main" id="{F9D3A100-1D58-165A-F9FE-570D86BF23E7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90" name="Google Shape;14129;p27">
              <a:extLst>
                <a:ext uri="{FF2B5EF4-FFF2-40B4-BE49-F238E27FC236}">
                  <a16:creationId xmlns:a16="http://schemas.microsoft.com/office/drawing/2014/main" id="{ECDD6BD3-DB87-2BDB-0EA0-7552BEFBEC0F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30;p27">
              <a:extLst>
                <a:ext uri="{FF2B5EF4-FFF2-40B4-BE49-F238E27FC236}">
                  <a16:creationId xmlns:a16="http://schemas.microsoft.com/office/drawing/2014/main" id="{AAA7D261-D44D-9879-7B41-501915D72D99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31;p27">
              <a:extLst>
                <a:ext uri="{FF2B5EF4-FFF2-40B4-BE49-F238E27FC236}">
                  <a16:creationId xmlns:a16="http://schemas.microsoft.com/office/drawing/2014/main" id="{6E3BF2CF-F63D-D4AE-4A09-C80A67308808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32;p27">
              <a:extLst>
                <a:ext uri="{FF2B5EF4-FFF2-40B4-BE49-F238E27FC236}">
                  <a16:creationId xmlns:a16="http://schemas.microsoft.com/office/drawing/2014/main" id="{B9BC1D8D-8019-BC56-E2C0-F3D2B27A570D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33;p27">
              <a:extLst>
                <a:ext uri="{FF2B5EF4-FFF2-40B4-BE49-F238E27FC236}">
                  <a16:creationId xmlns:a16="http://schemas.microsoft.com/office/drawing/2014/main" id="{9D8CD9F0-39A6-167F-15B5-6F85AC971E72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95" name="Google Shape;14134;p27">
            <a:extLst>
              <a:ext uri="{FF2B5EF4-FFF2-40B4-BE49-F238E27FC236}">
                <a16:creationId xmlns:a16="http://schemas.microsoft.com/office/drawing/2014/main" id="{91FAD23E-B0BC-164D-8685-0D78E01FC20E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96" name="Google Shape;14135;p27">
            <a:extLst>
              <a:ext uri="{FF2B5EF4-FFF2-40B4-BE49-F238E27FC236}">
                <a16:creationId xmlns:a16="http://schemas.microsoft.com/office/drawing/2014/main" id="{6300E54D-F44C-3D66-CEC7-3487EEC32C96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97" name="Google Shape;14136;p27">
              <a:extLst>
                <a:ext uri="{FF2B5EF4-FFF2-40B4-BE49-F238E27FC236}">
                  <a16:creationId xmlns:a16="http://schemas.microsoft.com/office/drawing/2014/main" id="{93E2A236-9D94-8A61-414E-1AB6C8BC78AC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37;p27">
              <a:extLst>
                <a:ext uri="{FF2B5EF4-FFF2-40B4-BE49-F238E27FC236}">
                  <a16:creationId xmlns:a16="http://schemas.microsoft.com/office/drawing/2014/main" id="{ECD6901A-E5B9-E866-B611-8D6AE8E8B3F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38;p27">
              <a:extLst>
                <a:ext uri="{FF2B5EF4-FFF2-40B4-BE49-F238E27FC236}">
                  <a16:creationId xmlns:a16="http://schemas.microsoft.com/office/drawing/2014/main" id="{F0336C53-B8C5-5987-607C-C02C53641C61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39;p27">
              <a:extLst>
                <a:ext uri="{FF2B5EF4-FFF2-40B4-BE49-F238E27FC236}">
                  <a16:creationId xmlns:a16="http://schemas.microsoft.com/office/drawing/2014/main" id="{1C344538-9E9F-BFC6-F65A-3C4E77157D32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40;p27">
              <a:extLst>
                <a:ext uri="{FF2B5EF4-FFF2-40B4-BE49-F238E27FC236}">
                  <a16:creationId xmlns:a16="http://schemas.microsoft.com/office/drawing/2014/main" id="{40EBF45D-C94A-BDFB-1D2F-DF4330BE79BD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41;p27">
              <a:extLst>
                <a:ext uri="{FF2B5EF4-FFF2-40B4-BE49-F238E27FC236}">
                  <a16:creationId xmlns:a16="http://schemas.microsoft.com/office/drawing/2014/main" id="{13D4BC27-764A-7C7D-4F06-6909FFDAD52C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42;p27">
              <a:extLst>
                <a:ext uri="{FF2B5EF4-FFF2-40B4-BE49-F238E27FC236}">
                  <a16:creationId xmlns:a16="http://schemas.microsoft.com/office/drawing/2014/main" id="{18D89807-1CC7-219B-601E-9BFEA784370A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43;p27">
              <a:extLst>
                <a:ext uri="{FF2B5EF4-FFF2-40B4-BE49-F238E27FC236}">
                  <a16:creationId xmlns:a16="http://schemas.microsoft.com/office/drawing/2014/main" id="{F622E281-D1CA-C79F-359B-19A19D1079D3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44;p27">
              <a:extLst>
                <a:ext uri="{FF2B5EF4-FFF2-40B4-BE49-F238E27FC236}">
                  <a16:creationId xmlns:a16="http://schemas.microsoft.com/office/drawing/2014/main" id="{3BB38E62-217F-03A1-6653-0D88E4D0FD99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45;p27">
              <a:extLst>
                <a:ext uri="{FF2B5EF4-FFF2-40B4-BE49-F238E27FC236}">
                  <a16:creationId xmlns:a16="http://schemas.microsoft.com/office/drawing/2014/main" id="{6618806F-9014-C648-60BF-811B66510283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46;p27">
              <a:extLst>
                <a:ext uri="{FF2B5EF4-FFF2-40B4-BE49-F238E27FC236}">
                  <a16:creationId xmlns:a16="http://schemas.microsoft.com/office/drawing/2014/main" id="{BB46F9E9-2396-8223-408A-8C24222F1CC3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47;p27">
              <a:extLst>
                <a:ext uri="{FF2B5EF4-FFF2-40B4-BE49-F238E27FC236}">
                  <a16:creationId xmlns:a16="http://schemas.microsoft.com/office/drawing/2014/main" id="{72ED2724-7604-E5F0-D8BB-337CCEB45E10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48;p27">
              <a:extLst>
                <a:ext uri="{FF2B5EF4-FFF2-40B4-BE49-F238E27FC236}">
                  <a16:creationId xmlns:a16="http://schemas.microsoft.com/office/drawing/2014/main" id="{F933999C-9E57-F6E0-26E1-C286C342FF7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10" name="Google Shape;14149;p27">
            <a:extLst>
              <a:ext uri="{FF2B5EF4-FFF2-40B4-BE49-F238E27FC236}">
                <a16:creationId xmlns:a16="http://schemas.microsoft.com/office/drawing/2014/main" id="{BD962517-166B-A063-3A21-2B0493EFA5FB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11" name="Google Shape;14150;p27">
            <a:extLst>
              <a:ext uri="{FF2B5EF4-FFF2-40B4-BE49-F238E27FC236}">
                <a16:creationId xmlns:a16="http://schemas.microsoft.com/office/drawing/2014/main" id="{804F6AF7-E6E6-E800-83C3-ED3F141778EB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312" name="Google Shape;14151;p27">
              <a:extLst>
                <a:ext uri="{FF2B5EF4-FFF2-40B4-BE49-F238E27FC236}">
                  <a16:creationId xmlns:a16="http://schemas.microsoft.com/office/drawing/2014/main" id="{AAF60B5C-EFC7-A435-1A02-7A52152575D3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52;p27">
              <a:extLst>
                <a:ext uri="{FF2B5EF4-FFF2-40B4-BE49-F238E27FC236}">
                  <a16:creationId xmlns:a16="http://schemas.microsoft.com/office/drawing/2014/main" id="{69DB3345-927C-8A11-52D6-0B87E59A7847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53;p27">
              <a:extLst>
                <a:ext uri="{FF2B5EF4-FFF2-40B4-BE49-F238E27FC236}">
                  <a16:creationId xmlns:a16="http://schemas.microsoft.com/office/drawing/2014/main" id="{52474C3A-18B4-6ED1-C56D-B7CBDEE16C03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54;p27">
              <a:extLst>
                <a:ext uri="{FF2B5EF4-FFF2-40B4-BE49-F238E27FC236}">
                  <a16:creationId xmlns:a16="http://schemas.microsoft.com/office/drawing/2014/main" id="{5C77AB07-11AF-AF16-9334-4AD88257E096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55;p27">
              <a:extLst>
                <a:ext uri="{FF2B5EF4-FFF2-40B4-BE49-F238E27FC236}">
                  <a16:creationId xmlns:a16="http://schemas.microsoft.com/office/drawing/2014/main" id="{569DA190-D83A-CDA7-43A5-27BD3FBB004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56;p27">
              <a:extLst>
                <a:ext uri="{FF2B5EF4-FFF2-40B4-BE49-F238E27FC236}">
                  <a16:creationId xmlns:a16="http://schemas.microsoft.com/office/drawing/2014/main" id="{D0B4E817-F532-F6BF-24D9-CAD9D429F07C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57;p27">
              <a:extLst>
                <a:ext uri="{FF2B5EF4-FFF2-40B4-BE49-F238E27FC236}">
                  <a16:creationId xmlns:a16="http://schemas.microsoft.com/office/drawing/2014/main" id="{E250E10A-3A82-69EA-1C4F-63437B446D35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58;p27">
              <a:extLst>
                <a:ext uri="{FF2B5EF4-FFF2-40B4-BE49-F238E27FC236}">
                  <a16:creationId xmlns:a16="http://schemas.microsoft.com/office/drawing/2014/main" id="{1457DF28-43BF-5145-061E-8FDD4AAE0213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59;p27">
              <a:extLst>
                <a:ext uri="{FF2B5EF4-FFF2-40B4-BE49-F238E27FC236}">
                  <a16:creationId xmlns:a16="http://schemas.microsoft.com/office/drawing/2014/main" id="{94B3CE62-89A6-B02C-9FFB-70AF94FD7CF8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60;p27">
              <a:extLst>
                <a:ext uri="{FF2B5EF4-FFF2-40B4-BE49-F238E27FC236}">
                  <a16:creationId xmlns:a16="http://schemas.microsoft.com/office/drawing/2014/main" id="{F55C6A7D-B71C-E0E0-C661-197C214A5CB7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161;p27">
            <a:extLst>
              <a:ext uri="{FF2B5EF4-FFF2-40B4-BE49-F238E27FC236}">
                <a16:creationId xmlns:a16="http://schemas.microsoft.com/office/drawing/2014/main" id="{55549685-5F2A-CF7D-19F0-77C569A4AE5A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323" name="Google Shape;14162;p27">
              <a:extLst>
                <a:ext uri="{FF2B5EF4-FFF2-40B4-BE49-F238E27FC236}">
                  <a16:creationId xmlns:a16="http://schemas.microsoft.com/office/drawing/2014/main" id="{7EF52123-BB4B-2F6A-38D5-2482A2CC92C9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63;p27">
              <a:extLst>
                <a:ext uri="{FF2B5EF4-FFF2-40B4-BE49-F238E27FC236}">
                  <a16:creationId xmlns:a16="http://schemas.microsoft.com/office/drawing/2014/main" id="{8796CB0C-230E-37FB-1236-03D2171ACF53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64;p27">
              <a:extLst>
                <a:ext uri="{FF2B5EF4-FFF2-40B4-BE49-F238E27FC236}">
                  <a16:creationId xmlns:a16="http://schemas.microsoft.com/office/drawing/2014/main" id="{5D691141-303A-DBF6-5FD8-999D0815A556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165;p27">
            <a:extLst>
              <a:ext uri="{FF2B5EF4-FFF2-40B4-BE49-F238E27FC236}">
                <a16:creationId xmlns:a16="http://schemas.microsoft.com/office/drawing/2014/main" id="{A988C5F2-7A93-8E74-A187-A3783F17B728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327" name="Google Shape;14166;p27">
              <a:extLst>
                <a:ext uri="{FF2B5EF4-FFF2-40B4-BE49-F238E27FC236}">
                  <a16:creationId xmlns:a16="http://schemas.microsoft.com/office/drawing/2014/main" id="{D3FF8FB0-7B48-04D9-8001-7919E166E306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67;p27">
              <a:extLst>
                <a:ext uri="{FF2B5EF4-FFF2-40B4-BE49-F238E27FC236}">
                  <a16:creationId xmlns:a16="http://schemas.microsoft.com/office/drawing/2014/main" id="{87BD066D-52B6-1870-6DDA-8817A1B37B28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68;p27">
              <a:extLst>
                <a:ext uri="{FF2B5EF4-FFF2-40B4-BE49-F238E27FC236}">
                  <a16:creationId xmlns:a16="http://schemas.microsoft.com/office/drawing/2014/main" id="{27C94247-016F-DA0C-9BB8-69D2C4D6A644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169;p27">
              <a:extLst>
                <a:ext uri="{FF2B5EF4-FFF2-40B4-BE49-F238E27FC236}">
                  <a16:creationId xmlns:a16="http://schemas.microsoft.com/office/drawing/2014/main" id="{869F15CB-BAAA-3E9A-A6A1-14698CB9BD0D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170;p27">
              <a:extLst>
                <a:ext uri="{FF2B5EF4-FFF2-40B4-BE49-F238E27FC236}">
                  <a16:creationId xmlns:a16="http://schemas.microsoft.com/office/drawing/2014/main" id="{BF77CEBD-BA89-9FC1-05D1-987A94080504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171;p27">
              <a:extLst>
                <a:ext uri="{FF2B5EF4-FFF2-40B4-BE49-F238E27FC236}">
                  <a16:creationId xmlns:a16="http://schemas.microsoft.com/office/drawing/2014/main" id="{9FC8FCD9-F36F-8FCE-F9AC-2AF81A6426B0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172;p27">
              <a:extLst>
                <a:ext uri="{FF2B5EF4-FFF2-40B4-BE49-F238E27FC236}">
                  <a16:creationId xmlns:a16="http://schemas.microsoft.com/office/drawing/2014/main" id="{1A30F5FF-04BB-A757-8AEA-A6C87711081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173;p27">
              <a:extLst>
                <a:ext uri="{FF2B5EF4-FFF2-40B4-BE49-F238E27FC236}">
                  <a16:creationId xmlns:a16="http://schemas.microsoft.com/office/drawing/2014/main" id="{350AC89E-8A5A-158B-CEBA-D6A3BFF5A6FA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174;p27">
            <a:extLst>
              <a:ext uri="{FF2B5EF4-FFF2-40B4-BE49-F238E27FC236}">
                <a16:creationId xmlns:a16="http://schemas.microsoft.com/office/drawing/2014/main" id="{A8113999-1B8C-C055-F80A-2810EDF800D5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36" name="Google Shape;14175;p27">
              <a:extLst>
                <a:ext uri="{FF2B5EF4-FFF2-40B4-BE49-F238E27FC236}">
                  <a16:creationId xmlns:a16="http://schemas.microsoft.com/office/drawing/2014/main" id="{3DDDA6E0-9FB7-4AAB-AA44-DFC092B9CF7F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176;p27">
              <a:extLst>
                <a:ext uri="{FF2B5EF4-FFF2-40B4-BE49-F238E27FC236}">
                  <a16:creationId xmlns:a16="http://schemas.microsoft.com/office/drawing/2014/main" id="{C74A8AF7-82D0-37DA-AE22-2BF794ABF331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177;p27">
              <a:extLst>
                <a:ext uri="{FF2B5EF4-FFF2-40B4-BE49-F238E27FC236}">
                  <a16:creationId xmlns:a16="http://schemas.microsoft.com/office/drawing/2014/main" id="{7B218673-8440-0562-B7EE-42D8D729600A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178;p27">
              <a:extLst>
                <a:ext uri="{FF2B5EF4-FFF2-40B4-BE49-F238E27FC236}">
                  <a16:creationId xmlns:a16="http://schemas.microsoft.com/office/drawing/2014/main" id="{F0DAAE8D-E9D3-E3A2-ECE1-7EB57CF3CDC2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179;p27">
              <a:extLst>
                <a:ext uri="{FF2B5EF4-FFF2-40B4-BE49-F238E27FC236}">
                  <a16:creationId xmlns:a16="http://schemas.microsoft.com/office/drawing/2014/main" id="{9D2B3421-A672-2F7F-4D3A-3674E147FB4A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180;p27">
              <a:extLst>
                <a:ext uri="{FF2B5EF4-FFF2-40B4-BE49-F238E27FC236}">
                  <a16:creationId xmlns:a16="http://schemas.microsoft.com/office/drawing/2014/main" id="{0B3DFD43-236F-FCC6-9A5C-78F607430A77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181;p27">
            <a:extLst>
              <a:ext uri="{FF2B5EF4-FFF2-40B4-BE49-F238E27FC236}">
                <a16:creationId xmlns:a16="http://schemas.microsoft.com/office/drawing/2014/main" id="{69412910-1785-1E81-7EBB-18EBB6F30877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43" name="Google Shape;14182;p27">
              <a:extLst>
                <a:ext uri="{FF2B5EF4-FFF2-40B4-BE49-F238E27FC236}">
                  <a16:creationId xmlns:a16="http://schemas.microsoft.com/office/drawing/2014/main" id="{0D52BF17-8103-4FA4-4214-C6647D96C399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183;p27">
              <a:extLst>
                <a:ext uri="{FF2B5EF4-FFF2-40B4-BE49-F238E27FC236}">
                  <a16:creationId xmlns:a16="http://schemas.microsoft.com/office/drawing/2014/main" id="{8752B81A-4E7F-E1C8-EEFF-548FB3C308E8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184;p27">
              <a:extLst>
                <a:ext uri="{FF2B5EF4-FFF2-40B4-BE49-F238E27FC236}">
                  <a16:creationId xmlns:a16="http://schemas.microsoft.com/office/drawing/2014/main" id="{98D46AC1-0007-E1D7-EC54-39E0FE0DF876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185;p27">
              <a:extLst>
                <a:ext uri="{FF2B5EF4-FFF2-40B4-BE49-F238E27FC236}">
                  <a16:creationId xmlns:a16="http://schemas.microsoft.com/office/drawing/2014/main" id="{FA815D04-D475-EABB-2608-7BC98A2FE829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186;p27">
              <a:extLst>
                <a:ext uri="{FF2B5EF4-FFF2-40B4-BE49-F238E27FC236}">
                  <a16:creationId xmlns:a16="http://schemas.microsoft.com/office/drawing/2014/main" id="{0BCFF5A4-1D11-BC21-93A9-3F80AD6F474F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187;p27">
              <a:extLst>
                <a:ext uri="{FF2B5EF4-FFF2-40B4-BE49-F238E27FC236}">
                  <a16:creationId xmlns:a16="http://schemas.microsoft.com/office/drawing/2014/main" id="{FEE8B07F-1FB5-7B09-AC85-7AD165F479D6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188;p27">
              <a:extLst>
                <a:ext uri="{FF2B5EF4-FFF2-40B4-BE49-F238E27FC236}">
                  <a16:creationId xmlns:a16="http://schemas.microsoft.com/office/drawing/2014/main" id="{E3BF6F9E-A62D-2EAB-3000-AB2703B17F1D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189;p27">
              <a:extLst>
                <a:ext uri="{FF2B5EF4-FFF2-40B4-BE49-F238E27FC236}">
                  <a16:creationId xmlns:a16="http://schemas.microsoft.com/office/drawing/2014/main" id="{3BBF5E08-FD2C-00A9-1154-D83701F9B737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190;p27">
              <a:extLst>
                <a:ext uri="{FF2B5EF4-FFF2-40B4-BE49-F238E27FC236}">
                  <a16:creationId xmlns:a16="http://schemas.microsoft.com/office/drawing/2014/main" id="{CC2D6898-8654-0897-15A7-48881CA943C7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191;p27">
              <a:extLst>
                <a:ext uri="{FF2B5EF4-FFF2-40B4-BE49-F238E27FC236}">
                  <a16:creationId xmlns:a16="http://schemas.microsoft.com/office/drawing/2014/main" id="{5F22D915-AC20-BDBD-07CA-859EFE9ACBE3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192;p27">
              <a:extLst>
                <a:ext uri="{FF2B5EF4-FFF2-40B4-BE49-F238E27FC236}">
                  <a16:creationId xmlns:a16="http://schemas.microsoft.com/office/drawing/2014/main" id="{9D51A31F-547C-4048-FB2F-50D36B422C3B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193;p27">
              <a:extLst>
                <a:ext uri="{FF2B5EF4-FFF2-40B4-BE49-F238E27FC236}">
                  <a16:creationId xmlns:a16="http://schemas.microsoft.com/office/drawing/2014/main" id="{6546007B-A0E1-EA39-39FD-A140BB773E1A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5" name="Google Shape;14194;p27">
            <a:extLst>
              <a:ext uri="{FF2B5EF4-FFF2-40B4-BE49-F238E27FC236}">
                <a16:creationId xmlns:a16="http://schemas.microsoft.com/office/drawing/2014/main" id="{589F2587-E5C0-94F4-2AB5-A3E8E9CE81B8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56" name="Google Shape;14195;p27">
              <a:extLst>
                <a:ext uri="{FF2B5EF4-FFF2-40B4-BE49-F238E27FC236}">
                  <a16:creationId xmlns:a16="http://schemas.microsoft.com/office/drawing/2014/main" id="{5259C9BD-4F6D-3AC8-9D92-555D0CE33DC2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196;p27">
              <a:extLst>
                <a:ext uri="{FF2B5EF4-FFF2-40B4-BE49-F238E27FC236}">
                  <a16:creationId xmlns:a16="http://schemas.microsoft.com/office/drawing/2014/main" id="{3AC66149-B013-7DAF-210D-596538053741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197;p27">
              <a:extLst>
                <a:ext uri="{FF2B5EF4-FFF2-40B4-BE49-F238E27FC236}">
                  <a16:creationId xmlns:a16="http://schemas.microsoft.com/office/drawing/2014/main" id="{B5391D88-9610-6788-45CE-2912392C57FA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198;p27">
              <a:extLst>
                <a:ext uri="{FF2B5EF4-FFF2-40B4-BE49-F238E27FC236}">
                  <a16:creationId xmlns:a16="http://schemas.microsoft.com/office/drawing/2014/main" id="{BB20A463-8D00-334D-3EE3-66F409C97448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199;p27">
              <a:extLst>
                <a:ext uri="{FF2B5EF4-FFF2-40B4-BE49-F238E27FC236}">
                  <a16:creationId xmlns:a16="http://schemas.microsoft.com/office/drawing/2014/main" id="{9C8E7EB3-1156-1E67-D6FE-D6BEB5861E94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00;p27">
              <a:extLst>
                <a:ext uri="{FF2B5EF4-FFF2-40B4-BE49-F238E27FC236}">
                  <a16:creationId xmlns:a16="http://schemas.microsoft.com/office/drawing/2014/main" id="{3559106E-9378-8151-E7EE-0A2C92016D2E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01;p27">
              <a:extLst>
                <a:ext uri="{FF2B5EF4-FFF2-40B4-BE49-F238E27FC236}">
                  <a16:creationId xmlns:a16="http://schemas.microsoft.com/office/drawing/2014/main" id="{D751D894-54AD-4219-F3B5-76C4E2ABD75A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02;p27">
            <a:extLst>
              <a:ext uri="{FF2B5EF4-FFF2-40B4-BE49-F238E27FC236}">
                <a16:creationId xmlns:a16="http://schemas.microsoft.com/office/drawing/2014/main" id="{3EAF85FD-0443-9ED3-D73F-3E9C17EEB61D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64" name="Google Shape;14203;p27">
              <a:extLst>
                <a:ext uri="{FF2B5EF4-FFF2-40B4-BE49-F238E27FC236}">
                  <a16:creationId xmlns:a16="http://schemas.microsoft.com/office/drawing/2014/main" id="{8E40707E-50B6-8541-8898-33D046330268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04;p27">
              <a:extLst>
                <a:ext uri="{FF2B5EF4-FFF2-40B4-BE49-F238E27FC236}">
                  <a16:creationId xmlns:a16="http://schemas.microsoft.com/office/drawing/2014/main" id="{5E6FF114-7106-C72B-48BE-CE0BF90DA43E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05;p27">
              <a:extLst>
                <a:ext uri="{FF2B5EF4-FFF2-40B4-BE49-F238E27FC236}">
                  <a16:creationId xmlns:a16="http://schemas.microsoft.com/office/drawing/2014/main" id="{49BB8B89-E4F3-020A-0269-0D40A8E71E03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06;p27">
              <a:extLst>
                <a:ext uri="{FF2B5EF4-FFF2-40B4-BE49-F238E27FC236}">
                  <a16:creationId xmlns:a16="http://schemas.microsoft.com/office/drawing/2014/main" id="{8B255838-DD77-D491-861D-A1182C812DC7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07;p27">
              <a:extLst>
                <a:ext uri="{FF2B5EF4-FFF2-40B4-BE49-F238E27FC236}">
                  <a16:creationId xmlns:a16="http://schemas.microsoft.com/office/drawing/2014/main" id="{970FAA38-1D4F-B010-58C6-8F4B9FFC312D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08;p27">
            <a:extLst>
              <a:ext uri="{FF2B5EF4-FFF2-40B4-BE49-F238E27FC236}">
                <a16:creationId xmlns:a16="http://schemas.microsoft.com/office/drawing/2014/main" id="{84F3BFF4-80BC-3B67-5B7E-F3D5CEAB3EEF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70" name="Google Shape;14209;p27">
              <a:extLst>
                <a:ext uri="{FF2B5EF4-FFF2-40B4-BE49-F238E27FC236}">
                  <a16:creationId xmlns:a16="http://schemas.microsoft.com/office/drawing/2014/main" id="{252FB93E-8F1C-5E13-3988-8A4B241B1CAA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10;p27">
              <a:extLst>
                <a:ext uri="{FF2B5EF4-FFF2-40B4-BE49-F238E27FC236}">
                  <a16:creationId xmlns:a16="http://schemas.microsoft.com/office/drawing/2014/main" id="{911E8EBA-FF81-AEE7-3FB9-4703E97DE617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11;p27">
            <a:extLst>
              <a:ext uri="{FF2B5EF4-FFF2-40B4-BE49-F238E27FC236}">
                <a16:creationId xmlns:a16="http://schemas.microsoft.com/office/drawing/2014/main" id="{2B4439CF-8C88-ABF0-F02A-DD9DFF1E9EB4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73" name="Google Shape;14212;p27">
              <a:extLst>
                <a:ext uri="{FF2B5EF4-FFF2-40B4-BE49-F238E27FC236}">
                  <a16:creationId xmlns:a16="http://schemas.microsoft.com/office/drawing/2014/main" id="{83ADEDC7-D344-492C-3F79-C56E494D42D6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13;p27">
              <a:extLst>
                <a:ext uri="{FF2B5EF4-FFF2-40B4-BE49-F238E27FC236}">
                  <a16:creationId xmlns:a16="http://schemas.microsoft.com/office/drawing/2014/main" id="{B3CAF3DC-E119-7F04-9575-5FDBD485D77B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14;p27">
              <a:extLst>
                <a:ext uri="{FF2B5EF4-FFF2-40B4-BE49-F238E27FC236}">
                  <a16:creationId xmlns:a16="http://schemas.microsoft.com/office/drawing/2014/main" id="{C1810F0E-ADF1-A9D0-3788-200EA6A5694D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6" name="Google Shape;14215;p27">
            <a:extLst>
              <a:ext uri="{FF2B5EF4-FFF2-40B4-BE49-F238E27FC236}">
                <a16:creationId xmlns:a16="http://schemas.microsoft.com/office/drawing/2014/main" id="{DF6CB944-11F3-0003-6020-19EBC2673084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77" name="Google Shape;14216;p27">
              <a:extLst>
                <a:ext uri="{FF2B5EF4-FFF2-40B4-BE49-F238E27FC236}">
                  <a16:creationId xmlns:a16="http://schemas.microsoft.com/office/drawing/2014/main" id="{2924778B-05D3-1C69-CB0C-0B857E665999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17;p27">
              <a:extLst>
                <a:ext uri="{FF2B5EF4-FFF2-40B4-BE49-F238E27FC236}">
                  <a16:creationId xmlns:a16="http://schemas.microsoft.com/office/drawing/2014/main" id="{A52E0680-AFDE-CB25-C46D-8111C70A0DA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18;p27">
              <a:extLst>
                <a:ext uri="{FF2B5EF4-FFF2-40B4-BE49-F238E27FC236}">
                  <a16:creationId xmlns:a16="http://schemas.microsoft.com/office/drawing/2014/main" id="{305A0588-8CF6-DF87-03C9-834A71C78694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0" name="Google Shape;14219;p27">
            <a:extLst>
              <a:ext uri="{FF2B5EF4-FFF2-40B4-BE49-F238E27FC236}">
                <a16:creationId xmlns:a16="http://schemas.microsoft.com/office/drawing/2014/main" id="{37CED89E-A8DA-05D2-0208-F9ABD5EA9F9E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81" name="Google Shape;14220;p27">
              <a:extLst>
                <a:ext uri="{FF2B5EF4-FFF2-40B4-BE49-F238E27FC236}">
                  <a16:creationId xmlns:a16="http://schemas.microsoft.com/office/drawing/2014/main" id="{1A61A1FC-EEFC-552D-13EC-2000DEDDE1E7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21;p27">
              <a:extLst>
                <a:ext uri="{FF2B5EF4-FFF2-40B4-BE49-F238E27FC236}">
                  <a16:creationId xmlns:a16="http://schemas.microsoft.com/office/drawing/2014/main" id="{656BCBA1-4E1F-21ED-73B1-7578672FCCB3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22;p27">
              <a:extLst>
                <a:ext uri="{FF2B5EF4-FFF2-40B4-BE49-F238E27FC236}">
                  <a16:creationId xmlns:a16="http://schemas.microsoft.com/office/drawing/2014/main" id="{3C9315FE-B37B-7B2A-6C2D-5CA098F1E18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23;p27">
              <a:extLst>
                <a:ext uri="{FF2B5EF4-FFF2-40B4-BE49-F238E27FC236}">
                  <a16:creationId xmlns:a16="http://schemas.microsoft.com/office/drawing/2014/main" id="{96554103-857C-BDA4-CD10-8F27D000BA91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24;p27">
              <a:extLst>
                <a:ext uri="{FF2B5EF4-FFF2-40B4-BE49-F238E27FC236}">
                  <a16:creationId xmlns:a16="http://schemas.microsoft.com/office/drawing/2014/main" id="{82A94427-F200-C9B5-7216-8CDB92C5403A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25;p27">
              <a:extLst>
                <a:ext uri="{FF2B5EF4-FFF2-40B4-BE49-F238E27FC236}">
                  <a16:creationId xmlns:a16="http://schemas.microsoft.com/office/drawing/2014/main" id="{135807F0-8F89-529D-F52E-ABABE3FF38D4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7" name="Google Shape;14226;p27">
            <a:extLst>
              <a:ext uri="{FF2B5EF4-FFF2-40B4-BE49-F238E27FC236}">
                <a16:creationId xmlns:a16="http://schemas.microsoft.com/office/drawing/2014/main" id="{37CDCEFD-1408-2B45-3AC3-212086869A74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88" name="Google Shape;14227;p27">
              <a:extLst>
                <a:ext uri="{FF2B5EF4-FFF2-40B4-BE49-F238E27FC236}">
                  <a16:creationId xmlns:a16="http://schemas.microsoft.com/office/drawing/2014/main" id="{9C339BEE-0CE3-B775-0F20-F7F68DF346D8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9" name="Google Shape;14228;p27">
              <a:extLst>
                <a:ext uri="{FF2B5EF4-FFF2-40B4-BE49-F238E27FC236}">
                  <a16:creationId xmlns:a16="http://schemas.microsoft.com/office/drawing/2014/main" id="{780DECFC-B857-FBC0-B798-7F9257C943BD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0" name="Google Shape;14229;p27">
              <a:extLst>
                <a:ext uri="{FF2B5EF4-FFF2-40B4-BE49-F238E27FC236}">
                  <a16:creationId xmlns:a16="http://schemas.microsoft.com/office/drawing/2014/main" id="{B28E6D7B-D546-37C8-D38D-041186E82A2F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1" name="Google Shape;14230;p27">
              <a:extLst>
                <a:ext uri="{FF2B5EF4-FFF2-40B4-BE49-F238E27FC236}">
                  <a16:creationId xmlns:a16="http://schemas.microsoft.com/office/drawing/2014/main" id="{A25A5C72-EB4E-00D6-1FEB-907D693E4057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2" name="Google Shape;14231;p27">
              <a:extLst>
                <a:ext uri="{FF2B5EF4-FFF2-40B4-BE49-F238E27FC236}">
                  <a16:creationId xmlns:a16="http://schemas.microsoft.com/office/drawing/2014/main" id="{749A665F-FC63-274B-203D-E1BD40C6A3A9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3" name="Google Shape;14232;p27">
              <a:extLst>
                <a:ext uri="{FF2B5EF4-FFF2-40B4-BE49-F238E27FC236}">
                  <a16:creationId xmlns:a16="http://schemas.microsoft.com/office/drawing/2014/main" id="{B7A02885-DE99-6AE6-3C7F-10155E429A67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4" name="Google Shape;14233;p27">
              <a:extLst>
                <a:ext uri="{FF2B5EF4-FFF2-40B4-BE49-F238E27FC236}">
                  <a16:creationId xmlns:a16="http://schemas.microsoft.com/office/drawing/2014/main" id="{5A5EBACA-63DD-D4CB-F5D5-A1774354B3CF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5" name="Google Shape;14234;p27">
              <a:extLst>
                <a:ext uri="{FF2B5EF4-FFF2-40B4-BE49-F238E27FC236}">
                  <a16:creationId xmlns:a16="http://schemas.microsoft.com/office/drawing/2014/main" id="{296ACC47-00ED-402B-5404-B3FCB52E15B7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6" name="Google Shape;14235;p27">
              <a:extLst>
                <a:ext uri="{FF2B5EF4-FFF2-40B4-BE49-F238E27FC236}">
                  <a16:creationId xmlns:a16="http://schemas.microsoft.com/office/drawing/2014/main" id="{7BEB3C46-B820-FA94-C1AF-A5F801B301F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7" name="Google Shape;14236;p27">
              <a:extLst>
                <a:ext uri="{FF2B5EF4-FFF2-40B4-BE49-F238E27FC236}">
                  <a16:creationId xmlns:a16="http://schemas.microsoft.com/office/drawing/2014/main" id="{F01C7787-EDC9-18AA-CEA0-16677E995262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8" name="Google Shape;14237;p27">
              <a:extLst>
                <a:ext uri="{FF2B5EF4-FFF2-40B4-BE49-F238E27FC236}">
                  <a16:creationId xmlns:a16="http://schemas.microsoft.com/office/drawing/2014/main" id="{200F717C-97B9-CAC3-F0C9-048472921493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9" name="Google Shape;14238;p27">
              <a:extLst>
                <a:ext uri="{FF2B5EF4-FFF2-40B4-BE49-F238E27FC236}">
                  <a16:creationId xmlns:a16="http://schemas.microsoft.com/office/drawing/2014/main" id="{0300210F-0EF8-EAFA-0CA3-5D4A1810C6C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0" name="Google Shape;14239;p27">
              <a:extLst>
                <a:ext uri="{FF2B5EF4-FFF2-40B4-BE49-F238E27FC236}">
                  <a16:creationId xmlns:a16="http://schemas.microsoft.com/office/drawing/2014/main" id="{DC618508-7629-A719-EE96-5683255D542C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1" name="Google Shape;14240;p27">
              <a:extLst>
                <a:ext uri="{FF2B5EF4-FFF2-40B4-BE49-F238E27FC236}">
                  <a16:creationId xmlns:a16="http://schemas.microsoft.com/office/drawing/2014/main" id="{37565069-BEF7-F9E2-A10B-28BB5FE6EB45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2" name="Google Shape;14241;p27">
              <a:extLst>
                <a:ext uri="{FF2B5EF4-FFF2-40B4-BE49-F238E27FC236}">
                  <a16:creationId xmlns:a16="http://schemas.microsoft.com/office/drawing/2014/main" id="{10F6D314-153E-6B12-366B-8C615AC0FDCA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3" name="Google Shape;14242;p27">
              <a:extLst>
                <a:ext uri="{FF2B5EF4-FFF2-40B4-BE49-F238E27FC236}">
                  <a16:creationId xmlns:a16="http://schemas.microsoft.com/office/drawing/2014/main" id="{E301B648-C2F0-CFB6-B53D-B61E12A03AE8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4" name="Google Shape;14243;p27">
            <a:extLst>
              <a:ext uri="{FF2B5EF4-FFF2-40B4-BE49-F238E27FC236}">
                <a16:creationId xmlns:a16="http://schemas.microsoft.com/office/drawing/2014/main" id="{20A3F03A-E179-713D-8CF0-214352D3D5C5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405" name="Google Shape;14244;p27">
              <a:extLst>
                <a:ext uri="{FF2B5EF4-FFF2-40B4-BE49-F238E27FC236}">
                  <a16:creationId xmlns:a16="http://schemas.microsoft.com/office/drawing/2014/main" id="{20F95919-42F9-AFAF-C560-43876BB3254A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6" name="Google Shape;14245;p27">
              <a:extLst>
                <a:ext uri="{FF2B5EF4-FFF2-40B4-BE49-F238E27FC236}">
                  <a16:creationId xmlns:a16="http://schemas.microsoft.com/office/drawing/2014/main" id="{CE9C52BA-C4D2-2B52-B0E5-BE598D018B21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7" name="Google Shape;14246;p27">
              <a:extLst>
                <a:ext uri="{FF2B5EF4-FFF2-40B4-BE49-F238E27FC236}">
                  <a16:creationId xmlns:a16="http://schemas.microsoft.com/office/drawing/2014/main" id="{6314C0FD-9B5A-E50D-11C0-3CCA8F91A034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8" name="Google Shape;14247;p27">
              <a:extLst>
                <a:ext uri="{FF2B5EF4-FFF2-40B4-BE49-F238E27FC236}">
                  <a16:creationId xmlns:a16="http://schemas.microsoft.com/office/drawing/2014/main" id="{CACDAB62-EB2C-27BF-04CC-3A4353FBC721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9" name="Google Shape;14248;p27">
              <a:extLst>
                <a:ext uri="{FF2B5EF4-FFF2-40B4-BE49-F238E27FC236}">
                  <a16:creationId xmlns:a16="http://schemas.microsoft.com/office/drawing/2014/main" id="{F4ECE623-9E07-D30C-76AF-6DEE2787DB2A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0" name="Google Shape;14249;p27">
            <a:extLst>
              <a:ext uri="{FF2B5EF4-FFF2-40B4-BE49-F238E27FC236}">
                <a16:creationId xmlns:a16="http://schemas.microsoft.com/office/drawing/2014/main" id="{B1485401-AF04-AB67-4392-9B3586C301B9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411" name="Google Shape;14250;p27">
              <a:extLst>
                <a:ext uri="{FF2B5EF4-FFF2-40B4-BE49-F238E27FC236}">
                  <a16:creationId xmlns:a16="http://schemas.microsoft.com/office/drawing/2014/main" id="{883F7683-CA31-8EB3-06BA-1B08B553BA6C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2" name="Google Shape;14251;p27">
              <a:extLst>
                <a:ext uri="{FF2B5EF4-FFF2-40B4-BE49-F238E27FC236}">
                  <a16:creationId xmlns:a16="http://schemas.microsoft.com/office/drawing/2014/main" id="{FC93A024-E3B6-47F6-1CED-70BB37D96CED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3" name="Google Shape;14252;p27">
              <a:extLst>
                <a:ext uri="{FF2B5EF4-FFF2-40B4-BE49-F238E27FC236}">
                  <a16:creationId xmlns:a16="http://schemas.microsoft.com/office/drawing/2014/main" id="{8A23516B-9AD0-5999-49D5-F1A3A68B93E5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4" name="Google Shape;14253;p27">
              <a:extLst>
                <a:ext uri="{FF2B5EF4-FFF2-40B4-BE49-F238E27FC236}">
                  <a16:creationId xmlns:a16="http://schemas.microsoft.com/office/drawing/2014/main" id="{C5987B48-D849-17D6-ECED-67CD15652A9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5" name="Google Shape;14254;p27">
              <a:extLst>
                <a:ext uri="{FF2B5EF4-FFF2-40B4-BE49-F238E27FC236}">
                  <a16:creationId xmlns:a16="http://schemas.microsoft.com/office/drawing/2014/main" id="{2183D721-C6B7-A4EA-7462-F2816B11FCD7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6" name="Google Shape;14255;p27">
              <a:extLst>
                <a:ext uri="{FF2B5EF4-FFF2-40B4-BE49-F238E27FC236}">
                  <a16:creationId xmlns:a16="http://schemas.microsoft.com/office/drawing/2014/main" id="{C90086BD-8960-7872-1D6B-52034CFDCBF4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417" name="Google Shape;14256;p27">
            <a:extLst>
              <a:ext uri="{FF2B5EF4-FFF2-40B4-BE49-F238E27FC236}">
                <a16:creationId xmlns:a16="http://schemas.microsoft.com/office/drawing/2014/main" id="{E12CCE63-78B2-4BD5-268A-7D2B9BBAD9F6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18" name="Google Shape;14257;p27">
            <a:extLst>
              <a:ext uri="{FF2B5EF4-FFF2-40B4-BE49-F238E27FC236}">
                <a16:creationId xmlns:a16="http://schemas.microsoft.com/office/drawing/2014/main" id="{2749651F-8B4B-BED7-CF10-68CC0856DD2D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4090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76900" y="954990"/>
            <a:ext cx="17177040" cy="723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464"/>
              </a:lnSpc>
            </a:pPr>
            <a:r>
              <a:rPr lang="fa-IR" sz="5059" spc="7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5059" spc="7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39020" y="5447340"/>
            <a:ext cx="652932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2000" spc="2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2000" spc="2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9020" y="6614280"/>
            <a:ext cx="652932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2000" spc="2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2000" spc="2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239020" y="7781220"/>
            <a:ext cx="652932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2000" spc="2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2000" spc="2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34780" y="2877660"/>
            <a:ext cx="721008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919"/>
              </a:lnSpc>
            </a:pPr>
            <a:r>
              <a:rPr lang="fa-IR" sz="4099" spc="59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4099" spc="59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0422540" y="3495420"/>
            <a:ext cx="6148440" cy="6145740"/>
            <a:chOff x="0" y="0"/>
            <a:chExt cx="8197920" cy="81943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98100" cy="8193026"/>
            </a:xfrm>
            <a:custGeom>
              <a:avLst/>
              <a:gdLst/>
              <a:ahLst/>
              <a:cxnLst/>
              <a:rect l="l" t="t" r="r" b="b"/>
              <a:pathLst>
                <a:path w="8198100" h="8193026">
                  <a:moveTo>
                    <a:pt x="721360" y="5768848"/>
                  </a:moveTo>
                  <a:cubicBezTo>
                    <a:pt x="590169" y="5768848"/>
                    <a:pt x="458978" y="5703316"/>
                    <a:pt x="327914" y="5703316"/>
                  </a:cubicBezTo>
                  <a:cubicBezTo>
                    <a:pt x="196850" y="5703316"/>
                    <a:pt x="131191" y="5637657"/>
                    <a:pt x="0" y="5506593"/>
                  </a:cubicBezTo>
                  <a:cubicBezTo>
                    <a:pt x="262382" y="5506593"/>
                    <a:pt x="459105" y="5441061"/>
                    <a:pt x="655828" y="5375529"/>
                  </a:cubicBezTo>
                  <a:cubicBezTo>
                    <a:pt x="655828" y="5375529"/>
                    <a:pt x="655828" y="5309997"/>
                    <a:pt x="721360" y="5309997"/>
                  </a:cubicBezTo>
                  <a:cubicBezTo>
                    <a:pt x="458978" y="5244465"/>
                    <a:pt x="262255" y="5178933"/>
                    <a:pt x="0" y="5178933"/>
                  </a:cubicBezTo>
                  <a:cubicBezTo>
                    <a:pt x="0" y="5113401"/>
                    <a:pt x="0" y="5113401"/>
                    <a:pt x="0" y="5047869"/>
                  </a:cubicBezTo>
                  <a:cubicBezTo>
                    <a:pt x="262382" y="4982337"/>
                    <a:pt x="459105" y="4982337"/>
                    <a:pt x="655828" y="4916805"/>
                  </a:cubicBezTo>
                  <a:cubicBezTo>
                    <a:pt x="655828" y="4851272"/>
                    <a:pt x="721360" y="4851272"/>
                    <a:pt x="721360" y="4785740"/>
                  </a:cubicBezTo>
                  <a:cubicBezTo>
                    <a:pt x="458978" y="4720208"/>
                    <a:pt x="262255" y="4720208"/>
                    <a:pt x="0" y="4654676"/>
                  </a:cubicBezTo>
                  <a:cubicBezTo>
                    <a:pt x="0" y="4589144"/>
                    <a:pt x="0" y="4589144"/>
                    <a:pt x="0" y="4523612"/>
                  </a:cubicBezTo>
                  <a:cubicBezTo>
                    <a:pt x="262382" y="4523612"/>
                    <a:pt x="459105" y="4458080"/>
                    <a:pt x="655828" y="4458080"/>
                  </a:cubicBezTo>
                  <a:cubicBezTo>
                    <a:pt x="655828" y="4392548"/>
                    <a:pt x="655828" y="4327016"/>
                    <a:pt x="721360" y="4327016"/>
                  </a:cubicBezTo>
                  <a:cubicBezTo>
                    <a:pt x="458978" y="4261484"/>
                    <a:pt x="262255" y="4195952"/>
                    <a:pt x="0" y="4195952"/>
                  </a:cubicBezTo>
                  <a:cubicBezTo>
                    <a:pt x="0" y="4130420"/>
                    <a:pt x="0" y="4064888"/>
                    <a:pt x="0" y="4064888"/>
                  </a:cubicBezTo>
                  <a:cubicBezTo>
                    <a:pt x="262382" y="3999356"/>
                    <a:pt x="459105" y="3933824"/>
                    <a:pt x="655828" y="3933824"/>
                  </a:cubicBezTo>
                  <a:cubicBezTo>
                    <a:pt x="655828" y="3868292"/>
                    <a:pt x="655828" y="3802760"/>
                    <a:pt x="721360" y="3802760"/>
                  </a:cubicBezTo>
                  <a:cubicBezTo>
                    <a:pt x="458978" y="3737228"/>
                    <a:pt x="262255" y="3737228"/>
                    <a:pt x="0" y="3671696"/>
                  </a:cubicBezTo>
                  <a:cubicBezTo>
                    <a:pt x="0" y="3671696"/>
                    <a:pt x="0" y="3606164"/>
                    <a:pt x="0" y="3606164"/>
                  </a:cubicBezTo>
                  <a:cubicBezTo>
                    <a:pt x="262382" y="3540632"/>
                    <a:pt x="459105" y="3475100"/>
                    <a:pt x="655828" y="3475100"/>
                  </a:cubicBezTo>
                  <a:cubicBezTo>
                    <a:pt x="655828" y="3409567"/>
                    <a:pt x="655828" y="3344035"/>
                    <a:pt x="721360" y="3344035"/>
                  </a:cubicBezTo>
                  <a:cubicBezTo>
                    <a:pt x="458978" y="3278503"/>
                    <a:pt x="262255" y="3212971"/>
                    <a:pt x="0" y="3147312"/>
                  </a:cubicBezTo>
                  <a:cubicBezTo>
                    <a:pt x="0" y="3147312"/>
                    <a:pt x="0" y="3081780"/>
                    <a:pt x="0" y="3081780"/>
                  </a:cubicBezTo>
                  <a:cubicBezTo>
                    <a:pt x="262382" y="3016248"/>
                    <a:pt x="459105" y="3016248"/>
                    <a:pt x="655828" y="2950716"/>
                  </a:cubicBezTo>
                  <a:cubicBezTo>
                    <a:pt x="655828" y="2885184"/>
                    <a:pt x="655828" y="2885184"/>
                    <a:pt x="655828" y="2819652"/>
                  </a:cubicBezTo>
                  <a:cubicBezTo>
                    <a:pt x="459105" y="2819652"/>
                    <a:pt x="262382" y="2754120"/>
                    <a:pt x="0" y="2688588"/>
                  </a:cubicBezTo>
                  <a:cubicBezTo>
                    <a:pt x="0" y="2623056"/>
                    <a:pt x="0" y="2623056"/>
                    <a:pt x="0" y="2557524"/>
                  </a:cubicBezTo>
                  <a:cubicBezTo>
                    <a:pt x="196723" y="2491992"/>
                    <a:pt x="459105" y="2491992"/>
                    <a:pt x="655828" y="2426460"/>
                  </a:cubicBezTo>
                  <a:cubicBezTo>
                    <a:pt x="655828" y="2426460"/>
                    <a:pt x="655828" y="2360928"/>
                    <a:pt x="721360" y="2360928"/>
                  </a:cubicBezTo>
                  <a:cubicBezTo>
                    <a:pt x="459105" y="2294382"/>
                    <a:pt x="262382" y="2228850"/>
                    <a:pt x="0" y="2228850"/>
                  </a:cubicBezTo>
                  <a:cubicBezTo>
                    <a:pt x="0" y="2163318"/>
                    <a:pt x="0" y="2163318"/>
                    <a:pt x="0" y="2097786"/>
                  </a:cubicBezTo>
                  <a:cubicBezTo>
                    <a:pt x="262382" y="2032254"/>
                    <a:pt x="459105" y="2032254"/>
                    <a:pt x="721360" y="1966722"/>
                  </a:cubicBezTo>
                  <a:cubicBezTo>
                    <a:pt x="721360" y="1901190"/>
                    <a:pt x="721360" y="1901190"/>
                    <a:pt x="721360" y="1835658"/>
                  </a:cubicBezTo>
                  <a:cubicBezTo>
                    <a:pt x="458978" y="1770126"/>
                    <a:pt x="262255" y="1770126"/>
                    <a:pt x="0" y="1704594"/>
                  </a:cubicBezTo>
                  <a:cubicBezTo>
                    <a:pt x="0" y="1639062"/>
                    <a:pt x="0" y="1639062"/>
                    <a:pt x="0" y="1573530"/>
                  </a:cubicBezTo>
                  <a:cubicBezTo>
                    <a:pt x="196723" y="1573530"/>
                    <a:pt x="459105" y="1507998"/>
                    <a:pt x="655828" y="1507998"/>
                  </a:cubicBezTo>
                  <a:cubicBezTo>
                    <a:pt x="655828" y="1245743"/>
                    <a:pt x="721360" y="983615"/>
                    <a:pt x="721360" y="721360"/>
                  </a:cubicBezTo>
                  <a:cubicBezTo>
                    <a:pt x="983742" y="721360"/>
                    <a:pt x="1180465" y="655828"/>
                    <a:pt x="1442720" y="655828"/>
                  </a:cubicBezTo>
                  <a:cubicBezTo>
                    <a:pt x="1508252" y="459105"/>
                    <a:pt x="1508252" y="262509"/>
                    <a:pt x="1573911" y="254"/>
                  </a:cubicBezTo>
                  <a:cubicBezTo>
                    <a:pt x="1639443" y="254"/>
                    <a:pt x="1639443" y="254"/>
                    <a:pt x="1705102" y="254"/>
                  </a:cubicBezTo>
                  <a:cubicBezTo>
                    <a:pt x="1770634" y="262509"/>
                    <a:pt x="1770634" y="459105"/>
                    <a:pt x="1836293" y="655828"/>
                  </a:cubicBezTo>
                  <a:cubicBezTo>
                    <a:pt x="1901825" y="655828"/>
                    <a:pt x="1901825" y="655828"/>
                    <a:pt x="1967484" y="655828"/>
                  </a:cubicBezTo>
                  <a:cubicBezTo>
                    <a:pt x="1967484" y="459105"/>
                    <a:pt x="2033016" y="262509"/>
                    <a:pt x="2033016" y="65786"/>
                  </a:cubicBezTo>
                  <a:cubicBezTo>
                    <a:pt x="2098548" y="65786"/>
                    <a:pt x="2164207" y="65786"/>
                    <a:pt x="2164207" y="254"/>
                  </a:cubicBezTo>
                  <a:cubicBezTo>
                    <a:pt x="2229739" y="262509"/>
                    <a:pt x="2229739" y="459105"/>
                    <a:pt x="2295398" y="655828"/>
                  </a:cubicBezTo>
                  <a:cubicBezTo>
                    <a:pt x="2360930" y="655828"/>
                    <a:pt x="2360930" y="655828"/>
                    <a:pt x="2426589" y="655828"/>
                  </a:cubicBezTo>
                  <a:cubicBezTo>
                    <a:pt x="2492121" y="459105"/>
                    <a:pt x="2557780" y="262509"/>
                    <a:pt x="2557780" y="65786"/>
                  </a:cubicBezTo>
                  <a:cubicBezTo>
                    <a:pt x="2623312" y="65786"/>
                    <a:pt x="2688971" y="65786"/>
                    <a:pt x="2688971" y="65786"/>
                  </a:cubicBezTo>
                  <a:cubicBezTo>
                    <a:pt x="2754503" y="262509"/>
                    <a:pt x="2754503" y="459105"/>
                    <a:pt x="2820162" y="655828"/>
                  </a:cubicBezTo>
                  <a:cubicBezTo>
                    <a:pt x="2885694" y="655828"/>
                    <a:pt x="2885694" y="655828"/>
                    <a:pt x="2951353" y="655828"/>
                  </a:cubicBezTo>
                  <a:cubicBezTo>
                    <a:pt x="2951353" y="459105"/>
                    <a:pt x="3016885" y="262509"/>
                    <a:pt x="3016885" y="65786"/>
                  </a:cubicBezTo>
                  <a:cubicBezTo>
                    <a:pt x="3082417" y="0"/>
                    <a:pt x="3147949" y="0"/>
                    <a:pt x="3213608" y="0"/>
                  </a:cubicBezTo>
                  <a:cubicBezTo>
                    <a:pt x="3213608" y="262255"/>
                    <a:pt x="3279140" y="458851"/>
                    <a:pt x="3279140" y="655574"/>
                  </a:cubicBezTo>
                  <a:cubicBezTo>
                    <a:pt x="3344672" y="655574"/>
                    <a:pt x="3410331" y="655574"/>
                    <a:pt x="3410331" y="655574"/>
                  </a:cubicBezTo>
                  <a:cubicBezTo>
                    <a:pt x="3475863" y="458851"/>
                    <a:pt x="3541521" y="262255"/>
                    <a:pt x="3541521" y="65532"/>
                  </a:cubicBezTo>
                  <a:cubicBezTo>
                    <a:pt x="3607053" y="65532"/>
                    <a:pt x="3607053" y="65532"/>
                    <a:pt x="3672712" y="0"/>
                  </a:cubicBezTo>
                  <a:cubicBezTo>
                    <a:pt x="3672712" y="262255"/>
                    <a:pt x="3738244" y="458851"/>
                    <a:pt x="3803903" y="655574"/>
                  </a:cubicBezTo>
                  <a:cubicBezTo>
                    <a:pt x="3803903" y="655574"/>
                    <a:pt x="3869435" y="655574"/>
                    <a:pt x="3869435" y="655574"/>
                  </a:cubicBezTo>
                  <a:cubicBezTo>
                    <a:pt x="3934968" y="458851"/>
                    <a:pt x="4000627" y="262255"/>
                    <a:pt x="4066159" y="0"/>
                  </a:cubicBezTo>
                  <a:cubicBezTo>
                    <a:pt x="4131691" y="0"/>
                    <a:pt x="4131691" y="0"/>
                    <a:pt x="4197350" y="0"/>
                  </a:cubicBezTo>
                  <a:cubicBezTo>
                    <a:pt x="4197350" y="262255"/>
                    <a:pt x="4262882" y="458851"/>
                    <a:pt x="4262882" y="655574"/>
                  </a:cubicBezTo>
                  <a:cubicBezTo>
                    <a:pt x="4328414" y="655574"/>
                    <a:pt x="4394073" y="655574"/>
                    <a:pt x="4394073" y="655574"/>
                  </a:cubicBezTo>
                  <a:cubicBezTo>
                    <a:pt x="4459605" y="458851"/>
                    <a:pt x="4459605" y="262255"/>
                    <a:pt x="4525264" y="0"/>
                  </a:cubicBezTo>
                  <a:cubicBezTo>
                    <a:pt x="4590796" y="0"/>
                    <a:pt x="4590796" y="0"/>
                    <a:pt x="4656455" y="0"/>
                  </a:cubicBezTo>
                  <a:cubicBezTo>
                    <a:pt x="4721987" y="262255"/>
                    <a:pt x="4721987" y="458851"/>
                    <a:pt x="4787645" y="655574"/>
                  </a:cubicBezTo>
                  <a:cubicBezTo>
                    <a:pt x="4853177" y="655574"/>
                    <a:pt x="4918836" y="655574"/>
                    <a:pt x="4918836" y="655574"/>
                  </a:cubicBezTo>
                  <a:cubicBezTo>
                    <a:pt x="4984368" y="458851"/>
                    <a:pt x="4984368" y="262255"/>
                    <a:pt x="5050027" y="65532"/>
                  </a:cubicBezTo>
                  <a:cubicBezTo>
                    <a:pt x="5050027" y="65532"/>
                    <a:pt x="5115559" y="0"/>
                    <a:pt x="5181218" y="0"/>
                  </a:cubicBezTo>
                  <a:cubicBezTo>
                    <a:pt x="5181218" y="262255"/>
                    <a:pt x="5246750" y="458851"/>
                    <a:pt x="5246750" y="655574"/>
                  </a:cubicBezTo>
                  <a:cubicBezTo>
                    <a:pt x="5312282" y="655574"/>
                    <a:pt x="5312282" y="655574"/>
                    <a:pt x="5377941" y="655574"/>
                  </a:cubicBezTo>
                  <a:cubicBezTo>
                    <a:pt x="5443473" y="458851"/>
                    <a:pt x="5443473" y="262255"/>
                    <a:pt x="5509132" y="0"/>
                  </a:cubicBezTo>
                  <a:cubicBezTo>
                    <a:pt x="5574664" y="0"/>
                    <a:pt x="5640322" y="0"/>
                    <a:pt x="5640322" y="0"/>
                  </a:cubicBezTo>
                  <a:cubicBezTo>
                    <a:pt x="5705854" y="262255"/>
                    <a:pt x="5705854" y="458851"/>
                    <a:pt x="5771513" y="655574"/>
                  </a:cubicBezTo>
                  <a:cubicBezTo>
                    <a:pt x="5837045" y="655574"/>
                    <a:pt x="5837045" y="655574"/>
                    <a:pt x="5902704" y="655574"/>
                  </a:cubicBezTo>
                  <a:cubicBezTo>
                    <a:pt x="5902704" y="458851"/>
                    <a:pt x="5968236" y="262255"/>
                    <a:pt x="5968236" y="65532"/>
                  </a:cubicBezTo>
                  <a:cubicBezTo>
                    <a:pt x="6033768" y="65532"/>
                    <a:pt x="6099427" y="65532"/>
                    <a:pt x="6099427" y="0"/>
                  </a:cubicBezTo>
                  <a:cubicBezTo>
                    <a:pt x="6164959" y="262255"/>
                    <a:pt x="6230618" y="458851"/>
                    <a:pt x="6230618" y="655574"/>
                  </a:cubicBezTo>
                  <a:cubicBezTo>
                    <a:pt x="6296150" y="655574"/>
                    <a:pt x="6361809" y="655574"/>
                    <a:pt x="6361809" y="655574"/>
                  </a:cubicBezTo>
                  <a:cubicBezTo>
                    <a:pt x="6427341" y="458851"/>
                    <a:pt x="6492999" y="262255"/>
                    <a:pt x="6492999" y="65532"/>
                  </a:cubicBezTo>
                  <a:cubicBezTo>
                    <a:pt x="6558531" y="65532"/>
                    <a:pt x="6624190" y="65532"/>
                    <a:pt x="6624190" y="65532"/>
                  </a:cubicBezTo>
                  <a:cubicBezTo>
                    <a:pt x="6689722" y="196596"/>
                    <a:pt x="6689722" y="393319"/>
                    <a:pt x="6689722" y="655574"/>
                  </a:cubicBezTo>
                  <a:cubicBezTo>
                    <a:pt x="6952104" y="655574"/>
                    <a:pt x="7214359" y="721106"/>
                    <a:pt x="7476741" y="721106"/>
                  </a:cubicBezTo>
                  <a:cubicBezTo>
                    <a:pt x="7542272" y="983361"/>
                    <a:pt x="7542272" y="1245489"/>
                    <a:pt x="7542272" y="1507744"/>
                  </a:cubicBezTo>
                  <a:cubicBezTo>
                    <a:pt x="7738995" y="1507744"/>
                    <a:pt x="8001377" y="1573276"/>
                    <a:pt x="8198100" y="1573276"/>
                  </a:cubicBezTo>
                  <a:cubicBezTo>
                    <a:pt x="8198100" y="1638808"/>
                    <a:pt x="8198100" y="1638808"/>
                    <a:pt x="8198100" y="1704340"/>
                  </a:cubicBezTo>
                  <a:cubicBezTo>
                    <a:pt x="7935719" y="1704340"/>
                    <a:pt x="7738995" y="1769872"/>
                    <a:pt x="7542272" y="1835404"/>
                  </a:cubicBezTo>
                  <a:cubicBezTo>
                    <a:pt x="7542272" y="1900936"/>
                    <a:pt x="7542272" y="1900936"/>
                    <a:pt x="7542272" y="1966468"/>
                  </a:cubicBezTo>
                  <a:cubicBezTo>
                    <a:pt x="7738995" y="2032000"/>
                    <a:pt x="7935718" y="2032000"/>
                    <a:pt x="8198100" y="2097532"/>
                  </a:cubicBezTo>
                  <a:cubicBezTo>
                    <a:pt x="8198100" y="2097532"/>
                    <a:pt x="8198100" y="2163064"/>
                    <a:pt x="8198100" y="2228597"/>
                  </a:cubicBezTo>
                  <a:cubicBezTo>
                    <a:pt x="8001377" y="2228597"/>
                    <a:pt x="7738995" y="2294129"/>
                    <a:pt x="7542272" y="2294129"/>
                  </a:cubicBezTo>
                  <a:cubicBezTo>
                    <a:pt x="7542272" y="2359661"/>
                    <a:pt x="7542272" y="2359661"/>
                    <a:pt x="7542272" y="2425193"/>
                  </a:cubicBezTo>
                  <a:cubicBezTo>
                    <a:pt x="7738995" y="2490725"/>
                    <a:pt x="7935718" y="2490725"/>
                    <a:pt x="8198100" y="2556257"/>
                  </a:cubicBezTo>
                  <a:cubicBezTo>
                    <a:pt x="8198100" y="2621789"/>
                    <a:pt x="8198100" y="2687321"/>
                    <a:pt x="8198100" y="2687321"/>
                  </a:cubicBezTo>
                  <a:cubicBezTo>
                    <a:pt x="8001377" y="2752853"/>
                    <a:pt x="7738995" y="2752853"/>
                    <a:pt x="7542272" y="2818385"/>
                  </a:cubicBezTo>
                  <a:cubicBezTo>
                    <a:pt x="7542272" y="2883917"/>
                    <a:pt x="7542272" y="2883917"/>
                    <a:pt x="7542272" y="2949449"/>
                  </a:cubicBezTo>
                  <a:cubicBezTo>
                    <a:pt x="7738995" y="2949449"/>
                    <a:pt x="7935718" y="3014981"/>
                    <a:pt x="8198100" y="3080513"/>
                  </a:cubicBezTo>
                  <a:cubicBezTo>
                    <a:pt x="8198100" y="3080513"/>
                    <a:pt x="8198100" y="3146045"/>
                    <a:pt x="8198100" y="3146045"/>
                  </a:cubicBezTo>
                  <a:cubicBezTo>
                    <a:pt x="8001377" y="3211577"/>
                    <a:pt x="7738995" y="3277109"/>
                    <a:pt x="7542272" y="3342768"/>
                  </a:cubicBezTo>
                  <a:cubicBezTo>
                    <a:pt x="7542272" y="3342768"/>
                    <a:pt x="7542272" y="3408300"/>
                    <a:pt x="7542272" y="3408300"/>
                  </a:cubicBezTo>
                  <a:cubicBezTo>
                    <a:pt x="7738995" y="3473832"/>
                    <a:pt x="7935718" y="3539364"/>
                    <a:pt x="8198100" y="3539364"/>
                  </a:cubicBezTo>
                  <a:cubicBezTo>
                    <a:pt x="8198100" y="3604896"/>
                    <a:pt x="8198100" y="3670428"/>
                    <a:pt x="8198100" y="3670428"/>
                  </a:cubicBezTo>
                  <a:cubicBezTo>
                    <a:pt x="8001377" y="3735960"/>
                    <a:pt x="7738995" y="3735960"/>
                    <a:pt x="7542272" y="3801492"/>
                  </a:cubicBezTo>
                  <a:cubicBezTo>
                    <a:pt x="7542272" y="3867024"/>
                    <a:pt x="7542272" y="3867024"/>
                    <a:pt x="7542272" y="3932556"/>
                  </a:cubicBezTo>
                  <a:cubicBezTo>
                    <a:pt x="7738995" y="3932556"/>
                    <a:pt x="7935718" y="3998089"/>
                    <a:pt x="8198100" y="3998089"/>
                  </a:cubicBezTo>
                  <a:cubicBezTo>
                    <a:pt x="8198100" y="4063621"/>
                    <a:pt x="8198100" y="4129153"/>
                    <a:pt x="8198100" y="4129153"/>
                  </a:cubicBezTo>
                  <a:cubicBezTo>
                    <a:pt x="8001377" y="4194685"/>
                    <a:pt x="7738995" y="4260217"/>
                    <a:pt x="7542272" y="4325875"/>
                  </a:cubicBezTo>
                  <a:cubicBezTo>
                    <a:pt x="7542272" y="4325875"/>
                    <a:pt x="7542272" y="4391408"/>
                    <a:pt x="7542272" y="4391408"/>
                  </a:cubicBezTo>
                  <a:cubicBezTo>
                    <a:pt x="7738995" y="4456940"/>
                    <a:pt x="7935718" y="4522472"/>
                    <a:pt x="8198100" y="4522472"/>
                  </a:cubicBezTo>
                  <a:cubicBezTo>
                    <a:pt x="8198100" y="4588004"/>
                    <a:pt x="8198100" y="4588004"/>
                    <a:pt x="8198100" y="4653536"/>
                  </a:cubicBezTo>
                  <a:cubicBezTo>
                    <a:pt x="8001377" y="4719068"/>
                    <a:pt x="7738995" y="4719068"/>
                    <a:pt x="7542272" y="4784600"/>
                  </a:cubicBezTo>
                  <a:cubicBezTo>
                    <a:pt x="7542272" y="4784600"/>
                    <a:pt x="7542272" y="4850132"/>
                    <a:pt x="7542272" y="4915664"/>
                  </a:cubicBezTo>
                  <a:cubicBezTo>
                    <a:pt x="7738995" y="4915664"/>
                    <a:pt x="7935718" y="4981196"/>
                    <a:pt x="8198100" y="5046728"/>
                  </a:cubicBezTo>
                  <a:cubicBezTo>
                    <a:pt x="8198100" y="5112260"/>
                    <a:pt x="8198100" y="5112260"/>
                    <a:pt x="8198100" y="5177792"/>
                  </a:cubicBezTo>
                  <a:cubicBezTo>
                    <a:pt x="8001377" y="5177792"/>
                    <a:pt x="7738995" y="5243324"/>
                    <a:pt x="7542272" y="5243324"/>
                  </a:cubicBezTo>
                  <a:cubicBezTo>
                    <a:pt x="7542272" y="5308856"/>
                    <a:pt x="7542272" y="5374388"/>
                    <a:pt x="7542272" y="5374388"/>
                  </a:cubicBezTo>
                  <a:cubicBezTo>
                    <a:pt x="7738995" y="5439920"/>
                    <a:pt x="7935718" y="5439920"/>
                    <a:pt x="8198100" y="5505452"/>
                  </a:cubicBezTo>
                  <a:cubicBezTo>
                    <a:pt x="8198100" y="5505452"/>
                    <a:pt x="8198100" y="5570984"/>
                    <a:pt x="8198100" y="5636516"/>
                  </a:cubicBezTo>
                  <a:cubicBezTo>
                    <a:pt x="8001377" y="5702048"/>
                    <a:pt x="7738995" y="5702048"/>
                    <a:pt x="7542272" y="5767581"/>
                  </a:cubicBezTo>
                  <a:cubicBezTo>
                    <a:pt x="7542272" y="5833113"/>
                    <a:pt x="7542272" y="5833113"/>
                    <a:pt x="7542272" y="5898645"/>
                  </a:cubicBezTo>
                  <a:cubicBezTo>
                    <a:pt x="7607804" y="5898645"/>
                    <a:pt x="7738995" y="5964177"/>
                    <a:pt x="7804654" y="5964177"/>
                  </a:cubicBezTo>
                  <a:cubicBezTo>
                    <a:pt x="7935845" y="5964177"/>
                    <a:pt x="8067036" y="5964177"/>
                    <a:pt x="8198100" y="6095241"/>
                  </a:cubicBezTo>
                  <a:cubicBezTo>
                    <a:pt x="8066908" y="6160773"/>
                    <a:pt x="8001377" y="6160773"/>
                    <a:pt x="7935718" y="6160773"/>
                  </a:cubicBezTo>
                  <a:cubicBezTo>
                    <a:pt x="7804527" y="6226305"/>
                    <a:pt x="7673336" y="6226305"/>
                    <a:pt x="7542272" y="6357496"/>
                  </a:cubicBezTo>
                  <a:cubicBezTo>
                    <a:pt x="7738995" y="6423028"/>
                    <a:pt x="8001377" y="6488560"/>
                    <a:pt x="8198100" y="6554219"/>
                  </a:cubicBezTo>
                  <a:cubicBezTo>
                    <a:pt x="8198100" y="6554219"/>
                    <a:pt x="8198100" y="6619750"/>
                    <a:pt x="8198100" y="6685283"/>
                  </a:cubicBezTo>
                  <a:cubicBezTo>
                    <a:pt x="8001377" y="6685283"/>
                    <a:pt x="7804655" y="6685283"/>
                    <a:pt x="7542272" y="6750814"/>
                  </a:cubicBezTo>
                  <a:cubicBezTo>
                    <a:pt x="7542272" y="7013070"/>
                    <a:pt x="7542272" y="7209665"/>
                    <a:pt x="7476741" y="7471921"/>
                  </a:cubicBezTo>
                  <a:cubicBezTo>
                    <a:pt x="7280018" y="7537452"/>
                    <a:pt x="7017635" y="7537452"/>
                    <a:pt x="6755381" y="7537452"/>
                  </a:cubicBezTo>
                  <a:cubicBezTo>
                    <a:pt x="6689849" y="7734175"/>
                    <a:pt x="6689849" y="7996303"/>
                    <a:pt x="6624189" y="8193026"/>
                  </a:cubicBezTo>
                  <a:cubicBezTo>
                    <a:pt x="6624189" y="8193026"/>
                    <a:pt x="6558658" y="8193026"/>
                    <a:pt x="6558658" y="8193026"/>
                  </a:cubicBezTo>
                  <a:cubicBezTo>
                    <a:pt x="6493126" y="7996303"/>
                    <a:pt x="6427467" y="7734175"/>
                    <a:pt x="6361935" y="7537452"/>
                  </a:cubicBezTo>
                  <a:cubicBezTo>
                    <a:pt x="6361935" y="7537452"/>
                    <a:pt x="6296403" y="7537452"/>
                    <a:pt x="6230744" y="7537452"/>
                  </a:cubicBezTo>
                  <a:cubicBezTo>
                    <a:pt x="6230744" y="7734175"/>
                    <a:pt x="6165212" y="7930771"/>
                    <a:pt x="6165212" y="8193026"/>
                  </a:cubicBezTo>
                  <a:cubicBezTo>
                    <a:pt x="6099680" y="8193026"/>
                    <a:pt x="6099680" y="8193026"/>
                    <a:pt x="6034021" y="8193026"/>
                  </a:cubicBezTo>
                  <a:cubicBezTo>
                    <a:pt x="5968489" y="7996303"/>
                    <a:pt x="5968489" y="7734175"/>
                    <a:pt x="5902830" y="7537452"/>
                  </a:cubicBezTo>
                  <a:cubicBezTo>
                    <a:pt x="5837298" y="7537452"/>
                    <a:pt x="5837298" y="7537452"/>
                    <a:pt x="5771640" y="7537452"/>
                  </a:cubicBezTo>
                  <a:cubicBezTo>
                    <a:pt x="5771640" y="7734175"/>
                    <a:pt x="5706108" y="7996303"/>
                    <a:pt x="5640449" y="8193026"/>
                  </a:cubicBezTo>
                  <a:cubicBezTo>
                    <a:pt x="5574917" y="8193026"/>
                    <a:pt x="5574917" y="8193026"/>
                    <a:pt x="5509258" y="8193026"/>
                  </a:cubicBezTo>
                  <a:cubicBezTo>
                    <a:pt x="5443726" y="7996303"/>
                    <a:pt x="5443726" y="7734175"/>
                    <a:pt x="5378067" y="7537452"/>
                  </a:cubicBezTo>
                  <a:cubicBezTo>
                    <a:pt x="5378067" y="7537452"/>
                    <a:pt x="5312535" y="7537452"/>
                    <a:pt x="5246876" y="7537452"/>
                  </a:cubicBezTo>
                  <a:cubicBezTo>
                    <a:pt x="5246876" y="7734175"/>
                    <a:pt x="5181344" y="7996303"/>
                    <a:pt x="5115685" y="8193026"/>
                  </a:cubicBezTo>
                  <a:cubicBezTo>
                    <a:pt x="5115685" y="8193026"/>
                    <a:pt x="5050153" y="8193026"/>
                    <a:pt x="5050153" y="8193026"/>
                  </a:cubicBezTo>
                  <a:cubicBezTo>
                    <a:pt x="4984621" y="7996303"/>
                    <a:pt x="4984621" y="7734175"/>
                    <a:pt x="4918963" y="7537452"/>
                  </a:cubicBezTo>
                  <a:cubicBezTo>
                    <a:pt x="4918963" y="7537452"/>
                    <a:pt x="4853430" y="7537452"/>
                    <a:pt x="4787772" y="7537452"/>
                  </a:cubicBezTo>
                  <a:cubicBezTo>
                    <a:pt x="4722240" y="7734175"/>
                    <a:pt x="4722240" y="7996303"/>
                    <a:pt x="4656581" y="8193026"/>
                  </a:cubicBezTo>
                  <a:cubicBezTo>
                    <a:pt x="4591049" y="8193026"/>
                    <a:pt x="4591049" y="8193026"/>
                    <a:pt x="4525390" y="8193026"/>
                  </a:cubicBezTo>
                  <a:cubicBezTo>
                    <a:pt x="4525390" y="7996303"/>
                    <a:pt x="4459858" y="7799708"/>
                    <a:pt x="4394199" y="7537452"/>
                  </a:cubicBezTo>
                  <a:cubicBezTo>
                    <a:pt x="4394199" y="7537452"/>
                    <a:pt x="4328667" y="7537452"/>
                    <a:pt x="4328667" y="7537452"/>
                  </a:cubicBezTo>
                  <a:cubicBezTo>
                    <a:pt x="4263135" y="7799708"/>
                    <a:pt x="4197476" y="7996303"/>
                    <a:pt x="4197476" y="8193026"/>
                  </a:cubicBezTo>
                  <a:cubicBezTo>
                    <a:pt x="4131944" y="8193026"/>
                    <a:pt x="4066286" y="8193026"/>
                    <a:pt x="4066286" y="8193026"/>
                  </a:cubicBezTo>
                  <a:cubicBezTo>
                    <a:pt x="4000753" y="7996303"/>
                    <a:pt x="3935095" y="7734175"/>
                    <a:pt x="3935095" y="7537452"/>
                  </a:cubicBezTo>
                  <a:cubicBezTo>
                    <a:pt x="3869563" y="7537452"/>
                    <a:pt x="3803904" y="7537452"/>
                    <a:pt x="3803904" y="7537452"/>
                  </a:cubicBezTo>
                  <a:cubicBezTo>
                    <a:pt x="3738372" y="7734175"/>
                    <a:pt x="3672713" y="7996303"/>
                    <a:pt x="3672713" y="8193026"/>
                  </a:cubicBezTo>
                  <a:cubicBezTo>
                    <a:pt x="3607181" y="8193026"/>
                    <a:pt x="3607181" y="8193026"/>
                    <a:pt x="3541522" y="8193026"/>
                  </a:cubicBezTo>
                  <a:cubicBezTo>
                    <a:pt x="3541522" y="7996303"/>
                    <a:pt x="3475990" y="7734175"/>
                    <a:pt x="3410331" y="7537452"/>
                  </a:cubicBezTo>
                  <a:cubicBezTo>
                    <a:pt x="3410331" y="7537452"/>
                    <a:pt x="3344799" y="7537452"/>
                    <a:pt x="3344799" y="7537452"/>
                  </a:cubicBezTo>
                  <a:cubicBezTo>
                    <a:pt x="3279267" y="7734175"/>
                    <a:pt x="3213608" y="7996303"/>
                    <a:pt x="3148076" y="8193026"/>
                  </a:cubicBezTo>
                  <a:cubicBezTo>
                    <a:pt x="3148076" y="8193026"/>
                    <a:pt x="3082544" y="8193026"/>
                    <a:pt x="3016885" y="8193026"/>
                  </a:cubicBezTo>
                  <a:cubicBezTo>
                    <a:pt x="3016885" y="7996303"/>
                    <a:pt x="2951353" y="7734175"/>
                    <a:pt x="2951353" y="7537452"/>
                  </a:cubicBezTo>
                  <a:cubicBezTo>
                    <a:pt x="2885821" y="7537452"/>
                    <a:pt x="2885821" y="7537452"/>
                    <a:pt x="2820162" y="7537452"/>
                  </a:cubicBezTo>
                  <a:cubicBezTo>
                    <a:pt x="2754630" y="7734175"/>
                    <a:pt x="2754630" y="7996303"/>
                    <a:pt x="2688971" y="8193026"/>
                  </a:cubicBezTo>
                  <a:cubicBezTo>
                    <a:pt x="2688971" y="8193026"/>
                    <a:pt x="2623439" y="8193026"/>
                    <a:pt x="2557780" y="8193026"/>
                  </a:cubicBezTo>
                  <a:cubicBezTo>
                    <a:pt x="2557780" y="7996303"/>
                    <a:pt x="2492248" y="7734175"/>
                    <a:pt x="2426589" y="7537452"/>
                  </a:cubicBezTo>
                  <a:cubicBezTo>
                    <a:pt x="2361057" y="7537452"/>
                    <a:pt x="2361057" y="7537452"/>
                    <a:pt x="2295398" y="7537452"/>
                  </a:cubicBezTo>
                  <a:cubicBezTo>
                    <a:pt x="2295398" y="7734175"/>
                    <a:pt x="2229866" y="7996303"/>
                    <a:pt x="2164207" y="8193026"/>
                  </a:cubicBezTo>
                  <a:cubicBezTo>
                    <a:pt x="2164207" y="8193026"/>
                    <a:pt x="2098675" y="8193026"/>
                    <a:pt x="2098675" y="8193026"/>
                  </a:cubicBezTo>
                  <a:cubicBezTo>
                    <a:pt x="2033143" y="7996303"/>
                    <a:pt x="1967484" y="7734175"/>
                    <a:pt x="1967484" y="7537452"/>
                  </a:cubicBezTo>
                  <a:cubicBezTo>
                    <a:pt x="1901952" y="7537452"/>
                    <a:pt x="1901952" y="7537452"/>
                    <a:pt x="1836293" y="7537452"/>
                  </a:cubicBezTo>
                  <a:cubicBezTo>
                    <a:pt x="1770761" y="7734175"/>
                    <a:pt x="1770761" y="7996303"/>
                    <a:pt x="1705102" y="8193026"/>
                  </a:cubicBezTo>
                  <a:cubicBezTo>
                    <a:pt x="1639570" y="8193026"/>
                    <a:pt x="1573911" y="8193026"/>
                    <a:pt x="1573911" y="8193026"/>
                  </a:cubicBezTo>
                  <a:cubicBezTo>
                    <a:pt x="1508379" y="7996303"/>
                    <a:pt x="1508379" y="7799708"/>
                    <a:pt x="1442720" y="7537452"/>
                  </a:cubicBezTo>
                  <a:cubicBezTo>
                    <a:pt x="1245997" y="7537452"/>
                    <a:pt x="983615" y="7537452"/>
                    <a:pt x="721360" y="7537452"/>
                  </a:cubicBezTo>
                  <a:cubicBezTo>
                    <a:pt x="721360" y="7275197"/>
                    <a:pt x="721360" y="7013070"/>
                    <a:pt x="655828" y="6750814"/>
                  </a:cubicBezTo>
                  <a:cubicBezTo>
                    <a:pt x="459105" y="6686550"/>
                    <a:pt x="196723" y="6686550"/>
                    <a:pt x="0" y="6686550"/>
                  </a:cubicBezTo>
                  <a:cubicBezTo>
                    <a:pt x="0" y="6621018"/>
                    <a:pt x="0" y="6555486"/>
                    <a:pt x="0" y="6489827"/>
                  </a:cubicBezTo>
                  <a:cubicBezTo>
                    <a:pt x="196723" y="6424295"/>
                    <a:pt x="459105" y="6424295"/>
                    <a:pt x="655828" y="6358763"/>
                  </a:cubicBezTo>
                  <a:cubicBezTo>
                    <a:pt x="655828" y="6358763"/>
                    <a:pt x="655828" y="6293231"/>
                    <a:pt x="721360" y="6293231"/>
                  </a:cubicBezTo>
                  <a:cubicBezTo>
                    <a:pt x="458978" y="6227699"/>
                    <a:pt x="262255" y="6162167"/>
                    <a:pt x="0" y="6162167"/>
                  </a:cubicBezTo>
                  <a:cubicBezTo>
                    <a:pt x="0" y="6096635"/>
                    <a:pt x="0" y="6096635"/>
                    <a:pt x="0" y="6031103"/>
                  </a:cubicBezTo>
                  <a:cubicBezTo>
                    <a:pt x="262382" y="5965571"/>
                    <a:pt x="459105" y="5965571"/>
                    <a:pt x="721360" y="5900039"/>
                  </a:cubicBezTo>
                  <a:cubicBezTo>
                    <a:pt x="721360" y="5834507"/>
                    <a:pt x="721360" y="5834507"/>
                    <a:pt x="721360" y="5768975"/>
                  </a:cubicBezTo>
                  <a:close/>
                  <a:moveTo>
                    <a:pt x="7082917" y="7145528"/>
                  </a:moveTo>
                  <a:cubicBezTo>
                    <a:pt x="7082917" y="5113274"/>
                    <a:pt x="7082917" y="3081147"/>
                    <a:pt x="7082917" y="1114552"/>
                  </a:cubicBezTo>
                  <a:cubicBezTo>
                    <a:pt x="5049774" y="1114552"/>
                    <a:pt x="3082290" y="1114552"/>
                    <a:pt x="1114806" y="1114552"/>
                  </a:cubicBezTo>
                  <a:cubicBezTo>
                    <a:pt x="1114806" y="3146806"/>
                    <a:pt x="1114806" y="5113401"/>
                    <a:pt x="1114806" y="7145528"/>
                  </a:cubicBezTo>
                  <a:cubicBezTo>
                    <a:pt x="3082290" y="7145528"/>
                    <a:pt x="5049774" y="7145528"/>
                    <a:pt x="7082917" y="7145528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1506320" y="5855760"/>
            <a:ext cx="1278720" cy="1426140"/>
            <a:chOff x="0" y="0"/>
            <a:chExt cx="1704960" cy="19015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704848" cy="1901571"/>
            </a:xfrm>
            <a:custGeom>
              <a:avLst/>
              <a:gdLst/>
              <a:ahLst/>
              <a:cxnLst/>
              <a:rect l="l" t="t" r="r" b="b"/>
              <a:pathLst>
                <a:path w="1704848" h="1901571">
                  <a:moveTo>
                    <a:pt x="1573784" y="786892"/>
                  </a:moveTo>
                  <a:cubicBezTo>
                    <a:pt x="1245870" y="458978"/>
                    <a:pt x="918083" y="0"/>
                    <a:pt x="590169" y="524510"/>
                  </a:cubicBezTo>
                  <a:cubicBezTo>
                    <a:pt x="458978" y="721233"/>
                    <a:pt x="458978" y="1245870"/>
                    <a:pt x="655701" y="1442593"/>
                  </a:cubicBezTo>
                  <a:cubicBezTo>
                    <a:pt x="983615" y="1901571"/>
                    <a:pt x="1311402" y="1442593"/>
                    <a:pt x="1508125" y="1114806"/>
                  </a:cubicBezTo>
                  <a:cubicBezTo>
                    <a:pt x="1573657" y="1180338"/>
                    <a:pt x="1639316" y="1180338"/>
                    <a:pt x="1639316" y="1245997"/>
                  </a:cubicBezTo>
                  <a:cubicBezTo>
                    <a:pt x="1573784" y="1442720"/>
                    <a:pt x="1508125" y="1704975"/>
                    <a:pt x="1377061" y="1704975"/>
                  </a:cubicBezTo>
                  <a:cubicBezTo>
                    <a:pt x="1049147" y="1770507"/>
                    <a:pt x="655701" y="1836166"/>
                    <a:pt x="393446" y="1639443"/>
                  </a:cubicBezTo>
                  <a:cubicBezTo>
                    <a:pt x="0" y="1442593"/>
                    <a:pt x="0" y="786892"/>
                    <a:pt x="262255" y="393446"/>
                  </a:cubicBezTo>
                  <a:cubicBezTo>
                    <a:pt x="458978" y="65532"/>
                    <a:pt x="852424" y="0"/>
                    <a:pt x="1245870" y="65532"/>
                  </a:cubicBezTo>
                  <a:cubicBezTo>
                    <a:pt x="1508125" y="131064"/>
                    <a:pt x="1704848" y="327787"/>
                    <a:pt x="1573784" y="786765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3080420" y="5855760"/>
            <a:ext cx="983340" cy="1426140"/>
            <a:chOff x="0" y="0"/>
            <a:chExt cx="1311120" cy="19015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11148" cy="1901444"/>
            </a:xfrm>
            <a:custGeom>
              <a:avLst/>
              <a:gdLst/>
              <a:ahLst/>
              <a:cxnLst/>
              <a:rect l="l" t="t" r="r" b="b"/>
              <a:pathLst>
                <a:path w="1311148" h="1901444">
                  <a:moveTo>
                    <a:pt x="327787" y="1180211"/>
                  </a:moveTo>
                  <a:cubicBezTo>
                    <a:pt x="262255" y="1442466"/>
                    <a:pt x="262255" y="1704721"/>
                    <a:pt x="196723" y="1901444"/>
                  </a:cubicBezTo>
                  <a:cubicBezTo>
                    <a:pt x="131191" y="1901444"/>
                    <a:pt x="65659" y="1901444"/>
                    <a:pt x="0" y="1835912"/>
                  </a:cubicBezTo>
                  <a:cubicBezTo>
                    <a:pt x="0" y="1311402"/>
                    <a:pt x="0" y="721233"/>
                    <a:pt x="0" y="131064"/>
                  </a:cubicBezTo>
                  <a:cubicBezTo>
                    <a:pt x="852170" y="0"/>
                    <a:pt x="1245616" y="65532"/>
                    <a:pt x="1311148" y="524510"/>
                  </a:cubicBezTo>
                  <a:cubicBezTo>
                    <a:pt x="1311148" y="1245743"/>
                    <a:pt x="721106" y="1114679"/>
                    <a:pt x="327787" y="1180211"/>
                  </a:cubicBezTo>
                  <a:close/>
                  <a:moveTo>
                    <a:pt x="327787" y="983488"/>
                  </a:moveTo>
                  <a:cubicBezTo>
                    <a:pt x="590042" y="852424"/>
                    <a:pt x="721106" y="852424"/>
                    <a:pt x="917829" y="721233"/>
                  </a:cubicBezTo>
                  <a:cubicBezTo>
                    <a:pt x="917829" y="721233"/>
                    <a:pt x="917829" y="458978"/>
                    <a:pt x="852297" y="458978"/>
                  </a:cubicBezTo>
                  <a:cubicBezTo>
                    <a:pt x="721233" y="393446"/>
                    <a:pt x="524510" y="327787"/>
                    <a:pt x="327787" y="262255"/>
                  </a:cubicBezTo>
                  <a:cubicBezTo>
                    <a:pt x="327787" y="524510"/>
                    <a:pt x="327787" y="721233"/>
                    <a:pt x="327787" y="983488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0" y="70200"/>
            <a:ext cx="1780920" cy="1769580"/>
            <a:chOff x="0" y="0"/>
            <a:chExt cx="2374560" cy="23594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16512750" y="-96927"/>
            <a:ext cx="1780920" cy="1769580"/>
            <a:chOff x="0" y="0"/>
            <a:chExt cx="2374560" cy="23594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-5400000">
            <a:off x="5639" y="8511750"/>
            <a:ext cx="1780920" cy="1769580"/>
            <a:chOff x="0" y="0"/>
            <a:chExt cx="2374560" cy="2359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-10800000">
            <a:off x="16507080" y="8447220"/>
            <a:ext cx="1780920" cy="1769580"/>
            <a:chOff x="0" y="0"/>
            <a:chExt cx="2374560" cy="23594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26720" y="717480"/>
            <a:ext cx="812718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959"/>
              </a:lnSpc>
            </a:pPr>
            <a:r>
              <a:rPr lang="fa-IR" sz="5799" spc="8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5799" spc="84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8080" y="2037780"/>
            <a:ext cx="8034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600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164770" y="811890"/>
            <a:ext cx="6207300" cy="3038040"/>
            <a:chOff x="0" y="0"/>
            <a:chExt cx="8276400" cy="4050720"/>
          </a:xfrm>
        </p:grpSpPr>
        <p:sp>
          <p:nvSpPr>
            <p:cNvPr id="8" name="Freeform 8"/>
            <p:cNvSpPr/>
            <p:nvPr/>
          </p:nvSpPr>
          <p:spPr>
            <a:xfrm>
              <a:off x="25527" y="25527"/>
              <a:ext cx="8225282" cy="3999611"/>
            </a:xfrm>
            <a:custGeom>
              <a:avLst/>
              <a:gdLst/>
              <a:ahLst/>
              <a:cxnLst/>
              <a:rect l="l" t="t" r="r" b="b"/>
              <a:pathLst>
                <a:path w="8225282" h="3999611">
                  <a:moveTo>
                    <a:pt x="292481" y="0"/>
                  </a:moveTo>
                  <a:lnTo>
                    <a:pt x="7932800" y="0"/>
                  </a:lnTo>
                  <a:cubicBezTo>
                    <a:pt x="8094344" y="0"/>
                    <a:pt x="8225282" y="130937"/>
                    <a:pt x="8225282" y="292481"/>
                  </a:cubicBezTo>
                  <a:lnTo>
                    <a:pt x="8225282" y="3057017"/>
                  </a:lnTo>
                  <a:cubicBezTo>
                    <a:pt x="8225282" y="3218561"/>
                    <a:pt x="8094345" y="3349498"/>
                    <a:pt x="7932800" y="3349498"/>
                  </a:cubicBezTo>
                  <a:lnTo>
                    <a:pt x="1219073" y="3349498"/>
                  </a:lnTo>
                  <a:lnTo>
                    <a:pt x="1219073" y="3999611"/>
                  </a:lnTo>
                  <a:lnTo>
                    <a:pt x="592582" y="3349498"/>
                  </a:lnTo>
                  <a:lnTo>
                    <a:pt x="292481" y="3349498"/>
                  </a:lnTo>
                  <a:cubicBezTo>
                    <a:pt x="130937" y="3349498"/>
                    <a:pt x="0" y="3218561"/>
                    <a:pt x="0" y="3057017"/>
                  </a:cubicBezTo>
                  <a:lnTo>
                    <a:pt x="0" y="292481"/>
                  </a:lnTo>
                  <a:cubicBezTo>
                    <a:pt x="0" y="130937"/>
                    <a:pt x="130937" y="0"/>
                    <a:pt x="292481" y="0"/>
                  </a:cubicBezTo>
                  <a:close/>
                </a:path>
              </a:pathLst>
            </a:custGeom>
            <a:solidFill>
              <a:srgbClr val="7F7F7F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8276335" cy="4052824"/>
            </a:xfrm>
            <a:custGeom>
              <a:avLst/>
              <a:gdLst/>
              <a:ahLst/>
              <a:cxnLst/>
              <a:rect l="l" t="t" r="r" b="b"/>
              <a:pathLst>
                <a:path w="8276335" h="4052824">
                  <a:moveTo>
                    <a:pt x="318008" y="0"/>
                  </a:moveTo>
                  <a:lnTo>
                    <a:pt x="7958327" y="0"/>
                  </a:lnTo>
                  <a:lnTo>
                    <a:pt x="7958327" y="25527"/>
                  </a:lnTo>
                  <a:lnTo>
                    <a:pt x="7958327" y="0"/>
                  </a:lnTo>
                  <a:cubicBezTo>
                    <a:pt x="8133969" y="0"/>
                    <a:pt x="8276335" y="142367"/>
                    <a:pt x="8276335" y="318008"/>
                  </a:cubicBezTo>
                  <a:lnTo>
                    <a:pt x="8250808" y="318008"/>
                  </a:lnTo>
                  <a:lnTo>
                    <a:pt x="8276335" y="318008"/>
                  </a:lnTo>
                  <a:lnTo>
                    <a:pt x="8276335" y="3082544"/>
                  </a:lnTo>
                  <a:lnTo>
                    <a:pt x="8250808" y="3082544"/>
                  </a:lnTo>
                  <a:lnTo>
                    <a:pt x="8276335" y="3082544"/>
                  </a:lnTo>
                  <a:cubicBezTo>
                    <a:pt x="8276335" y="3258185"/>
                    <a:pt x="8133968" y="3400552"/>
                    <a:pt x="7958327" y="3400552"/>
                  </a:cubicBezTo>
                  <a:lnTo>
                    <a:pt x="7958327" y="3375025"/>
                  </a:lnTo>
                  <a:lnTo>
                    <a:pt x="7958327" y="3400552"/>
                  </a:lnTo>
                  <a:lnTo>
                    <a:pt x="1244600" y="3400552"/>
                  </a:lnTo>
                  <a:lnTo>
                    <a:pt x="1244600" y="3375025"/>
                  </a:lnTo>
                  <a:lnTo>
                    <a:pt x="1270127" y="3375025"/>
                  </a:lnTo>
                  <a:lnTo>
                    <a:pt x="1270127" y="4025138"/>
                  </a:lnTo>
                  <a:cubicBezTo>
                    <a:pt x="1270127" y="4035552"/>
                    <a:pt x="1263777" y="4044950"/>
                    <a:pt x="1254125" y="4048887"/>
                  </a:cubicBezTo>
                  <a:cubicBezTo>
                    <a:pt x="1244473" y="4052824"/>
                    <a:pt x="1233424" y="4050411"/>
                    <a:pt x="1226185" y="4042918"/>
                  </a:cubicBezTo>
                  <a:lnTo>
                    <a:pt x="599694" y="3392805"/>
                  </a:lnTo>
                  <a:lnTo>
                    <a:pt x="618109" y="3375025"/>
                  </a:lnTo>
                  <a:lnTo>
                    <a:pt x="618109" y="3400552"/>
                  </a:lnTo>
                  <a:lnTo>
                    <a:pt x="318008" y="3400552"/>
                  </a:lnTo>
                  <a:lnTo>
                    <a:pt x="318008" y="3375025"/>
                  </a:lnTo>
                  <a:lnTo>
                    <a:pt x="318008" y="3400552"/>
                  </a:lnTo>
                  <a:cubicBezTo>
                    <a:pt x="142367" y="3400679"/>
                    <a:pt x="0" y="3258185"/>
                    <a:pt x="0" y="3082544"/>
                  </a:cubicBezTo>
                  <a:lnTo>
                    <a:pt x="25527" y="3082544"/>
                  </a:lnTo>
                  <a:lnTo>
                    <a:pt x="0" y="3082544"/>
                  </a:lnTo>
                  <a:lnTo>
                    <a:pt x="0" y="318008"/>
                  </a:lnTo>
                  <a:lnTo>
                    <a:pt x="25527" y="318008"/>
                  </a:lnTo>
                  <a:lnTo>
                    <a:pt x="0" y="318008"/>
                  </a:lnTo>
                  <a:cubicBezTo>
                    <a:pt x="0" y="142367"/>
                    <a:pt x="142367" y="0"/>
                    <a:pt x="318008" y="0"/>
                  </a:cubicBezTo>
                  <a:lnTo>
                    <a:pt x="318008" y="25527"/>
                  </a:lnTo>
                  <a:lnTo>
                    <a:pt x="318008" y="0"/>
                  </a:lnTo>
                  <a:moveTo>
                    <a:pt x="318008" y="51181"/>
                  </a:moveTo>
                  <a:cubicBezTo>
                    <a:pt x="170561" y="51181"/>
                    <a:pt x="51054" y="170688"/>
                    <a:pt x="51054" y="318135"/>
                  </a:cubicBezTo>
                  <a:lnTo>
                    <a:pt x="51054" y="3082544"/>
                  </a:lnTo>
                  <a:cubicBezTo>
                    <a:pt x="51054" y="3229991"/>
                    <a:pt x="170561" y="3349498"/>
                    <a:pt x="318008" y="3349498"/>
                  </a:cubicBezTo>
                  <a:lnTo>
                    <a:pt x="618109" y="3349498"/>
                  </a:lnTo>
                  <a:cubicBezTo>
                    <a:pt x="625094" y="3349498"/>
                    <a:pt x="631698" y="3352292"/>
                    <a:pt x="636524" y="3357372"/>
                  </a:cubicBezTo>
                  <a:lnTo>
                    <a:pt x="1263142" y="4007485"/>
                  </a:lnTo>
                  <a:lnTo>
                    <a:pt x="1244727" y="4025265"/>
                  </a:lnTo>
                  <a:lnTo>
                    <a:pt x="1219073" y="4025265"/>
                  </a:lnTo>
                  <a:lnTo>
                    <a:pt x="1219073" y="3375025"/>
                  </a:lnTo>
                  <a:cubicBezTo>
                    <a:pt x="1219073" y="3360928"/>
                    <a:pt x="1230503" y="3349498"/>
                    <a:pt x="1244600" y="3349498"/>
                  </a:cubicBezTo>
                  <a:lnTo>
                    <a:pt x="7958328" y="3349498"/>
                  </a:lnTo>
                  <a:cubicBezTo>
                    <a:pt x="8105775" y="3349498"/>
                    <a:pt x="8225282" y="3229991"/>
                    <a:pt x="8225282" y="3082544"/>
                  </a:cubicBezTo>
                  <a:lnTo>
                    <a:pt x="8225282" y="318008"/>
                  </a:lnTo>
                  <a:cubicBezTo>
                    <a:pt x="8225282" y="170561"/>
                    <a:pt x="8105776" y="51054"/>
                    <a:pt x="7958328" y="51054"/>
                  </a:cubicBezTo>
                  <a:lnTo>
                    <a:pt x="318008" y="5105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3364640" y="928425"/>
            <a:ext cx="180756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79"/>
              </a:lnSpc>
            </a:pPr>
            <a:r>
              <a:rPr lang="en-US" sz="4399" spc="6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890980" y="2066205"/>
            <a:ext cx="47548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399" spc="34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اسلاید متن پاک طرح بندی </a:t>
            </a:r>
            <a:r>
              <a:rPr lang="en-US" sz="2399" spc="34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ALLPPT </a:t>
            </a:r>
            <a:r>
              <a:rPr lang="fa-IR" sz="2399" spc="34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برای ارائه شما</a:t>
            </a:r>
            <a:endParaRPr lang="en-US" sz="2399" spc="34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140210" y="3845070"/>
            <a:ext cx="349920" cy="582120"/>
            <a:chOff x="0" y="0"/>
            <a:chExt cx="466560" cy="776160"/>
          </a:xfrm>
        </p:grpSpPr>
        <p:sp>
          <p:nvSpPr>
            <p:cNvPr id="13" name="Freeform 13"/>
            <p:cNvSpPr/>
            <p:nvPr/>
          </p:nvSpPr>
          <p:spPr>
            <a:xfrm>
              <a:off x="19050" y="19050"/>
              <a:ext cx="428371" cy="737997"/>
            </a:xfrm>
            <a:custGeom>
              <a:avLst/>
              <a:gdLst/>
              <a:ahLst/>
              <a:cxnLst/>
              <a:rect l="l" t="t" r="r" b="b"/>
              <a:pathLst>
                <a:path w="428371" h="737997">
                  <a:moveTo>
                    <a:pt x="0" y="0"/>
                  </a:moveTo>
                  <a:lnTo>
                    <a:pt x="428371" y="0"/>
                  </a:lnTo>
                  <a:lnTo>
                    <a:pt x="428371" y="737997"/>
                  </a:lnTo>
                  <a:lnTo>
                    <a:pt x="0" y="737997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466471" cy="776097"/>
            </a:xfrm>
            <a:custGeom>
              <a:avLst/>
              <a:gdLst/>
              <a:ahLst/>
              <a:cxnLst/>
              <a:rect l="l" t="t" r="r" b="b"/>
              <a:pathLst>
                <a:path w="466471" h="776097">
                  <a:moveTo>
                    <a:pt x="19050" y="0"/>
                  </a:moveTo>
                  <a:lnTo>
                    <a:pt x="447421" y="0"/>
                  </a:lnTo>
                  <a:cubicBezTo>
                    <a:pt x="457962" y="0"/>
                    <a:pt x="466471" y="8509"/>
                    <a:pt x="466471" y="19050"/>
                  </a:cubicBezTo>
                  <a:lnTo>
                    <a:pt x="466471" y="757047"/>
                  </a:lnTo>
                  <a:cubicBezTo>
                    <a:pt x="466471" y="767588"/>
                    <a:pt x="457962" y="776097"/>
                    <a:pt x="447421" y="776097"/>
                  </a:cubicBezTo>
                  <a:lnTo>
                    <a:pt x="19050" y="776097"/>
                  </a:lnTo>
                  <a:cubicBezTo>
                    <a:pt x="8509" y="776097"/>
                    <a:pt x="0" y="767588"/>
                    <a:pt x="0" y="757047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757047"/>
                  </a:lnTo>
                  <a:lnTo>
                    <a:pt x="19050" y="757047"/>
                  </a:lnTo>
                  <a:lnTo>
                    <a:pt x="19050" y="737997"/>
                  </a:lnTo>
                  <a:lnTo>
                    <a:pt x="447421" y="737997"/>
                  </a:lnTo>
                  <a:lnTo>
                    <a:pt x="447421" y="757047"/>
                  </a:lnTo>
                  <a:lnTo>
                    <a:pt x="428371" y="757047"/>
                  </a:lnTo>
                  <a:lnTo>
                    <a:pt x="428371" y="19050"/>
                  </a:lnTo>
                  <a:lnTo>
                    <a:pt x="447421" y="19050"/>
                  </a:lnTo>
                  <a:lnTo>
                    <a:pt x="447421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61510" y="3301290"/>
            <a:ext cx="992520" cy="1166940"/>
            <a:chOff x="0" y="0"/>
            <a:chExt cx="1323360" cy="1555920"/>
          </a:xfrm>
        </p:grpSpPr>
        <p:sp>
          <p:nvSpPr>
            <p:cNvPr id="16" name="Freeform 16"/>
            <p:cNvSpPr/>
            <p:nvPr/>
          </p:nvSpPr>
          <p:spPr>
            <a:xfrm>
              <a:off x="19177" y="16637"/>
              <a:ext cx="1285113" cy="1517904"/>
            </a:xfrm>
            <a:custGeom>
              <a:avLst/>
              <a:gdLst/>
              <a:ahLst/>
              <a:cxnLst/>
              <a:rect l="l" t="t" r="r" b="b"/>
              <a:pathLst>
                <a:path w="1285113" h="1517904">
                  <a:moveTo>
                    <a:pt x="538607" y="2540"/>
                  </a:moveTo>
                  <a:cubicBezTo>
                    <a:pt x="586867" y="0"/>
                    <a:pt x="651129" y="62103"/>
                    <a:pt x="676021" y="141859"/>
                  </a:cubicBezTo>
                  <a:cubicBezTo>
                    <a:pt x="719963" y="327406"/>
                    <a:pt x="418084" y="609473"/>
                    <a:pt x="628777" y="621284"/>
                  </a:cubicBezTo>
                  <a:cubicBezTo>
                    <a:pt x="777621" y="606298"/>
                    <a:pt x="857377" y="591312"/>
                    <a:pt x="1018794" y="585851"/>
                  </a:cubicBezTo>
                  <a:cubicBezTo>
                    <a:pt x="1165606" y="588010"/>
                    <a:pt x="1189736" y="683387"/>
                    <a:pt x="1116330" y="785368"/>
                  </a:cubicBezTo>
                  <a:cubicBezTo>
                    <a:pt x="1208532" y="790702"/>
                    <a:pt x="1285113" y="937641"/>
                    <a:pt x="1125728" y="997712"/>
                  </a:cubicBezTo>
                  <a:cubicBezTo>
                    <a:pt x="1277747" y="1094232"/>
                    <a:pt x="1190752" y="1216533"/>
                    <a:pt x="1103757" y="1239012"/>
                  </a:cubicBezTo>
                  <a:cubicBezTo>
                    <a:pt x="1177163" y="1306576"/>
                    <a:pt x="1168781" y="1358011"/>
                    <a:pt x="1094359" y="1399921"/>
                  </a:cubicBezTo>
                  <a:cubicBezTo>
                    <a:pt x="929259" y="1469644"/>
                    <a:pt x="502539" y="1517904"/>
                    <a:pt x="260858" y="1412748"/>
                  </a:cubicBezTo>
                  <a:cubicBezTo>
                    <a:pt x="174752" y="1382649"/>
                    <a:pt x="112014" y="1351407"/>
                    <a:pt x="51308" y="1336421"/>
                  </a:cubicBezTo>
                  <a:lnTo>
                    <a:pt x="0" y="1328928"/>
                  </a:lnTo>
                  <a:lnTo>
                    <a:pt x="0" y="786003"/>
                  </a:lnTo>
                  <a:lnTo>
                    <a:pt x="7747" y="783844"/>
                  </a:lnTo>
                  <a:cubicBezTo>
                    <a:pt x="14351" y="781304"/>
                    <a:pt x="22098" y="777621"/>
                    <a:pt x="31242" y="772541"/>
                  </a:cubicBezTo>
                  <a:cubicBezTo>
                    <a:pt x="54356" y="713613"/>
                    <a:pt x="83185" y="664718"/>
                    <a:pt x="153924" y="598805"/>
                  </a:cubicBezTo>
                  <a:cubicBezTo>
                    <a:pt x="262890" y="428244"/>
                    <a:pt x="444246" y="341376"/>
                    <a:pt x="480949" y="87249"/>
                  </a:cubicBezTo>
                  <a:cubicBezTo>
                    <a:pt x="486410" y="28956"/>
                    <a:pt x="509651" y="4064"/>
                    <a:pt x="538607" y="25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381" y="-3175"/>
              <a:ext cx="1264031" cy="1557528"/>
            </a:xfrm>
            <a:custGeom>
              <a:avLst/>
              <a:gdLst/>
              <a:ahLst/>
              <a:cxnLst/>
              <a:rect l="l" t="t" r="r" b="b"/>
              <a:pathLst>
                <a:path w="1264031" h="1557528">
                  <a:moveTo>
                    <a:pt x="556387" y="3302"/>
                  </a:moveTo>
                  <a:cubicBezTo>
                    <a:pt x="618363" y="0"/>
                    <a:pt x="687324" y="74041"/>
                    <a:pt x="712978" y="156083"/>
                  </a:cubicBezTo>
                  <a:lnTo>
                    <a:pt x="713359" y="157353"/>
                  </a:lnTo>
                  <a:cubicBezTo>
                    <a:pt x="734568" y="246634"/>
                    <a:pt x="683006" y="353441"/>
                    <a:pt x="642874" y="438531"/>
                  </a:cubicBezTo>
                  <a:cubicBezTo>
                    <a:pt x="608965" y="510413"/>
                    <a:pt x="585216" y="563245"/>
                    <a:pt x="592455" y="593598"/>
                  </a:cubicBezTo>
                  <a:cubicBezTo>
                    <a:pt x="595503" y="606171"/>
                    <a:pt x="605790" y="619633"/>
                    <a:pt x="648716" y="622046"/>
                  </a:cubicBezTo>
                  <a:lnTo>
                    <a:pt x="647700" y="641096"/>
                  </a:lnTo>
                  <a:lnTo>
                    <a:pt x="645795" y="622173"/>
                  </a:lnTo>
                  <a:cubicBezTo>
                    <a:pt x="689737" y="617728"/>
                    <a:pt x="727710" y="613283"/>
                    <a:pt x="763524" y="609092"/>
                  </a:cubicBezTo>
                  <a:cubicBezTo>
                    <a:pt x="795528" y="605282"/>
                    <a:pt x="826008" y="601726"/>
                    <a:pt x="857631" y="598551"/>
                  </a:cubicBezTo>
                  <a:cubicBezTo>
                    <a:pt x="910082" y="593217"/>
                    <a:pt x="965708" y="589026"/>
                    <a:pt x="1037082" y="586613"/>
                  </a:cubicBezTo>
                  <a:lnTo>
                    <a:pt x="1037971" y="586613"/>
                  </a:lnTo>
                  <a:cubicBezTo>
                    <a:pt x="1137666" y="588010"/>
                    <a:pt x="1195451" y="632206"/>
                    <a:pt x="1194435" y="703580"/>
                  </a:cubicBezTo>
                  <a:cubicBezTo>
                    <a:pt x="1193927" y="739394"/>
                    <a:pt x="1177925" y="778383"/>
                    <a:pt x="1150620" y="816356"/>
                  </a:cubicBezTo>
                  <a:lnTo>
                    <a:pt x="1135126" y="805180"/>
                  </a:lnTo>
                  <a:lnTo>
                    <a:pt x="1136269" y="786130"/>
                  </a:lnTo>
                  <a:cubicBezTo>
                    <a:pt x="1201674" y="789940"/>
                    <a:pt x="1259586" y="852551"/>
                    <a:pt x="1255776" y="918972"/>
                  </a:cubicBezTo>
                  <a:cubicBezTo>
                    <a:pt x="1252982" y="965962"/>
                    <a:pt x="1220089" y="1009396"/>
                    <a:pt x="1151382" y="1035304"/>
                  </a:cubicBezTo>
                  <a:lnTo>
                    <a:pt x="1144651" y="1017397"/>
                  </a:lnTo>
                  <a:lnTo>
                    <a:pt x="1154938" y="1001268"/>
                  </a:lnTo>
                  <a:cubicBezTo>
                    <a:pt x="1255522" y="1065149"/>
                    <a:pt x="1264031" y="1145286"/>
                    <a:pt x="1225931" y="1205357"/>
                  </a:cubicBezTo>
                  <a:cubicBezTo>
                    <a:pt x="1203452" y="1240790"/>
                    <a:pt x="1165733" y="1267206"/>
                    <a:pt x="1127506" y="1277112"/>
                  </a:cubicBezTo>
                  <a:lnTo>
                    <a:pt x="1122680" y="1258697"/>
                  </a:lnTo>
                  <a:lnTo>
                    <a:pt x="1135634" y="1244600"/>
                  </a:lnTo>
                  <a:cubicBezTo>
                    <a:pt x="1194435" y="1298702"/>
                    <a:pt x="1212469" y="1353693"/>
                    <a:pt x="1168273" y="1401699"/>
                  </a:cubicBezTo>
                  <a:cubicBezTo>
                    <a:pt x="1156589" y="1414399"/>
                    <a:pt x="1140968" y="1425829"/>
                    <a:pt x="1122680" y="1436116"/>
                  </a:cubicBezTo>
                  <a:cubicBezTo>
                    <a:pt x="1122045" y="1436497"/>
                    <a:pt x="1121410" y="1436751"/>
                    <a:pt x="1120775" y="1437005"/>
                  </a:cubicBezTo>
                  <a:cubicBezTo>
                    <a:pt x="952246" y="1508125"/>
                    <a:pt x="519938" y="1557528"/>
                    <a:pt x="272288" y="1449832"/>
                  </a:cubicBezTo>
                  <a:lnTo>
                    <a:pt x="279908" y="1432306"/>
                  </a:lnTo>
                  <a:lnTo>
                    <a:pt x="273558" y="1450340"/>
                  </a:lnTo>
                  <a:cubicBezTo>
                    <a:pt x="238506" y="1438021"/>
                    <a:pt x="207391" y="1425575"/>
                    <a:pt x="178943" y="1414272"/>
                  </a:cubicBezTo>
                  <a:cubicBezTo>
                    <a:pt x="154432" y="1404493"/>
                    <a:pt x="132207" y="1395603"/>
                    <a:pt x="110998" y="1388237"/>
                  </a:cubicBezTo>
                  <a:cubicBezTo>
                    <a:pt x="95377" y="1382776"/>
                    <a:pt x="80391" y="1378077"/>
                    <a:pt x="65786" y="1374521"/>
                  </a:cubicBezTo>
                  <a:lnTo>
                    <a:pt x="70358" y="1355979"/>
                  </a:lnTo>
                  <a:lnTo>
                    <a:pt x="67564" y="1374902"/>
                  </a:lnTo>
                  <a:lnTo>
                    <a:pt x="16256" y="1367409"/>
                  </a:lnTo>
                  <a:cubicBezTo>
                    <a:pt x="6858" y="1366012"/>
                    <a:pt x="0" y="1358011"/>
                    <a:pt x="0" y="1348486"/>
                  </a:cubicBezTo>
                  <a:lnTo>
                    <a:pt x="0" y="805815"/>
                  </a:lnTo>
                  <a:cubicBezTo>
                    <a:pt x="0" y="797306"/>
                    <a:pt x="5715" y="789813"/>
                    <a:pt x="13843" y="787400"/>
                  </a:cubicBezTo>
                  <a:lnTo>
                    <a:pt x="21590" y="785241"/>
                  </a:lnTo>
                  <a:lnTo>
                    <a:pt x="26797" y="803656"/>
                  </a:lnTo>
                  <a:lnTo>
                    <a:pt x="19939" y="785876"/>
                  </a:lnTo>
                  <a:cubicBezTo>
                    <a:pt x="25527" y="783717"/>
                    <a:pt x="32385" y="780415"/>
                    <a:pt x="41021" y="775589"/>
                  </a:cubicBezTo>
                  <a:lnTo>
                    <a:pt x="50292" y="792226"/>
                  </a:lnTo>
                  <a:lnTo>
                    <a:pt x="32512" y="785241"/>
                  </a:lnTo>
                  <a:cubicBezTo>
                    <a:pt x="56642" y="723519"/>
                    <a:pt x="87122" y="672338"/>
                    <a:pt x="159893" y="604520"/>
                  </a:cubicBezTo>
                  <a:lnTo>
                    <a:pt x="172847" y="618490"/>
                  </a:lnTo>
                  <a:lnTo>
                    <a:pt x="156718" y="608203"/>
                  </a:lnTo>
                  <a:cubicBezTo>
                    <a:pt x="194183" y="549656"/>
                    <a:pt x="239776" y="500888"/>
                    <a:pt x="283972" y="453517"/>
                  </a:cubicBezTo>
                  <a:cubicBezTo>
                    <a:pt x="328549" y="405765"/>
                    <a:pt x="371729" y="359537"/>
                    <a:pt x="406908" y="304292"/>
                  </a:cubicBezTo>
                  <a:cubicBezTo>
                    <a:pt x="441960" y="249555"/>
                    <a:pt x="469138" y="185928"/>
                    <a:pt x="480949" y="104140"/>
                  </a:cubicBezTo>
                  <a:lnTo>
                    <a:pt x="499872" y="106807"/>
                  </a:lnTo>
                  <a:lnTo>
                    <a:pt x="480822" y="105029"/>
                  </a:lnTo>
                  <a:cubicBezTo>
                    <a:pt x="486537" y="43688"/>
                    <a:pt x="512826" y="5588"/>
                    <a:pt x="556387" y="3302"/>
                  </a:cubicBezTo>
                  <a:lnTo>
                    <a:pt x="556387" y="3302"/>
                  </a:lnTo>
                  <a:moveTo>
                    <a:pt x="558419" y="41402"/>
                  </a:moveTo>
                  <a:lnTo>
                    <a:pt x="557403" y="22352"/>
                  </a:lnTo>
                  <a:lnTo>
                    <a:pt x="558419" y="41402"/>
                  </a:lnTo>
                  <a:cubicBezTo>
                    <a:pt x="544068" y="42164"/>
                    <a:pt x="524002" y="53721"/>
                    <a:pt x="518795" y="108839"/>
                  </a:cubicBezTo>
                  <a:lnTo>
                    <a:pt x="518668" y="109728"/>
                  </a:lnTo>
                  <a:cubicBezTo>
                    <a:pt x="505968" y="197358"/>
                    <a:pt x="476631" y="266065"/>
                    <a:pt x="438912" y="324993"/>
                  </a:cubicBezTo>
                  <a:cubicBezTo>
                    <a:pt x="401447" y="383540"/>
                    <a:pt x="355854" y="432308"/>
                    <a:pt x="311658" y="479679"/>
                  </a:cubicBezTo>
                  <a:cubicBezTo>
                    <a:pt x="267081" y="527431"/>
                    <a:pt x="223901" y="573659"/>
                    <a:pt x="188722" y="628904"/>
                  </a:cubicBezTo>
                  <a:cubicBezTo>
                    <a:pt x="187833" y="630301"/>
                    <a:pt x="186817" y="631444"/>
                    <a:pt x="185674" y="632587"/>
                  </a:cubicBezTo>
                  <a:cubicBezTo>
                    <a:pt x="116967" y="696595"/>
                    <a:pt x="89789" y="742950"/>
                    <a:pt x="67818" y="799338"/>
                  </a:cubicBezTo>
                  <a:cubicBezTo>
                    <a:pt x="66167" y="803529"/>
                    <a:pt x="63246" y="806958"/>
                    <a:pt x="59309" y="809117"/>
                  </a:cubicBezTo>
                  <a:cubicBezTo>
                    <a:pt x="49530" y="814578"/>
                    <a:pt x="41148" y="818642"/>
                    <a:pt x="33401" y="821563"/>
                  </a:cubicBezTo>
                  <a:cubicBezTo>
                    <a:pt x="32893" y="821817"/>
                    <a:pt x="32258" y="821944"/>
                    <a:pt x="31623" y="822198"/>
                  </a:cubicBezTo>
                  <a:lnTo>
                    <a:pt x="23876" y="824357"/>
                  </a:lnTo>
                  <a:lnTo>
                    <a:pt x="18669" y="805815"/>
                  </a:lnTo>
                  <a:lnTo>
                    <a:pt x="37719" y="805815"/>
                  </a:lnTo>
                  <a:lnTo>
                    <a:pt x="37719" y="1348613"/>
                  </a:lnTo>
                  <a:lnTo>
                    <a:pt x="18669" y="1348613"/>
                  </a:lnTo>
                  <a:lnTo>
                    <a:pt x="21463" y="1329690"/>
                  </a:lnTo>
                  <a:lnTo>
                    <a:pt x="72771" y="1337183"/>
                  </a:lnTo>
                  <a:cubicBezTo>
                    <a:pt x="73406" y="1337310"/>
                    <a:pt x="74041" y="1337437"/>
                    <a:pt x="74549" y="1337564"/>
                  </a:cubicBezTo>
                  <a:cubicBezTo>
                    <a:pt x="90678" y="1341501"/>
                    <a:pt x="106934" y="1346581"/>
                    <a:pt x="123317" y="1352296"/>
                  </a:cubicBezTo>
                  <a:cubicBezTo>
                    <a:pt x="145542" y="1360043"/>
                    <a:pt x="168529" y="1369187"/>
                    <a:pt x="192786" y="1378966"/>
                  </a:cubicBezTo>
                  <a:cubicBezTo>
                    <a:pt x="221234" y="1390269"/>
                    <a:pt x="251714" y="1402461"/>
                    <a:pt x="285877" y="1414399"/>
                  </a:cubicBezTo>
                  <a:lnTo>
                    <a:pt x="287147" y="1414907"/>
                  </a:lnTo>
                  <a:cubicBezTo>
                    <a:pt x="522732" y="1517396"/>
                    <a:pt x="943864" y="1470279"/>
                    <a:pt x="1105662" y="1401953"/>
                  </a:cubicBezTo>
                  <a:lnTo>
                    <a:pt x="1113028" y="1419479"/>
                  </a:lnTo>
                  <a:lnTo>
                    <a:pt x="1103630" y="1402842"/>
                  </a:lnTo>
                  <a:cubicBezTo>
                    <a:pt x="1119759" y="1393825"/>
                    <a:pt x="1131697" y="1384681"/>
                    <a:pt x="1139952" y="1375791"/>
                  </a:cubicBezTo>
                  <a:cubicBezTo>
                    <a:pt x="1161796" y="1352169"/>
                    <a:pt x="1163447" y="1322324"/>
                    <a:pt x="1109599" y="1272667"/>
                  </a:cubicBezTo>
                  <a:cubicBezTo>
                    <a:pt x="1104519" y="1267968"/>
                    <a:pt x="1102360" y="1260729"/>
                    <a:pt x="1104011" y="1253998"/>
                  </a:cubicBezTo>
                  <a:cubicBezTo>
                    <a:pt x="1105662" y="1247267"/>
                    <a:pt x="1110996" y="1241933"/>
                    <a:pt x="1117727" y="1240155"/>
                  </a:cubicBezTo>
                  <a:cubicBezTo>
                    <a:pt x="1146810" y="1232662"/>
                    <a:pt x="1176274" y="1211961"/>
                    <a:pt x="1193419" y="1184910"/>
                  </a:cubicBezTo>
                  <a:cubicBezTo>
                    <a:pt x="1218311" y="1145667"/>
                    <a:pt x="1220216" y="1088009"/>
                    <a:pt x="1134237" y="1033526"/>
                  </a:cubicBezTo>
                  <a:cubicBezTo>
                    <a:pt x="1128141" y="1029589"/>
                    <a:pt x="1124712" y="1022604"/>
                    <a:pt x="1125474" y="1015492"/>
                  </a:cubicBezTo>
                  <a:cubicBezTo>
                    <a:pt x="1126236" y="1008380"/>
                    <a:pt x="1130935" y="1002157"/>
                    <a:pt x="1137666" y="999617"/>
                  </a:cubicBezTo>
                  <a:cubicBezTo>
                    <a:pt x="1196848" y="977265"/>
                    <a:pt x="1215898" y="944499"/>
                    <a:pt x="1217422" y="916813"/>
                  </a:cubicBezTo>
                  <a:cubicBezTo>
                    <a:pt x="1219962" y="871982"/>
                    <a:pt x="1178814" y="826897"/>
                    <a:pt x="1133856" y="824230"/>
                  </a:cubicBezTo>
                  <a:cubicBezTo>
                    <a:pt x="1126871" y="823849"/>
                    <a:pt x="1120775" y="819658"/>
                    <a:pt x="1117727" y="813435"/>
                  </a:cubicBezTo>
                  <a:cubicBezTo>
                    <a:pt x="1114679" y="807212"/>
                    <a:pt x="1115441" y="799719"/>
                    <a:pt x="1119505" y="794131"/>
                  </a:cubicBezTo>
                  <a:cubicBezTo>
                    <a:pt x="1144143" y="759968"/>
                    <a:pt x="1155700" y="728472"/>
                    <a:pt x="1156081" y="703199"/>
                  </a:cubicBezTo>
                  <a:cubicBezTo>
                    <a:pt x="1156716" y="662813"/>
                    <a:pt x="1127252" y="626237"/>
                    <a:pt x="1037209" y="624967"/>
                  </a:cubicBezTo>
                  <a:lnTo>
                    <a:pt x="1037463" y="605917"/>
                  </a:lnTo>
                  <a:lnTo>
                    <a:pt x="1038098" y="624967"/>
                  </a:lnTo>
                  <a:cubicBezTo>
                    <a:pt x="967740" y="627253"/>
                    <a:pt x="913003" y="631444"/>
                    <a:pt x="861314" y="636651"/>
                  </a:cubicBezTo>
                  <a:cubicBezTo>
                    <a:pt x="830072" y="639826"/>
                    <a:pt x="799846" y="643382"/>
                    <a:pt x="767715" y="647065"/>
                  </a:cubicBezTo>
                  <a:cubicBezTo>
                    <a:pt x="731774" y="651256"/>
                    <a:pt x="693674" y="655701"/>
                    <a:pt x="649351" y="660146"/>
                  </a:cubicBezTo>
                  <a:cubicBezTo>
                    <a:pt x="648335" y="660273"/>
                    <a:pt x="647319" y="660273"/>
                    <a:pt x="646430" y="660273"/>
                  </a:cubicBezTo>
                  <a:cubicBezTo>
                    <a:pt x="596646" y="657479"/>
                    <a:pt x="564007" y="639572"/>
                    <a:pt x="555117" y="602615"/>
                  </a:cubicBezTo>
                  <a:cubicBezTo>
                    <a:pt x="543941" y="555752"/>
                    <a:pt x="577723" y="487045"/>
                    <a:pt x="608203" y="422402"/>
                  </a:cubicBezTo>
                  <a:cubicBezTo>
                    <a:pt x="650621" y="332486"/>
                    <a:pt x="693547" y="239649"/>
                    <a:pt x="676021" y="166243"/>
                  </a:cubicBezTo>
                  <a:lnTo>
                    <a:pt x="694563" y="161798"/>
                  </a:lnTo>
                  <a:lnTo>
                    <a:pt x="676402" y="167513"/>
                  </a:lnTo>
                  <a:cubicBezTo>
                    <a:pt x="652399" y="89916"/>
                    <a:pt x="592836" y="39497"/>
                    <a:pt x="558419" y="41402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3063060" y="3307320"/>
            <a:ext cx="609030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sz="1600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902070" y="4978530"/>
            <a:ext cx="7826760" cy="4139100"/>
            <a:chOff x="0" y="0"/>
            <a:chExt cx="10435680" cy="5518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434955" cy="5518023"/>
            </a:xfrm>
            <a:custGeom>
              <a:avLst/>
              <a:gdLst/>
              <a:ahLst/>
              <a:cxnLst/>
              <a:rect l="l" t="t" r="r" b="b"/>
              <a:pathLst>
                <a:path w="10434955" h="5518023">
                  <a:moveTo>
                    <a:pt x="415798" y="0"/>
                  </a:moveTo>
                  <a:lnTo>
                    <a:pt x="416560" y="0"/>
                  </a:lnTo>
                  <a:lnTo>
                    <a:pt x="416560" y="25527"/>
                  </a:lnTo>
                  <a:lnTo>
                    <a:pt x="416560" y="51181"/>
                  </a:lnTo>
                  <a:cubicBezTo>
                    <a:pt x="351917" y="51181"/>
                    <a:pt x="289433" y="67945"/>
                    <a:pt x="233553" y="100330"/>
                  </a:cubicBezTo>
                  <a:lnTo>
                    <a:pt x="233426" y="100330"/>
                  </a:lnTo>
                  <a:cubicBezTo>
                    <a:pt x="178308" y="131953"/>
                    <a:pt x="131953" y="178308"/>
                    <a:pt x="100330" y="233426"/>
                  </a:cubicBezTo>
                  <a:lnTo>
                    <a:pt x="100330" y="233553"/>
                  </a:lnTo>
                  <a:cubicBezTo>
                    <a:pt x="68072" y="289433"/>
                    <a:pt x="51181" y="351917"/>
                    <a:pt x="51181" y="416560"/>
                  </a:cubicBezTo>
                  <a:lnTo>
                    <a:pt x="25527" y="416560"/>
                  </a:lnTo>
                  <a:lnTo>
                    <a:pt x="51181" y="416560"/>
                  </a:lnTo>
                  <a:lnTo>
                    <a:pt x="51181" y="5101717"/>
                  </a:lnTo>
                  <a:lnTo>
                    <a:pt x="25527" y="5101717"/>
                  </a:lnTo>
                  <a:lnTo>
                    <a:pt x="25527" y="5076190"/>
                  </a:lnTo>
                  <a:cubicBezTo>
                    <a:pt x="39624" y="5076190"/>
                    <a:pt x="51054" y="5087620"/>
                    <a:pt x="51054" y="5101717"/>
                  </a:cubicBezTo>
                  <a:cubicBezTo>
                    <a:pt x="51054" y="5166360"/>
                    <a:pt x="67818" y="5228844"/>
                    <a:pt x="100203" y="5284724"/>
                  </a:cubicBezTo>
                  <a:lnTo>
                    <a:pt x="100203" y="5284851"/>
                  </a:lnTo>
                  <a:cubicBezTo>
                    <a:pt x="131826" y="5339969"/>
                    <a:pt x="178181" y="5386324"/>
                    <a:pt x="233299" y="5417947"/>
                  </a:cubicBezTo>
                  <a:lnTo>
                    <a:pt x="233426" y="5417947"/>
                  </a:lnTo>
                  <a:cubicBezTo>
                    <a:pt x="289306" y="5450205"/>
                    <a:pt x="351790" y="5467096"/>
                    <a:pt x="416433" y="5467096"/>
                  </a:cubicBezTo>
                  <a:lnTo>
                    <a:pt x="416433" y="5492623"/>
                  </a:lnTo>
                  <a:lnTo>
                    <a:pt x="416433" y="5467096"/>
                  </a:lnTo>
                  <a:lnTo>
                    <a:pt x="10018522" y="5467096"/>
                  </a:lnTo>
                  <a:lnTo>
                    <a:pt x="10018522" y="5492623"/>
                  </a:lnTo>
                  <a:lnTo>
                    <a:pt x="10018522" y="5467096"/>
                  </a:lnTo>
                  <a:lnTo>
                    <a:pt x="10018522" y="5492623"/>
                  </a:lnTo>
                  <a:lnTo>
                    <a:pt x="10018522" y="5467096"/>
                  </a:lnTo>
                  <a:cubicBezTo>
                    <a:pt x="10083165" y="5467096"/>
                    <a:pt x="10145649" y="5450332"/>
                    <a:pt x="10201528" y="5417947"/>
                  </a:cubicBezTo>
                  <a:lnTo>
                    <a:pt x="10201656" y="5417947"/>
                  </a:lnTo>
                  <a:cubicBezTo>
                    <a:pt x="10256774" y="5386324"/>
                    <a:pt x="10303128" y="5339969"/>
                    <a:pt x="10334751" y="5284851"/>
                  </a:cubicBezTo>
                  <a:lnTo>
                    <a:pt x="10334751" y="5284724"/>
                  </a:lnTo>
                  <a:cubicBezTo>
                    <a:pt x="10367009" y="5228844"/>
                    <a:pt x="10383900" y="5166360"/>
                    <a:pt x="10383900" y="5101717"/>
                  </a:cubicBezTo>
                  <a:lnTo>
                    <a:pt x="10409427" y="5101717"/>
                  </a:lnTo>
                  <a:lnTo>
                    <a:pt x="10383900" y="5101717"/>
                  </a:lnTo>
                  <a:lnTo>
                    <a:pt x="10383900" y="415671"/>
                  </a:lnTo>
                  <a:lnTo>
                    <a:pt x="10409427" y="415671"/>
                  </a:lnTo>
                  <a:lnTo>
                    <a:pt x="10434955" y="415671"/>
                  </a:lnTo>
                  <a:lnTo>
                    <a:pt x="10434955" y="416433"/>
                  </a:lnTo>
                  <a:lnTo>
                    <a:pt x="10409427" y="416433"/>
                  </a:lnTo>
                  <a:lnTo>
                    <a:pt x="10409427" y="390906"/>
                  </a:lnTo>
                  <a:lnTo>
                    <a:pt x="10409427" y="416433"/>
                  </a:lnTo>
                  <a:lnTo>
                    <a:pt x="10383900" y="416433"/>
                  </a:lnTo>
                  <a:cubicBezTo>
                    <a:pt x="10383900" y="351790"/>
                    <a:pt x="10367136" y="289306"/>
                    <a:pt x="10334751" y="233426"/>
                  </a:cubicBezTo>
                  <a:lnTo>
                    <a:pt x="10334751" y="233299"/>
                  </a:lnTo>
                  <a:cubicBezTo>
                    <a:pt x="10303128" y="178181"/>
                    <a:pt x="10256773" y="131826"/>
                    <a:pt x="10201656" y="100203"/>
                  </a:cubicBezTo>
                  <a:lnTo>
                    <a:pt x="10201528" y="100203"/>
                  </a:lnTo>
                  <a:cubicBezTo>
                    <a:pt x="10145648" y="67945"/>
                    <a:pt x="10083164" y="51054"/>
                    <a:pt x="10018522" y="51054"/>
                  </a:cubicBezTo>
                  <a:lnTo>
                    <a:pt x="10018522" y="25527"/>
                  </a:lnTo>
                  <a:lnTo>
                    <a:pt x="10018522" y="51181"/>
                  </a:lnTo>
                  <a:lnTo>
                    <a:pt x="415798" y="51181"/>
                  </a:lnTo>
                  <a:lnTo>
                    <a:pt x="415798" y="0"/>
                  </a:lnTo>
                  <a:lnTo>
                    <a:pt x="10018522" y="0"/>
                  </a:lnTo>
                  <a:cubicBezTo>
                    <a:pt x="10092182" y="0"/>
                    <a:pt x="10163556" y="19177"/>
                    <a:pt x="10227183" y="56007"/>
                  </a:cubicBezTo>
                  <a:lnTo>
                    <a:pt x="10214356" y="78105"/>
                  </a:lnTo>
                  <a:lnTo>
                    <a:pt x="10227056" y="55880"/>
                  </a:lnTo>
                  <a:cubicBezTo>
                    <a:pt x="10290048" y="91948"/>
                    <a:pt x="10343007" y="144907"/>
                    <a:pt x="10379074" y="207899"/>
                  </a:cubicBezTo>
                  <a:lnTo>
                    <a:pt x="10356849" y="220599"/>
                  </a:lnTo>
                  <a:lnTo>
                    <a:pt x="10378947" y="207772"/>
                  </a:lnTo>
                  <a:cubicBezTo>
                    <a:pt x="10415777" y="271399"/>
                    <a:pt x="10434954" y="342773"/>
                    <a:pt x="10434954" y="416306"/>
                  </a:cubicBezTo>
                  <a:cubicBezTo>
                    <a:pt x="10434954" y="430403"/>
                    <a:pt x="10423523" y="441833"/>
                    <a:pt x="10409427" y="441833"/>
                  </a:cubicBezTo>
                  <a:cubicBezTo>
                    <a:pt x="10395330" y="441833"/>
                    <a:pt x="10383900" y="430403"/>
                    <a:pt x="10383900" y="416306"/>
                  </a:cubicBezTo>
                  <a:lnTo>
                    <a:pt x="10383900" y="415544"/>
                  </a:lnTo>
                  <a:cubicBezTo>
                    <a:pt x="10383900" y="401447"/>
                    <a:pt x="10395330" y="390017"/>
                    <a:pt x="10409427" y="390017"/>
                  </a:cubicBezTo>
                  <a:cubicBezTo>
                    <a:pt x="10423523" y="390017"/>
                    <a:pt x="10434954" y="401447"/>
                    <a:pt x="10434954" y="415544"/>
                  </a:cubicBezTo>
                  <a:lnTo>
                    <a:pt x="10434954" y="5101717"/>
                  </a:lnTo>
                  <a:cubicBezTo>
                    <a:pt x="10434954" y="5175377"/>
                    <a:pt x="10415777" y="5246624"/>
                    <a:pt x="10378947" y="5310251"/>
                  </a:cubicBezTo>
                  <a:lnTo>
                    <a:pt x="10356849" y="5297424"/>
                  </a:lnTo>
                  <a:lnTo>
                    <a:pt x="10379074" y="5310124"/>
                  </a:lnTo>
                  <a:cubicBezTo>
                    <a:pt x="10343006" y="5373116"/>
                    <a:pt x="10290047" y="5426075"/>
                    <a:pt x="10227056" y="5462143"/>
                  </a:cubicBezTo>
                  <a:lnTo>
                    <a:pt x="10214356" y="5439918"/>
                  </a:lnTo>
                  <a:lnTo>
                    <a:pt x="10227183" y="5462016"/>
                  </a:lnTo>
                  <a:cubicBezTo>
                    <a:pt x="10163556" y="5498846"/>
                    <a:pt x="10092182" y="5518023"/>
                    <a:pt x="10018522" y="5518023"/>
                  </a:cubicBezTo>
                  <a:lnTo>
                    <a:pt x="416433" y="5518023"/>
                  </a:lnTo>
                  <a:cubicBezTo>
                    <a:pt x="342773" y="5518023"/>
                    <a:pt x="271399" y="5498846"/>
                    <a:pt x="207772" y="5462016"/>
                  </a:cubicBezTo>
                  <a:lnTo>
                    <a:pt x="220599" y="5439918"/>
                  </a:lnTo>
                  <a:lnTo>
                    <a:pt x="207899" y="5462143"/>
                  </a:lnTo>
                  <a:cubicBezTo>
                    <a:pt x="144907" y="5426075"/>
                    <a:pt x="91948" y="5373116"/>
                    <a:pt x="55880" y="5310124"/>
                  </a:cubicBezTo>
                  <a:lnTo>
                    <a:pt x="78105" y="5297424"/>
                  </a:lnTo>
                  <a:lnTo>
                    <a:pt x="56007" y="5310251"/>
                  </a:lnTo>
                  <a:cubicBezTo>
                    <a:pt x="19177" y="5246624"/>
                    <a:pt x="0" y="5175250"/>
                    <a:pt x="0" y="5101717"/>
                  </a:cubicBezTo>
                  <a:lnTo>
                    <a:pt x="25527" y="5101717"/>
                  </a:lnTo>
                  <a:lnTo>
                    <a:pt x="25527" y="5127244"/>
                  </a:lnTo>
                  <a:cubicBezTo>
                    <a:pt x="11430" y="5127244"/>
                    <a:pt x="0" y="5115814"/>
                    <a:pt x="0" y="5101717"/>
                  </a:cubicBezTo>
                  <a:lnTo>
                    <a:pt x="0" y="416433"/>
                  </a:lnTo>
                  <a:cubicBezTo>
                    <a:pt x="0" y="342773"/>
                    <a:pt x="19177" y="271526"/>
                    <a:pt x="56007" y="207899"/>
                  </a:cubicBezTo>
                  <a:lnTo>
                    <a:pt x="78105" y="220726"/>
                  </a:lnTo>
                  <a:lnTo>
                    <a:pt x="55880" y="208026"/>
                  </a:lnTo>
                  <a:cubicBezTo>
                    <a:pt x="92075" y="144907"/>
                    <a:pt x="145034" y="92075"/>
                    <a:pt x="207899" y="55880"/>
                  </a:cubicBezTo>
                  <a:lnTo>
                    <a:pt x="220599" y="78105"/>
                  </a:lnTo>
                  <a:lnTo>
                    <a:pt x="207772" y="56007"/>
                  </a:lnTo>
                  <a:cubicBezTo>
                    <a:pt x="271526" y="19177"/>
                    <a:pt x="342900" y="0"/>
                    <a:pt x="416433" y="0"/>
                  </a:cubicBezTo>
                  <a:cubicBezTo>
                    <a:pt x="430530" y="0"/>
                    <a:pt x="441960" y="11430"/>
                    <a:pt x="441960" y="25527"/>
                  </a:cubicBezTo>
                  <a:cubicBezTo>
                    <a:pt x="441960" y="39624"/>
                    <a:pt x="430530" y="51054"/>
                    <a:pt x="416433" y="51054"/>
                  </a:cubicBezTo>
                  <a:lnTo>
                    <a:pt x="415671" y="51054"/>
                  </a:ln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340600" y="7780860"/>
            <a:ext cx="850500" cy="1080000"/>
            <a:chOff x="0" y="0"/>
            <a:chExt cx="1134000" cy="144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33983" cy="1439926"/>
            </a:xfrm>
            <a:custGeom>
              <a:avLst/>
              <a:gdLst/>
              <a:ahLst/>
              <a:cxnLst/>
              <a:rect l="l" t="t" r="r" b="b"/>
              <a:pathLst>
                <a:path w="1133983" h="1439926">
                  <a:moveTo>
                    <a:pt x="153670" y="1194943"/>
                  </a:moveTo>
                  <a:lnTo>
                    <a:pt x="980313" y="1194943"/>
                  </a:lnTo>
                  <a:lnTo>
                    <a:pt x="980313" y="1261618"/>
                  </a:lnTo>
                  <a:lnTo>
                    <a:pt x="153670" y="1261618"/>
                  </a:lnTo>
                  <a:close/>
                  <a:moveTo>
                    <a:pt x="832358" y="661416"/>
                  </a:moveTo>
                  <a:lnTo>
                    <a:pt x="939038" y="661416"/>
                  </a:lnTo>
                  <a:cubicBezTo>
                    <a:pt x="953770" y="661416"/>
                    <a:pt x="965708" y="673354"/>
                    <a:pt x="965708" y="688086"/>
                  </a:cubicBezTo>
                  <a:lnTo>
                    <a:pt x="965708" y="794766"/>
                  </a:lnTo>
                  <a:cubicBezTo>
                    <a:pt x="965708" y="809498"/>
                    <a:pt x="953770" y="821436"/>
                    <a:pt x="939038" y="821436"/>
                  </a:cubicBezTo>
                  <a:lnTo>
                    <a:pt x="832358" y="821436"/>
                  </a:lnTo>
                  <a:cubicBezTo>
                    <a:pt x="817626" y="821436"/>
                    <a:pt x="805688" y="809498"/>
                    <a:pt x="805688" y="794766"/>
                  </a:cubicBezTo>
                  <a:lnTo>
                    <a:pt x="805688" y="688086"/>
                  </a:lnTo>
                  <a:cubicBezTo>
                    <a:pt x="805688" y="673354"/>
                    <a:pt x="817626" y="661416"/>
                    <a:pt x="832358" y="661416"/>
                  </a:cubicBezTo>
                  <a:close/>
                  <a:moveTo>
                    <a:pt x="627380" y="661416"/>
                  </a:moveTo>
                  <a:lnTo>
                    <a:pt x="734060" y="661416"/>
                  </a:lnTo>
                  <a:cubicBezTo>
                    <a:pt x="748792" y="661416"/>
                    <a:pt x="760730" y="673354"/>
                    <a:pt x="760730" y="688086"/>
                  </a:cubicBezTo>
                  <a:lnTo>
                    <a:pt x="760730" y="794766"/>
                  </a:lnTo>
                  <a:cubicBezTo>
                    <a:pt x="760730" y="809498"/>
                    <a:pt x="748792" y="821436"/>
                    <a:pt x="734060" y="821436"/>
                  </a:cubicBezTo>
                  <a:lnTo>
                    <a:pt x="627380" y="821436"/>
                  </a:lnTo>
                  <a:cubicBezTo>
                    <a:pt x="612648" y="821436"/>
                    <a:pt x="600710" y="809498"/>
                    <a:pt x="600710" y="794766"/>
                  </a:cubicBezTo>
                  <a:lnTo>
                    <a:pt x="600710" y="688086"/>
                  </a:lnTo>
                  <a:cubicBezTo>
                    <a:pt x="600710" y="673354"/>
                    <a:pt x="612648" y="661416"/>
                    <a:pt x="627380" y="661416"/>
                  </a:cubicBezTo>
                  <a:close/>
                  <a:moveTo>
                    <a:pt x="422402" y="661416"/>
                  </a:moveTo>
                  <a:lnTo>
                    <a:pt x="529082" y="661416"/>
                  </a:lnTo>
                  <a:cubicBezTo>
                    <a:pt x="543814" y="661416"/>
                    <a:pt x="555752" y="673354"/>
                    <a:pt x="555752" y="688086"/>
                  </a:cubicBezTo>
                  <a:lnTo>
                    <a:pt x="555752" y="794766"/>
                  </a:lnTo>
                  <a:cubicBezTo>
                    <a:pt x="555752" y="809498"/>
                    <a:pt x="543814" y="821436"/>
                    <a:pt x="529082" y="821436"/>
                  </a:cubicBezTo>
                  <a:lnTo>
                    <a:pt x="422402" y="821436"/>
                  </a:lnTo>
                  <a:cubicBezTo>
                    <a:pt x="407670" y="821436"/>
                    <a:pt x="395732" y="809498"/>
                    <a:pt x="395732" y="794766"/>
                  </a:cubicBezTo>
                  <a:lnTo>
                    <a:pt x="395732" y="688086"/>
                  </a:lnTo>
                  <a:cubicBezTo>
                    <a:pt x="395732" y="673354"/>
                    <a:pt x="407670" y="661416"/>
                    <a:pt x="422402" y="661416"/>
                  </a:cubicBezTo>
                  <a:close/>
                  <a:moveTo>
                    <a:pt x="217424" y="661416"/>
                  </a:moveTo>
                  <a:lnTo>
                    <a:pt x="324104" y="661416"/>
                  </a:lnTo>
                  <a:cubicBezTo>
                    <a:pt x="338836" y="661416"/>
                    <a:pt x="350774" y="673354"/>
                    <a:pt x="350774" y="688086"/>
                  </a:cubicBezTo>
                  <a:lnTo>
                    <a:pt x="350774" y="794766"/>
                  </a:lnTo>
                  <a:cubicBezTo>
                    <a:pt x="350774" y="809498"/>
                    <a:pt x="338836" y="821436"/>
                    <a:pt x="324104" y="821436"/>
                  </a:cubicBezTo>
                  <a:lnTo>
                    <a:pt x="217424" y="821436"/>
                  </a:lnTo>
                  <a:cubicBezTo>
                    <a:pt x="202692" y="821436"/>
                    <a:pt x="190754" y="809498"/>
                    <a:pt x="190754" y="794766"/>
                  </a:cubicBezTo>
                  <a:lnTo>
                    <a:pt x="190754" y="688086"/>
                  </a:lnTo>
                  <a:cubicBezTo>
                    <a:pt x="190754" y="673354"/>
                    <a:pt x="202692" y="661416"/>
                    <a:pt x="217424" y="661416"/>
                  </a:cubicBezTo>
                  <a:close/>
                  <a:moveTo>
                    <a:pt x="830961" y="444881"/>
                  </a:moveTo>
                  <a:lnTo>
                    <a:pt x="937641" y="444881"/>
                  </a:lnTo>
                  <a:cubicBezTo>
                    <a:pt x="952373" y="444881"/>
                    <a:pt x="964311" y="456819"/>
                    <a:pt x="964311" y="471551"/>
                  </a:cubicBezTo>
                  <a:lnTo>
                    <a:pt x="964311" y="578231"/>
                  </a:lnTo>
                  <a:cubicBezTo>
                    <a:pt x="964311" y="592963"/>
                    <a:pt x="952373" y="604901"/>
                    <a:pt x="937641" y="604901"/>
                  </a:cubicBezTo>
                  <a:lnTo>
                    <a:pt x="830961" y="604901"/>
                  </a:lnTo>
                  <a:cubicBezTo>
                    <a:pt x="816229" y="604901"/>
                    <a:pt x="804291" y="592963"/>
                    <a:pt x="804291" y="578231"/>
                  </a:cubicBezTo>
                  <a:lnTo>
                    <a:pt x="804291" y="471551"/>
                  </a:lnTo>
                  <a:cubicBezTo>
                    <a:pt x="804291" y="456819"/>
                    <a:pt x="816229" y="444881"/>
                    <a:pt x="830961" y="444881"/>
                  </a:cubicBezTo>
                  <a:close/>
                  <a:moveTo>
                    <a:pt x="625983" y="444881"/>
                  </a:moveTo>
                  <a:lnTo>
                    <a:pt x="732663" y="444881"/>
                  </a:lnTo>
                  <a:cubicBezTo>
                    <a:pt x="747395" y="444881"/>
                    <a:pt x="759333" y="456819"/>
                    <a:pt x="759333" y="471551"/>
                  </a:cubicBezTo>
                  <a:lnTo>
                    <a:pt x="759333" y="578231"/>
                  </a:lnTo>
                  <a:cubicBezTo>
                    <a:pt x="759333" y="592963"/>
                    <a:pt x="747395" y="604901"/>
                    <a:pt x="732663" y="604901"/>
                  </a:cubicBezTo>
                  <a:lnTo>
                    <a:pt x="625983" y="604901"/>
                  </a:lnTo>
                  <a:cubicBezTo>
                    <a:pt x="611251" y="604901"/>
                    <a:pt x="599313" y="592963"/>
                    <a:pt x="599313" y="578231"/>
                  </a:cubicBezTo>
                  <a:lnTo>
                    <a:pt x="599313" y="471551"/>
                  </a:lnTo>
                  <a:cubicBezTo>
                    <a:pt x="599313" y="456819"/>
                    <a:pt x="611251" y="444881"/>
                    <a:pt x="625983" y="444881"/>
                  </a:cubicBezTo>
                  <a:close/>
                  <a:moveTo>
                    <a:pt x="421005" y="444881"/>
                  </a:moveTo>
                  <a:lnTo>
                    <a:pt x="527685" y="444881"/>
                  </a:lnTo>
                  <a:cubicBezTo>
                    <a:pt x="542417" y="444881"/>
                    <a:pt x="554355" y="456819"/>
                    <a:pt x="554355" y="471551"/>
                  </a:cubicBezTo>
                  <a:lnTo>
                    <a:pt x="554355" y="578231"/>
                  </a:lnTo>
                  <a:cubicBezTo>
                    <a:pt x="554355" y="592963"/>
                    <a:pt x="542417" y="604901"/>
                    <a:pt x="527685" y="604901"/>
                  </a:cubicBezTo>
                  <a:lnTo>
                    <a:pt x="421005" y="604901"/>
                  </a:lnTo>
                  <a:cubicBezTo>
                    <a:pt x="406273" y="604901"/>
                    <a:pt x="394335" y="592963"/>
                    <a:pt x="394335" y="578231"/>
                  </a:cubicBezTo>
                  <a:lnTo>
                    <a:pt x="394335" y="471551"/>
                  </a:lnTo>
                  <a:cubicBezTo>
                    <a:pt x="394335" y="456819"/>
                    <a:pt x="406273" y="444881"/>
                    <a:pt x="421005" y="444881"/>
                  </a:cubicBezTo>
                  <a:close/>
                  <a:moveTo>
                    <a:pt x="216027" y="444881"/>
                  </a:moveTo>
                  <a:lnTo>
                    <a:pt x="322707" y="444881"/>
                  </a:lnTo>
                  <a:cubicBezTo>
                    <a:pt x="337439" y="444881"/>
                    <a:pt x="349377" y="456819"/>
                    <a:pt x="349377" y="471551"/>
                  </a:cubicBezTo>
                  <a:lnTo>
                    <a:pt x="349377" y="578231"/>
                  </a:lnTo>
                  <a:cubicBezTo>
                    <a:pt x="349377" y="592963"/>
                    <a:pt x="337439" y="604901"/>
                    <a:pt x="322707" y="604901"/>
                  </a:cubicBezTo>
                  <a:lnTo>
                    <a:pt x="216027" y="604901"/>
                  </a:lnTo>
                  <a:cubicBezTo>
                    <a:pt x="201295" y="604901"/>
                    <a:pt x="189357" y="592963"/>
                    <a:pt x="189357" y="578231"/>
                  </a:cubicBezTo>
                  <a:lnTo>
                    <a:pt x="189357" y="471551"/>
                  </a:lnTo>
                  <a:cubicBezTo>
                    <a:pt x="189357" y="456819"/>
                    <a:pt x="201295" y="444881"/>
                    <a:pt x="216027" y="444881"/>
                  </a:cubicBezTo>
                  <a:close/>
                  <a:moveTo>
                    <a:pt x="824484" y="228473"/>
                  </a:moveTo>
                  <a:lnTo>
                    <a:pt x="931164" y="228473"/>
                  </a:lnTo>
                  <a:cubicBezTo>
                    <a:pt x="945896" y="228473"/>
                    <a:pt x="957834" y="240411"/>
                    <a:pt x="957834" y="255143"/>
                  </a:cubicBezTo>
                  <a:lnTo>
                    <a:pt x="957834" y="361823"/>
                  </a:lnTo>
                  <a:cubicBezTo>
                    <a:pt x="957834" y="376555"/>
                    <a:pt x="945896" y="388493"/>
                    <a:pt x="931164" y="388493"/>
                  </a:cubicBezTo>
                  <a:lnTo>
                    <a:pt x="824484" y="388493"/>
                  </a:lnTo>
                  <a:cubicBezTo>
                    <a:pt x="809752" y="388493"/>
                    <a:pt x="797814" y="376555"/>
                    <a:pt x="797814" y="361823"/>
                  </a:cubicBezTo>
                  <a:lnTo>
                    <a:pt x="797814" y="255143"/>
                  </a:lnTo>
                  <a:cubicBezTo>
                    <a:pt x="797814" y="240411"/>
                    <a:pt x="809752" y="228473"/>
                    <a:pt x="824484" y="228473"/>
                  </a:cubicBezTo>
                  <a:close/>
                  <a:moveTo>
                    <a:pt x="619506" y="228473"/>
                  </a:moveTo>
                  <a:lnTo>
                    <a:pt x="726186" y="228473"/>
                  </a:lnTo>
                  <a:cubicBezTo>
                    <a:pt x="740918" y="228473"/>
                    <a:pt x="752856" y="240411"/>
                    <a:pt x="752856" y="255143"/>
                  </a:cubicBezTo>
                  <a:lnTo>
                    <a:pt x="752856" y="361823"/>
                  </a:lnTo>
                  <a:cubicBezTo>
                    <a:pt x="752856" y="376555"/>
                    <a:pt x="740918" y="388493"/>
                    <a:pt x="726186" y="388493"/>
                  </a:cubicBezTo>
                  <a:lnTo>
                    <a:pt x="619506" y="388493"/>
                  </a:lnTo>
                  <a:cubicBezTo>
                    <a:pt x="604774" y="388493"/>
                    <a:pt x="592836" y="376555"/>
                    <a:pt x="592836" y="361823"/>
                  </a:cubicBezTo>
                  <a:lnTo>
                    <a:pt x="592836" y="255143"/>
                  </a:lnTo>
                  <a:cubicBezTo>
                    <a:pt x="592836" y="240411"/>
                    <a:pt x="604774" y="228473"/>
                    <a:pt x="619506" y="228473"/>
                  </a:cubicBezTo>
                  <a:close/>
                  <a:moveTo>
                    <a:pt x="414528" y="228473"/>
                  </a:moveTo>
                  <a:lnTo>
                    <a:pt x="521208" y="228473"/>
                  </a:lnTo>
                  <a:cubicBezTo>
                    <a:pt x="535940" y="228473"/>
                    <a:pt x="547878" y="240411"/>
                    <a:pt x="547878" y="255143"/>
                  </a:cubicBezTo>
                  <a:lnTo>
                    <a:pt x="547878" y="361823"/>
                  </a:lnTo>
                  <a:cubicBezTo>
                    <a:pt x="547878" y="376555"/>
                    <a:pt x="535940" y="388493"/>
                    <a:pt x="521208" y="388493"/>
                  </a:cubicBezTo>
                  <a:lnTo>
                    <a:pt x="414528" y="388493"/>
                  </a:lnTo>
                  <a:cubicBezTo>
                    <a:pt x="399796" y="388493"/>
                    <a:pt x="387858" y="376555"/>
                    <a:pt x="387858" y="361823"/>
                  </a:cubicBezTo>
                  <a:lnTo>
                    <a:pt x="387858" y="255143"/>
                  </a:lnTo>
                  <a:cubicBezTo>
                    <a:pt x="387858" y="240411"/>
                    <a:pt x="399796" y="228473"/>
                    <a:pt x="414528" y="228473"/>
                  </a:cubicBezTo>
                  <a:close/>
                  <a:moveTo>
                    <a:pt x="209550" y="228473"/>
                  </a:moveTo>
                  <a:lnTo>
                    <a:pt x="316230" y="228473"/>
                  </a:lnTo>
                  <a:cubicBezTo>
                    <a:pt x="330962" y="228473"/>
                    <a:pt x="342900" y="240411"/>
                    <a:pt x="342900" y="255143"/>
                  </a:cubicBezTo>
                  <a:lnTo>
                    <a:pt x="342900" y="361823"/>
                  </a:lnTo>
                  <a:cubicBezTo>
                    <a:pt x="342900" y="376555"/>
                    <a:pt x="330962" y="388493"/>
                    <a:pt x="316230" y="388493"/>
                  </a:cubicBezTo>
                  <a:lnTo>
                    <a:pt x="209550" y="388493"/>
                  </a:lnTo>
                  <a:cubicBezTo>
                    <a:pt x="194818" y="388493"/>
                    <a:pt x="182880" y="376555"/>
                    <a:pt x="182880" y="361823"/>
                  </a:cubicBezTo>
                  <a:lnTo>
                    <a:pt x="182880" y="255143"/>
                  </a:lnTo>
                  <a:cubicBezTo>
                    <a:pt x="182880" y="240411"/>
                    <a:pt x="194818" y="228473"/>
                    <a:pt x="209550" y="228473"/>
                  </a:cubicBezTo>
                  <a:close/>
                  <a:moveTo>
                    <a:pt x="113538" y="133350"/>
                  </a:moveTo>
                  <a:lnTo>
                    <a:pt x="113538" y="1306703"/>
                  </a:lnTo>
                  <a:lnTo>
                    <a:pt x="1020318" y="1306703"/>
                  </a:lnTo>
                  <a:lnTo>
                    <a:pt x="1020318" y="133350"/>
                  </a:lnTo>
                  <a:close/>
                  <a:moveTo>
                    <a:pt x="82804" y="0"/>
                  </a:moveTo>
                  <a:lnTo>
                    <a:pt x="1051179" y="0"/>
                  </a:lnTo>
                  <a:cubicBezTo>
                    <a:pt x="1096899" y="0"/>
                    <a:pt x="1133983" y="37084"/>
                    <a:pt x="1133983" y="82804"/>
                  </a:cubicBezTo>
                  <a:lnTo>
                    <a:pt x="1133983" y="1357122"/>
                  </a:lnTo>
                  <a:cubicBezTo>
                    <a:pt x="1133983" y="1402842"/>
                    <a:pt x="1096899" y="1439926"/>
                    <a:pt x="1051179" y="1439926"/>
                  </a:cubicBezTo>
                  <a:lnTo>
                    <a:pt x="82804" y="1439926"/>
                  </a:lnTo>
                  <a:cubicBezTo>
                    <a:pt x="37084" y="1439926"/>
                    <a:pt x="0" y="1402842"/>
                    <a:pt x="0" y="1357122"/>
                  </a:cubicBezTo>
                  <a:lnTo>
                    <a:pt x="0" y="82804"/>
                  </a:lnTo>
                  <a:cubicBezTo>
                    <a:pt x="0" y="37084"/>
                    <a:pt x="37084" y="0"/>
                    <a:pt x="8280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958040" y="7780860"/>
            <a:ext cx="601020" cy="1080000"/>
            <a:chOff x="0" y="0"/>
            <a:chExt cx="801360" cy="144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01243" cy="1440053"/>
            </a:xfrm>
            <a:custGeom>
              <a:avLst/>
              <a:gdLst/>
              <a:ahLst/>
              <a:cxnLst/>
              <a:rect l="l" t="t" r="r" b="b"/>
              <a:pathLst>
                <a:path w="801243" h="1440053">
                  <a:moveTo>
                    <a:pt x="302768" y="1315720"/>
                  </a:moveTo>
                  <a:cubicBezTo>
                    <a:pt x="297815" y="1315720"/>
                    <a:pt x="293878" y="1319657"/>
                    <a:pt x="293878" y="1324610"/>
                  </a:cubicBezTo>
                  <a:lnTo>
                    <a:pt x="293878" y="1360170"/>
                  </a:lnTo>
                  <a:cubicBezTo>
                    <a:pt x="293878" y="1365123"/>
                    <a:pt x="297815" y="1369060"/>
                    <a:pt x="302768" y="1369060"/>
                  </a:cubicBezTo>
                  <a:lnTo>
                    <a:pt x="498602" y="1369060"/>
                  </a:lnTo>
                  <a:cubicBezTo>
                    <a:pt x="503555" y="1369060"/>
                    <a:pt x="507492" y="1365123"/>
                    <a:pt x="507492" y="1360170"/>
                  </a:cubicBezTo>
                  <a:lnTo>
                    <a:pt x="507492" y="1324610"/>
                  </a:lnTo>
                  <a:cubicBezTo>
                    <a:pt x="507492" y="1319657"/>
                    <a:pt x="503555" y="1315720"/>
                    <a:pt x="498602" y="1315720"/>
                  </a:cubicBezTo>
                  <a:close/>
                  <a:moveTo>
                    <a:pt x="541020" y="735711"/>
                  </a:moveTo>
                  <a:lnTo>
                    <a:pt x="630047" y="735711"/>
                  </a:lnTo>
                  <a:cubicBezTo>
                    <a:pt x="642366" y="735711"/>
                    <a:pt x="652272" y="745617"/>
                    <a:pt x="652272" y="757936"/>
                  </a:cubicBezTo>
                  <a:lnTo>
                    <a:pt x="652272" y="846963"/>
                  </a:lnTo>
                  <a:cubicBezTo>
                    <a:pt x="652272" y="859282"/>
                    <a:pt x="642366" y="869188"/>
                    <a:pt x="630047" y="869188"/>
                  </a:cubicBezTo>
                  <a:lnTo>
                    <a:pt x="541020" y="869188"/>
                  </a:lnTo>
                  <a:cubicBezTo>
                    <a:pt x="528701" y="869188"/>
                    <a:pt x="518795" y="859282"/>
                    <a:pt x="518795" y="846963"/>
                  </a:cubicBezTo>
                  <a:lnTo>
                    <a:pt x="518795" y="757936"/>
                  </a:lnTo>
                  <a:cubicBezTo>
                    <a:pt x="518795" y="745617"/>
                    <a:pt x="528701" y="735711"/>
                    <a:pt x="541020" y="735711"/>
                  </a:cubicBezTo>
                  <a:close/>
                  <a:moveTo>
                    <a:pt x="350901" y="735711"/>
                  </a:moveTo>
                  <a:lnTo>
                    <a:pt x="439928" y="735711"/>
                  </a:lnTo>
                  <a:cubicBezTo>
                    <a:pt x="452247" y="735711"/>
                    <a:pt x="462153" y="745617"/>
                    <a:pt x="462153" y="757936"/>
                  </a:cubicBezTo>
                  <a:lnTo>
                    <a:pt x="462153" y="846963"/>
                  </a:lnTo>
                  <a:cubicBezTo>
                    <a:pt x="462153" y="859282"/>
                    <a:pt x="452247" y="869188"/>
                    <a:pt x="439928" y="869188"/>
                  </a:cubicBezTo>
                  <a:lnTo>
                    <a:pt x="350901" y="869188"/>
                  </a:lnTo>
                  <a:cubicBezTo>
                    <a:pt x="338582" y="869188"/>
                    <a:pt x="328676" y="859282"/>
                    <a:pt x="328676" y="846963"/>
                  </a:cubicBezTo>
                  <a:lnTo>
                    <a:pt x="328676" y="757936"/>
                  </a:lnTo>
                  <a:cubicBezTo>
                    <a:pt x="328676" y="745617"/>
                    <a:pt x="338582" y="735711"/>
                    <a:pt x="350901" y="735711"/>
                  </a:cubicBezTo>
                  <a:close/>
                  <a:moveTo>
                    <a:pt x="161036" y="735711"/>
                  </a:moveTo>
                  <a:lnTo>
                    <a:pt x="250063" y="735711"/>
                  </a:lnTo>
                  <a:cubicBezTo>
                    <a:pt x="262382" y="735711"/>
                    <a:pt x="272288" y="745617"/>
                    <a:pt x="272288" y="757936"/>
                  </a:cubicBezTo>
                  <a:lnTo>
                    <a:pt x="272288" y="846963"/>
                  </a:lnTo>
                  <a:cubicBezTo>
                    <a:pt x="272288" y="859282"/>
                    <a:pt x="262382" y="869188"/>
                    <a:pt x="250063" y="869188"/>
                  </a:cubicBezTo>
                  <a:lnTo>
                    <a:pt x="161036" y="869188"/>
                  </a:lnTo>
                  <a:cubicBezTo>
                    <a:pt x="148717" y="869188"/>
                    <a:pt x="138811" y="859282"/>
                    <a:pt x="138811" y="846963"/>
                  </a:cubicBezTo>
                  <a:lnTo>
                    <a:pt x="138811" y="757936"/>
                  </a:lnTo>
                  <a:cubicBezTo>
                    <a:pt x="138811" y="745617"/>
                    <a:pt x="148717" y="735711"/>
                    <a:pt x="161036" y="735711"/>
                  </a:cubicBezTo>
                  <a:close/>
                  <a:moveTo>
                    <a:pt x="541020" y="532130"/>
                  </a:moveTo>
                  <a:lnTo>
                    <a:pt x="630047" y="532130"/>
                  </a:lnTo>
                  <a:cubicBezTo>
                    <a:pt x="642366" y="532130"/>
                    <a:pt x="652272" y="542036"/>
                    <a:pt x="652272" y="554355"/>
                  </a:cubicBezTo>
                  <a:lnTo>
                    <a:pt x="652272" y="643382"/>
                  </a:lnTo>
                  <a:cubicBezTo>
                    <a:pt x="652272" y="655701"/>
                    <a:pt x="642366" y="665607"/>
                    <a:pt x="630047" y="665607"/>
                  </a:cubicBezTo>
                  <a:lnTo>
                    <a:pt x="541020" y="665607"/>
                  </a:lnTo>
                  <a:cubicBezTo>
                    <a:pt x="528701" y="665607"/>
                    <a:pt x="518795" y="655701"/>
                    <a:pt x="518795" y="643382"/>
                  </a:cubicBezTo>
                  <a:lnTo>
                    <a:pt x="518795" y="554355"/>
                  </a:lnTo>
                  <a:cubicBezTo>
                    <a:pt x="518795" y="542036"/>
                    <a:pt x="528701" y="532130"/>
                    <a:pt x="541020" y="532130"/>
                  </a:cubicBezTo>
                  <a:close/>
                  <a:moveTo>
                    <a:pt x="350901" y="532130"/>
                  </a:moveTo>
                  <a:lnTo>
                    <a:pt x="439928" y="532130"/>
                  </a:lnTo>
                  <a:cubicBezTo>
                    <a:pt x="452247" y="532130"/>
                    <a:pt x="462153" y="542036"/>
                    <a:pt x="462153" y="554355"/>
                  </a:cubicBezTo>
                  <a:lnTo>
                    <a:pt x="462153" y="643382"/>
                  </a:lnTo>
                  <a:cubicBezTo>
                    <a:pt x="462153" y="655701"/>
                    <a:pt x="452247" y="665607"/>
                    <a:pt x="439928" y="665607"/>
                  </a:cubicBezTo>
                  <a:lnTo>
                    <a:pt x="350901" y="665607"/>
                  </a:lnTo>
                  <a:cubicBezTo>
                    <a:pt x="338582" y="665607"/>
                    <a:pt x="328676" y="655701"/>
                    <a:pt x="328676" y="643382"/>
                  </a:cubicBezTo>
                  <a:lnTo>
                    <a:pt x="328676" y="554355"/>
                  </a:lnTo>
                  <a:cubicBezTo>
                    <a:pt x="328676" y="542036"/>
                    <a:pt x="338582" y="532130"/>
                    <a:pt x="350901" y="532130"/>
                  </a:cubicBezTo>
                  <a:close/>
                  <a:moveTo>
                    <a:pt x="161036" y="532130"/>
                  </a:moveTo>
                  <a:lnTo>
                    <a:pt x="250063" y="532130"/>
                  </a:lnTo>
                  <a:cubicBezTo>
                    <a:pt x="262382" y="532130"/>
                    <a:pt x="272288" y="542036"/>
                    <a:pt x="272288" y="554355"/>
                  </a:cubicBezTo>
                  <a:lnTo>
                    <a:pt x="272288" y="643382"/>
                  </a:lnTo>
                  <a:cubicBezTo>
                    <a:pt x="272288" y="655701"/>
                    <a:pt x="262382" y="665607"/>
                    <a:pt x="250063" y="665607"/>
                  </a:cubicBezTo>
                  <a:lnTo>
                    <a:pt x="161036" y="665607"/>
                  </a:lnTo>
                  <a:cubicBezTo>
                    <a:pt x="148717" y="665607"/>
                    <a:pt x="138811" y="655701"/>
                    <a:pt x="138811" y="643382"/>
                  </a:cubicBezTo>
                  <a:lnTo>
                    <a:pt x="138811" y="554355"/>
                  </a:lnTo>
                  <a:cubicBezTo>
                    <a:pt x="138811" y="542036"/>
                    <a:pt x="148717" y="532130"/>
                    <a:pt x="161036" y="532130"/>
                  </a:cubicBezTo>
                  <a:close/>
                  <a:moveTo>
                    <a:pt x="541020" y="328549"/>
                  </a:moveTo>
                  <a:lnTo>
                    <a:pt x="630047" y="328549"/>
                  </a:lnTo>
                  <a:cubicBezTo>
                    <a:pt x="642366" y="328549"/>
                    <a:pt x="652272" y="338455"/>
                    <a:pt x="652272" y="350774"/>
                  </a:cubicBezTo>
                  <a:lnTo>
                    <a:pt x="652272" y="439801"/>
                  </a:lnTo>
                  <a:cubicBezTo>
                    <a:pt x="652272" y="452120"/>
                    <a:pt x="642366" y="462026"/>
                    <a:pt x="630047" y="462026"/>
                  </a:cubicBezTo>
                  <a:lnTo>
                    <a:pt x="541020" y="462026"/>
                  </a:lnTo>
                  <a:cubicBezTo>
                    <a:pt x="528701" y="462026"/>
                    <a:pt x="518795" y="452120"/>
                    <a:pt x="518795" y="439801"/>
                  </a:cubicBezTo>
                  <a:lnTo>
                    <a:pt x="518795" y="350774"/>
                  </a:lnTo>
                  <a:cubicBezTo>
                    <a:pt x="518795" y="338455"/>
                    <a:pt x="528701" y="328549"/>
                    <a:pt x="541020" y="328549"/>
                  </a:cubicBezTo>
                  <a:close/>
                  <a:moveTo>
                    <a:pt x="350901" y="328549"/>
                  </a:moveTo>
                  <a:lnTo>
                    <a:pt x="439928" y="328549"/>
                  </a:lnTo>
                  <a:cubicBezTo>
                    <a:pt x="452247" y="328549"/>
                    <a:pt x="462153" y="338455"/>
                    <a:pt x="462153" y="350774"/>
                  </a:cubicBezTo>
                  <a:lnTo>
                    <a:pt x="462153" y="439801"/>
                  </a:lnTo>
                  <a:cubicBezTo>
                    <a:pt x="462153" y="452120"/>
                    <a:pt x="452247" y="462026"/>
                    <a:pt x="439928" y="462026"/>
                  </a:cubicBezTo>
                  <a:lnTo>
                    <a:pt x="350901" y="462026"/>
                  </a:lnTo>
                  <a:cubicBezTo>
                    <a:pt x="338582" y="462026"/>
                    <a:pt x="328676" y="452120"/>
                    <a:pt x="328676" y="439801"/>
                  </a:cubicBezTo>
                  <a:lnTo>
                    <a:pt x="328676" y="350774"/>
                  </a:lnTo>
                  <a:cubicBezTo>
                    <a:pt x="328676" y="338455"/>
                    <a:pt x="338582" y="328549"/>
                    <a:pt x="350901" y="328549"/>
                  </a:cubicBezTo>
                  <a:close/>
                  <a:moveTo>
                    <a:pt x="161036" y="328549"/>
                  </a:moveTo>
                  <a:lnTo>
                    <a:pt x="250063" y="328549"/>
                  </a:lnTo>
                  <a:cubicBezTo>
                    <a:pt x="262382" y="328549"/>
                    <a:pt x="272288" y="338455"/>
                    <a:pt x="272288" y="350774"/>
                  </a:cubicBezTo>
                  <a:lnTo>
                    <a:pt x="272288" y="439801"/>
                  </a:lnTo>
                  <a:cubicBezTo>
                    <a:pt x="272288" y="452120"/>
                    <a:pt x="262382" y="462026"/>
                    <a:pt x="250063" y="462026"/>
                  </a:cubicBezTo>
                  <a:lnTo>
                    <a:pt x="161036" y="462026"/>
                  </a:lnTo>
                  <a:cubicBezTo>
                    <a:pt x="148717" y="462026"/>
                    <a:pt x="138811" y="452120"/>
                    <a:pt x="138811" y="439801"/>
                  </a:cubicBezTo>
                  <a:lnTo>
                    <a:pt x="138811" y="350774"/>
                  </a:lnTo>
                  <a:cubicBezTo>
                    <a:pt x="138811" y="338455"/>
                    <a:pt x="148717" y="328549"/>
                    <a:pt x="161036" y="328549"/>
                  </a:cubicBezTo>
                  <a:close/>
                  <a:moveTo>
                    <a:pt x="80137" y="225679"/>
                  </a:moveTo>
                  <a:lnTo>
                    <a:pt x="80137" y="1214374"/>
                  </a:lnTo>
                  <a:lnTo>
                    <a:pt x="721233" y="1214374"/>
                  </a:lnTo>
                  <a:lnTo>
                    <a:pt x="721233" y="225679"/>
                  </a:lnTo>
                  <a:close/>
                  <a:moveTo>
                    <a:pt x="338328" y="113284"/>
                  </a:moveTo>
                  <a:cubicBezTo>
                    <a:pt x="335915" y="113284"/>
                    <a:pt x="333883" y="115316"/>
                    <a:pt x="333883" y="117729"/>
                  </a:cubicBezTo>
                  <a:lnTo>
                    <a:pt x="333883" y="135509"/>
                  </a:lnTo>
                  <a:cubicBezTo>
                    <a:pt x="333883" y="137922"/>
                    <a:pt x="335915" y="139954"/>
                    <a:pt x="338328" y="139954"/>
                  </a:cubicBezTo>
                  <a:lnTo>
                    <a:pt x="463042" y="139954"/>
                  </a:lnTo>
                  <a:cubicBezTo>
                    <a:pt x="465455" y="139954"/>
                    <a:pt x="467487" y="137922"/>
                    <a:pt x="467487" y="135509"/>
                  </a:cubicBezTo>
                  <a:lnTo>
                    <a:pt x="467487" y="117729"/>
                  </a:lnTo>
                  <a:cubicBezTo>
                    <a:pt x="467487" y="115316"/>
                    <a:pt x="465455" y="113284"/>
                    <a:pt x="463042" y="113284"/>
                  </a:cubicBezTo>
                  <a:close/>
                  <a:moveTo>
                    <a:pt x="103124" y="0"/>
                  </a:moveTo>
                  <a:lnTo>
                    <a:pt x="698119" y="0"/>
                  </a:lnTo>
                  <a:cubicBezTo>
                    <a:pt x="755142" y="0"/>
                    <a:pt x="801243" y="46228"/>
                    <a:pt x="801243" y="103251"/>
                  </a:cubicBezTo>
                  <a:lnTo>
                    <a:pt x="801243" y="1336802"/>
                  </a:lnTo>
                  <a:cubicBezTo>
                    <a:pt x="801243" y="1393825"/>
                    <a:pt x="755015" y="1440053"/>
                    <a:pt x="698119" y="1440053"/>
                  </a:cubicBezTo>
                  <a:lnTo>
                    <a:pt x="103124" y="1440053"/>
                  </a:lnTo>
                  <a:cubicBezTo>
                    <a:pt x="46101" y="1440053"/>
                    <a:pt x="0" y="1393825"/>
                    <a:pt x="0" y="1336802"/>
                  </a:cubicBezTo>
                  <a:lnTo>
                    <a:pt x="0" y="103251"/>
                  </a:lnTo>
                  <a:cubicBezTo>
                    <a:pt x="0" y="46228"/>
                    <a:pt x="46228" y="0"/>
                    <a:pt x="10312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3819060" y="7123500"/>
            <a:ext cx="1992780" cy="147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282540" y="7106220"/>
            <a:ext cx="1992780" cy="147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201480" y="5440845"/>
            <a:ext cx="42274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399" spc="3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2399" spc="3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ALLPPT</a:t>
            </a:r>
            <a:r>
              <a:rPr lang="fa-IR" sz="2399" spc="3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2399" spc="34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443600" y="7138620"/>
            <a:ext cx="1992780" cy="147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925280" y="3871800"/>
            <a:ext cx="5839020" cy="5860080"/>
            <a:chOff x="0" y="0"/>
            <a:chExt cx="7785360" cy="7813440"/>
          </a:xfrm>
        </p:grpSpPr>
        <p:sp>
          <p:nvSpPr>
            <p:cNvPr id="30" name="Freeform 30"/>
            <p:cNvSpPr/>
            <p:nvPr/>
          </p:nvSpPr>
          <p:spPr>
            <a:xfrm>
              <a:off x="0" y="-254"/>
              <a:ext cx="7785226" cy="7813930"/>
            </a:xfrm>
            <a:custGeom>
              <a:avLst/>
              <a:gdLst/>
              <a:ahLst/>
              <a:cxnLst/>
              <a:rect l="l" t="t" r="r" b="b"/>
              <a:pathLst>
                <a:path w="7785226" h="7813930">
                  <a:moveTo>
                    <a:pt x="752348" y="2779141"/>
                  </a:moveTo>
                  <a:cubicBezTo>
                    <a:pt x="556133" y="2746502"/>
                    <a:pt x="359791" y="2713736"/>
                    <a:pt x="0" y="2681097"/>
                  </a:cubicBezTo>
                  <a:cubicBezTo>
                    <a:pt x="359791" y="2615692"/>
                    <a:pt x="556133" y="2583053"/>
                    <a:pt x="719709" y="2550287"/>
                  </a:cubicBezTo>
                  <a:cubicBezTo>
                    <a:pt x="752475" y="2517648"/>
                    <a:pt x="752475" y="2452243"/>
                    <a:pt x="752475" y="2419477"/>
                  </a:cubicBezTo>
                  <a:cubicBezTo>
                    <a:pt x="523494" y="2386838"/>
                    <a:pt x="327279" y="2354072"/>
                    <a:pt x="130937" y="2321433"/>
                  </a:cubicBezTo>
                  <a:cubicBezTo>
                    <a:pt x="130937" y="2288794"/>
                    <a:pt x="130937" y="2288794"/>
                    <a:pt x="130937" y="2256028"/>
                  </a:cubicBezTo>
                  <a:cubicBezTo>
                    <a:pt x="327152" y="2223389"/>
                    <a:pt x="523494" y="2190623"/>
                    <a:pt x="719709" y="2190623"/>
                  </a:cubicBezTo>
                  <a:cubicBezTo>
                    <a:pt x="719709" y="2125218"/>
                    <a:pt x="752475" y="2092579"/>
                    <a:pt x="752475" y="2059813"/>
                  </a:cubicBezTo>
                  <a:cubicBezTo>
                    <a:pt x="523494" y="2027174"/>
                    <a:pt x="327279" y="1994408"/>
                    <a:pt x="98298" y="1929003"/>
                  </a:cubicBezTo>
                  <a:cubicBezTo>
                    <a:pt x="98298" y="1929003"/>
                    <a:pt x="98298" y="1896364"/>
                    <a:pt x="131064" y="1863598"/>
                  </a:cubicBezTo>
                  <a:cubicBezTo>
                    <a:pt x="294640" y="1830959"/>
                    <a:pt x="490855" y="1830959"/>
                    <a:pt x="752602" y="1798193"/>
                  </a:cubicBezTo>
                  <a:cubicBezTo>
                    <a:pt x="719836" y="1144397"/>
                    <a:pt x="981583" y="719328"/>
                    <a:pt x="1733931" y="752094"/>
                  </a:cubicBezTo>
                  <a:cubicBezTo>
                    <a:pt x="1733931" y="523240"/>
                    <a:pt x="1766697" y="327152"/>
                    <a:pt x="1799336" y="130937"/>
                  </a:cubicBezTo>
                  <a:cubicBezTo>
                    <a:pt x="1832102" y="130937"/>
                    <a:pt x="1832102" y="130937"/>
                    <a:pt x="1864741" y="130937"/>
                  </a:cubicBezTo>
                  <a:cubicBezTo>
                    <a:pt x="1897507" y="327152"/>
                    <a:pt x="1930146" y="523240"/>
                    <a:pt x="1930146" y="719455"/>
                  </a:cubicBezTo>
                  <a:cubicBezTo>
                    <a:pt x="1995551" y="752094"/>
                    <a:pt x="2028317" y="752094"/>
                    <a:pt x="2060956" y="752094"/>
                  </a:cubicBezTo>
                  <a:cubicBezTo>
                    <a:pt x="2093722" y="523240"/>
                    <a:pt x="2126361" y="327152"/>
                    <a:pt x="2159127" y="130937"/>
                  </a:cubicBezTo>
                  <a:cubicBezTo>
                    <a:pt x="2191893" y="130937"/>
                    <a:pt x="2224532" y="130937"/>
                    <a:pt x="2257298" y="130937"/>
                  </a:cubicBezTo>
                  <a:cubicBezTo>
                    <a:pt x="2290064" y="327152"/>
                    <a:pt x="2290064" y="523240"/>
                    <a:pt x="2322703" y="752094"/>
                  </a:cubicBezTo>
                  <a:cubicBezTo>
                    <a:pt x="2388108" y="752094"/>
                    <a:pt x="2420874" y="752094"/>
                    <a:pt x="2453513" y="752094"/>
                  </a:cubicBezTo>
                  <a:cubicBezTo>
                    <a:pt x="2486279" y="555879"/>
                    <a:pt x="2518918" y="327152"/>
                    <a:pt x="2551684" y="130937"/>
                  </a:cubicBezTo>
                  <a:cubicBezTo>
                    <a:pt x="2551684" y="130937"/>
                    <a:pt x="2584450" y="130937"/>
                    <a:pt x="2617089" y="130937"/>
                  </a:cubicBezTo>
                  <a:cubicBezTo>
                    <a:pt x="2649855" y="327152"/>
                    <a:pt x="2682493" y="523240"/>
                    <a:pt x="2715259" y="719455"/>
                  </a:cubicBezTo>
                  <a:cubicBezTo>
                    <a:pt x="2748025" y="752094"/>
                    <a:pt x="2780664" y="752094"/>
                    <a:pt x="2846069" y="752094"/>
                  </a:cubicBezTo>
                  <a:cubicBezTo>
                    <a:pt x="2878836" y="555879"/>
                    <a:pt x="2911474" y="359791"/>
                    <a:pt x="2944240" y="65532"/>
                  </a:cubicBezTo>
                  <a:cubicBezTo>
                    <a:pt x="3009645" y="359791"/>
                    <a:pt x="3042411" y="555879"/>
                    <a:pt x="3075050" y="752094"/>
                  </a:cubicBezTo>
                  <a:cubicBezTo>
                    <a:pt x="3140455" y="752094"/>
                    <a:pt x="3205861" y="752094"/>
                    <a:pt x="3238627" y="752094"/>
                  </a:cubicBezTo>
                  <a:cubicBezTo>
                    <a:pt x="3271393" y="555879"/>
                    <a:pt x="3304032" y="359791"/>
                    <a:pt x="3304032" y="130937"/>
                  </a:cubicBezTo>
                  <a:cubicBezTo>
                    <a:pt x="3336797" y="130937"/>
                    <a:pt x="3336797" y="130937"/>
                    <a:pt x="3369437" y="130937"/>
                  </a:cubicBezTo>
                  <a:cubicBezTo>
                    <a:pt x="3402202" y="359791"/>
                    <a:pt x="3434842" y="555879"/>
                    <a:pt x="3434842" y="752094"/>
                  </a:cubicBezTo>
                  <a:cubicBezTo>
                    <a:pt x="3500246" y="752094"/>
                    <a:pt x="3565651" y="752094"/>
                    <a:pt x="3598418" y="752094"/>
                  </a:cubicBezTo>
                  <a:cubicBezTo>
                    <a:pt x="3631183" y="555879"/>
                    <a:pt x="3663822" y="359791"/>
                    <a:pt x="3729227" y="127"/>
                  </a:cubicBezTo>
                  <a:cubicBezTo>
                    <a:pt x="3761993" y="327025"/>
                    <a:pt x="3794632" y="523240"/>
                    <a:pt x="3827399" y="719328"/>
                  </a:cubicBezTo>
                  <a:cubicBezTo>
                    <a:pt x="3860164" y="751967"/>
                    <a:pt x="3892803" y="751967"/>
                    <a:pt x="3958208" y="751967"/>
                  </a:cubicBezTo>
                  <a:cubicBezTo>
                    <a:pt x="3990974" y="555752"/>
                    <a:pt x="4056380" y="359664"/>
                    <a:pt x="4121784" y="32766"/>
                  </a:cubicBezTo>
                  <a:cubicBezTo>
                    <a:pt x="4154550" y="327025"/>
                    <a:pt x="4187189" y="523113"/>
                    <a:pt x="4187189" y="719328"/>
                  </a:cubicBezTo>
                  <a:cubicBezTo>
                    <a:pt x="4252594" y="751967"/>
                    <a:pt x="4285361" y="751967"/>
                    <a:pt x="4350765" y="751967"/>
                  </a:cubicBezTo>
                  <a:cubicBezTo>
                    <a:pt x="4383531" y="523113"/>
                    <a:pt x="4416170" y="327025"/>
                    <a:pt x="4448937" y="98171"/>
                  </a:cubicBezTo>
                  <a:cubicBezTo>
                    <a:pt x="4481702" y="98171"/>
                    <a:pt x="4481702" y="98171"/>
                    <a:pt x="4514342" y="98171"/>
                  </a:cubicBezTo>
                  <a:cubicBezTo>
                    <a:pt x="4547107" y="327025"/>
                    <a:pt x="4579746" y="523113"/>
                    <a:pt x="4579746" y="719328"/>
                  </a:cubicBezTo>
                  <a:cubicBezTo>
                    <a:pt x="4645151" y="751967"/>
                    <a:pt x="4677918" y="751967"/>
                    <a:pt x="4710556" y="751967"/>
                  </a:cubicBezTo>
                  <a:cubicBezTo>
                    <a:pt x="4743322" y="523113"/>
                    <a:pt x="4775961" y="327025"/>
                    <a:pt x="4808727" y="98171"/>
                  </a:cubicBezTo>
                  <a:cubicBezTo>
                    <a:pt x="4841493" y="98171"/>
                    <a:pt x="4874132" y="98171"/>
                    <a:pt x="4874132" y="98171"/>
                  </a:cubicBezTo>
                  <a:cubicBezTo>
                    <a:pt x="4906898" y="327025"/>
                    <a:pt x="4972303" y="523113"/>
                    <a:pt x="5004942" y="751967"/>
                  </a:cubicBezTo>
                  <a:cubicBezTo>
                    <a:pt x="5037708" y="751967"/>
                    <a:pt x="5070347" y="751967"/>
                    <a:pt x="5103113" y="751967"/>
                  </a:cubicBezTo>
                  <a:cubicBezTo>
                    <a:pt x="5135879" y="523113"/>
                    <a:pt x="5168518" y="327025"/>
                    <a:pt x="5201284" y="130810"/>
                  </a:cubicBezTo>
                  <a:cubicBezTo>
                    <a:pt x="5201284" y="98171"/>
                    <a:pt x="5234050" y="98171"/>
                    <a:pt x="5234050" y="98171"/>
                  </a:cubicBezTo>
                  <a:cubicBezTo>
                    <a:pt x="5299455" y="327025"/>
                    <a:pt x="5332221" y="523113"/>
                    <a:pt x="5364860" y="751967"/>
                  </a:cubicBezTo>
                  <a:cubicBezTo>
                    <a:pt x="5397626" y="751967"/>
                    <a:pt x="5463031" y="751967"/>
                    <a:pt x="5495670" y="751967"/>
                  </a:cubicBezTo>
                  <a:cubicBezTo>
                    <a:pt x="5528436" y="555752"/>
                    <a:pt x="5561075" y="327025"/>
                    <a:pt x="5593841" y="0"/>
                  </a:cubicBezTo>
                  <a:cubicBezTo>
                    <a:pt x="5659246" y="359664"/>
                    <a:pt x="5692012" y="555752"/>
                    <a:pt x="5724651" y="751967"/>
                  </a:cubicBezTo>
                  <a:cubicBezTo>
                    <a:pt x="5790056" y="751967"/>
                    <a:pt x="5822822" y="751967"/>
                    <a:pt x="5888227" y="751967"/>
                  </a:cubicBezTo>
                  <a:cubicBezTo>
                    <a:pt x="5920993" y="555752"/>
                    <a:pt x="5953632" y="359664"/>
                    <a:pt x="5953632" y="163449"/>
                  </a:cubicBezTo>
                  <a:cubicBezTo>
                    <a:pt x="5986398" y="163449"/>
                    <a:pt x="5986398" y="163449"/>
                    <a:pt x="6019037" y="163449"/>
                  </a:cubicBezTo>
                  <a:cubicBezTo>
                    <a:pt x="6019037" y="326898"/>
                    <a:pt x="6051803" y="523113"/>
                    <a:pt x="6051803" y="719201"/>
                  </a:cubicBezTo>
                  <a:cubicBezTo>
                    <a:pt x="6934960" y="915416"/>
                    <a:pt x="7000493" y="980694"/>
                    <a:pt x="7098536" y="1798066"/>
                  </a:cubicBezTo>
                  <a:cubicBezTo>
                    <a:pt x="7262113" y="1830705"/>
                    <a:pt x="7425689" y="1830705"/>
                    <a:pt x="7752714" y="1896110"/>
                  </a:cubicBezTo>
                  <a:cubicBezTo>
                    <a:pt x="7458328" y="1961515"/>
                    <a:pt x="7261985" y="2026920"/>
                    <a:pt x="7098536" y="2059559"/>
                  </a:cubicBezTo>
                  <a:cubicBezTo>
                    <a:pt x="7098536" y="2092198"/>
                    <a:pt x="7098536" y="2124964"/>
                    <a:pt x="7098536" y="2157603"/>
                  </a:cubicBezTo>
                  <a:cubicBezTo>
                    <a:pt x="7262113" y="2190242"/>
                    <a:pt x="7425689" y="2223008"/>
                    <a:pt x="7720075" y="2288413"/>
                  </a:cubicBezTo>
                  <a:cubicBezTo>
                    <a:pt x="7458328" y="2353818"/>
                    <a:pt x="7262113" y="2386457"/>
                    <a:pt x="7098536" y="2419223"/>
                  </a:cubicBezTo>
                  <a:cubicBezTo>
                    <a:pt x="7098536" y="2451862"/>
                    <a:pt x="7098536" y="2517267"/>
                    <a:pt x="7065770" y="2550033"/>
                  </a:cubicBezTo>
                  <a:cubicBezTo>
                    <a:pt x="7261985" y="2582672"/>
                    <a:pt x="7425561" y="2615438"/>
                    <a:pt x="7719947" y="2648077"/>
                  </a:cubicBezTo>
                  <a:cubicBezTo>
                    <a:pt x="7490966" y="2680716"/>
                    <a:pt x="7425561" y="2713482"/>
                    <a:pt x="7327391" y="2713482"/>
                  </a:cubicBezTo>
                  <a:cubicBezTo>
                    <a:pt x="7229220" y="2746121"/>
                    <a:pt x="7163815" y="2778887"/>
                    <a:pt x="7065644" y="2909697"/>
                  </a:cubicBezTo>
                  <a:cubicBezTo>
                    <a:pt x="7261859" y="2942336"/>
                    <a:pt x="7425435" y="2975102"/>
                    <a:pt x="7654416" y="3040507"/>
                  </a:cubicBezTo>
                  <a:cubicBezTo>
                    <a:pt x="7425434" y="3073146"/>
                    <a:pt x="7261859" y="3105912"/>
                    <a:pt x="7098283" y="3138551"/>
                  </a:cubicBezTo>
                  <a:cubicBezTo>
                    <a:pt x="7098283" y="3171190"/>
                    <a:pt x="7065517" y="3236595"/>
                    <a:pt x="7065517" y="3269361"/>
                  </a:cubicBezTo>
                  <a:cubicBezTo>
                    <a:pt x="7261732" y="3302000"/>
                    <a:pt x="7425308" y="3367405"/>
                    <a:pt x="7687055" y="3432810"/>
                  </a:cubicBezTo>
                  <a:cubicBezTo>
                    <a:pt x="7425308" y="3465449"/>
                    <a:pt x="7261859" y="3498215"/>
                    <a:pt x="7098283" y="3498215"/>
                  </a:cubicBezTo>
                  <a:cubicBezTo>
                    <a:pt x="7098283" y="3530854"/>
                    <a:pt x="7098283" y="3563620"/>
                    <a:pt x="7065517" y="3629025"/>
                  </a:cubicBezTo>
                  <a:cubicBezTo>
                    <a:pt x="7261732" y="3694430"/>
                    <a:pt x="7425308" y="3759835"/>
                    <a:pt x="7621650" y="3825240"/>
                  </a:cubicBezTo>
                  <a:cubicBezTo>
                    <a:pt x="7425434" y="3857879"/>
                    <a:pt x="7261858" y="3890645"/>
                    <a:pt x="7098282" y="3923284"/>
                  </a:cubicBezTo>
                  <a:cubicBezTo>
                    <a:pt x="7098282" y="3955923"/>
                    <a:pt x="7098282" y="3988689"/>
                    <a:pt x="7098282" y="4021328"/>
                  </a:cubicBezTo>
                  <a:cubicBezTo>
                    <a:pt x="7261858" y="4086733"/>
                    <a:pt x="7458073" y="4119372"/>
                    <a:pt x="7621650" y="4152138"/>
                  </a:cubicBezTo>
                  <a:cubicBezTo>
                    <a:pt x="7621650" y="4184777"/>
                    <a:pt x="7621650" y="4184777"/>
                    <a:pt x="7621650" y="4217543"/>
                  </a:cubicBezTo>
                  <a:cubicBezTo>
                    <a:pt x="7458073" y="4250182"/>
                    <a:pt x="7261858" y="4282948"/>
                    <a:pt x="7098282" y="4282948"/>
                  </a:cubicBezTo>
                  <a:cubicBezTo>
                    <a:pt x="7098282" y="4348353"/>
                    <a:pt x="7098282" y="4380992"/>
                    <a:pt x="7098282" y="4413757"/>
                  </a:cubicBezTo>
                  <a:cubicBezTo>
                    <a:pt x="7261858" y="4446397"/>
                    <a:pt x="7458073" y="4479162"/>
                    <a:pt x="7785226" y="4544567"/>
                  </a:cubicBezTo>
                  <a:cubicBezTo>
                    <a:pt x="7458073" y="4609972"/>
                    <a:pt x="7261858" y="4642611"/>
                    <a:pt x="7098282" y="4708016"/>
                  </a:cubicBezTo>
                  <a:cubicBezTo>
                    <a:pt x="7098282" y="4740655"/>
                    <a:pt x="7098282" y="4773421"/>
                    <a:pt x="7098282" y="4806060"/>
                  </a:cubicBezTo>
                  <a:cubicBezTo>
                    <a:pt x="7261858" y="4838699"/>
                    <a:pt x="7425434" y="4871465"/>
                    <a:pt x="7719820" y="4904104"/>
                  </a:cubicBezTo>
                  <a:cubicBezTo>
                    <a:pt x="7458073" y="4969509"/>
                    <a:pt x="7261858" y="5034914"/>
                    <a:pt x="7098282" y="5067553"/>
                  </a:cubicBezTo>
                  <a:cubicBezTo>
                    <a:pt x="7098282" y="5132958"/>
                    <a:pt x="7098282" y="5165597"/>
                    <a:pt x="7098282" y="5198363"/>
                  </a:cubicBezTo>
                  <a:cubicBezTo>
                    <a:pt x="7261858" y="5231002"/>
                    <a:pt x="7425434" y="5263768"/>
                    <a:pt x="7654415" y="5296407"/>
                  </a:cubicBezTo>
                  <a:cubicBezTo>
                    <a:pt x="7425434" y="5361812"/>
                    <a:pt x="7229219" y="5394451"/>
                    <a:pt x="7065643" y="5427217"/>
                  </a:cubicBezTo>
                  <a:cubicBezTo>
                    <a:pt x="7065643" y="5492622"/>
                    <a:pt x="7065643" y="5525261"/>
                    <a:pt x="7065643" y="5558027"/>
                  </a:cubicBezTo>
                  <a:cubicBezTo>
                    <a:pt x="7261858" y="5590666"/>
                    <a:pt x="7425434" y="5623432"/>
                    <a:pt x="7687181" y="5688837"/>
                  </a:cubicBezTo>
                  <a:cubicBezTo>
                    <a:pt x="7425434" y="5721476"/>
                    <a:pt x="7261985" y="5754242"/>
                    <a:pt x="7098409" y="5786881"/>
                  </a:cubicBezTo>
                  <a:cubicBezTo>
                    <a:pt x="7098409" y="5819520"/>
                    <a:pt x="7065643" y="5852286"/>
                    <a:pt x="7065643" y="5884925"/>
                  </a:cubicBezTo>
                  <a:cubicBezTo>
                    <a:pt x="7229219" y="5950330"/>
                    <a:pt x="7392795" y="6015734"/>
                    <a:pt x="7621776" y="6081140"/>
                  </a:cubicBezTo>
                  <a:cubicBezTo>
                    <a:pt x="7458200" y="6113779"/>
                    <a:pt x="7294624" y="6113779"/>
                    <a:pt x="7131048" y="6146545"/>
                  </a:cubicBezTo>
                  <a:cubicBezTo>
                    <a:pt x="7065642" y="6735063"/>
                    <a:pt x="6738491" y="7094600"/>
                    <a:pt x="6051548" y="7094600"/>
                  </a:cubicBezTo>
                  <a:cubicBezTo>
                    <a:pt x="6051548" y="7290815"/>
                    <a:pt x="6018782" y="7486903"/>
                    <a:pt x="6018782" y="7683118"/>
                  </a:cubicBezTo>
                  <a:cubicBezTo>
                    <a:pt x="5986016" y="7683118"/>
                    <a:pt x="5986016" y="7683118"/>
                    <a:pt x="5953377" y="7683118"/>
                  </a:cubicBezTo>
                  <a:cubicBezTo>
                    <a:pt x="5953377" y="7486903"/>
                    <a:pt x="5920611" y="7290815"/>
                    <a:pt x="5887972" y="7094600"/>
                  </a:cubicBezTo>
                  <a:cubicBezTo>
                    <a:pt x="5855206" y="7094600"/>
                    <a:pt x="5789801" y="7094600"/>
                    <a:pt x="5757162" y="7061961"/>
                  </a:cubicBezTo>
                  <a:cubicBezTo>
                    <a:pt x="5691757" y="7258176"/>
                    <a:pt x="5658991" y="7486903"/>
                    <a:pt x="5593586" y="7748523"/>
                  </a:cubicBezTo>
                  <a:cubicBezTo>
                    <a:pt x="5560820" y="7487030"/>
                    <a:pt x="5528181" y="7290815"/>
                    <a:pt x="5495415" y="7094727"/>
                  </a:cubicBezTo>
                  <a:cubicBezTo>
                    <a:pt x="5462649" y="7094727"/>
                    <a:pt x="5397244" y="7094727"/>
                    <a:pt x="5364605" y="7094727"/>
                  </a:cubicBezTo>
                  <a:cubicBezTo>
                    <a:pt x="5331839" y="7290942"/>
                    <a:pt x="5299200" y="7487030"/>
                    <a:pt x="5266434" y="7683246"/>
                  </a:cubicBezTo>
                  <a:cubicBezTo>
                    <a:pt x="5233668" y="7683246"/>
                    <a:pt x="5233668" y="7683246"/>
                    <a:pt x="5201029" y="7683246"/>
                  </a:cubicBezTo>
                  <a:cubicBezTo>
                    <a:pt x="5168263" y="7487030"/>
                    <a:pt x="5135624" y="7290942"/>
                    <a:pt x="5102858" y="7094727"/>
                  </a:cubicBezTo>
                  <a:cubicBezTo>
                    <a:pt x="5070092" y="7094727"/>
                    <a:pt x="5037453" y="7094727"/>
                    <a:pt x="5004687" y="7094727"/>
                  </a:cubicBezTo>
                  <a:cubicBezTo>
                    <a:pt x="4971921" y="7290942"/>
                    <a:pt x="4939282" y="7487030"/>
                    <a:pt x="4906516" y="7683246"/>
                  </a:cubicBezTo>
                  <a:cubicBezTo>
                    <a:pt x="4873750" y="7683246"/>
                    <a:pt x="4841111" y="7715885"/>
                    <a:pt x="4841111" y="7715885"/>
                  </a:cubicBezTo>
                  <a:cubicBezTo>
                    <a:pt x="4808345" y="7519669"/>
                    <a:pt x="4775706" y="7290942"/>
                    <a:pt x="4742940" y="7094728"/>
                  </a:cubicBezTo>
                  <a:cubicBezTo>
                    <a:pt x="4677535" y="7094728"/>
                    <a:pt x="4644768" y="7094728"/>
                    <a:pt x="4612130" y="7094728"/>
                  </a:cubicBezTo>
                  <a:cubicBezTo>
                    <a:pt x="4579364" y="7290943"/>
                    <a:pt x="4546725" y="7487031"/>
                    <a:pt x="4513959" y="7683246"/>
                  </a:cubicBezTo>
                  <a:cubicBezTo>
                    <a:pt x="4481193" y="7715885"/>
                    <a:pt x="4481193" y="7715885"/>
                    <a:pt x="4448554" y="7715885"/>
                  </a:cubicBezTo>
                  <a:cubicBezTo>
                    <a:pt x="4415788" y="7487031"/>
                    <a:pt x="4383149" y="7290943"/>
                    <a:pt x="4350383" y="7094729"/>
                  </a:cubicBezTo>
                  <a:cubicBezTo>
                    <a:pt x="4284978" y="7094729"/>
                    <a:pt x="4252211" y="7094729"/>
                    <a:pt x="4219573" y="7094729"/>
                  </a:cubicBezTo>
                  <a:cubicBezTo>
                    <a:pt x="4186807" y="7290944"/>
                    <a:pt x="4154168" y="7487032"/>
                    <a:pt x="4121402" y="7813930"/>
                  </a:cubicBezTo>
                  <a:cubicBezTo>
                    <a:pt x="4055997" y="7487032"/>
                    <a:pt x="4023230" y="7290817"/>
                    <a:pt x="3990592" y="7094729"/>
                  </a:cubicBezTo>
                  <a:cubicBezTo>
                    <a:pt x="3925187" y="7094729"/>
                    <a:pt x="3892421" y="7094729"/>
                    <a:pt x="3827016" y="7094729"/>
                  </a:cubicBezTo>
                  <a:cubicBezTo>
                    <a:pt x="3794250" y="7290944"/>
                    <a:pt x="3761611" y="7487032"/>
                    <a:pt x="3728844" y="7748524"/>
                  </a:cubicBezTo>
                  <a:cubicBezTo>
                    <a:pt x="3663440" y="7487031"/>
                    <a:pt x="3630673" y="7290817"/>
                    <a:pt x="3565268" y="7061962"/>
                  </a:cubicBezTo>
                  <a:cubicBezTo>
                    <a:pt x="3532503" y="7061962"/>
                    <a:pt x="3467097" y="7094602"/>
                    <a:pt x="3434459" y="7094602"/>
                  </a:cubicBezTo>
                  <a:cubicBezTo>
                    <a:pt x="3401693" y="7290817"/>
                    <a:pt x="3401693" y="7486905"/>
                    <a:pt x="3369054" y="7683120"/>
                  </a:cubicBezTo>
                  <a:cubicBezTo>
                    <a:pt x="3336288" y="7683120"/>
                    <a:pt x="3336288" y="7683120"/>
                    <a:pt x="3336288" y="7683120"/>
                  </a:cubicBezTo>
                  <a:cubicBezTo>
                    <a:pt x="3303522" y="7486905"/>
                    <a:pt x="3270883" y="7290817"/>
                    <a:pt x="3238117" y="7094602"/>
                  </a:cubicBezTo>
                  <a:cubicBezTo>
                    <a:pt x="3205351" y="7094602"/>
                    <a:pt x="3139946" y="7061962"/>
                    <a:pt x="3107307" y="7061962"/>
                  </a:cubicBezTo>
                  <a:cubicBezTo>
                    <a:pt x="3041902" y="7290817"/>
                    <a:pt x="3009136" y="7486905"/>
                    <a:pt x="2943731" y="7813930"/>
                  </a:cubicBezTo>
                  <a:cubicBezTo>
                    <a:pt x="2910965" y="7487032"/>
                    <a:pt x="2878326" y="7290817"/>
                    <a:pt x="2878326" y="7094729"/>
                  </a:cubicBezTo>
                  <a:cubicBezTo>
                    <a:pt x="2812921" y="7094729"/>
                    <a:pt x="2780155" y="7094729"/>
                    <a:pt x="2747516" y="7094729"/>
                  </a:cubicBezTo>
                  <a:cubicBezTo>
                    <a:pt x="2682111" y="7290944"/>
                    <a:pt x="2649345" y="7487032"/>
                    <a:pt x="2583940" y="7813930"/>
                  </a:cubicBezTo>
                  <a:cubicBezTo>
                    <a:pt x="2518535" y="7487032"/>
                    <a:pt x="2485769" y="7290817"/>
                    <a:pt x="2453130" y="7094729"/>
                  </a:cubicBezTo>
                  <a:cubicBezTo>
                    <a:pt x="2420364" y="7094729"/>
                    <a:pt x="2387725" y="7094729"/>
                    <a:pt x="2354959" y="7094729"/>
                  </a:cubicBezTo>
                  <a:cubicBezTo>
                    <a:pt x="2322193" y="7290944"/>
                    <a:pt x="2289554" y="7487032"/>
                    <a:pt x="2256788" y="7683247"/>
                  </a:cubicBezTo>
                  <a:cubicBezTo>
                    <a:pt x="2224022" y="7683247"/>
                    <a:pt x="2191383" y="7683247"/>
                    <a:pt x="2191383" y="7683247"/>
                  </a:cubicBezTo>
                  <a:cubicBezTo>
                    <a:pt x="2158617" y="7487032"/>
                    <a:pt x="2125978" y="7290944"/>
                    <a:pt x="2093212" y="7094729"/>
                  </a:cubicBezTo>
                  <a:cubicBezTo>
                    <a:pt x="2027807" y="7094729"/>
                    <a:pt x="1995041" y="7094729"/>
                    <a:pt x="1962402" y="7094729"/>
                  </a:cubicBezTo>
                  <a:cubicBezTo>
                    <a:pt x="1929636" y="7290944"/>
                    <a:pt x="1896997" y="7487032"/>
                    <a:pt x="1864231" y="7683247"/>
                  </a:cubicBezTo>
                  <a:cubicBezTo>
                    <a:pt x="1864231" y="7683247"/>
                    <a:pt x="1831465" y="7683247"/>
                    <a:pt x="1798826" y="7683247"/>
                  </a:cubicBezTo>
                  <a:cubicBezTo>
                    <a:pt x="1766060" y="7519798"/>
                    <a:pt x="1766060" y="7323583"/>
                    <a:pt x="1733421" y="7094729"/>
                  </a:cubicBezTo>
                  <a:cubicBezTo>
                    <a:pt x="1111883" y="7062090"/>
                    <a:pt x="752092" y="6833235"/>
                    <a:pt x="752092" y="6146674"/>
                  </a:cubicBezTo>
                  <a:cubicBezTo>
                    <a:pt x="555877" y="6146674"/>
                    <a:pt x="359535" y="6114035"/>
                    <a:pt x="32383" y="6081269"/>
                  </a:cubicBezTo>
                  <a:cubicBezTo>
                    <a:pt x="359535" y="6015864"/>
                    <a:pt x="555750" y="5983225"/>
                    <a:pt x="752092" y="5950459"/>
                  </a:cubicBezTo>
                  <a:cubicBezTo>
                    <a:pt x="752092" y="5885054"/>
                    <a:pt x="752092" y="5852415"/>
                    <a:pt x="752092" y="5787010"/>
                  </a:cubicBezTo>
                  <a:cubicBezTo>
                    <a:pt x="555877" y="5754371"/>
                    <a:pt x="359535" y="5721605"/>
                    <a:pt x="65149" y="5688966"/>
                  </a:cubicBezTo>
                  <a:cubicBezTo>
                    <a:pt x="359535" y="5656327"/>
                    <a:pt x="555877" y="5623561"/>
                    <a:pt x="752092" y="5590922"/>
                  </a:cubicBezTo>
                  <a:cubicBezTo>
                    <a:pt x="752092" y="5525517"/>
                    <a:pt x="752092" y="5492878"/>
                    <a:pt x="752092" y="5427473"/>
                  </a:cubicBezTo>
                  <a:cubicBezTo>
                    <a:pt x="555877" y="5394834"/>
                    <a:pt x="359535" y="5362068"/>
                    <a:pt x="65149" y="5296663"/>
                  </a:cubicBezTo>
                  <a:cubicBezTo>
                    <a:pt x="359535" y="5264024"/>
                    <a:pt x="523111" y="5231258"/>
                    <a:pt x="719326" y="5198619"/>
                  </a:cubicBezTo>
                  <a:cubicBezTo>
                    <a:pt x="719326" y="5165980"/>
                    <a:pt x="752092" y="5133214"/>
                    <a:pt x="752092" y="5067809"/>
                  </a:cubicBezTo>
                  <a:cubicBezTo>
                    <a:pt x="523111" y="5035170"/>
                    <a:pt x="326896" y="5002404"/>
                    <a:pt x="130554" y="4937000"/>
                  </a:cubicBezTo>
                  <a:cubicBezTo>
                    <a:pt x="130554" y="4937000"/>
                    <a:pt x="130554" y="4904360"/>
                    <a:pt x="130554" y="4904360"/>
                  </a:cubicBezTo>
                  <a:cubicBezTo>
                    <a:pt x="326769" y="4871721"/>
                    <a:pt x="523111" y="4838956"/>
                    <a:pt x="719326" y="4806316"/>
                  </a:cubicBezTo>
                  <a:cubicBezTo>
                    <a:pt x="719326" y="4773677"/>
                    <a:pt x="752092" y="4740912"/>
                    <a:pt x="752092" y="4675507"/>
                  </a:cubicBezTo>
                  <a:cubicBezTo>
                    <a:pt x="523111" y="4642868"/>
                    <a:pt x="326896" y="4610102"/>
                    <a:pt x="97915" y="4577463"/>
                  </a:cubicBezTo>
                  <a:cubicBezTo>
                    <a:pt x="97915" y="4544824"/>
                    <a:pt x="97915" y="4544824"/>
                    <a:pt x="97915" y="4512058"/>
                  </a:cubicBezTo>
                  <a:cubicBezTo>
                    <a:pt x="326896" y="4479419"/>
                    <a:pt x="523111" y="4446653"/>
                    <a:pt x="719453" y="4446653"/>
                  </a:cubicBezTo>
                  <a:cubicBezTo>
                    <a:pt x="719453" y="4381248"/>
                    <a:pt x="719453" y="4348609"/>
                    <a:pt x="752219" y="4315843"/>
                  </a:cubicBezTo>
                  <a:cubicBezTo>
                    <a:pt x="523238" y="4283204"/>
                    <a:pt x="327023" y="4250438"/>
                    <a:pt x="130681" y="4217799"/>
                  </a:cubicBezTo>
                  <a:cubicBezTo>
                    <a:pt x="97915" y="4217799"/>
                    <a:pt x="97915" y="4185160"/>
                    <a:pt x="97915" y="4152394"/>
                  </a:cubicBezTo>
                  <a:cubicBezTo>
                    <a:pt x="326896" y="4119755"/>
                    <a:pt x="523111" y="4086989"/>
                    <a:pt x="719453" y="4054350"/>
                  </a:cubicBezTo>
                  <a:cubicBezTo>
                    <a:pt x="719453" y="3988945"/>
                    <a:pt x="752219" y="3956306"/>
                    <a:pt x="752219" y="3923540"/>
                  </a:cubicBezTo>
                  <a:cubicBezTo>
                    <a:pt x="523238" y="3890901"/>
                    <a:pt x="327023" y="3858135"/>
                    <a:pt x="32510" y="3825496"/>
                  </a:cubicBezTo>
                  <a:cubicBezTo>
                    <a:pt x="326896" y="3760091"/>
                    <a:pt x="555877" y="3694686"/>
                    <a:pt x="752219" y="3662047"/>
                  </a:cubicBezTo>
                  <a:cubicBezTo>
                    <a:pt x="752219" y="3596642"/>
                    <a:pt x="752219" y="3564003"/>
                    <a:pt x="752219" y="3531237"/>
                  </a:cubicBezTo>
                  <a:cubicBezTo>
                    <a:pt x="556004" y="3498598"/>
                    <a:pt x="359662" y="3465832"/>
                    <a:pt x="32510" y="3433193"/>
                  </a:cubicBezTo>
                  <a:cubicBezTo>
                    <a:pt x="359662" y="3367788"/>
                    <a:pt x="555877" y="3335149"/>
                    <a:pt x="752219" y="3302383"/>
                  </a:cubicBezTo>
                  <a:cubicBezTo>
                    <a:pt x="752219" y="3236979"/>
                    <a:pt x="752219" y="3204339"/>
                    <a:pt x="752219" y="3138935"/>
                  </a:cubicBezTo>
                  <a:cubicBezTo>
                    <a:pt x="556004" y="3106295"/>
                    <a:pt x="359662" y="3106295"/>
                    <a:pt x="32510" y="3040890"/>
                  </a:cubicBezTo>
                  <a:cubicBezTo>
                    <a:pt x="359662" y="3008251"/>
                    <a:pt x="555877" y="2975486"/>
                    <a:pt x="752219" y="2942846"/>
                  </a:cubicBezTo>
                  <a:cubicBezTo>
                    <a:pt x="752219" y="2877442"/>
                    <a:pt x="752219" y="2812036"/>
                    <a:pt x="752219" y="2779398"/>
                  </a:cubicBezTo>
                  <a:close/>
                  <a:moveTo>
                    <a:pt x="3925316" y="1733042"/>
                  </a:moveTo>
                  <a:cubicBezTo>
                    <a:pt x="3336544" y="1733042"/>
                    <a:pt x="2780411" y="1733042"/>
                    <a:pt x="2224278" y="1700403"/>
                  </a:cubicBezTo>
                  <a:cubicBezTo>
                    <a:pt x="1831721" y="1700403"/>
                    <a:pt x="1668145" y="1831213"/>
                    <a:pt x="1668145" y="2223516"/>
                  </a:cubicBezTo>
                  <a:cubicBezTo>
                    <a:pt x="1668145" y="3367786"/>
                    <a:pt x="1668145" y="4479290"/>
                    <a:pt x="1668145" y="5623560"/>
                  </a:cubicBezTo>
                  <a:cubicBezTo>
                    <a:pt x="1668145" y="5983224"/>
                    <a:pt x="1831721" y="6113907"/>
                    <a:pt x="2191512" y="6113907"/>
                  </a:cubicBezTo>
                  <a:cubicBezTo>
                    <a:pt x="3336417" y="6113907"/>
                    <a:pt x="4514088" y="6113907"/>
                    <a:pt x="5658993" y="6113907"/>
                  </a:cubicBezTo>
                  <a:cubicBezTo>
                    <a:pt x="6018783" y="6113907"/>
                    <a:pt x="6149721" y="5950458"/>
                    <a:pt x="6149721" y="5623560"/>
                  </a:cubicBezTo>
                  <a:cubicBezTo>
                    <a:pt x="6116955" y="4479290"/>
                    <a:pt x="6116955" y="3335147"/>
                    <a:pt x="6149721" y="2190877"/>
                  </a:cubicBezTo>
                  <a:cubicBezTo>
                    <a:pt x="6149721" y="1831213"/>
                    <a:pt x="5986145" y="1700530"/>
                    <a:pt x="5626354" y="1700530"/>
                  </a:cubicBezTo>
                  <a:cubicBezTo>
                    <a:pt x="5070221" y="1733169"/>
                    <a:pt x="4481449" y="1733169"/>
                    <a:pt x="3925316" y="1733169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2961080" y="7746300"/>
            <a:ext cx="1790640" cy="47520"/>
            <a:chOff x="0" y="0"/>
            <a:chExt cx="2387520" cy="633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387473" cy="63373"/>
            </a:xfrm>
            <a:custGeom>
              <a:avLst/>
              <a:gdLst/>
              <a:ahLst/>
              <a:cxnLst/>
              <a:rect l="l" t="t" r="r" b="b"/>
              <a:pathLst>
                <a:path w="2387473" h="63373">
                  <a:moveTo>
                    <a:pt x="0" y="0"/>
                  </a:moveTo>
                  <a:cubicBezTo>
                    <a:pt x="784987" y="0"/>
                    <a:pt x="1602613" y="0"/>
                    <a:pt x="2387473" y="0"/>
                  </a:cubicBezTo>
                  <a:cubicBezTo>
                    <a:pt x="2387473" y="31623"/>
                    <a:pt x="2387473" y="31623"/>
                    <a:pt x="2387473" y="63373"/>
                  </a:cubicBezTo>
                  <a:cubicBezTo>
                    <a:pt x="1602486" y="63373"/>
                    <a:pt x="784860" y="63373"/>
                    <a:pt x="0" y="63373"/>
                  </a:cubicBezTo>
                  <a:cubicBezTo>
                    <a:pt x="0" y="31623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2984840" y="7501140"/>
            <a:ext cx="1571400" cy="47520"/>
            <a:chOff x="0" y="0"/>
            <a:chExt cx="2095200" cy="633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095246" cy="63373"/>
            </a:xfrm>
            <a:custGeom>
              <a:avLst/>
              <a:gdLst/>
              <a:ahLst/>
              <a:cxnLst/>
              <a:rect l="l" t="t" r="r" b="b"/>
              <a:pathLst>
                <a:path w="2095246" h="63373">
                  <a:moveTo>
                    <a:pt x="2095246" y="63373"/>
                  </a:moveTo>
                  <a:cubicBezTo>
                    <a:pt x="1407795" y="63373"/>
                    <a:pt x="687578" y="63373"/>
                    <a:pt x="0" y="63373"/>
                  </a:cubicBezTo>
                  <a:cubicBezTo>
                    <a:pt x="0" y="31623"/>
                    <a:pt x="0" y="31623"/>
                    <a:pt x="0" y="0"/>
                  </a:cubicBezTo>
                  <a:cubicBezTo>
                    <a:pt x="687451" y="0"/>
                    <a:pt x="1375029" y="0"/>
                    <a:pt x="2095246" y="0"/>
                  </a:cubicBezTo>
                  <a:cubicBezTo>
                    <a:pt x="2095246" y="31623"/>
                    <a:pt x="2095246" y="31623"/>
                    <a:pt x="2095246" y="63373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863340" y="5979420"/>
            <a:ext cx="685800" cy="712260"/>
            <a:chOff x="0" y="0"/>
            <a:chExt cx="914400" cy="949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14400" cy="949706"/>
            </a:xfrm>
            <a:custGeom>
              <a:avLst/>
              <a:gdLst/>
              <a:ahLst/>
              <a:cxnLst/>
              <a:rect l="l" t="t" r="r" b="b"/>
              <a:pathLst>
                <a:path w="914400" h="949706">
                  <a:moveTo>
                    <a:pt x="555117" y="0"/>
                  </a:moveTo>
                  <a:cubicBezTo>
                    <a:pt x="685800" y="163703"/>
                    <a:pt x="914400" y="360172"/>
                    <a:pt x="881761" y="524002"/>
                  </a:cubicBezTo>
                  <a:cubicBezTo>
                    <a:pt x="881761" y="687705"/>
                    <a:pt x="620522" y="949706"/>
                    <a:pt x="489839" y="949706"/>
                  </a:cubicBezTo>
                  <a:cubicBezTo>
                    <a:pt x="326517" y="949706"/>
                    <a:pt x="65278" y="720471"/>
                    <a:pt x="32639" y="524002"/>
                  </a:cubicBezTo>
                  <a:cubicBezTo>
                    <a:pt x="0" y="392938"/>
                    <a:pt x="228600" y="196469"/>
                    <a:pt x="359283" y="0"/>
                  </a:cubicBezTo>
                  <a:cubicBezTo>
                    <a:pt x="424561" y="0"/>
                    <a:pt x="489966" y="0"/>
                    <a:pt x="555244" y="0"/>
                  </a:cubicBezTo>
                  <a:close/>
                  <a:moveTo>
                    <a:pt x="849122" y="556768"/>
                  </a:moveTo>
                  <a:cubicBezTo>
                    <a:pt x="685800" y="425704"/>
                    <a:pt x="587883" y="327533"/>
                    <a:pt x="489839" y="327533"/>
                  </a:cubicBezTo>
                  <a:cubicBezTo>
                    <a:pt x="391795" y="327533"/>
                    <a:pt x="261239" y="458470"/>
                    <a:pt x="261239" y="524002"/>
                  </a:cubicBezTo>
                  <a:cubicBezTo>
                    <a:pt x="261239" y="622300"/>
                    <a:pt x="391922" y="786003"/>
                    <a:pt x="457200" y="786003"/>
                  </a:cubicBezTo>
                  <a:cubicBezTo>
                    <a:pt x="555117" y="786003"/>
                    <a:pt x="653161" y="655066"/>
                    <a:pt x="849122" y="556768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4860" y="4860"/>
            <a:ext cx="9565020" cy="927720"/>
            <a:chOff x="0" y="0"/>
            <a:chExt cx="12753360" cy="12369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2753340" cy="1236980"/>
            </a:xfrm>
            <a:custGeom>
              <a:avLst/>
              <a:gdLst/>
              <a:ahLst/>
              <a:cxnLst/>
              <a:rect l="l" t="t" r="r" b="b"/>
              <a:pathLst>
                <a:path w="12753340" h="1236980">
                  <a:moveTo>
                    <a:pt x="0" y="0"/>
                  </a:moveTo>
                  <a:lnTo>
                    <a:pt x="1175131" y="813689"/>
                  </a:lnTo>
                  <a:lnTo>
                    <a:pt x="7207377" y="813689"/>
                  </a:lnTo>
                  <a:lnTo>
                    <a:pt x="8242681" y="1236980"/>
                  </a:lnTo>
                  <a:lnTo>
                    <a:pt x="9783191" y="866648"/>
                  </a:lnTo>
                  <a:lnTo>
                    <a:pt x="11544808" y="866648"/>
                  </a:lnTo>
                  <a:lnTo>
                    <a:pt x="12753340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21615"/>
            <a:ext cx="17177040" cy="710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356"/>
              </a:lnSpc>
            </a:pPr>
            <a:r>
              <a:rPr lang="fa-IR" sz="4959" spc="72" dirty="0">
                <a:solidFill>
                  <a:srgbClr val="28608C"/>
                </a:solidFill>
                <a:latin typeface="Montserrat Bold"/>
                <a:cs typeface="B Nazanin" panose="00000700000000000000" pitchFamily="2" charset="-78"/>
              </a:rPr>
              <a:t>سبک اینفوگرافیک</a:t>
            </a:r>
            <a:endParaRPr lang="en-US" sz="4959" spc="72" dirty="0">
              <a:solidFill>
                <a:srgbClr val="28608C"/>
              </a:solidFill>
              <a:latin typeface="Montserrat Bold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1001420" y="3426300"/>
            <a:ext cx="984420" cy="984420"/>
            <a:chOff x="0" y="0"/>
            <a:chExt cx="1312560" cy="13125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000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001420" y="5174820"/>
            <a:ext cx="984420" cy="984420"/>
            <a:chOff x="0" y="0"/>
            <a:chExt cx="1312560" cy="13125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000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1001420" y="6923340"/>
            <a:ext cx="984420" cy="984420"/>
            <a:chOff x="0" y="0"/>
            <a:chExt cx="1312560" cy="13125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0000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2357000" y="3143160"/>
            <a:ext cx="31359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محتوا در اینجا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57000" y="3476880"/>
            <a:ext cx="3135960" cy="98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63860" y="3397305"/>
            <a:ext cx="199008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en-US" sz="5400" spc="70" dirty="0">
                <a:solidFill>
                  <a:srgbClr val="28608C"/>
                </a:solidFill>
                <a:latin typeface="Montserrat Bold"/>
                <a:cs typeface="B Nazanin" panose="00000700000000000000" pitchFamily="2" charset="-78"/>
              </a:rPr>
              <a:t>99%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357000" y="4891680"/>
            <a:ext cx="31359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محتوا در اینجا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57000" y="5225400"/>
            <a:ext cx="3135960" cy="98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763859" y="5145285"/>
            <a:ext cx="178088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en-US" sz="5400" spc="70" dirty="0">
                <a:solidFill>
                  <a:srgbClr val="3282BE"/>
                </a:solidFill>
                <a:latin typeface="Montserrat Bold"/>
                <a:cs typeface="B Nazanin" panose="00000700000000000000" pitchFamily="2" charset="-78"/>
              </a:rPr>
              <a:t>85%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357000" y="6640200"/>
            <a:ext cx="31359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محتوا در اینجا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357000" y="6973920"/>
            <a:ext cx="3135960" cy="98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763860" y="6893805"/>
            <a:ext cx="1780888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en-US" sz="5400" spc="70" dirty="0">
                <a:solidFill>
                  <a:srgbClr val="28608C"/>
                </a:solidFill>
                <a:latin typeface="Montserrat Bold"/>
                <a:cs typeface="B Nazanin" panose="00000700000000000000" pitchFamily="2" charset="-78"/>
              </a:rPr>
              <a:t>67%</a:t>
            </a:r>
          </a:p>
        </p:txBody>
      </p:sp>
      <p:grpSp>
        <p:nvGrpSpPr>
          <p:cNvPr id="20" name="Group 20"/>
          <p:cNvGrpSpPr>
            <a:grpSpLocks noChangeAspect="1"/>
          </p:cNvGrpSpPr>
          <p:nvPr/>
        </p:nvGrpSpPr>
        <p:grpSpPr>
          <a:xfrm rot="-900000">
            <a:off x="11202840" y="7176600"/>
            <a:ext cx="581580" cy="472500"/>
            <a:chOff x="0" y="0"/>
            <a:chExt cx="775440" cy="630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75462" cy="629920"/>
            </a:xfrm>
            <a:custGeom>
              <a:avLst/>
              <a:gdLst/>
              <a:ahLst/>
              <a:cxnLst/>
              <a:rect l="l" t="t" r="r" b="b"/>
              <a:pathLst>
                <a:path w="775462" h="629920">
                  <a:moveTo>
                    <a:pt x="259080" y="307721"/>
                  </a:moveTo>
                  <a:cubicBezTo>
                    <a:pt x="212725" y="295275"/>
                    <a:pt x="165100" y="322834"/>
                    <a:pt x="152781" y="369189"/>
                  </a:cubicBezTo>
                  <a:cubicBezTo>
                    <a:pt x="140462" y="415544"/>
                    <a:pt x="167894" y="463169"/>
                    <a:pt x="214249" y="475615"/>
                  </a:cubicBezTo>
                  <a:cubicBezTo>
                    <a:pt x="260604" y="488061"/>
                    <a:pt x="308229" y="460502"/>
                    <a:pt x="320548" y="414147"/>
                  </a:cubicBezTo>
                  <a:cubicBezTo>
                    <a:pt x="332867" y="367792"/>
                    <a:pt x="305435" y="320167"/>
                    <a:pt x="259080" y="307721"/>
                  </a:cubicBezTo>
                  <a:close/>
                  <a:moveTo>
                    <a:pt x="274574" y="250063"/>
                  </a:moveTo>
                  <a:cubicBezTo>
                    <a:pt x="352806" y="271018"/>
                    <a:pt x="399161" y="351409"/>
                    <a:pt x="378206" y="429514"/>
                  </a:cubicBezTo>
                  <a:cubicBezTo>
                    <a:pt x="357251" y="507619"/>
                    <a:pt x="276860" y="554101"/>
                    <a:pt x="198755" y="533146"/>
                  </a:cubicBezTo>
                  <a:cubicBezTo>
                    <a:pt x="120650" y="512191"/>
                    <a:pt x="74168" y="431800"/>
                    <a:pt x="95123" y="353695"/>
                  </a:cubicBezTo>
                  <a:cubicBezTo>
                    <a:pt x="116078" y="275590"/>
                    <a:pt x="196469" y="229108"/>
                    <a:pt x="274574" y="250063"/>
                  </a:cubicBezTo>
                  <a:close/>
                  <a:moveTo>
                    <a:pt x="280162" y="229108"/>
                  </a:moveTo>
                  <a:cubicBezTo>
                    <a:pt x="190373" y="205105"/>
                    <a:pt x="98171" y="258318"/>
                    <a:pt x="74041" y="348107"/>
                  </a:cubicBezTo>
                  <a:cubicBezTo>
                    <a:pt x="49911" y="437896"/>
                    <a:pt x="103251" y="530098"/>
                    <a:pt x="193040" y="554228"/>
                  </a:cubicBezTo>
                  <a:cubicBezTo>
                    <a:pt x="282829" y="578358"/>
                    <a:pt x="375031" y="525018"/>
                    <a:pt x="399161" y="435229"/>
                  </a:cubicBezTo>
                  <a:cubicBezTo>
                    <a:pt x="423291" y="345440"/>
                    <a:pt x="369951" y="253238"/>
                    <a:pt x="280162" y="229108"/>
                  </a:cubicBezTo>
                  <a:close/>
                  <a:moveTo>
                    <a:pt x="624078" y="301752"/>
                  </a:moveTo>
                  <a:cubicBezTo>
                    <a:pt x="620141" y="300990"/>
                    <a:pt x="616077" y="300482"/>
                    <a:pt x="612013" y="300482"/>
                  </a:cubicBezTo>
                  <a:cubicBezTo>
                    <a:pt x="578866" y="300482"/>
                    <a:pt x="552069" y="327279"/>
                    <a:pt x="552069" y="360426"/>
                  </a:cubicBezTo>
                  <a:cubicBezTo>
                    <a:pt x="552069" y="393573"/>
                    <a:pt x="578866" y="420370"/>
                    <a:pt x="612013" y="420370"/>
                  </a:cubicBezTo>
                  <a:cubicBezTo>
                    <a:pt x="645160" y="420370"/>
                    <a:pt x="671957" y="393573"/>
                    <a:pt x="671957" y="360426"/>
                  </a:cubicBezTo>
                  <a:cubicBezTo>
                    <a:pt x="671957" y="331470"/>
                    <a:pt x="651383" y="307340"/>
                    <a:pt x="624078" y="301752"/>
                  </a:cubicBezTo>
                  <a:close/>
                  <a:moveTo>
                    <a:pt x="632333" y="261366"/>
                  </a:moveTo>
                  <a:cubicBezTo>
                    <a:pt x="678434" y="270764"/>
                    <a:pt x="713105" y="311531"/>
                    <a:pt x="713105" y="360426"/>
                  </a:cubicBezTo>
                  <a:cubicBezTo>
                    <a:pt x="713105" y="416306"/>
                    <a:pt x="667893" y="461518"/>
                    <a:pt x="612013" y="461518"/>
                  </a:cubicBezTo>
                  <a:cubicBezTo>
                    <a:pt x="556133" y="461518"/>
                    <a:pt x="510921" y="416306"/>
                    <a:pt x="510921" y="360426"/>
                  </a:cubicBezTo>
                  <a:cubicBezTo>
                    <a:pt x="510921" y="304546"/>
                    <a:pt x="556133" y="259334"/>
                    <a:pt x="612013" y="259334"/>
                  </a:cubicBezTo>
                  <a:cubicBezTo>
                    <a:pt x="618998" y="259334"/>
                    <a:pt x="625856" y="260096"/>
                    <a:pt x="632333" y="261366"/>
                  </a:cubicBezTo>
                  <a:close/>
                  <a:moveTo>
                    <a:pt x="263906" y="149733"/>
                  </a:moveTo>
                  <a:lnTo>
                    <a:pt x="333883" y="168529"/>
                  </a:lnTo>
                  <a:lnTo>
                    <a:pt x="332867" y="228092"/>
                  </a:lnTo>
                  <a:lnTo>
                    <a:pt x="331089" y="227584"/>
                  </a:lnTo>
                  <a:cubicBezTo>
                    <a:pt x="345948" y="235966"/>
                    <a:pt x="359410" y="246253"/>
                    <a:pt x="370840" y="258445"/>
                  </a:cubicBezTo>
                  <a:lnTo>
                    <a:pt x="423926" y="245237"/>
                  </a:lnTo>
                  <a:lnTo>
                    <a:pt x="457962" y="309245"/>
                  </a:lnTo>
                  <a:lnTo>
                    <a:pt x="420116" y="343281"/>
                  </a:lnTo>
                  <a:cubicBezTo>
                    <a:pt x="424815" y="360553"/>
                    <a:pt x="427101" y="378587"/>
                    <a:pt x="426339" y="397002"/>
                  </a:cubicBezTo>
                  <a:lnTo>
                    <a:pt x="473583" y="423164"/>
                  </a:lnTo>
                  <a:lnTo>
                    <a:pt x="454787" y="493141"/>
                  </a:lnTo>
                  <a:lnTo>
                    <a:pt x="397510" y="492125"/>
                  </a:lnTo>
                  <a:cubicBezTo>
                    <a:pt x="390271" y="504190"/>
                    <a:pt x="381508" y="515112"/>
                    <a:pt x="371602" y="524891"/>
                  </a:cubicBezTo>
                  <a:lnTo>
                    <a:pt x="390398" y="574040"/>
                  </a:lnTo>
                  <a:lnTo>
                    <a:pt x="331089" y="615569"/>
                  </a:lnTo>
                  <a:lnTo>
                    <a:pt x="286131" y="576453"/>
                  </a:lnTo>
                  <a:lnTo>
                    <a:pt x="291592" y="572643"/>
                  </a:lnTo>
                  <a:cubicBezTo>
                    <a:pt x="274320" y="578231"/>
                    <a:pt x="256159" y="580898"/>
                    <a:pt x="237617" y="580771"/>
                  </a:cubicBezTo>
                  <a:lnTo>
                    <a:pt x="210312" y="629920"/>
                  </a:lnTo>
                  <a:lnTo>
                    <a:pt x="140335" y="611124"/>
                  </a:lnTo>
                  <a:lnTo>
                    <a:pt x="141224" y="554990"/>
                  </a:lnTo>
                  <a:cubicBezTo>
                    <a:pt x="126365" y="546608"/>
                    <a:pt x="112903" y="536321"/>
                    <a:pt x="101600" y="524002"/>
                  </a:cubicBezTo>
                  <a:lnTo>
                    <a:pt x="102489" y="525907"/>
                  </a:lnTo>
                  <a:lnTo>
                    <a:pt x="43942" y="537210"/>
                  </a:lnTo>
                  <a:lnTo>
                    <a:pt x="13335" y="471551"/>
                  </a:lnTo>
                  <a:lnTo>
                    <a:pt x="52832" y="439420"/>
                  </a:lnTo>
                  <a:cubicBezTo>
                    <a:pt x="48641" y="423926"/>
                    <a:pt x="46355" y="407797"/>
                    <a:pt x="46355" y="391414"/>
                  </a:cubicBezTo>
                  <a:lnTo>
                    <a:pt x="0" y="365760"/>
                  </a:lnTo>
                  <a:lnTo>
                    <a:pt x="18796" y="295783"/>
                  </a:lnTo>
                  <a:lnTo>
                    <a:pt x="72136" y="296672"/>
                  </a:lnTo>
                  <a:cubicBezTo>
                    <a:pt x="79375" y="283845"/>
                    <a:pt x="88138" y="272288"/>
                    <a:pt x="98044" y="261747"/>
                  </a:cubicBezTo>
                  <a:lnTo>
                    <a:pt x="80137" y="206629"/>
                  </a:lnTo>
                  <a:lnTo>
                    <a:pt x="141605" y="168275"/>
                  </a:lnTo>
                  <a:lnTo>
                    <a:pt x="184531" y="209677"/>
                  </a:lnTo>
                  <a:lnTo>
                    <a:pt x="184150" y="209931"/>
                  </a:lnTo>
                  <a:cubicBezTo>
                    <a:pt x="201041" y="204597"/>
                    <a:pt x="218821" y="202184"/>
                    <a:pt x="236982" y="202311"/>
                  </a:cubicBezTo>
                  <a:lnTo>
                    <a:pt x="235204" y="201803"/>
                  </a:lnTo>
                  <a:close/>
                  <a:moveTo>
                    <a:pt x="635381" y="246634"/>
                  </a:moveTo>
                  <a:cubicBezTo>
                    <a:pt x="627888" y="245110"/>
                    <a:pt x="620014" y="244221"/>
                    <a:pt x="612013" y="244221"/>
                  </a:cubicBezTo>
                  <a:cubicBezTo>
                    <a:pt x="547878" y="244221"/>
                    <a:pt x="495935" y="296164"/>
                    <a:pt x="495935" y="360299"/>
                  </a:cubicBezTo>
                  <a:cubicBezTo>
                    <a:pt x="495935" y="424434"/>
                    <a:pt x="547878" y="476377"/>
                    <a:pt x="612013" y="476377"/>
                  </a:cubicBezTo>
                  <a:cubicBezTo>
                    <a:pt x="676148" y="476377"/>
                    <a:pt x="728091" y="424434"/>
                    <a:pt x="728091" y="360299"/>
                  </a:cubicBezTo>
                  <a:cubicBezTo>
                    <a:pt x="728091" y="304165"/>
                    <a:pt x="688340" y="257429"/>
                    <a:pt x="635381" y="246507"/>
                  </a:cubicBezTo>
                  <a:close/>
                  <a:moveTo>
                    <a:pt x="636905" y="194310"/>
                  </a:moveTo>
                  <a:lnTo>
                    <a:pt x="646811" y="234188"/>
                  </a:lnTo>
                  <a:lnTo>
                    <a:pt x="645541" y="234188"/>
                  </a:lnTo>
                  <a:cubicBezTo>
                    <a:pt x="656971" y="237109"/>
                    <a:pt x="667766" y="241554"/>
                    <a:pt x="677545" y="247650"/>
                  </a:cubicBezTo>
                  <a:lnTo>
                    <a:pt x="710565" y="229362"/>
                  </a:lnTo>
                  <a:lnTo>
                    <a:pt x="744601" y="265938"/>
                  </a:lnTo>
                  <a:lnTo>
                    <a:pt x="725551" y="295402"/>
                  </a:lnTo>
                  <a:cubicBezTo>
                    <a:pt x="731774" y="306070"/>
                    <a:pt x="736473" y="317754"/>
                    <a:pt x="739267" y="330073"/>
                  </a:cubicBezTo>
                  <a:lnTo>
                    <a:pt x="775462" y="339090"/>
                  </a:lnTo>
                  <a:lnTo>
                    <a:pt x="775462" y="389001"/>
                  </a:lnTo>
                  <a:lnTo>
                    <a:pt x="737108" y="398526"/>
                  </a:lnTo>
                  <a:cubicBezTo>
                    <a:pt x="734441" y="407924"/>
                    <a:pt x="730504" y="416687"/>
                    <a:pt x="725678" y="424942"/>
                  </a:cubicBezTo>
                  <a:lnTo>
                    <a:pt x="747014" y="454279"/>
                  </a:lnTo>
                  <a:lnTo>
                    <a:pt x="714883" y="492506"/>
                  </a:lnTo>
                  <a:lnTo>
                    <a:pt x="677926" y="474472"/>
                  </a:lnTo>
                  <a:lnTo>
                    <a:pt x="680847" y="470916"/>
                  </a:lnTo>
                  <a:cubicBezTo>
                    <a:pt x="670306" y="477774"/>
                    <a:pt x="658749" y="482727"/>
                    <a:pt x="646303" y="486029"/>
                  </a:cubicBezTo>
                  <a:lnTo>
                    <a:pt x="636905" y="523621"/>
                  </a:lnTo>
                  <a:lnTo>
                    <a:pt x="586994" y="523621"/>
                  </a:lnTo>
                  <a:lnTo>
                    <a:pt x="577596" y="486029"/>
                  </a:lnTo>
                  <a:cubicBezTo>
                    <a:pt x="566166" y="483108"/>
                    <a:pt x="555498" y="478536"/>
                    <a:pt x="545719" y="472440"/>
                  </a:cubicBezTo>
                  <a:lnTo>
                    <a:pt x="546608" y="473583"/>
                  </a:lnTo>
                  <a:lnTo>
                    <a:pt x="509651" y="491617"/>
                  </a:lnTo>
                  <a:lnTo>
                    <a:pt x="477520" y="453390"/>
                  </a:lnTo>
                  <a:lnTo>
                    <a:pt x="498094" y="424942"/>
                  </a:lnTo>
                  <a:cubicBezTo>
                    <a:pt x="492506" y="415417"/>
                    <a:pt x="488188" y="405003"/>
                    <a:pt x="485267" y="394081"/>
                  </a:cubicBezTo>
                  <a:lnTo>
                    <a:pt x="449580" y="385191"/>
                  </a:lnTo>
                  <a:lnTo>
                    <a:pt x="449580" y="335407"/>
                  </a:lnTo>
                  <a:lnTo>
                    <a:pt x="485267" y="326517"/>
                  </a:lnTo>
                  <a:cubicBezTo>
                    <a:pt x="487807" y="316738"/>
                    <a:pt x="491617" y="307340"/>
                    <a:pt x="496316" y="298704"/>
                  </a:cubicBezTo>
                  <a:lnTo>
                    <a:pt x="474599" y="265176"/>
                  </a:lnTo>
                  <a:lnTo>
                    <a:pt x="508635" y="228600"/>
                  </a:lnTo>
                  <a:lnTo>
                    <a:pt x="544576" y="248539"/>
                  </a:lnTo>
                  <a:lnTo>
                    <a:pt x="544322" y="248793"/>
                  </a:lnTo>
                  <a:cubicBezTo>
                    <a:pt x="554609" y="242189"/>
                    <a:pt x="566039" y="237490"/>
                    <a:pt x="578104" y="234315"/>
                  </a:cubicBezTo>
                  <a:lnTo>
                    <a:pt x="576834" y="234315"/>
                  </a:lnTo>
                  <a:lnTo>
                    <a:pt x="586740" y="194437"/>
                  </a:lnTo>
                  <a:close/>
                  <a:moveTo>
                    <a:pt x="528447" y="76454"/>
                  </a:moveTo>
                  <a:cubicBezTo>
                    <a:pt x="520700" y="74041"/>
                    <a:pt x="512318" y="73787"/>
                    <a:pt x="503936" y="76200"/>
                  </a:cubicBezTo>
                  <a:cubicBezTo>
                    <a:pt x="481711" y="82804"/>
                    <a:pt x="469011" y="106045"/>
                    <a:pt x="475615" y="128270"/>
                  </a:cubicBezTo>
                  <a:cubicBezTo>
                    <a:pt x="482219" y="150495"/>
                    <a:pt x="505460" y="163195"/>
                    <a:pt x="527685" y="156591"/>
                  </a:cubicBezTo>
                  <a:cubicBezTo>
                    <a:pt x="549910" y="149987"/>
                    <a:pt x="562610" y="126746"/>
                    <a:pt x="556006" y="104521"/>
                  </a:cubicBezTo>
                  <a:cubicBezTo>
                    <a:pt x="551942" y="90678"/>
                    <a:pt x="541274" y="80518"/>
                    <a:pt x="528447" y="76454"/>
                  </a:cubicBezTo>
                  <a:close/>
                  <a:moveTo>
                    <a:pt x="556133" y="9017"/>
                  </a:moveTo>
                  <a:lnTo>
                    <a:pt x="586232" y="26797"/>
                  </a:lnTo>
                  <a:lnTo>
                    <a:pt x="579247" y="50292"/>
                  </a:lnTo>
                  <a:cubicBezTo>
                    <a:pt x="585597" y="56261"/>
                    <a:pt x="591058" y="63119"/>
                    <a:pt x="595249" y="70866"/>
                  </a:cubicBezTo>
                  <a:lnTo>
                    <a:pt x="621284" y="69723"/>
                  </a:lnTo>
                  <a:lnTo>
                    <a:pt x="631190" y="103251"/>
                  </a:lnTo>
                  <a:lnTo>
                    <a:pt x="607314" y="117221"/>
                  </a:lnTo>
                  <a:cubicBezTo>
                    <a:pt x="607441" y="124079"/>
                    <a:pt x="606552" y="130683"/>
                    <a:pt x="604901" y="137160"/>
                  </a:cubicBezTo>
                  <a:lnTo>
                    <a:pt x="624967" y="152654"/>
                  </a:lnTo>
                  <a:lnTo>
                    <a:pt x="610997" y="184658"/>
                  </a:lnTo>
                  <a:lnTo>
                    <a:pt x="582676" y="179959"/>
                  </a:lnTo>
                  <a:lnTo>
                    <a:pt x="583946" y="177038"/>
                  </a:lnTo>
                  <a:cubicBezTo>
                    <a:pt x="578231" y="183642"/>
                    <a:pt x="571373" y="189357"/>
                    <a:pt x="563753" y="194056"/>
                  </a:cubicBezTo>
                  <a:lnTo>
                    <a:pt x="564896" y="221107"/>
                  </a:lnTo>
                  <a:lnTo>
                    <a:pt x="531368" y="231013"/>
                  </a:lnTo>
                  <a:lnTo>
                    <a:pt x="517652" y="207645"/>
                  </a:lnTo>
                  <a:cubicBezTo>
                    <a:pt x="509397" y="207899"/>
                    <a:pt x="501269" y="207010"/>
                    <a:pt x="493522" y="204851"/>
                  </a:cubicBezTo>
                  <a:lnTo>
                    <a:pt x="494411" y="205486"/>
                  </a:lnTo>
                  <a:lnTo>
                    <a:pt x="473202" y="224917"/>
                  </a:lnTo>
                  <a:lnTo>
                    <a:pt x="444119" y="205613"/>
                  </a:lnTo>
                  <a:lnTo>
                    <a:pt x="452374" y="182499"/>
                  </a:lnTo>
                  <a:cubicBezTo>
                    <a:pt x="446786" y="177165"/>
                    <a:pt x="441706" y="171069"/>
                    <a:pt x="437642" y="164338"/>
                  </a:cubicBezTo>
                  <a:lnTo>
                    <a:pt x="411988" y="165354"/>
                  </a:lnTo>
                  <a:lnTo>
                    <a:pt x="402082" y="131826"/>
                  </a:lnTo>
                  <a:lnTo>
                    <a:pt x="424180" y="118745"/>
                  </a:lnTo>
                  <a:cubicBezTo>
                    <a:pt x="423926" y="111633"/>
                    <a:pt x="424561" y="104648"/>
                    <a:pt x="426085" y="97917"/>
                  </a:cubicBezTo>
                  <a:lnTo>
                    <a:pt x="404876" y="79629"/>
                  </a:lnTo>
                  <a:lnTo>
                    <a:pt x="420497" y="48260"/>
                  </a:lnTo>
                  <a:lnTo>
                    <a:pt x="448564" y="54483"/>
                  </a:lnTo>
                  <a:lnTo>
                    <a:pt x="448437" y="54737"/>
                  </a:lnTo>
                  <a:cubicBezTo>
                    <a:pt x="454025" y="48260"/>
                    <a:pt x="460756" y="42799"/>
                    <a:pt x="468249" y="38354"/>
                  </a:cubicBezTo>
                  <a:lnTo>
                    <a:pt x="467360" y="38608"/>
                  </a:lnTo>
                  <a:lnTo>
                    <a:pt x="466217" y="9906"/>
                  </a:lnTo>
                  <a:lnTo>
                    <a:pt x="499745" y="0"/>
                  </a:lnTo>
                  <a:lnTo>
                    <a:pt x="514350" y="24765"/>
                  </a:lnTo>
                  <a:lnTo>
                    <a:pt x="513461" y="25019"/>
                  </a:lnTo>
                  <a:cubicBezTo>
                    <a:pt x="521716" y="24765"/>
                    <a:pt x="529844" y="25527"/>
                    <a:pt x="537591" y="2768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1240100" y="3664980"/>
            <a:ext cx="507600" cy="507600"/>
            <a:chOff x="0" y="0"/>
            <a:chExt cx="676800" cy="676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76783" cy="676783"/>
            </a:xfrm>
            <a:custGeom>
              <a:avLst/>
              <a:gdLst/>
              <a:ahLst/>
              <a:cxnLst/>
              <a:rect l="l" t="t" r="r" b="b"/>
              <a:pathLst>
                <a:path w="676783" h="676783">
                  <a:moveTo>
                    <a:pt x="471805" y="494538"/>
                  </a:moveTo>
                  <a:cubicBezTo>
                    <a:pt x="459105" y="494665"/>
                    <a:pt x="445262" y="502666"/>
                    <a:pt x="437134" y="515747"/>
                  </a:cubicBezTo>
                  <a:cubicBezTo>
                    <a:pt x="426212" y="533273"/>
                    <a:pt x="429387" y="553212"/>
                    <a:pt x="444373" y="560451"/>
                  </a:cubicBezTo>
                  <a:cubicBezTo>
                    <a:pt x="459359" y="567690"/>
                    <a:pt x="480187" y="559308"/>
                    <a:pt x="491109" y="541909"/>
                  </a:cubicBezTo>
                  <a:cubicBezTo>
                    <a:pt x="502031" y="524510"/>
                    <a:pt x="498856" y="504444"/>
                    <a:pt x="483870" y="497205"/>
                  </a:cubicBezTo>
                  <a:cubicBezTo>
                    <a:pt x="480187" y="495427"/>
                    <a:pt x="475996" y="494538"/>
                    <a:pt x="471805" y="494665"/>
                  </a:cubicBezTo>
                  <a:close/>
                  <a:moveTo>
                    <a:pt x="89027" y="409702"/>
                  </a:moveTo>
                  <a:cubicBezTo>
                    <a:pt x="80010" y="407670"/>
                    <a:pt x="71120" y="408813"/>
                    <a:pt x="64516" y="413512"/>
                  </a:cubicBezTo>
                  <a:cubicBezTo>
                    <a:pt x="51308" y="422910"/>
                    <a:pt x="52070" y="443103"/>
                    <a:pt x="66294" y="458597"/>
                  </a:cubicBezTo>
                  <a:cubicBezTo>
                    <a:pt x="80518" y="474091"/>
                    <a:pt x="102743" y="479044"/>
                    <a:pt x="115951" y="469646"/>
                  </a:cubicBezTo>
                  <a:cubicBezTo>
                    <a:pt x="129159" y="460248"/>
                    <a:pt x="128397" y="440055"/>
                    <a:pt x="114173" y="424561"/>
                  </a:cubicBezTo>
                  <a:cubicBezTo>
                    <a:pt x="107061" y="416814"/>
                    <a:pt x="97917" y="411734"/>
                    <a:pt x="88900" y="409702"/>
                  </a:cubicBezTo>
                  <a:close/>
                  <a:moveTo>
                    <a:pt x="532384" y="381000"/>
                  </a:moveTo>
                  <a:cubicBezTo>
                    <a:pt x="519684" y="381635"/>
                    <a:pt x="506349" y="390144"/>
                    <a:pt x="498856" y="403479"/>
                  </a:cubicBezTo>
                  <a:cubicBezTo>
                    <a:pt x="488823" y="421386"/>
                    <a:pt x="493014" y="441198"/>
                    <a:pt x="508254" y="447802"/>
                  </a:cubicBezTo>
                  <a:cubicBezTo>
                    <a:pt x="523494" y="454406"/>
                    <a:pt x="543941" y="445262"/>
                    <a:pt x="553974" y="427355"/>
                  </a:cubicBezTo>
                  <a:cubicBezTo>
                    <a:pt x="564007" y="409448"/>
                    <a:pt x="559816" y="389636"/>
                    <a:pt x="544576" y="383032"/>
                  </a:cubicBezTo>
                  <a:cubicBezTo>
                    <a:pt x="540766" y="381381"/>
                    <a:pt x="536575" y="380746"/>
                    <a:pt x="532384" y="380873"/>
                  </a:cubicBezTo>
                  <a:close/>
                  <a:moveTo>
                    <a:pt x="211074" y="333375"/>
                  </a:moveTo>
                  <a:cubicBezTo>
                    <a:pt x="202057" y="331343"/>
                    <a:pt x="193167" y="332486"/>
                    <a:pt x="186563" y="337185"/>
                  </a:cubicBezTo>
                  <a:cubicBezTo>
                    <a:pt x="173355" y="346583"/>
                    <a:pt x="174117" y="366776"/>
                    <a:pt x="188341" y="382270"/>
                  </a:cubicBezTo>
                  <a:cubicBezTo>
                    <a:pt x="202565" y="397764"/>
                    <a:pt x="224790" y="402717"/>
                    <a:pt x="237998" y="393319"/>
                  </a:cubicBezTo>
                  <a:cubicBezTo>
                    <a:pt x="251206" y="383921"/>
                    <a:pt x="250444" y="363728"/>
                    <a:pt x="236220" y="348234"/>
                  </a:cubicBezTo>
                  <a:cubicBezTo>
                    <a:pt x="229108" y="340487"/>
                    <a:pt x="219964" y="335407"/>
                    <a:pt x="210947" y="333375"/>
                  </a:cubicBezTo>
                  <a:close/>
                  <a:moveTo>
                    <a:pt x="592201" y="267081"/>
                  </a:moveTo>
                  <a:cubicBezTo>
                    <a:pt x="579628" y="268478"/>
                    <a:pt x="566928" y="277749"/>
                    <a:pt x="560451" y="291465"/>
                  </a:cubicBezTo>
                  <a:cubicBezTo>
                    <a:pt x="551815" y="309880"/>
                    <a:pt x="557530" y="329438"/>
                    <a:pt x="573278" y="335153"/>
                  </a:cubicBezTo>
                  <a:cubicBezTo>
                    <a:pt x="589026" y="340868"/>
                    <a:pt x="608711" y="330581"/>
                    <a:pt x="617347" y="312166"/>
                  </a:cubicBezTo>
                  <a:cubicBezTo>
                    <a:pt x="625983" y="293751"/>
                    <a:pt x="620268" y="274193"/>
                    <a:pt x="604520" y="268478"/>
                  </a:cubicBezTo>
                  <a:cubicBezTo>
                    <a:pt x="600583" y="267081"/>
                    <a:pt x="596392" y="266573"/>
                    <a:pt x="592201" y="267081"/>
                  </a:cubicBezTo>
                  <a:close/>
                  <a:moveTo>
                    <a:pt x="0" y="163957"/>
                  </a:moveTo>
                  <a:lnTo>
                    <a:pt x="308229" y="311912"/>
                  </a:lnTo>
                  <a:lnTo>
                    <a:pt x="319405" y="676783"/>
                  </a:lnTo>
                  <a:lnTo>
                    <a:pt x="1397" y="481965"/>
                  </a:lnTo>
                  <a:cubicBezTo>
                    <a:pt x="889" y="375539"/>
                    <a:pt x="508" y="269113"/>
                    <a:pt x="0" y="163957"/>
                  </a:cubicBezTo>
                  <a:close/>
                  <a:moveTo>
                    <a:pt x="676656" y="172593"/>
                  </a:moveTo>
                  <a:lnTo>
                    <a:pt x="672465" y="493141"/>
                  </a:lnTo>
                  <a:lnTo>
                    <a:pt x="368427" y="676783"/>
                  </a:lnTo>
                  <a:lnTo>
                    <a:pt x="355854" y="310642"/>
                  </a:lnTo>
                  <a:close/>
                  <a:moveTo>
                    <a:pt x="346075" y="93091"/>
                  </a:moveTo>
                  <a:cubicBezTo>
                    <a:pt x="340995" y="92456"/>
                    <a:pt x="335534" y="92583"/>
                    <a:pt x="329946" y="93345"/>
                  </a:cubicBezTo>
                  <a:cubicBezTo>
                    <a:pt x="307594" y="96774"/>
                    <a:pt x="291846" y="111506"/>
                    <a:pt x="294767" y="126238"/>
                  </a:cubicBezTo>
                  <a:cubicBezTo>
                    <a:pt x="297688" y="140970"/>
                    <a:pt x="318135" y="150114"/>
                    <a:pt x="340487" y="146685"/>
                  </a:cubicBezTo>
                  <a:cubicBezTo>
                    <a:pt x="362839" y="143256"/>
                    <a:pt x="378587" y="128524"/>
                    <a:pt x="375666" y="113792"/>
                  </a:cubicBezTo>
                  <a:cubicBezTo>
                    <a:pt x="373507" y="102743"/>
                    <a:pt x="361442" y="94869"/>
                    <a:pt x="346075" y="92964"/>
                  </a:cubicBezTo>
                  <a:close/>
                  <a:moveTo>
                    <a:pt x="337820" y="0"/>
                  </a:moveTo>
                  <a:lnTo>
                    <a:pt x="676783" y="127000"/>
                  </a:lnTo>
                  <a:lnTo>
                    <a:pt x="330835" y="276098"/>
                  </a:lnTo>
                  <a:lnTo>
                    <a:pt x="2921" y="12331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1343240" y="5421060"/>
            <a:ext cx="300780" cy="507600"/>
            <a:chOff x="0" y="0"/>
            <a:chExt cx="401040" cy="676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01066" cy="676910"/>
            </a:xfrm>
            <a:custGeom>
              <a:avLst/>
              <a:gdLst/>
              <a:ahLst/>
              <a:cxnLst/>
              <a:rect l="l" t="t" r="r" b="b"/>
              <a:pathLst>
                <a:path w="401066" h="676910">
                  <a:moveTo>
                    <a:pt x="345440" y="213106"/>
                  </a:moveTo>
                  <a:lnTo>
                    <a:pt x="401066" y="213106"/>
                  </a:lnTo>
                  <a:lnTo>
                    <a:pt x="401066" y="333883"/>
                  </a:lnTo>
                  <a:lnTo>
                    <a:pt x="401066" y="336677"/>
                  </a:lnTo>
                  <a:lnTo>
                    <a:pt x="400939" y="336677"/>
                  </a:lnTo>
                  <a:cubicBezTo>
                    <a:pt x="399796" y="445643"/>
                    <a:pt x="325755" y="535559"/>
                    <a:pt x="229362" y="550545"/>
                  </a:cubicBezTo>
                  <a:lnTo>
                    <a:pt x="229362" y="621284"/>
                  </a:lnTo>
                  <a:lnTo>
                    <a:pt x="325120" y="621284"/>
                  </a:lnTo>
                  <a:lnTo>
                    <a:pt x="325120" y="676910"/>
                  </a:lnTo>
                  <a:lnTo>
                    <a:pt x="78105" y="676910"/>
                  </a:lnTo>
                  <a:lnTo>
                    <a:pt x="78105" y="621157"/>
                  </a:lnTo>
                  <a:lnTo>
                    <a:pt x="173863" y="621157"/>
                  </a:lnTo>
                  <a:lnTo>
                    <a:pt x="173863" y="550799"/>
                  </a:lnTo>
                  <a:cubicBezTo>
                    <a:pt x="76708" y="536956"/>
                    <a:pt x="1524" y="446913"/>
                    <a:pt x="127" y="337058"/>
                  </a:cubicBezTo>
                  <a:lnTo>
                    <a:pt x="0" y="337058"/>
                  </a:lnTo>
                  <a:lnTo>
                    <a:pt x="0" y="213487"/>
                  </a:lnTo>
                  <a:lnTo>
                    <a:pt x="55626" y="213487"/>
                  </a:lnTo>
                  <a:lnTo>
                    <a:pt x="55626" y="337058"/>
                  </a:lnTo>
                  <a:lnTo>
                    <a:pt x="55499" y="337058"/>
                  </a:lnTo>
                  <a:cubicBezTo>
                    <a:pt x="57023" y="426593"/>
                    <a:pt x="121920" y="498221"/>
                    <a:pt x="201422" y="497586"/>
                  </a:cubicBezTo>
                  <a:cubicBezTo>
                    <a:pt x="280416" y="497078"/>
                    <a:pt x="344297" y="425323"/>
                    <a:pt x="345567" y="336550"/>
                  </a:cubicBezTo>
                  <a:lnTo>
                    <a:pt x="345440" y="336550"/>
                  </a:lnTo>
                  <a:close/>
                  <a:moveTo>
                    <a:pt x="200533" y="0"/>
                  </a:moveTo>
                  <a:cubicBezTo>
                    <a:pt x="265303" y="0"/>
                    <a:pt x="317881" y="52578"/>
                    <a:pt x="317881" y="117348"/>
                  </a:cubicBezTo>
                  <a:lnTo>
                    <a:pt x="317881" y="339725"/>
                  </a:lnTo>
                  <a:cubicBezTo>
                    <a:pt x="317881" y="404495"/>
                    <a:pt x="265303" y="457073"/>
                    <a:pt x="200533" y="457073"/>
                  </a:cubicBezTo>
                  <a:cubicBezTo>
                    <a:pt x="135763" y="457073"/>
                    <a:pt x="83185" y="404495"/>
                    <a:pt x="83185" y="339725"/>
                  </a:cubicBezTo>
                  <a:lnTo>
                    <a:pt x="83185" y="117348"/>
                  </a:lnTo>
                  <a:cubicBezTo>
                    <a:pt x="83185" y="52578"/>
                    <a:pt x="135763" y="0"/>
                    <a:pt x="2005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253880" y="3097440"/>
            <a:ext cx="7911540" cy="6366600"/>
            <a:chOff x="0" y="0"/>
            <a:chExt cx="10548720" cy="8488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0548747" cy="8489062"/>
            </a:xfrm>
            <a:custGeom>
              <a:avLst/>
              <a:gdLst/>
              <a:ahLst/>
              <a:cxnLst/>
              <a:rect l="l" t="t" r="r" b="b"/>
              <a:pathLst>
                <a:path w="10548747" h="8489062">
                  <a:moveTo>
                    <a:pt x="1134237" y="6266942"/>
                  </a:moveTo>
                  <a:cubicBezTo>
                    <a:pt x="964057" y="6437884"/>
                    <a:pt x="850646" y="6494780"/>
                    <a:pt x="680466" y="6608826"/>
                  </a:cubicBezTo>
                  <a:cubicBezTo>
                    <a:pt x="680466" y="6608826"/>
                    <a:pt x="680466" y="6608826"/>
                    <a:pt x="680466" y="6551803"/>
                  </a:cubicBezTo>
                  <a:cubicBezTo>
                    <a:pt x="680466" y="6437884"/>
                    <a:pt x="623697" y="6323965"/>
                    <a:pt x="680466" y="6209919"/>
                  </a:cubicBezTo>
                  <a:cubicBezTo>
                    <a:pt x="680466" y="6096000"/>
                    <a:pt x="623697" y="6038977"/>
                    <a:pt x="567055" y="6038977"/>
                  </a:cubicBezTo>
                  <a:cubicBezTo>
                    <a:pt x="170180" y="5925058"/>
                    <a:pt x="0" y="5640197"/>
                    <a:pt x="56769" y="5241417"/>
                  </a:cubicBezTo>
                  <a:cubicBezTo>
                    <a:pt x="56769" y="5013579"/>
                    <a:pt x="56769" y="4785614"/>
                    <a:pt x="56769" y="4557776"/>
                  </a:cubicBezTo>
                  <a:cubicBezTo>
                    <a:pt x="0" y="4272915"/>
                    <a:pt x="113411" y="4044950"/>
                    <a:pt x="340233" y="3874135"/>
                  </a:cubicBezTo>
                  <a:cubicBezTo>
                    <a:pt x="1361059" y="3190494"/>
                    <a:pt x="2325243" y="2506853"/>
                    <a:pt x="3289300" y="1766189"/>
                  </a:cubicBezTo>
                  <a:cubicBezTo>
                    <a:pt x="3969893" y="1253363"/>
                    <a:pt x="4707255" y="797560"/>
                    <a:pt x="5387848" y="284861"/>
                  </a:cubicBezTo>
                  <a:cubicBezTo>
                    <a:pt x="5671312" y="57023"/>
                    <a:pt x="5954903" y="0"/>
                    <a:pt x="6238494" y="170942"/>
                  </a:cubicBezTo>
                  <a:cubicBezTo>
                    <a:pt x="7542911" y="740664"/>
                    <a:pt x="8847328" y="1253363"/>
                    <a:pt x="10151745" y="1823085"/>
                  </a:cubicBezTo>
                  <a:cubicBezTo>
                    <a:pt x="10435336" y="1937004"/>
                    <a:pt x="10548747" y="2107946"/>
                    <a:pt x="10548747" y="2392807"/>
                  </a:cubicBezTo>
                  <a:cubicBezTo>
                    <a:pt x="10548747" y="2734691"/>
                    <a:pt x="10548747" y="3076448"/>
                    <a:pt x="10548747" y="3361309"/>
                  </a:cubicBezTo>
                  <a:cubicBezTo>
                    <a:pt x="10548747" y="3646170"/>
                    <a:pt x="10435336" y="3817112"/>
                    <a:pt x="10208514" y="3931031"/>
                  </a:cubicBezTo>
                  <a:cubicBezTo>
                    <a:pt x="10095103" y="3988054"/>
                    <a:pt x="10038334" y="4101973"/>
                    <a:pt x="10038334" y="4272916"/>
                  </a:cubicBezTo>
                  <a:cubicBezTo>
                    <a:pt x="10095102" y="4386835"/>
                    <a:pt x="10038334" y="4500754"/>
                    <a:pt x="10038334" y="4614800"/>
                  </a:cubicBezTo>
                  <a:cubicBezTo>
                    <a:pt x="10038334" y="4671823"/>
                    <a:pt x="10038334" y="4728719"/>
                    <a:pt x="10038334" y="4728719"/>
                  </a:cubicBezTo>
                  <a:cubicBezTo>
                    <a:pt x="9811512" y="4899661"/>
                    <a:pt x="9868153" y="5127499"/>
                    <a:pt x="9868153" y="5298441"/>
                  </a:cubicBezTo>
                  <a:cubicBezTo>
                    <a:pt x="9868153" y="5526279"/>
                    <a:pt x="9697973" y="5697221"/>
                    <a:pt x="9414383" y="5754244"/>
                  </a:cubicBezTo>
                  <a:cubicBezTo>
                    <a:pt x="9414383" y="5583302"/>
                    <a:pt x="9414383" y="5412360"/>
                    <a:pt x="9414383" y="5241545"/>
                  </a:cubicBezTo>
                  <a:cubicBezTo>
                    <a:pt x="9357614" y="5298568"/>
                    <a:pt x="9357614" y="5298568"/>
                    <a:pt x="9244202" y="5298568"/>
                  </a:cubicBezTo>
                  <a:cubicBezTo>
                    <a:pt x="9244202" y="5070730"/>
                    <a:pt x="9244202" y="4899788"/>
                    <a:pt x="9244202" y="4614927"/>
                  </a:cubicBezTo>
                  <a:cubicBezTo>
                    <a:pt x="9074022" y="4785869"/>
                    <a:pt x="8960611" y="4842765"/>
                    <a:pt x="8847200" y="4956811"/>
                  </a:cubicBezTo>
                  <a:cubicBezTo>
                    <a:pt x="8847200" y="4956811"/>
                    <a:pt x="8790432" y="5013834"/>
                    <a:pt x="8790432" y="5070730"/>
                  </a:cubicBezTo>
                  <a:cubicBezTo>
                    <a:pt x="8790432" y="5184649"/>
                    <a:pt x="8790432" y="5355591"/>
                    <a:pt x="8790432" y="5469510"/>
                  </a:cubicBezTo>
                  <a:cubicBezTo>
                    <a:pt x="8790432" y="5526533"/>
                    <a:pt x="8790432" y="5640452"/>
                    <a:pt x="8790432" y="5640452"/>
                  </a:cubicBezTo>
                  <a:cubicBezTo>
                    <a:pt x="8563610" y="5811394"/>
                    <a:pt x="8620251" y="5982336"/>
                    <a:pt x="8620251" y="6153151"/>
                  </a:cubicBezTo>
                  <a:cubicBezTo>
                    <a:pt x="8620251" y="6438012"/>
                    <a:pt x="8506840" y="6608954"/>
                    <a:pt x="8166481" y="6665850"/>
                  </a:cubicBezTo>
                  <a:cubicBezTo>
                    <a:pt x="8166481" y="6494908"/>
                    <a:pt x="8166481" y="6323966"/>
                    <a:pt x="8166481" y="6153151"/>
                  </a:cubicBezTo>
                  <a:cubicBezTo>
                    <a:pt x="8109712" y="6210174"/>
                    <a:pt x="8053070" y="6210174"/>
                    <a:pt x="7996300" y="6210174"/>
                  </a:cubicBezTo>
                  <a:cubicBezTo>
                    <a:pt x="7996300" y="5982336"/>
                    <a:pt x="7996300" y="5811394"/>
                    <a:pt x="7996300" y="5583429"/>
                  </a:cubicBezTo>
                  <a:cubicBezTo>
                    <a:pt x="7826120" y="5697348"/>
                    <a:pt x="7712709" y="5754370"/>
                    <a:pt x="7599298" y="5868289"/>
                  </a:cubicBezTo>
                  <a:cubicBezTo>
                    <a:pt x="7599298" y="5868289"/>
                    <a:pt x="7542530" y="5925312"/>
                    <a:pt x="7542530" y="5982208"/>
                  </a:cubicBezTo>
                  <a:cubicBezTo>
                    <a:pt x="7542530" y="6096128"/>
                    <a:pt x="7542530" y="6267069"/>
                    <a:pt x="7542530" y="6380988"/>
                  </a:cubicBezTo>
                  <a:cubicBezTo>
                    <a:pt x="7542530" y="6438011"/>
                    <a:pt x="7542530" y="6551930"/>
                    <a:pt x="7542530" y="6551930"/>
                  </a:cubicBezTo>
                  <a:cubicBezTo>
                    <a:pt x="7315708" y="6722873"/>
                    <a:pt x="7372349" y="6950711"/>
                    <a:pt x="7372349" y="7121652"/>
                  </a:cubicBezTo>
                  <a:cubicBezTo>
                    <a:pt x="7372349" y="7349490"/>
                    <a:pt x="7202169" y="7520432"/>
                    <a:pt x="6918578" y="7577455"/>
                  </a:cubicBezTo>
                  <a:cubicBezTo>
                    <a:pt x="6918578" y="7520432"/>
                    <a:pt x="6918578" y="7406513"/>
                    <a:pt x="6918578" y="7349617"/>
                  </a:cubicBezTo>
                  <a:cubicBezTo>
                    <a:pt x="6918578" y="7235699"/>
                    <a:pt x="6918578" y="7178675"/>
                    <a:pt x="6918578" y="7064756"/>
                  </a:cubicBezTo>
                  <a:cubicBezTo>
                    <a:pt x="6861810" y="7064756"/>
                    <a:pt x="6805168" y="7121779"/>
                    <a:pt x="6748398" y="7121779"/>
                  </a:cubicBezTo>
                  <a:cubicBezTo>
                    <a:pt x="6748398" y="7007861"/>
                    <a:pt x="6748398" y="6893941"/>
                    <a:pt x="6748398" y="6779895"/>
                  </a:cubicBezTo>
                  <a:cubicBezTo>
                    <a:pt x="6748398" y="6722873"/>
                    <a:pt x="6748398" y="6608953"/>
                    <a:pt x="6748398" y="6495035"/>
                  </a:cubicBezTo>
                  <a:cubicBezTo>
                    <a:pt x="6578218" y="6552057"/>
                    <a:pt x="6464807" y="6665977"/>
                    <a:pt x="6351396" y="6722873"/>
                  </a:cubicBezTo>
                  <a:cubicBezTo>
                    <a:pt x="6351396" y="6779895"/>
                    <a:pt x="6294627" y="6836791"/>
                    <a:pt x="6294627" y="6893815"/>
                  </a:cubicBezTo>
                  <a:cubicBezTo>
                    <a:pt x="6294627" y="7007733"/>
                    <a:pt x="6294627" y="7178676"/>
                    <a:pt x="6294627" y="7292595"/>
                  </a:cubicBezTo>
                  <a:cubicBezTo>
                    <a:pt x="6294627" y="7349618"/>
                    <a:pt x="6294627" y="7463537"/>
                    <a:pt x="6294627" y="7463537"/>
                  </a:cubicBezTo>
                  <a:cubicBezTo>
                    <a:pt x="6067805" y="7634480"/>
                    <a:pt x="6124447" y="7805421"/>
                    <a:pt x="6124447" y="8033259"/>
                  </a:cubicBezTo>
                  <a:cubicBezTo>
                    <a:pt x="6124447" y="8261097"/>
                    <a:pt x="5954267" y="8489062"/>
                    <a:pt x="5670676" y="8489062"/>
                  </a:cubicBezTo>
                  <a:cubicBezTo>
                    <a:pt x="5670676" y="8432040"/>
                    <a:pt x="5670676" y="8318120"/>
                    <a:pt x="5670676" y="8261224"/>
                  </a:cubicBezTo>
                  <a:cubicBezTo>
                    <a:pt x="5670676" y="8147306"/>
                    <a:pt x="5670676" y="8090282"/>
                    <a:pt x="5670676" y="7976364"/>
                  </a:cubicBezTo>
                  <a:cubicBezTo>
                    <a:pt x="5613907" y="7976364"/>
                    <a:pt x="5557265" y="7976364"/>
                    <a:pt x="5500496" y="8033386"/>
                  </a:cubicBezTo>
                  <a:cubicBezTo>
                    <a:pt x="5500496" y="7805548"/>
                    <a:pt x="5500496" y="7634606"/>
                    <a:pt x="5500496" y="7349745"/>
                  </a:cubicBezTo>
                  <a:cubicBezTo>
                    <a:pt x="5387085" y="7463664"/>
                    <a:pt x="5273674" y="7520687"/>
                    <a:pt x="5160263" y="7634606"/>
                  </a:cubicBezTo>
                  <a:cubicBezTo>
                    <a:pt x="4933441" y="7805548"/>
                    <a:pt x="4649850" y="7805548"/>
                    <a:pt x="4366259" y="7691629"/>
                  </a:cubicBezTo>
                  <a:cubicBezTo>
                    <a:pt x="3288664" y="7235826"/>
                    <a:pt x="2211196" y="6723127"/>
                    <a:pt x="1133601" y="6267324"/>
                  </a:cubicBezTo>
                  <a:close/>
                  <a:moveTo>
                    <a:pt x="4650486" y="6153023"/>
                  </a:moveTo>
                  <a:cubicBezTo>
                    <a:pt x="4763897" y="6096000"/>
                    <a:pt x="4877308" y="6039104"/>
                    <a:pt x="4990719" y="5982081"/>
                  </a:cubicBezTo>
                  <a:cubicBezTo>
                    <a:pt x="6408547" y="4899660"/>
                    <a:pt x="7883144" y="3874135"/>
                    <a:pt x="9357614" y="2791714"/>
                  </a:cubicBezTo>
                  <a:cubicBezTo>
                    <a:pt x="9527794" y="2677795"/>
                    <a:pt x="9584436" y="2563876"/>
                    <a:pt x="9584436" y="2335911"/>
                  </a:cubicBezTo>
                  <a:cubicBezTo>
                    <a:pt x="9527667" y="2108073"/>
                    <a:pt x="9414256" y="1994027"/>
                    <a:pt x="9244203" y="1937131"/>
                  </a:cubicBezTo>
                  <a:cubicBezTo>
                    <a:pt x="8223377" y="1481328"/>
                    <a:pt x="7259193" y="1082548"/>
                    <a:pt x="6238367" y="626745"/>
                  </a:cubicBezTo>
                  <a:cubicBezTo>
                    <a:pt x="6011545" y="569722"/>
                    <a:pt x="5784596" y="569722"/>
                    <a:pt x="5614543" y="740664"/>
                  </a:cubicBezTo>
                  <a:cubicBezTo>
                    <a:pt x="5047361" y="1139444"/>
                    <a:pt x="4536948" y="1481328"/>
                    <a:pt x="3969893" y="1880108"/>
                  </a:cubicBezTo>
                  <a:cubicBezTo>
                    <a:pt x="3062478" y="2563749"/>
                    <a:pt x="2211832" y="3190494"/>
                    <a:pt x="1304417" y="3817112"/>
                  </a:cubicBezTo>
                  <a:cubicBezTo>
                    <a:pt x="1134237" y="3988054"/>
                    <a:pt x="1020826" y="4158996"/>
                    <a:pt x="1020826" y="4386834"/>
                  </a:cubicBezTo>
                  <a:cubicBezTo>
                    <a:pt x="1077595" y="4557776"/>
                    <a:pt x="1247648" y="4671695"/>
                    <a:pt x="1417828" y="4728718"/>
                  </a:cubicBezTo>
                  <a:cubicBezTo>
                    <a:pt x="2325243" y="5127498"/>
                    <a:pt x="3232658" y="5526278"/>
                    <a:pt x="4196842" y="5925185"/>
                  </a:cubicBezTo>
                  <a:cubicBezTo>
                    <a:pt x="4310253" y="5982208"/>
                    <a:pt x="4480433" y="6039104"/>
                    <a:pt x="4650613" y="61530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42649" y="0"/>
            <a:ext cx="1780920" cy="1769580"/>
            <a:chOff x="0" y="0"/>
            <a:chExt cx="2374560" cy="23594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16476750" y="-5695"/>
            <a:ext cx="1780920" cy="1769580"/>
            <a:chOff x="0" y="0"/>
            <a:chExt cx="2374560" cy="23594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-5670" y="8579447"/>
            <a:ext cx="1780920" cy="1769580"/>
            <a:chOff x="0" y="0"/>
            <a:chExt cx="2374560" cy="23594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10800000">
            <a:off x="16471080" y="8509112"/>
            <a:ext cx="1780920" cy="1769580"/>
            <a:chOff x="0" y="0"/>
            <a:chExt cx="2374560" cy="23594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0"/>
            <a:ext cx="18271980" cy="10287000"/>
          </a:xfrm>
          <a:custGeom>
            <a:avLst/>
            <a:gdLst/>
            <a:ahLst/>
            <a:cxnLst/>
            <a:rect l="l" t="t" r="r" b="b"/>
            <a:pathLst>
              <a:path w="18271980" h="10287000">
                <a:moveTo>
                  <a:pt x="0" y="0"/>
                </a:moveTo>
                <a:lnTo>
                  <a:pt x="18271980" y="0"/>
                </a:lnTo>
                <a:lnTo>
                  <a:pt x="182719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" b="-36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356960" y="7145280"/>
            <a:ext cx="1052838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59"/>
              </a:lnSpc>
            </a:pPr>
            <a:r>
              <a:rPr lang="fa-IR" sz="5799" spc="84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یک تصویر ارزش هزار کلمه است</a:t>
            </a:r>
            <a:endParaRPr lang="en-US" sz="5799" spc="84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54660" y="481500"/>
            <a:ext cx="887832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59"/>
              </a:lnSpc>
            </a:pPr>
            <a:r>
              <a:rPr lang="fa-IR" sz="5799" spc="84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سبک اینفوگرافیک</a:t>
            </a:r>
            <a:endParaRPr lang="en-US" sz="5799" spc="84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707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3"/>
              </a:lnSpc>
            </a:pPr>
            <a:r>
              <a:rPr lang="fa-IR" sz="5399" spc="78" dirty="0">
                <a:solidFill>
                  <a:srgbClr val="000000"/>
                </a:solidFill>
                <a:latin typeface="Montserrat"/>
                <a:cs typeface="B Nazanin" panose="00000700000000000000" pitchFamily="2" charset="-78"/>
              </a:rPr>
              <a:t>سبک اینفوگرافیک</a:t>
            </a:r>
            <a:endParaRPr lang="en-US" sz="5399" spc="78" dirty="0">
              <a:solidFill>
                <a:srgbClr val="00000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239820" y="3089160"/>
            <a:ext cx="3383280" cy="107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2148380" y="2536380"/>
            <a:ext cx="3566160" cy="457380"/>
            <a:chOff x="0" y="0"/>
            <a:chExt cx="4754880" cy="6098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3637340" y="5697900"/>
            <a:ext cx="33832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3545900" y="5144580"/>
            <a:ext cx="3566160" cy="457380"/>
            <a:chOff x="0" y="0"/>
            <a:chExt cx="4754880" cy="609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337760" y="5697900"/>
            <a:ext cx="3383280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246320" y="5144580"/>
            <a:ext cx="3566160" cy="457380"/>
            <a:chOff x="0" y="0"/>
            <a:chExt cx="4754880" cy="60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633760" y="3089160"/>
            <a:ext cx="33832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2542320" y="2536380"/>
            <a:ext cx="3566160" cy="457380"/>
            <a:chOff x="0" y="0"/>
            <a:chExt cx="4754880" cy="6098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555680" y="5060340"/>
            <a:ext cx="3112560" cy="3079080"/>
            <a:chOff x="0" y="0"/>
            <a:chExt cx="4150080" cy="4105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149979" cy="4105402"/>
            </a:xfrm>
            <a:custGeom>
              <a:avLst/>
              <a:gdLst/>
              <a:ahLst/>
              <a:cxnLst/>
              <a:rect l="l" t="t" r="r" b="b"/>
              <a:pathLst>
                <a:path w="4149979" h="4105402">
                  <a:moveTo>
                    <a:pt x="2052701" y="4105402"/>
                  </a:moveTo>
                  <a:cubicBezTo>
                    <a:pt x="1517269" y="4105402"/>
                    <a:pt x="937133" y="4105402"/>
                    <a:pt x="401574" y="4105402"/>
                  </a:cubicBezTo>
                  <a:cubicBezTo>
                    <a:pt x="133858" y="4105402"/>
                    <a:pt x="0" y="3971544"/>
                    <a:pt x="0" y="3703828"/>
                  </a:cubicBezTo>
                  <a:cubicBezTo>
                    <a:pt x="0" y="2588260"/>
                    <a:pt x="0" y="1472565"/>
                    <a:pt x="0" y="356997"/>
                  </a:cubicBezTo>
                  <a:cubicBezTo>
                    <a:pt x="0" y="133858"/>
                    <a:pt x="133858" y="0"/>
                    <a:pt x="356997" y="0"/>
                  </a:cubicBezTo>
                  <a:cubicBezTo>
                    <a:pt x="1517269" y="0"/>
                    <a:pt x="2632837" y="0"/>
                    <a:pt x="3748405" y="0"/>
                  </a:cubicBezTo>
                  <a:cubicBezTo>
                    <a:pt x="4016121" y="0"/>
                    <a:pt x="4149979" y="89281"/>
                    <a:pt x="4149979" y="356997"/>
                  </a:cubicBezTo>
                  <a:cubicBezTo>
                    <a:pt x="4149979" y="1472565"/>
                    <a:pt x="4149979" y="2632837"/>
                    <a:pt x="4149979" y="3748405"/>
                  </a:cubicBezTo>
                  <a:cubicBezTo>
                    <a:pt x="4149979" y="3971544"/>
                    <a:pt x="4016121" y="4105402"/>
                    <a:pt x="3748405" y="4105402"/>
                  </a:cubicBezTo>
                  <a:cubicBezTo>
                    <a:pt x="3212973" y="4105402"/>
                    <a:pt x="2632837" y="4105402"/>
                    <a:pt x="2052701" y="4105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5917320" y="4959900"/>
            <a:ext cx="1538460" cy="768960"/>
            <a:chOff x="0" y="0"/>
            <a:chExt cx="2051280" cy="10252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051304" cy="1025271"/>
            </a:xfrm>
            <a:custGeom>
              <a:avLst/>
              <a:gdLst/>
              <a:ahLst/>
              <a:cxnLst/>
              <a:rect l="l" t="t" r="r" b="b"/>
              <a:pathLst>
                <a:path w="2051304" h="1025271">
                  <a:moveTo>
                    <a:pt x="1962150" y="1025271"/>
                  </a:moveTo>
                  <a:cubicBezTo>
                    <a:pt x="1872996" y="891540"/>
                    <a:pt x="1739138" y="713232"/>
                    <a:pt x="1605407" y="579501"/>
                  </a:cubicBezTo>
                  <a:cubicBezTo>
                    <a:pt x="1560830" y="534924"/>
                    <a:pt x="1471676" y="534924"/>
                    <a:pt x="1382395" y="534924"/>
                  </a:cubicBezTo>
                  <a:cubicBezTo>
                    <a:pt x="1203960" y="490347"/>
                    <a:pt x="981075" y="490347"/>
                    <a:pt x="758063" y="490347"/>
                  </a:cubicBezTo>
                  <a:cubicBezTo>
                    <a:pt x="713486" y="490347"/>
                    <a:pt x="668909" y="490347"/>
                    <a:pt x="668909" y="490347"/>
                  </a:cubicBezTo>
                  <a:cubicBezTo>
                    <a:pt x="624332" y="356616"/>
                    <a:pt x="490474" y="401193"/>
                    <a:pt x="401320" y="401193"/>
                  </a:cubicBezTo>
                  <a:cubicBezTo>
                    <a:pt x="312166" y="401193"/>
                    <a:pt x="222885" y="401193"/>
                    <a:pt x="133731" y="401193"/>
                  </a:cubicBezTo>
                  <a:cubicBezTo>
                    <a:pt x="0" y="401193"/>
                    <a:pt x="0" y="312039"/>
                    <a:pt x="0" y="222885"/>
                  </a:cubicBezTo>
                  <a:cubicBezTo>
                    <a:pt x="0" y="133731"/>
                    <a:pt x="44577" y="89154"/>
                    <a:pt x="133731" y="89154"/>
                  </a:cubicBezTo>
                  <a:cubicBezTo>
                    <a:pt x="222885" y="133731"/>
                    <a:pt x="356743" y="89154"/>
                    <a:pt x="490474" y="89154"/>
                  </a:cubicBezTo>
                  <a:cubicBezTo>
                    <a:pt x="535051" y="89154"/>
                    <a:pt x="624205" y="133731"/>
                    <a:pt x="624205" y="44577"/>
                  </a:cubicBezTo>
                  <a:cubicBezTo>
                    <a:pt x="668909" y="0"/>
                    <a:pt x="713486" y="0"/>
                    <a:pt x="758063" y="0"/>
                  </a:cubicBezTo>
                  <a:cubicBezTo>
                    <a:pt x="1070229" y="0"/>
                    <a:pt x="1382395" y="0"/>
                    <a:pt x="1694561" y="0"/>
                  </a:cubicBezTo>
                  <a:cubicBezTo>
                    <a:pt x="1783715" y="0"/>
                    <a:pt x="2051304" y="178308"/>
                    <a:pt x="2051304" y="267462"/>
                  </a:cubicBezTo>
                  <a:cubicBezTo>
                    <a:pt x="2051304" y="490347"/>
                    <a:pt x="2051304" y="757809"/>
                    <a:pt x="2051304" y="980694"/>
                  </a:cubicBezTo>
                  <a:cubicBezTo>
                    <a:pt x="2006727" y="980694"/>
                    <a:pt x="2006727" y="980694"/>
                    <a:pt x="1962150" y="10252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0768140" y="4959900"/>
            <a:ext cx="1538460" cy="768960"/>
            <a:chOff x="0" y="0"/>
            <a:chExt cx="2051280" cy="10252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051177" cy="1025271"/>
            </a:xfrm>
            <a:custGeom>
              <a:avLst/>
              <a:gdLst/>
              <a:ahLst/>
              <a:cxnLst/>
              <a:rect l="l" t="t" r="r" b="b"/>
              <a:pathLst>
                <a:path w="2051177" h="1025271">
                  <a:moveTo>
                    <a:pt x="0" y="1025271"/>
                  </a:moveTo>
                  <a:cubicBezTo>
                    <a:pt x="0" y="757809"/>
                    <a:pt x="0" y="534924"/>
                    <a:pt x="0" y="312039"/>
                  </a:cubicBezTo>
                  <a:cubicBezTo>
                    <a:pt x="0" y="178308"/>
                    <a:pt x="223012" y="0"/>
                    <a:pt x="356743" y="0"/>
                  </a:cubicBezTo>
                  <a:cubicBezTo>
                    <a:pt x="668909" y="0"/>
                    <a:pt x="981075" y="0"/>
                    <a:pt x="1293241" y="0"/>
                  </a:cubicBezTo>
                  <a:cubicBezTo>
                    <a:pt x="1337818" y="0"/>
                    <a:pt x="1382395" y="44577"/>
                    <a:pt x="1426972" y="44577"/>
                  </a:cubicBezTo>
                  <a:cubicBezTo>
                    <a:pt x="1471549" y="89154"/>
                    <a:pt x="1516126" y="89154"/>
                    <a:pt x="1516126" y="89154"/>
                  </a:cubicBezTo>
                  <a:cubicBezTo>
                    <a:pt x="1649857" y="89154"/>
                    <a:pt x="1783715" y="89154"/>
                    <a:pt x="1917446" y="89154"/>
                  </a:cubicBezTo>
                  <a:cubicBezTo>
                    <a:pt x="2051177" y="89154"/>
                    <a:pt x="2051177" y="178308"/>
                    <a:pt x="2051177" y="267462"/>
                  </a:cubicBezTo>
                  <a:cubicBezTo>
                    <a:pt x="2051177" y="312039"/>
                    <a:pt x="2051177" y="401193"/>
                    <a:pt x="1917446" y="401193"/>
                  </a:cubicBezTo>
                  <a:cubicBezTo>
                    <a:pt x="1828292" y="401193"/>
                    <a:pt x="1739011" y="401193"/>
                    <a:pt x="1605280" y="401193"/>
                  </a:cubicBezTo>
                  <a:cubicBezTo>
                    <a:pt x="1516126" y="401193"/>
                    <a:pt x="1426845" y="356616"/>
                    <a:pt x="1382268" y="490347"/>
                  </a:cubicBezTo>
                  <a:cubicBezTo>
                    <a:pt x="1382268" y="490347"/>
                    <a:pt x="1337691" y="490347"/>
                    <a:pt x="1293114" y="490347"/>
                  </a:cubicBezTo>
                  <a:cubicBezTo>
                    <a:pt x="1070102" y="490347"/>
                    <a:pt x="847217" y="490347"/>
                    <a:pt x="668782" y="534924"/>
                  </a:cubicBezTo>
                  <a:cubicBezTo>
                    <a:pt x="579628" y="534924"/>
                    <a:pt x="490347" y="534924"/>
                    <a:pt x="445770" y="579501"/>
                  </a:cubicBezTo>
                  <a:cubicBezTo>
                    <a:pt x="312166" y="713232"/>
                    <a:pt x="178435" y="846963"/>
                    <a:pt x="0" y="10252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455780" y="3386340"/>
            <a:ext cx="768960" cy="1540620"/>
            <a:chOff x="0" y="0"/>
            <a:chExt cx="1025280" cy="2054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025271" cy="2054225"/>
            </a:xfrm>
            <a:custGeom>
              <a:avLst/>
              <a:gdLst/>
              <a:ahLst/>
              <a:cxnLst/>
              <a:rect l="l" t="t" r="r" b="b"/>
              <a:pathLst>
                <a:path w="1025271" h="2054225">
                  <a:moveTo>
                    <a:pt x="1025271" y="2054098"/>
                  </a:moveTo>
                  <a:cubicBezTo>
                    <a:pt x="757809" y="2054098"/>
                    <a:pt x="534924" y="2054098"/>
                    <a:pt x="312039" y="2054098"/>
                  </a:cubicBezTo>
                  <a:cubicBezTo>
                    <a:pt x="222885" y="2054098"/>
                    <a:pt x="0" y="1830832"/>
                    <a:pt x="0" y="1741551"/>
                  </a:cubicBezTo>
                  <a:cubicBezTo>
                    <a:pt x="0" y="1384300"/>
                    <a:pt x="0" y="1071753"/>
                    <a:pt x="0" y="759206"/>
                  </a:cubicBezTo>
                  <a:cubicBezTo>
                    <a:pt x="0" y="714502"/>
                    <a:pt x="0" y="669925"/>
                    <a:pt x="44577" y="669925"/>
                  </a:cubicBezTo>
                  <a:cubicBezTo>
                    <a:pt x="178308" y="580644"/>
                    <a:pt x="133731" y="446659"/>
                    <a:pt x="133731" y="312674"/>
                  </a:cubicBezTo>
                  <a:cubicBezTo>
                    <a:pt x="133731" y="267970"/>
                    <a:pt x="133731" y="223393"/>
                    <a:pt x="133731" y="178689"/>
                  </a:cubicBezTo>
                  <a:cubicBezTo>
                    <a:pt x="133731" y="44704"/>
                    <a:pt x="133731" y="0"/>
                    <a:pt x="267462" y="0"/>
                  </a:cubicBezTo>
                  <a:cubicBezTo>
                    <a:pt x="401193" y="0"/>
                    <a:pt x="401193" y="44704"/>
                    <a:pt x="401193" y="178562"/>
                  </a:cubicBezTo>
                  <a:cubicBezTo>
                    <a:pt x="401193" y="267843"/>
                    <a:pt x="401193" y="357124"/>
                    <a:pt x="401193" y="446532"/>
                  </a:cubicBezTo>
                  <a:cubicBezTo>
                    <a:pt x="401193" y="535940"/>
                    <a:pt x="401193" y="625094"/>
                    <a:pt x="490347" y="669798"/>
                  </a:cubicBezTo>
                  <a:cubicBezTo>
                    <a:pt x="534924" y="669798"/>
                    <a:pt x="534924" y="759079"/>
                    <a:pt x="534924" y="803783"/>
                  </a:cubicBezTo>
                  <a:cubicBezTo>
                    <a:pt x="534924" y="982345"/>
                    <a:pt x="534924" y="1205738"/>
                    <a:pt x="534924" y="1429004"/>
                  </a:cubicBezTo>
                  <a:cubicBezTo>
                    <a:pt x="534924" y="1518285"/>
                    <a:pt x="579501" y="1562989"/>
                    <a:pt x="624078" y="1652270"/>
                  </a:cubicBezTo>
                  <a:cubicBezTo>
                    <a:pt x="757809" y="1786255"/>
                    <a:pt x="891540" y="1920240"/>
                    <a:pt x="1025271" y="20542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455780" y="8272260"/>
            <a:ext cx="768960" cy="1504980"/>
            <a:chOff x="0" y="0"/>
            <a:chExt cx="1025280" cy="20066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025271" cy="2006600"/>
            </a:xfrm>
            <a:custGeom>
              <a:avLst/>
              <a:gdLst/>
              <a:ahLst/>
              <a:cxnLst/>
              <a:rect l="l" t="t" r="r" b="b"/>
              <a:pathLst>
                <a:path w="1025271" h="2006600">
                  <a:moveTo>
                    <a:pt x="401193" y="1426972"/>
                  </a:moveTo>
                  <a:cubicBezTo>
                    <a:pt x="401193" y="1605280"/>
                    <a:pt x="401193" y="1739138"/>
                    <a:pt x="401193" y="1917446"/>
                  </a:cubicBezTo>
                  <a:cubicBezTo>
                    <a:pt x="401193" y="2006600"/>
                    <a:pt x="356616" y="2006600"/>
                    <a:pt x="267462" y="2006600"/>
                  </a:cubicBezTo>
                  <a:cubicBezTo>
                    <a:pt x="178308" y="2006600"/>
                    <a:pt x="133731" y="2006600"/>
                    <a:pt x="133731" y="1917446"/>
                  </a:cubicBezTo>
                  <a:cubicBezTo>
                    <a:pt x="133731" y="1783715"/>
                    <a:pt x="133731" y="1694434"/>
                    <a:pt x="133731" y="1560703"/>
                  </a:cubicBezTo>
                  <a:cubicBezTo>
                    <a:pt x="133731" y="1516126"/>
                    <a:pt x="178308" y="1426972"/>
                    <a:pt x="44577" y="1382395"/>
                  </a:cubicBezTo>
                  <a:cubicBezTo>
                    <a:pt x="44577" y="1382395"/>
                    <a:pt x="0" y="1337818"/>
                    <a:pt x="0" y="1293241"/>
                  </a:cubicBezTo>
                  <a:cubicBezTo>
                    <a:pt x="0" y="981075"/>
                    <a:pt x="0" y="624332"/>
                    <a:pt x="0" y="312166"/>
                  </a:cubicBezTo>
                  <a:cubicBezTo>
                    <a:pt x="0" y="178308"/>
                    <a:pt x="222885" y="0"/>
                    <a:pt x="356616" y="0"/>
                  </a:cubicBezTo>
                  <a:cubicBezTo>
                    <a:pt x="579501" y="0"/>
                    <a:pt x="802386" y="0"/>
                    <a:pt x="1025271" y="0"/>
                  </a:cubicBezTo>
                  <a:cubicBezTo>
                    <a:pt x="891540" y="133731"/>
                    <a:pt x="757809" y="267589"/>
                    <a:pt x="624078" y="445897"/>
                  </a:cubicBezTo>
                  <a:cubicBezTo>
                    <a:pt x="579501" y="490474"/>
                    <a:pt x="534924" y="535051"/>
                    <a:pt x="534924" y="624205"/>
                  </a:cubicBezTo>
                  <a:cubicBezTo>
                    <a:pt x="534924" y="802513"/>
                    <a:pt x="534924" y="1025525"/>
                    <a:pt x="534924" y="1248537"/>
                  </a:cubicBezTo>
                  <a:cubicBezTo>
                    <a:pt x="534924" y="1337691"/>
                    <a:pt x="490347" y="1382268"/>
                    <a:pt x="445770" y="1426845"/>
                  </a:cubicBezTo>
                  <a:cubicBezTo>
                    <a:pt x="445770" y="1426845"/>
                    <a:pt x="445770" y="1426845"/>
                    <a:pt x="401193" y="142684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9965700" y="3386340"/>
            <a:ext cx="802440" cy="1540620"/>
            <a:chOff x="0" y="0"/>
            <a:chExt cx="1069920" cy="2054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69975" cy="2054098"/>
            </a:xfrm>
            <a:custGeom>
              <a:avLst/>
              <a:gdLst/>
              <a:ahLst/>
              <a:cxnLst/>
              <a:rect l="l" t="t" r="r" b="b"/>
              <a:pathLst>
                <a:path w="1069975" h="2054098">
                  <a:moveTo>
                    <a:pt x="0" y="2009521"/>
                  </a:moveTo>
                  <a:cubicBezTo>
                    <a:pt x="178308" y="1875536"/>
                    <a:pt x="312039" y="1741551"/>
                    <a:pt x="445770" y="1607566"/>
                  </a:cubicBezTo>
                  <a:cubicBezTo>
                    <a:pt x="490347" y="1562862"/>
                    <a:pt x="534924" y="1518285"/>
                    <a:pt x="534924" y="1429004"/>
                  </a:cubicBezTo>
                  <a:cubicBezTo>
                    <a:pt x="534924" y="1205738"/>
                    <a:pt x="534924" y="982472"/>
                    <a:pt x="534924" y="803783"/>
                  </a:cubicBezTo>
                  <a:cubicBezTo>
                    <a:pt x="534924" y="714502"/>
                    <a:pt x="579501" y="669798"/>
                    <a:pt x="624078" y="625221"/>
                  </a:cubicBezTo>
                  <a:cubicBezTo>
                    <a:pt x="624078" y="580517"/>
                    <a:pt x="668655" y="580517"/>
                    <a:pt x="668655" y="535940"/>
                  </a:cubicBezTo>
                  <a:cubicBezTo>
                    <a:pt x="668655" y="401955"/>
                    <a:pt x="668655" y="267970"/>
                    <a:pt x="668655" y="133985"/>
                  </a:cubicBezTo>
                  <a:cubicBezTo>
                    <a:pt x="668655" y="44704"/>
                    <a:pt x="713232" y="0"/>
                    <a:pt x="757809" y="0"/>
                  </a:cubicBezTo>
                  <a:cubicBezTo>
                    <a:pt x="846963" y="44704"/>
                    <a:pt x="936117" y="0"/>
                    <a:pt x="936117" y="133985"/>
                  </a:cubicBezTo>
                  <a:cubicBezTo>
                    <a:pt x="936117" y="223266"/>
                    <a:pt x="936117" y="357251"/>
                    <a:pt x="936117" y="446532"/>
                  </a:cubicBezTo>
                  <a:cubicBezTo>
                    <a:pt x="936117" y="535813"/>
                    <a:pt x="891540" y="625221"/>
                    <a:pt x="1025398" y="669798"/>
                  </a:cubicBezTo>
                  <a:cubicBezTo>
                    <a:pt x="1025398" y="669798"/>
                    <a:pt x="1069975" y="714502"/>
                    <a:pt x="1069975" y="759079"/>
                  </a:cubicBezTo>
                  <a:cubicBezTo>
                    <a:pt x="1069975" y="1071626"/>
                    <a:pt x="1069975" y="1384300"/>
                    <a:pt x="1069975" y="1696847"/>
                  </a:cubicBezTo>
                  <a:cubicBezTo>
                    <a:pt x="1069975" y="1875409"/>
                    <a:pt x="847090" y="2054098"/>
                    <a:pt x="668782" y="2054098"/>
                  </a:cubicBezTo>
                  <a:cubicBezTo>
                    <a:pt x="490474" y="2054098"/>
                    <a:pt x="267589" y="2054098"/>
                    <a:pt x="44704" y="2054098"/>
                  </a:cubicBezTo>
                  <a:cubicBezTo>
                    <a:pt x="44704" y="2054098"/>
                    <a:pt x="44704" y="2009394"/>
                    <a:pt x="127" y="20093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9998640" y="8239320"/>
            <a:ext cx="768960" cy="1571400"/>
            <a:chOff x="0" y="0"/>
            <a:chExt cx="1025280" cy="20952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025271" cy="2095119"/>
            </a:xfrm>
            <a:custGeom>
              <a:avLst/>
              <a:gdLst/>
              <a:ahLst/>
              <a:cxnLst/>
              <a:rect l="l" t="t" r="r" b="b"/>
              <a:pathLst>
                <a:path w="1025271" h="2095119">
                  <a:moveTo>
                    <a:pt x="0" y="44577"/>
                  </a:moveTo>
                  <a:cubicBezTo>
                    <a:pt x="267462" y="44577"/>
                    <a:pt x="490347" y="0"/>
                    <a:pt x="713232" y="44577"/>
                  </a:cubicBezTo>
                  <a:cubicBezTo>
                    <a:pt x="802386" y="44577"/>
                    <a:pt x="1025271" y="267462"/>
                    <a:pt x="1025271" y="356616"/>
                  </a:cubicBezTo>
                  <a:cubicBezTo>
                    <a:pt x="1025271" y="668655"/>
                    <a:pt x="1025271" y="980694"/>
                    <a:pt x="1025271" y="1292733"/>
                  </a:cubicBezTo>
                  <a:cubicBezTo>
                    <a:pt x="1025271" y="1337310"/>
                    <a:pt x="980694" y="1381887"/>
                    <a:pt x="936117" y="1426464"/>
                  </a:cubicBezTo>
                  <a:cubicBezTo>
                    <a:pt x="936117" y="1471041"/>
                    <a:pt x="891540" y="1515618"/>
                    <a:pt x="891540" y="1560195"/>
                  </a:cubicBezTo>
                  <a:cubicBezTo>
                    <a:pt x="891540" y="1693926"/>
                    <a:pt x="891540" y="1827657"/>
                    <a:pt x="891540" y="1961388"/>
                  </a:cubicBezTo>
                  <a:cubicBezTo>
                    <a:pt x="891540" y="2095119"/>
                    <a:pt x="802386" y="2050542"/>
                    <a:pt x="713232" y="2050542"/>
                  </a:cubicBezTo>
                  <a:cubicBezTo>
                    <a:pt x="668655" y="2095119"/>
                    <a:pt x="624078" y="2050542"/>
                    <a:pt x="624078" y="1961388"/>
                  </a:cubicBezTo>
                  <a:cubicBezTo>
                    <a:pt x="624078" y="1872234"/>
                    <a:pt x="624078" y="1738503"/>
                    <a:pt x="624078" y="1649349"/>
                  </a:cubicBezTo>
                  <a:cubicBezTo>
                    <a:pt x="624078" y="1560195"/>
                    <a:pt x="668655" y="1471041"/>
                    <a:pt x="534924" y="1426464"/>
                  </a:cubicBezTo>
                  <a:cubicBezTo>
                    <a:pt x="490347" y="1426464"/>
                    <a:pt x="490347" y="1337310"/>
                    <a:pt x="490347" y="1292733"/>
                  </a:cubicBezTo>
                  <a:cubicBezTo>
                    <a:pt x="490347" y="1069848"/>
                    <a:pt x="490347" y="891540"/>
                    <a:pt x="490347" y="668655"/>
                  </a:cubicBezTo>
                  <a:cubicBezTo>
                    <a:pt x="490347" y="579501"/>
                    <a:pt x="445770" y="534924"/>
                    <a:pt x="401193" y="445770"/>
                  </a:cubicBezTo>
                  <a:cubicBezTo>
                    <a:pt x="267462" y="312039"/>
                    <a:pt x="133731" y="178308"/>
                    <a:pt x="0" y="445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5917320" y="7469820"/>
            <a:ext cx="1538460" cy="768960"/>
            <a:chOff x="0" y="0"/>
            <a:chExt cx="2051280" cy="10252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051304" cy="1025271"/>
            </a:xfrm>
            <a:custGeom>
              <a:avLst/>
              <a:gdLst/>
              <a:ahLst/>
              <a:cxnLst/>
              <a:rect l="l" t="t" r="r" b="b"/>
              <a:pathLst>
                <a:path w="2051304" h="1025271">
                  <a:moveTo>
                    <a:pt x="2051304" y="0"/>
                  </a:moveTo>
                  <a:cubicBezTo>
                    <a:pt x="2051304" y="267462"/>
                    <a:pt x="2051304" y="534924"/>
                    <a:pt x="2051304" y="757809"/>
                  </a:cubicBezTo>
                  <a:cubicBezTo>
                    <a:pt x="2051304" y="846963"/>
                    <a:pt x="1783715" y="1025271"/>
                    <a:pt x="1694561" y="1025271"/>
                  </a:cubicBezTo>
                  <a:cubicBezTo>
                    <a:pt x="1382395" y="1025271"/>
                    <a:pt x="1070229" y="1025271"/>
                    <a:pt x="758063" y="1025271"/>
                  </a:cubicBezTo>
                  <a:cubicBezTo>
                    <a:pt x="713486" y="1025271"/>
                    <a:pt x="668909" y="980694"/>
                    <a:pt x="624332" y="936117"/>
                  </a:cubicBezTo>
                  <a:cubicBezTo>
                    <a:pt x="579755" y="936117"/>
                    <a:pt x="535178" y="936117"/>
                    <a:pt x="535178" y="891540"/>
                  </a:cubicBezTo>
                  <a:cubicBezTo>
                    <a:pt x="401447" y="891540"/>
                    <a:pt x="267589" y="891540"/>
                    <a:pt x="133858" y="891540"/>
                  </a:cubicBezTo>
                  <a:cubicBezTo>
                    <a:pt x="0" y="936117"/>
                    <a:pt x="0" y="846963"/>
                    <a:pt x="0" y="757809"/>
                  </a:cubicBezTo>
                  <a:cubicBezTo>
                    <a:pt x="0" y="668655"/>
                    <a:pt x="44577" y="624078"/>
                    <a:pt x="133731" y="624078"/>
                  </a:cubicBezTo>
                  <a:cubicBezTo>
                    <a:pt x="222885" y="624078"/>
                    <a:pt x="356743" y="624078"/>
                    <a:pt x="490474" y="624078"/>
                  </a:cubicBezTo>
                  <a:cubicBezTo>
                    <a:pt x="535051" y="624078"/>
                    <a:pt x="624205" y="624078"/>
                    <a:pt x="624205" y="534924"/>
                  </a:cubicBezTo>
                  <a:cubicBezTo>
                    <a:pt x="668782" y="534924"/>
                    <a:pt x="713359" y="490347"/>
                    <a:pt x="757936" y="490347"/>
                  </a:cubicBezTo>
                  <a:cubicBezTo>
                    <a:pt x="980948" y="490347"/>
                    <a:pt x="1203833" y="490347"/>
                    <a:pt x="1426845" y="490347"/>
                  </a:cubicBezTo>
                  <a:cubicBezTo>
                    <a:pt x="1471422" y="490347"/>
                    <a:pt x="1560576" y="490347"/>
                    <a:pt x="1605280" y="445770"/>
                  </a:cubicBezTo>
                  <a:cubicBezTo>
                    <a:pt x="1739138" y="312039"/>
                    <a:pt x="1872869" y="178308"/>
                    <a:pt x="205130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0768140" y="7469820"/>
            <a:ext cx="1538460" cy="768960"/>
            <a:chOff x="0" y="0"/>
            <a:chExt cx="2051280" cy="10252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051177" cy="1025271"/>
            </a:xfrm>
            <a:custGeom>
              <a:avLst/>
              <a:gdLst/>
              <a:ahLst/>
              <a:cxnLst/>
              <a:rect l="l" t="t" r="r" b="b"/>
              <a:pathLst>
                <a:path w="2051177" h="1025271">
                  <a:moveTo>
                    <a:pt x="0" y="0"/>
                  </a:moveTo>
                  <a:cubicBezTo>
                    <a:pt x="178435" y="178308"/>
                    <a:pt x="312166" y="312039"/>
                    <a:pt x="445897" y="445770"/>
                  </a:cubicBezTo>
                  <a:cubicBezTo>
                    <a:pt x="490474" y="445770"/>
                    <a:pt x="579628" y="490347"/>
                    <a:pt x="624332" y="490347"/>
                  </a:cubicBezTo>
                  <a:cubicBezTo>
                    <a:pt x="847344" y="490347"/>
                    <a:pt x="1070229" y="490347"/>
                    <a:pt x="1293241" y="490347"/>
                  </a:cubicBezTo>
                  <a:cubicBezTo>
                    <a:pt x="1337818" y="490347"/>
                    <a:pt x="1382395" y="534924"/>
                    <a:pt x="1426972" y="579501"/>
                  </a:cubicBezTo>
                  <a:cubicBezTo>
                    <a:pt x="1471549" y="579501"/>
                    <a:pt x="1516126" y="624078"/>
                    <a:pt x="1516126" y="624078"/>
                  </a:cubicBezTo>
                  <a:cubicBezTo>
                    <a:pt x="1649857" y="624078"/>
                    <a:pt x="1783715" y="624078"/>
                    <a:pt x="1917446" y="624078"/>
                  </a:cubicBezTo>
                  <a:cubicBezTo>
                    <a:pt x="2051177" y="624078"/>
                    <a:pt x="2051177" y="713232"/>
                    <a:pt x="2051177" y="802386"/>
                  </a:cubicBezTo>
                  <a:cubicBezTo>
                    <a:pt x="2051177" y="891540"/>
                    <a:pt x="2006600" y="891540"/>
                    <a:pt x="1917446" y="891540"/>
                  </a:cubicBezTo>
                  <a:cubicBezTo>
                    <a:pt x="1783715" y="891540"/>
                    <a:pt x="1694434" y="891540"/>
                    <a:pt x="1560703" y="891540"/>
                  </a:cubicBezTo>
                  <a:cubicBezTo>
                    <a:pt x="1516126" y="891540"/>
                    <a:pt x="1426972" y="891540"/>
                    <a:pt x="1426972" y="980694"/>
                  </a:cubicBezTo>
                  <a:cubicBezTo>
                    <a:pt x="1382395" y="1025271"/>
                    <a:pt x="1337818" y="1025271"/>
                    <a:pt x="1293241" y="1025271"/>
                  </a:cubicBezTo>
                  <a:cubicBezTo>
                    <a:pt x="981075" y="1025271"/>
                    <a:pt x="668909" y="1025271"/>
                    <a:pt x="356743" y="1025271"/>
                  </a:cubicBezTo>
                  <a:cubicBezTo>
                    <a:pt x="223012" y="1025271"/>
                    <a:pt x="0" y="802386"/>
                    <a:pt x="0" y="668655"/>
                  </a:cubicBezTo>
                  <a:cubicBezTo>
                    <a:pt x="0" y="445770"/>
                    <a:pt x="0" y="26746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9430020" y="3386340"/>
            <a:ext cx="635580" cy="1540620"/>
            <a:chOff x="0" y="0"/>
            <a:chExt cx="847440" cy="20541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47344" cy="2054225"/>
            </a:xfrm>
            <a:custGeom>
              <a:avLst/>
              <a:gdLst/>
              <a:ahLst/>
              <a:cxnLst/>
              <a:rect l="l" t="t" r="r" b="b"/>
              <a:pathLst>
                <a:path w="847344" h="2054225">
                  <a:moveTo>
                    <a:pt x="0" y="2054098"/>
                  </a:moveTo>
                  <a:cubicBezTo>
                    <a:pt x="89154" y="1920113"/>
                    <a:pt x="178435" y="1786128"/>
                    <a:pt x="223012" y="1652143"/>
                  </a:cubicBezTo>
                  <a:cubicBezTo>
                    <a:pt x="267589" y="1562862"/>
                    <a:pt x="267589" y="1518158"/>
                    <a:pt x="267589" y="1428877"/>
                  </a:cubicBezTo>
                  <a:cubicBezTo>
                    <a:pt x="312166" y="1205611"/>
                    <a:pt x="267589" y="982345"/>
                    <a:pt x="312166" y="759079"/>
                  </a:cubicBezTo>
                  <a:cubicBezTo>
                    <a:pt x="312166" y="714375"/>
                    <a:pt x="356743" y="669798"/>
                    <a:pt x="356743" y="625094"/>
                  </a:cubicBezTo>
                  <a:cubicBezTo>
                    <a:pt x="401320" y="625094"/>
                    <a:pt x="401320" y="580390"/>
                    <a:pt x="401320" y="535813"/>
                  </a:cubicBezTo>
                  <a:cubicBezTo>
                    <a:pt x="401320" y="401828"/>
                    <a:pt x="401320" y="267843"/>
                    <a:pt x="401320" y="133858"/>
                  </a:cubicBezTo>
                  <a:cubicBezTo>
                    <a:pt x="401447" y="44704"/>
                    <a:pt x="490601" y="0"/>
                    <a:pt x="535178" y="0"/>
                  </a:cubicBezTo>
                  <a:cubicBezTo>
                    <a:pt x="624332" y="0"/>
                    <a:pt x="713613" y="44704"/>
                    <a:pt x="713613" y="133985"/>
                  </a:cubicBezTo>
                  <a:cubicBezTo>
                    <a:pt x="669036" y="223266"/>
                    <a:pt x="669036" y="312547"/>
                    <a:pt x="713613" y="401955"/>
                  </a:cubicBezTo>
                  <a:cubicBezTo>
                    <a:pt x="713613" y="491236"/>
                    <a:pt x="669036" y="625221"/>
                    <a:pt x="802767" y="669925"/>
                  </a:cubicBezTo>
                  <a:cubicBezTo>
                    <a:pt x="802767" y="669925"/>
                    <a:pt x="802767" y="714629"/>
                    <a:pt x="802767" y="759206"/>
                  </a:cubicBezTo>
                  <a:cubicBezTo>
                    <a:pt x="802767" y="1027176"/>
                    <a:pt x="847344" y="1339723"/>
                    <a:pt x="802767" y="1607693"/>
                  </a:cubicBezTo>
                  <a:cubicBezTo>
                    <a:pt x="802767" y="1786255"/>
                    <a:pt x="668909" y="1920240"/>
                    <a:pt x="579755" y="2054225"/>
                  </a:cubicBezTo>
                  <a:cubicBezTo>
                    <a:pt x="579755" y="2054225"/>
                    <a:pt x="535178" y="2054225"/>
                    <a:pt x="535178" y="2054225"/>
                  </a:cubicBezTo>
                  <a:cubicBezTo>
                    <a:pt x="356743" y="2054225"/>
                    <a:pt x="178308" y="2054225"/>
                    <a:pt x="0" y="20542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0768140" y="6900660"/>
            <a:ext cx="1538460" cy="635580"/>
            <a:chOff x="0" y="0"/>
            <a:chExt cx="2051280" cy="8474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051304" cy="847344"/>
            </a:xfrm>
            <a:custGeom>
              <a:avLst/>
              <a:gdLst/>
              <a:ahLst/>
              <a:cxnLst/>
              <a:rect l="l" t="t" r="r" b="b"/>
              <a:pathLst>
                <a:path w="2051304" h="847344">
                  <a:moveTo>
                    <a:pt x="0" y="0"/>
                  </a:moveTo>
                  <a:cubicBezTo>
                    <a:pt x="401320" y="312166"/>
                    <a:pt x="802640" y="312166"/>
                    <a:pt x="1248664" y="312166"/>
                  </a:cubicBezTo>
                  <a:cubicBezTo>
                    <a:pt x="1337818" y="312166"/>
                    <a:pt x="1427099" y="267589"/>
                    <a:pt x="1427099" y="401320"/>
                  </a:cubicBezTo>
                  <a:cubicBezTo>
                    <a:pt x="1427099" y="401320"/>
                    <a:pt x="1516253" y="401320"/>
                    <a:pt x="1516253" y="401320"/>
                  </a:cubicBezTo>
                  <a:cubicBezTo>
                    <a:pt x="1649984" y="401320"/>
                    <a:pt x="1783842" y="445897"/>
                    <a:pt x="1917573" y="401320"/>
                  </a:cubicBezTo>
                  <a:cubicBezTo>
                    <a:pt x="2006727" y="401320"/>
                    <a:pt x="2051304" y="445897"/>
                    <a:pt x="2051304" y="579755"/>
                  </a:cubicBezTo>
                  <a:cubicBezTo>
                    <a:pt x="2051304" y="668909"/>
                    <a:pt x="2006727" y="713613"/>
                    <a:pt x="1917573" y="713613"/>
                  </a:cubicBezTo>
                  <a:cubicBezTo>
                    <a:pt x="1783842" y="713613"/>
                    <a:pt x="1694561" y="713613"/>
                    <a:pt x="1605407" y="713613"/>
                  </a:cubicBezTo>
                  <a:cubicBezTo>
                    <a:pt x="1516253" y="713613"/>
                    <a:pt x="1426972" y="669036"/>
                    <a:pt x="1426972" y="802767"/>
                  </a:cubicBezTo>
                  <a:cubicBezTo>
                    <a:pt x="1382395" y="802767"/>
                    <a:pt x="1337818" y="847344"/>
                    <a:pt x="1293241" y="847344"/>
                  </a:cubicBezTo>
                  <a:cubicBezTo>
                    <a:pt x="1025652" y="847344"/>
                    <a:pt x="713486" y="847344"/>
                    <a:pt x="446024" y="802767"/>
                  </a:cubicBezTo>
                  <a:cubicBezTo>
                    <a:pt x="312166" y="802894"/>
                    <a:pt x="178435" y="669036"/>
                    <a:pt x="0" y="624459"/>
                  </a:cubicBezTo>
                  <a:cubicBezTo>
                    <a:pt x="0" y="624459"/>
                    <a:pt x="0" y="579882"/>
                    <a:pt x="0" y="579882"/>
                  </a:cubicBezTo>
                  <a:cubicBezTo>
                    <a:pt x="0" y="401447"/>
                    <a:pt x="0" y="22301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9430020" y="8272260"/>
            <a:ext cx="635580" cy="1538460"/>
            <a:chOff x="0" y="0"/>
            <a:chExt cx="847440" cy="20512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47344" cy="2051050"/>
            </a:xfrm>
            <a:custGeom>
              <a:avLst/>
              <a:gdLst/>
              <a:ahLst/>
              <a:cxnLst/>
              <a:rect l="l" t="t" r="r" b="b"/>
              <a:pathLst>
                <a:path w="847344" h="2051050">
                  <a:moveTo>
                    <a:pt x="0" y="0"/>
                  </a:moveTo>
                  <a:cubicBezTo>
                    <a:pt x="178435" y="0"/>
                    <a:pt x="356870" y="0"/>
                    <a:pt x="535178" y="0"/>
                  </a:cubicBezTo>
                  <a:cubicBezTo>
                    <a:pt x="535178" y="0"/>
                    <a:pt x="579755" y="0"/>
                    <a:pt x="624332" y="0"/>
                  </a:cubicBezTo>
                  <a:cubicBezTo>
                    <a:pt x="668909" y="133731"/>
                    <a:pt x="802767" y="267589"/>
                    <a:pt x="802767" y="445897"/>
                  </a:cubicBezTo>
                  <a:cubicBezTo>
                    <a:pt x="847344" y="713486"/>
                    <a:pt x="802767" y="981075"/>
                    <a:pt x="802767" y="1248537"/>
                  </a:cubicBezTo>
                  <a:cubicBezTo>
                    <a:pt x="802767" y="1293114"/>
                    <a:pt x="758190" y="1337691"/>
                    <a:pt x="758190" y="1382268"/>
                  </a:cubicBezTo>
                  <a:cubicBezTo>
                    <a:pt x="713613" y="1426845"/>
                    <a:pt x="713613" y="1471422"/>
                    <a:pt x="713613" y="1515999"/>
                  </a:cubicBezTo>
                  <a:cubicBezTo>
                    <a:pt x="669036" y="1605153"/>
                    <a:pt x="669036" y="1739011"/>
                    <a:pt x="713613" y="1872742"/>
                  </a:cubicBezTo>
                  <a:cubicBezTo>
                    <a:pt x="713613" y="1961896"/>
                    <a:pt x="669036" y="2006473"/>
                    <a:pt x="535178" y="2006473"/>
                  </a:cubicBezTo>
                  <a:cubicBezTo>
                    <a:pt x="401320" y="2051050"/>
                    <a:pt x="401320" y="1961896"/>
                    <a:pt x="401320" y="1872742"/>
                  </a:cubicBezTo>
                  <a:cubicBezTo>
                    <a:pt x="401320" y="1739011"/>
                    <a:pt x="401320" y="1649730"/>
                    <a:pt x="401320" y="1515999"/>
                  </a:cubicBezTo>
                  <a:cubicBezTo>
                    <a:pt x="401320" y="1471422"/>
                    <a:pt x="356743" y="1426845"/>
                    <a:pt x="356743" y="1382268"/>
                  </a:cubicBezTo>
                  <a:cubicBezTo>
                    <a:pt x="312166" y="1337691"/>
                    <a:pt x="267589" y="1293114"/>
                    <a:pt x="267589" y="1248537"/>
                  </a:cubicBezTo>
                  <a:cubicBezTo>
                    <a:pt x="267589" y="1070102"/>
                    <a:pt x="267589" y="891794"/>
                    <a:pt x="267589" y="713359"/>
                  </a:cubicBezTo>
                  <a:cubicBezTo>
                    <a:pt x="312166" y="579628"/>
                    <a:pt x="267589" y="445770"/>
                    <a:pt x="178435" y="312039"/>
                  </a:cubicBezTo>
                  <a:cubicBezTo>
                    <a:pt x="133858" y="223012"/>
                    <a:pt x="44577" y="89154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5917320" y="6900660"/>
            <a:ext cx="1504980" cy="635580"/>
            <a:chOff x="0" y="0"/>
            <a:chExt cx="2006640" cy="8474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006600" cy="847471"/>
            </a:xfrm>
            <a:custGeom>
              <a:avLst/>
              <a:gdLst/>
              <a:ahLst/>
              <a:cxnLst/>
              <a:rect l="l" t="t" r="r" b="b"/>
              <a:pathLst>
                <a:path w="2006600" h="847471">
                  <a:moveTo>
                    <a:pt x="2006600" y="0"/>
                  </a:moveTo>
                  <a:cubicBezTo>
                    <a:pt x="2006600" y="223012"/>
                    <a:pt x="2006600" y="401447"/>
                    <a:pt x="2006600" y="579882"/>
                  </a:cubicBezTo>
                  <a:cubicBezTo>
                    <a:pt x="2006600" y="579882"/>
                    <a:pt x="2006600" y="624459"/>
                    <a:pt x="2006600" y="624459"/>
                  </a:cubicBezTo>
                  <a:cubicBezTo>
                    <a:pt x="1872869" y="713613"/>
                    <a:pt x="1739011" y="847471"/>
                    <a:pt x="1516126" y="802894"/>
                  </a:cubicBezTo>
                  <a:cubicBezTo>
                    <a:pt x="1293114" y="802894"/>
                    <a:pt x="1025652" y="847471"/>
                    <a:pt x="758063" y="802894"/>
                  </a:cubicBezTo>
                  <a:cubicBezTo>
                    <a:pt x="713486" y="802894"/>
                    <a:pt x="668909" y="758317"/>
                    <a:pt x="624332" y="758317"/>
                  </a:cubicBezTo>
                  <a:cubicBezTo>
                    <a:pt x="579755" y="758317"/>
                    <a:pt x="535178" y="713740"/>
                    <a:pt x="535178" y="713740"/>
                  </a:cubicBezTo>
                  <a:cubicBezTo>
                    <a:pt x="401447" y="713740"/>
                    <a:pt x="267589" y="713740"/>
                    <a:pt x="133858" y="713740"/>
                  </a:cubicBezTo>
                  <a:cubicBezTo>
                    <a:pt x="44577" y="713613"/>
                    <a:pt x="0" y="669036"/>
                    <a:pt x="0" y="579882"/>
                  </a:cubicBezTo>
                  <a:cubicBezTo>
                    <a:pt x="0" y="446024"/>
                    <a:pt x="44577" y="401447"/>
                    <a:pt x="133731" y="401447"/>
                  </a:cubicBezTo>
                  <a:cubicBezTo>
                    <a:pt x="267462" y="446024"/>
                    <a:pt x="356743" y="401447"/>
                    <a:pt x="445897" y="401447"/>
                  </a:cubicBezTo>
                  <a:cubicBezTo>
                    <a:pt x="535051" y="401447"/>
                    <a:pt x="624205" y="446024"/>
                    <a:pt x="624205" y="356870"/>
                  </a:cubicBezTo>
                  <a:cubicBezTo>
                    <a:pt x="668782" y="312293"/>
                    <a:pt x="713359" y="312293"/>
                    <a:pt x="757936" y="312293"/>
                  </a:cubicBezTo>
                  <a:cubicBezTo>
                    <a:pt x="936244" y="312293"/>
                    <a:pt x="1114679" y="312293"/>
                    <a:pt x="1337691" y="312293"/>
                  </a:cubicBezTo>
                  <a:cubicBezTo>
                    <a:pt x="1515999" y="312293"/>
                    <a:pt x="1694434" y="223139"/>
                    <a:pt x="1828165" y="133858"/>
                  </a:cubicBezTo>
                  <a:cubicBezTo>
                    <a:pt x="1917446" y="89154"/>
                    <a:pt x="1962023" y="44577"/>
                    <a:pt x="200660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8158320" y="3386340"/>
            <a:ext cx="635580" cy="1540620"/>
            <a:chOff x="0" y="0"/>
            <a:chExt cx="847440" cy="20541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47471" cy="2054098"/>
            </a:xfrm>
            <a:custGeom>
              <a:avLst/>
              <a:gdLst/>
              <a:ahLst/>
              <a:cxnLst/>
              <a:rect l="l" t="t" r="r" b="b"/>
              <a:pathLst>
                <a:path w="847471" h="2054098">
                  <a:moveTo>
                    <a:pt x="847471" y="2054098"/>
                  </a:moveTo>
                  <a:cubicBezTo>
                    <a:pt x="669036" y="2054098"/>
                    <a:pt x="490601" y="2054098"/>
                    <a:pt x="356870" y="2054098"/>
                  </a:cubicBezTo>
                  <a:cubicBezTo>
                    <a:pt x="312293" y="2054098"/>
                    <a:pt x="223012" y="2009394"/>
                    <a:pt x="223012" y="2009394"/>
                  </a:cubicBezTo>
                  <a:cubicBezTo>
                    <a:pt x="89154" y="1830832"/>
                    <a:pt x="0" y="1652270"/>
                    <a:pt x="44577" y="1429004"/>
                  </a:cubicBezTo>
                  <a:cubicBezTo>
                    <a:pt x="44577" y="1205738"/>
                    <a:pt x="44577" y="982472"/>
                    <a:pt x="44577" y="803783"/>
                  </a:cubicBezTo>
                  <a:cubicBezTo>
                    <a:pt x="44577" y="759079"/>
                    <a:pt x="44577" y="669798"/>
                    <a:pt x="44577" y="669798"/>
                  </a:cubicBezTo>
                  <a:cubicBezTo>
                    <a:pt x="178435" y="625094"/>
                    <a:pt x="133731" y="491236"/>
                    <a:pt x="133731" y="401828"/>
                  </a:cubicBezTo>
                  <a:cubicBezTo>
                    <a:pt x="178308" y="312547"/>
                    <a:pt x="178308" y="267843"/>
                    <a:pt x="133731" y="178562"/>
                  </a:cubicBezTo>
                  <a:cubicBezTo>
                    <a:pt x="133858" y="89281"/>
                    <a:pt x="178435" y="0"/>
                    <a:pt x="312166" y="0"/>
                  </a:cubicBezTo>
                  <a:cubicBezTo>
                    <a:pt x="445897" y="0"/>
                    <a:pt x="446024" y="89281"/>
                    <a:pt x="446024" y="178562"/>
                  </a:cubicBezTo>
                  <a:cubicBezTo>
                    <a:pt x="446024" y="267843"/>
                    <a:pt x="446024" y="401828"/>
                    <a:pt x="446024" y="491109"/>
                  </a:cubicBezTo>
                  <a:cubicBezTo>
                    <a:pt x="446024" y="535813"/>
                    <a:pt x="401447" y="625094"/>
                    <a:pt x="535178" y="669671"/>
                  </a:cubicBezTo>
                  <a:cubicBezTo>
                    <a:pt x="535178" y="669671"/>
                    <a:pt x="579755" y="714375"/>
                    <a:pt x="579755" y="758952"/>
                  </a:cubicBezTo>
                  <a:cubicBezTo>
                    <a:pt x="579755" y="937514"/>
                    <a:pt x="579755" y="1116203"/>
                    <a:pt x="579755" y="1294765"/>
                  </a:cubicBezTo>
                  <a:cubicBezTo>
                    <a:pt x="535178" y="1473327"/>
                    <a:pt x="579755" y="1607312"/>
                    <a:pt x="713613" y="1786001"/>
                  </a:cubicBezTo>
                  <a:cubicBezTo>
                    <a:pt x="758190" y="1875282"/>
                    <a:pt x="802767" y="1964563"/>
                    <a:pt x="847471" y="20539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8927280" y="3386340"/>
            <a:ext cx="369360" cy="1540620"/>
            <a:chOff x="0" y="0"/>
            <a:chExt cx="492480" cy="20541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92506" cy="2054098"/>
            </a:xfrm>
            <a:custGeom>
              <a:avLst/>
              <a:gdLst/>
              <a:ahLst/>
              <a:cxnLst/>
              <a:rect l="l" t="t" r="r" b="b"/>
              <a:pathLst>
                <a:path w="492506" h="2054098">
                  <a:moveTo>
                    <a:pt x="402971" y="625221"/>
                  </a:moveTo>
                  <a:cubicBezTo>
                    <a:pt x="492506" y="625221"/>
                    <a:pt x="492506" y="714502"/>
                    <a:pt x="492506" y="803783"/>
                  </a:cubicBezTo>
                  <a:cubicBezTo>
                    <a:pt x="492506" y="1161034"/>
                    <a:pt x="492506" y="1562989"/>
                    <a:pt x="492506" y="1920113"/>
                  </a:cubicBezTo>
                  <a:cubicBezTo>
                    <a:pt x="492506" y="1964817"/>
                    <a:pt x="492506" y="2009394"/>
                    <a:pt x="492506" y="2054098"/>
                  </a:cubicBezTo>
                  <a:cubicBezTo>
                    <a:pt x="313436" y="2054098"/>
                    <a:pt x="179070" y="2054098"/>
                    <a:pt x="0" y="2054098"/>
                  </a:cubicBezTo>
                  <a:cubicBezTo>
                    <a:pt x="0" y="2009394"/>
                    <a:pt x="0" y="2009394"/>
                    <a:pt x="0" y="1964817"/>
                  </a:cubicBezTo>
                  <a:cubicBezTo>
                    <a:pt x="0" y="1562862"/>
                    <a:pt x="0" y="1161034"/>
                    <a:pt x="0" y="803783"/>
                  </a:cubicBezTo>
                  <a:cubicBezTo>
                    <a:pt x="0" y="714502"/>
                    <a:pt x="44831" y="669798"/>
                    <a:pt x="44831" y="625221"/>
                  </a:cubicBezTo>
                  <a:cubicBezTo>
                    <a:pt x="89662" y="580517"/>
                    <a:pt x="89662" y="580517"/>
                    <a:pt x="89662" y="535940"/>
                  </a:cubicBezTo>
                  <a:cubicBezTo>
                    <a:pt x="89662" y="401955"/>
                    <a:pt x="134493" y="267970"/>
                    <a:pt x="89662" y="133985"/>
                  </a:cubicBezTo>
                  <a:cubicBezTo>
                    <a:pt x="89535" y="44704"/>
                    <a:pt x="179070" y="0"/>
                    <a:pt x="268605" y="0"/>
                  </a:cubicBezTo>
                  <a:cubicBezTo>
                    <a:pt x="358140" y="0"/>
                    <a:pt x="402971" y="44704"/>
                    <a:pt x="402971" y="133985"/>
                  </a:cubicBezTo>
                  <a:cubicBezTo>
                    <a:pt x="402971" y="312547"/>
                    <a:pt x="402971" y="446532"/>
                    <a:pt x="402971" y="6252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0768140" y="5662440"/>
            <a:ext cx="1538460" cy="635580"/>
            <a:chOff x="0" y="0"/>
            <a:chExt cx="2051280" cy="847440"/>
          </a:xfrm>
        </p:grpSpPr>
        <p:sp>
          <p:nvSpPr>
            <p:cNvPr id="52" name="Freeform 52"/>
            <p:cNvSpPr/>
            <p:nvPr/>
          </p:nvSpPr>
          <p:spPr>
            <a:xfrm>
              <a:off x="-127" y="0"/>
              <a:ext cx="2051177" cy="847344"/>
            </a:xfrm>
            <a:custGeom>
              <a:avLst/>
              <a:gdLst/>
              <a:ahLst/>
              <a:cxnLst/>
              <a:rect l="l" t="t" r="r" b="b"/>
              <a:pathLst>
                <a:path w="2051177" h="847344">
                  <a:moveTo>
                    <a:pt x="127" y="802894"/>
                  </a:moveTo>
                  <a:cubicBezTo>
                    <a:pt x="127" y="624459"/>
                    <a:pt x="127" y="446024"/>
                    <a:pt x="127" y="267716"/>
                  </a:cubicBezTo>
                  <a:cubicBezTo>
                    <a:pt x="127" y="267716"/>
                    <a:pt x="127" y="223139"/>
                    <a:pt x="44704" y="223139"/>
                  </a:cubicBezTo>
                  <a:cubicBezTo>
                    <a:pt x="178562" y="133858"/>
                    <a:pt x="312293" y="44577"/>
                    <a:pt x="490601" y="0"/>
                  </a:cubicBezTo>
                  <a:cubicBezTo>
                    <a:pt x="758190" y="0"/>
                    <a:pt x="1025779" y="0"/>
                    <a:pt x="1293241" y="0"/>
                  </a:cubicBezTo>
                  <a:cubicBezTo>
                    <a:pt x="1337818" y="0"/>
                    <a:pt x="1382395" y="89154"/>
                    <a:pt x="1426972" y="89154"/>
                  </a:cubicBezTo>
                  <a:cubicBezTo>
                    <a:pt x="1471549" y="89154"/>
                    <a:pt x="1516126" y="133731"/>
                    <a:pt x="1516126" y="133731"/>
                  </a:cubicBezTo>
                  <a:cubicBezTo>
                    <a:pt x="1649857" y="133731"/>
                    <a:pt x="1783715" y="133731"/>
                    <a:pt x="1917446" y="133731"/>
                  </a:cubicBezTo>
                  <a:cubicBezTo>
                    <a:pt x="2051177" y="133731"/>
                    <a:pt x="2051177" y="178308"/>
                    <a:pt x="2051177" y="267589"/>
                  </a:cubicBezTo>
                  <a:cubicBezTo>
                    <a:pt x="2051177" y="356870"/>
                    <a:pt x="2006600" y="401447"/>
                    <a:pt x="1917446" y="401447"/>
                  </a:cubicBezTo>
                  <a:cubicBezTo>
                    <a:pt x="1828292" y="401447"/>
                    <a:pt x="1694434" y="401447"/>
                    <a:pt x="1560703" y="401447"/>
                  </a:cubicBezTo>
                  <a:cubicBezTo>
                    <a:pt x="1516126" y="401447"/>
                    <a:pt x="1426972" y="401447"/>
                    <a:pt x="1426972" y="490601"/>
                  </a:cubicBezTo>
                  <a:cubicBezTo>
                    <a:pt x="1426972" y="490601"/>
                    <a:pt x="1382395" y="535178"/>
                    <a:pt x="1337818" y="535178"/>
                  </a:cubicBezTo>
                  <a:cubicBezTo>
                    <a:pt x="1337818" y="535178"/>
                    <a:pt x="1293241" y="535178"/>
                    <a:pt x="1293241" y="535178"/>
                  </a:cubicBezTo>
                  <a:cubicBezTo>
                    <a:pt x="847344" y="535178"/>
                    <a:pt x="401320" y="490601"/>
                    <a:pt x="44577" y="847344"/>
                  </a:cubicBezTo>
                  <a:cubicBezTo>
                    <a:pt x="44577" y="847344"/>
                    <a:pt x="0" y="802767"/>
                    <a:pt x="0" y="80276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158320" y="8272260"/>
            <a:ext cx="635580" cy="1504980"/>
            <a:chOff x="0" y="0"/>
            <a:chExt cx="847440" cy="2006640"/>
          </a:xfrm>
        </p:grpSpPr>
        <p:sp>
          <p:nvSpPr>
            <p:cNvPr id="54" name="Freeform 54"/>
            <p:cNvSpPr/>
            <p:nvPr/>
          </p:nvSpPr>
          <p:spPr>
            <a:xfrm>
              <a:off x="127" y="0"/>
              <a:ext cx="847344" cy="2006600"/>
            </a:xfrm>
            <a:custGeom>
              <a:avLst/>
              <a:gdLst/>
              <a:ahLst/>
              <a:cxnLst/>
              <a:rect l="l" t="t" r="r" b="b"/>
              <a:pathLst>
                <a:path w="847344" h="2006600">
                  <a:moveTo>
                    <a:pt x="847344" y="0"/>
                  </a:moveTo>
                  <a:cubicBezTo>
                    <a:pt x="758063" y="133731"/>
                    <a:pt x="668909" y="267589"/>
                    <a:pt x="624332" y="401320"/>
                  </a:cubicBezTo>
                  <a:cubicBezTo>
                    <a:pt x="579755" y="445897"/>
                    <a:pt x="579755" y="535051"/>
                    <a:pt x="579755" y="624332"/>
                  </a:cubicBezTo>
                  <a:cubicBezTo>
                    <a:pt x="535178" y="847344"/>
                    <a:pt x="579755" y="1025652"/>
                    <a:pt x="579755" y="1248664"/>
                  </a:cubicBezTo>
                  <a:cubicBezTo>
                    <a:pt x="579755" y="1293241"/>
                    <a:pt x="579755" y="1382395"/>
                    <a:pt x="490601" y="1426972"/>
                  </a:cubicBezTo>
                  <a:cubicBezTo>
                    <a:pt x="446024" y="1426972"/>
                    <a:pt x="446024" y="1471549"/>
                    <a:pt x="446024" y="1516126"/>
                  </a:cubicBezTo>
                  <a:cubicBezTo>
                    <a:pt x="446024" y="1649857"/>
                    <a:pt x="446024" y="1783715"/>
                    <a:pt x="446024" y="1917446"/>
                  </a:cubicBezTo>
                  <a:cubicBezTo>
                    <a:pt x="446024" y="2006600"/>
                    <a:pt x="401447" y="2006600"/>
                    <a:pt x="312166" y="2006600"/>
                  </a:cubicBezTo>
                  <a:cubicBezTo>
                    <a:pt x="222885" y="2006600"/>
                    <a:pt x="133731" y="2006600"/>
                    <a:pt x="133731" y="1917446"/>
                  </a:cubicBezTo>
                  <a:cubicBezTo>
                    <a:pt x="178308" y="1783715"/>
                    <a:pt x="178308" y="1694434"/>
                    <a:pt x="133731" y="1560703"/>
                  </a:cubicBezTo>
                  <a:cubicBezTo>
                    <a:pt x="133731" y="1516126"/>
                    <a:pt x="178308" y="1426972"/>
                    <a:pt x="89154" y="1382395"/>
                  </a:cubicBezTo>
                  <a:cubicBezTo>
                    <a:pt x="44577" y="1382395"/>
                    <a:pt x="44577" y="1293241"/>
                    <a:pt x="44577" y="1248664"/>
                  </a:cubicBezTo>
                  <a:cubicBezTo>
                    <a:pt x="44577" y="981075"/>
                    <a:pt x="0" y="713613"/>
                    <a:pt x="44577" y="446024"/>
                  </a:cubicBezTo>
                  <a:cubicBezTo>
                    <a:pt x="44450" y="267589"/>
                    <a:pt x="178308" y="133731"/>
                    <a:pt x="222885" y="0"/>
                  </a:cubicBezTo>
                  <a:cubicBezTo>
                    <a:pt x="267462" y="0"/>
                    <a:pt x="267462" y="0"/>
                    <a:pt x="267462" y="0"/>
                  </a:cubicBezTo>
                  <a:cubicBezTo>
                    <a:pt x="445897" y="0"/>
                    <a:pt x="624332" y="0"/>
                    <a:pt x="84734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0768140" y="6398460"/>
            <a:ext cx="1538460" cy="402300"/>
            <a:chOff x="0" y="0"/>
            <a:chExt cx="2051280" cy="536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051304" cy="536448"/>
            </a:xfrm>
            <a:custGeom>
              <a:avLst/>
              <a:gdLst/>
              <a:ahLst/>
              <a:cxnLst/>
              <a:rect l="l" t="t" r="r" b="b"/>
              <a:pathLst>
                <a:path w="2051304" h="536448">
                  <a:moveTo>
                    <a:pt x="0" y="491744"/>
                  </a:moveTo>
                  <a:cubicBezTo>
                    <a:pt x="0" y="357632"/>
                    <a:pt x="0" y="178816"/>
                    <a:pt x="0" y="0"/>
                  </a:cubicBezTo>
                  <a:cubicBezTo>
                    <a:pt x="178435" y="0"/>
                    <a:pt x="356743" y="0"/>
                    <a:pt x="535178" y="0"/>
                  </a:cubicBezTo>
                  <a:cubicBezTo>
                    <a:pt x="758063" y="0"/>
                    <a:pt x="1025652" y="0"/>
                    <a:pt x="1248664" y="0"/>
                  </a:cubicBezTo>
                  <a:cubicBezTo>
                    <a:pt x="1337818" y="0"/>
                    <a:pt x="1427099" y="0"/>
                    <a:pt x="1427099" y="89408"/>
                  </a:cubicBezTo>
                  <a:cubicBezTo>
                    <a:pt x="1427099" y="89408"/>
                    <a:pt x="1516253" y="134112"/>
                    <a:pt x="1560830" y="134112"/>
                  </a:cubicBezTo>
                  <a:cubicBezTo>
                    <a:pt x="1649984" y="134112"/>
                    <a:pt x="1783842" y="134112"/>
                    <a:pt x="1917573" y="134112"/>
                  </a:cubicBezTo>
                  <a:cubicBezTo>
                    <a:pt x="2051304" y="134112"/>
                    <a:pt x="2051304" y="178816"/>
                    <a:pt x="2051304" y="268224"/>
                  </a:cubicBezTo>
                  <a:cubicBezTo>
                    <a:pt x="2051304" y="357632"/>
                    <a:pt x="2051304" y="402336"/>
                    <a:pt x="1917573" y="402336"/>
                  </a:cubicBezTo>
                  <a:cubicBezTo>
                    <a:pt x="1828419" y="402336"/>
                    <a:pt x="1739138" y="402336"/>
                    <a:pt x="1605407" y="402336"/>
                  </a:cubicBezTo>
                  <a:cubicBezTo>
                    <a:pt x="1560830" y="402336"/>
                    <a:pt x="1426972" y="357632"/>
                    <a:pt x="1382395" y="491744"/>
                  </a:cubicBezTo>
                  <a:cubicBezTo>
                    <a:pt x="1382395" y="491744"/>
                    <a:pt x="1337818" y="536448"/>
                    <a:pt x="1337818" y="536448"/>
                  </a:cubicBezTo>
                  <a:cubicBezTo>
                    <a:pt x="891921" y="536448"/>
                    <a:pt x="490601" y="536448"/>
                    <a:pt x="44577" y="536448"/>
                  </a:cubicBezTo>
                  <a:cubicBezTo>
                    <a:pt x="44577" y="536448"/>
                    <a:pt x="44577" y="536448"/>
                    <a:pt x="0" y="49174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8927280" y="8272260"/>
            <a:ext cx="402300" cy="1504980"/>
            <a:chOff x="0" y="0"/>
            <a:chExt cx="536400" cy="20066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536448" cy="2006600"/>
            </a:xfrm>
            <a:custGeom>
              <a:avLst/>
              <a:gdLst/>
              <a:ahLst/>
              <a:cxnLst/>
              <a:rect l="l" t="t" r="r" b="b"/>
              <a:pathLst>
                <a:path w="536448" h="2006600">
                  <a:moveTo>
                    <a:pt x="0" y="0"/>
                  </a:moveTo>
                  <a:cubicBezTo>
                    <a:pt x="178816" y="0"/>
                    <a:pt x="312928" y="0"/>
                    <a:pt x="491744" y="0"/>
                  </a:cubicBezTo>
                  <a:cubicBezTo>
                    <a:pt x="491744" y="44577"/>
                    <a:pt x="491744" y="133731"/>
                    <a:pt x="491744" y="223012"/>
                  </a:cubicBezTo>
                  <a:cubicBezTo>
                    <a:pt x="491744" y="535178"/>
                    <a:pt x="491744" y="891921"/>
                    <a:pt x="491744" y="1248664"/>
                  </a:cubicBezTo>
                  <a:cubicBezTo>
                    <a:pt x="491744" y="1293241"/>
                    <a:pt x="536448" y="1382395"/>
                    <a:pt x="402336" y="1426972"/>
                  </a:cubicBezTo>
                  <a:cubicBezTo>
                    <a:pt x="402336" y="1426972"/>
                    <a:pt x="402336" y="1471549"/>
                    <a:pt x="402336" y="1516126"/>
                  </a:cubicBezTo>
                  <a:cubicBezTo>
                    <a:pt x="402336" y="1649857"/>
                    <a:pt x="402336" y="1783715"/>
                    <a:pt x="402336" y="1917446"/>
                  </a:cubicBezTo>
                  <a:cubicBezTo>
                    <a:pt x="402336" y="2006600"/>
                    <a:pt x="312928" y="2006600"/>
                    <a:pt x="223520" y="2006600"/>
                  </a:cubicBezTo>
                  <a:cubicBezTo>
                    <a:pt x="134112" y="2006600"/>
                    <a:pt x="89408" y="2006600"/>
                    <a:pt x="89408" y="1917446"/>
                  </a:cubicBezTo>
                  <a:cubicBezTo>
                    <a:pt x="89408" y="1783715"/>
                    <a:pt x="89408" y="1694434"/>
                    <a:pt x="89408" y="1605280"/>
                  </a:cubicBezTo>
                  <a:cubicBezTo>
                    <a:pt x="89408" y="1516126"/>
                    <a:pt x="134112" y="1426972"/>
                    <a:pt x="0" y="1382395"/>
                  </a:cubicBezTo>
                  <a:cubicBezTo>
                    <a:pt x="0" y="1382395"/>
                    <a:pt x="0" y="1337818"/>
                    <a:pt x="0" y="1293241"/>
                  </a:cubicBezTo>
                  <a:cubicBezTo>
                    <a:pt x="0" y="1070229"/>
                    <a:pt x="0" y="802640"/>
                    <a:pt x="0" y="535051"/>
                  </a:cubicBezTo>
                  <a:cubicBezTo>
                    <a:pt x="0" y="356743"/>
                    <a:pt x="0" y="178308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917320" y="5662440"/>
            <a:ext cx="1538460" cy="602640"/>
            <a:chOff x="0" y="0"/>
            <a:chExt cx="2051280" cy="8035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051304" cy="803529"/>
            </a:xfrm>
            <a:custGeom>
              <a:avLst/>
              <a:gdLst/>
              <a:ahLst/>
              <a:cxnLst/>
              <a:rect l="l" t="t" r="r" b="b"/>
              <a:pathLst>
                <a:path w="2051304" h="803529">
                  <a:moveTo>
                    <a:pt x="2051304" y="803529"/>
                  </a:moveTo>
                  <a:cubicBezTo>
                    <a:pt x="1962150" y="758952"/>
                    <a:pt x="1917573" y="758952"/>
                    <a:pt x="1872869" y="714248"/>
                  </a:cubicBezTo>
                  <a:cubicBezTo>
                    <a:pt x="1605280" y="491109"/>
                    <a:pt x="1248537" y="535686"/>
                    <a:pt x="936371" y="535686"/>
                  </a:cubicBezTo>
                  <a:cubicBezTo>
                    <a:pt x="847217" y="535686"/>
                    <a:pt x="668782" y="624967"/>
                    <a:pt x="579628" y="401828"/>
                  </a:cubicBezTo>
                  <a:cubicBezTo>
                    <a:pt x="579628" y="401828"/>
                    <a:pt x="535051" y="401828"/>
                    <a:pt x="490474" y="401828"/>
                  </a:cubicBezTo>
                  <a:cubicBezTo>
                    <a:pt x="401320" y="401828"/>
                    <a:pt x="267462" y="401828"/>
                    <a:pt x="133731" y="401828"/>
                  </a:cubicBezTo>
                  <a:cubicBezTo>
                    <a:pt x="44577" y="401701"/>
                    <a:pt x="0" y="401701"/>
                    <a:pt x="0" y="267843"/>
                  </a:cubicBezTo>
                  <a:cubicBezTo>
                    <a:pt x="0" y="178562"/>
                    <a:pt x="0" y="133985"/>
                    <a:pt x="133731" y="133985"/>
                  </a:cubicBezTo>
                  <a:cubicBezTo>
                    <a:pt x="222885" y="133985"/>
                    <a:pt x="356743" y="133985"/>
                    <a:pt x="445897" y="133985"/>
                  </a:cubicBezTo>
                  <a:cubicBezTo>
                    <a:pt x="535051" y="133985"/>
                    <a:pt x="624332" y="133985"/>
                    <a:pt x="624332" y="44704"/>
                  </a:cubicBezTo>
                  <a:cubicBezTo>
                    <a:pt x="668909" y="44577"/>
                    <a:pt x="713486" y="0"/>
                    <a:pt x="758063" y="0"/>
                  </a:cubicBezTo>
                  <a:cubicBezTo>
                    <a:pt x="1025652" y="0"/>
                    <a:pt x="1337818" y="0"/>
                    <a:pt x="1605280" y="0"/>
                  </a:cubicBezTo>
                  <a:cubicBezTo>
                    <a:pt x="1739011" y="44577"/>
                    <a:pt x="1872869" y="133858"/>
                    <a:pt x="2006600" y="223139"/>
                  </a:cubicBezTo>
                  <a:cubicBezTo>
                    <a:pt x="2051177" y="223139"/>
                    <a:pt x="2051177" y="223139"/>
                    <a:pt x="2051177" y="267716"/>
                  </a:cubicBezTo>
                  <a:cubicBezTo>
                    <a:pt x="2051177" y="446278"/>
                    <a:pt x="2051177" y="624840"/>
                    <a:pt x="2051177" y="803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5917320" y="6398460"/>
            <a:ext cx="1538460" cy="402300"/>
            <a:chOff x="0" y="0"/>
            <a:chExt cx="2051280" cy="536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051304" cy="536448"/>
            </a:xfrm>
            <a:custGeom>
              <a:avLst/>
              <a:gdLst/>
              <a:ahLst/>
              <a:cxnLst/>
              <a:rect l="l" t="t" r="r" b="b"/>
              <a:pathLst>
                <a:path w="2051304" h="536448">
                  <a:moveTo>
                    <a:pt x="1694561" y="491744"/>
                  </a:moveTo>
                  <a:cubicBezTo>
                    <a:pt x="1382395" y="491744"/>
                    <a:pt x="1070229" y="491744"/>
                    <a:pt x="758063" y="491744"/>
                  </a:cubicBezTo>
                  <a:cubicBezTo>
                    <a:pt x="713486" y="491744"/>
                    <a:pt x="668909" y="447040"/>
                    <a:pt x="624332" y="447040"/>
                  </a:cubicBezTo>
                  <a:cubicBezTo>
                    <a:pt x="579755" y="447040"/>
                    <a:pt x="535178" y="402336"/>
                    <a:pt x="535178" y="402336"/>
                  </a:cubicBezTo>
                  <a:cubicBezTo>
                    <a:pt x="401447" y="402336"/>
                    <a:pt x="267589" y="402336"/>
                    <a:pt x="133858" y="402336"/>
                  </a:cubicBezTo>
                  <a:cubicBezTo>
                    <a:pt x="127" y="402336"/>
                    <a:pt x="0" y="357632"/>
                    <a:pt x="0" y="268224"/>
                  </a:cubicBezTo>
                  <a:cubicBezTo>
                    <a:pt x="0" y="178816"/>
                    <a:pt x="0" y="134112"/>
                    <a:pt x="133731" y="134112"/>
                  </a:cubicBezTo>
                  <a:cubicBezTo>
                    <a:pt x="222885" y="134112"/>
                    <a:pt x="356743" y="134112"/>
                    <a:pt x="445897" y="134112"/>
                  </a:cubicBezTo>
                  <a:cubicBezTo>
                    <a:pt x="535051" y="134112"/>
                    <a:pt x="624332" y="134112"/>
                    <a:pt x="624332" y="44704"/>
                  </a:cubicBezTo>
                  <a:cubicBezTo>
                    <a:pt x="668909" y="0"/>
                    <a:pt x="713486" y="0"/>
                    <a:pt x="758063" y="0"/>
                  </a:cubicBezTo>
                  <a:cubicBezTo>
                    <a:pt x="1114806" y="0"/>
                    <a:pt x="1516126" y="0"/>
                    <a:pt x="1872869" y="0"/>
                  </a:cubicBezTo>
                  <a:cubicBezTo>
                    <a:pt x="2051304" y="0"/>
                    <a:pt x="2051304" y="0"/>
                    <a:pt x="2051304" y="178816"/>
                  </a:cubicBezTo>
                  <a:cubicBezTo>
                    <a:pt x="2051304" y="536448"/>
                    <a:pt x="2051304" y="536448"/>
                    <a:pt x="1694561" y="49174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42649" y="58759"/>
            <a:ext cx="1780920" cy="1769580"/>
            <a:chOff x="0" y="0"/>
            <a:chExt cx="2374560" cy="23594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 rot="5400000">
            <a:off x="16470101" y="58746"/>
            <a:ext cx="1780920" cy="1769580"/>
            <a:chOff x="0" y="0"/>
            <a:chExt cx="2374560" cy="23594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 rot="-5400000">
            <a:off x="118894" y="8511756"/>
            <a:ext cx="1780920" cy="1769580"/>
            <a:chOff x="0" y="0"/>
            <a:chExt cx="2374560" cy="23594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 rot="-10800000">
            <a:off x="16397081" y="8460711"/>
            <a:ext cx="1780920" cy="1769580"/>
            <a:chOff x="0" y="0"/>
            <a:chExt cx="2374560" cy="235944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3569</Words>
  <Application>Microsoft Office PowerPoint</Application>
  <PresentationFormat>Custom</PresentationFormat>
  <Paragraphs>307</Paragraphs>
  <Slides>44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8" baseType="lpstr">
      <vt:lpstr>Calibri</vt:lpstr>
      <vt:lpstr>Didact Gothic</vt:lpstr>
      <vt:lpstr>Lato Black</vt:lpstr>
      <vt:lpstr>Open Sans Bold</vt:lpstr>
      <vt:lpstr>Roboto Medium</vt:lpstr>
      <vt:lpstr>Arimo Light</vt:lpstr>
      <vt:lpstr>Arimo</vt:lpstr>
      <vt:lpstr>Open Sans Light</vt:lpstr>
      <vt:lpstr>Lato</vt:lpstr>
      <vt:lpstr>Montserrat Bold</vt:lpstr>
      <vt:lpstr>Amatic SC</vt:lpstr>
      <vt:lpstr>Montserrat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2023-12-06T20:18:34Z</dcterms:created>
  <dcterms:modified xsi:type="dcterms:W3CDTF">2024-01-02T07:42:14Z</dcterms:modified>
  <dc:identifier/>
</cp:coreProperties>
</file>