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1" r:id="rId4"/>
    <p:sldId id="265" r:id="rId5"/>
    <p:sldId id="266" r:id="rId6"/>
    <p:sldId id="273" r:id="rId7"/>
    <p:sldId id="274" r:id="rId8"/>
    <p:sldId id="276" r:id="rId9"/>
    <p:sldId id="282" r:id="rId10"/>
    <p:sldId id="286" r:id="rId11"/>
  </p:sldIdLst>
  <p:sldSz cx="18288000" cy="10287000"/>
  <p:notesSz cx="6858000" cy="9144000"/>
  <p:embeddedFontLst>
    <p:embeddedFont>
      <p:font typeface="Arimo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590" autoAdjust="0"/>
  </p:normalViewPr>
  <p:slideViewPr>
    <p:cSldViewPr>
      <p:cViewPr varScale="1">
        <p:scale>
          <a:sx n="38" d="100"/>
          <a:sy n="38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13.01.2024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28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0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9069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7900" y="207900"/>
            <a:ext cx="17789220" cy="9795060"/>
          </a:xfrm>
          <a:custGeom>
            <a:avLst/>
            <a:gdLst/>
            <a:ahLst/>
            <a:cxnLst/>
            <a:rect l="l" t="t" r="r" b="b"/>
            <a:pathLst>
              <a:path w="17789220" h="9795060">
                <a:moveTo>
                  <a:pt x="0" y="0"/>
                </a:moveTo>
                <a:lnTo>
                  <a:pt x="17789220" y="0"/>
                </a:lnTo>
                <a:lnTo>
                  <a:pt x="17789220" y="9795060"/>
                </a:lnTo>
                <a:lnTo>
                  <a:pt x="0" y="97950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481040" y="5235705"/>
            <a:ext cx="7196220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fa-IR" sz="8100" spc="-1" dirty="0">
                <a:solidFill>
                  <a:srgbClr val="FFFFFF"/>
                </a:solidFill>
                <a:latin typeface="Arimo"/>
                <a:cs typeface="B Nazanin" panose="00000700000000000000" pitchFamily="2" charset="-78"/>
              </a:rPr>
              <a:t> تم: سخت افزار</a:t>
            </a:r>
            <a:endParaRPr lang="en-US" sz="8100" spc="-1" dirty="0">
              <a:solidFill>
                <a:srgbClr val="FFFFFF"/>
              </a:solidFill>
              <a:latin typeface="Arimo"/>
              <a:cs typeface="B Nazanin" panose="000007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823896" y="7465213"/>
            <a:ext cx="6242399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000" spc="-55" dirty="0">
                <a:solidFill>
                  <a:srgbClr val="FFFFFF"/>
                </a:solidFill>
                <a:latin typeface="Open Sans"/>
                <a:cs typeface="B Nazanin" panose="000007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2000" spc="-55" dirty="0">
              <a:solidFill>
                <a:srgbClr val="FFFFFF"/>
              </a:solidFill>
              <a:latin typeface="Open Sans"/>
              <a:cs typeface="B Nazanin" panose="00000700000000000000" pitchFamily="2" charset="-78"/>
            </a:endParaRPr>
          </a:p>
        </p:txBody>
      </p:sp>
      <p:sp>
        <p:nvSpPr>
          <p:cNvPr id="7" name="AutoShape 7"/>
          <p:cNvSpPr/>
          <p:nvPr/>
        </p:nvSpPr>
        <p:spPr>
          <a:xfrm rot="5396574">
            <a:off x="4494417" y="5143770"/>
            <a:ext cx="1029726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10789038">
            <a:off x="-4885" y="9992970"/>
            <a:ext cx="965308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5396574">
            <a:off x="4896177" y="5143770"/>
            <a:ext cx="1029726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rot="-10789038">
            <a:off x="-4885" y="218430"/>
            <a:ext cx="965308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-20421" y="355474"/>
            <a:ext cx="6563700" cy="6661440"/>
            <a:chOff x="0" y="0"/>
            <a:chExt cx="8751600" cy="88819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751570" cy="8881872"/>
            </a:xfrm>
            <a:custGeom>
              <a:avLst/>
              <a:gdLst/>
              <a:ahLst/>
              <a:cxnLst/>
              <a:rect l="l" t="t" r="r" b="b"/>
              <a:pathLst>
                <a:path w="8751570" h="8881872">
                  <a:moveTo>
                    <a:pt x="0" y="0"/>
                  </a:moveTo>
                  <a:lnTo>
                    <a:pt x="4375785" y="0"/>
                  </a:lnTo>
                  <a:lnTo>
                    <a:pt x="8751570" y="4440936"/>
                  </a:lnTo>
                  <a:lnTo>
                    <a:pt x="4375785" y="8881872"/>
                  </a:lnTo>
                  <a:lnTo>
                    <a:pt x="0" y="8881872"/>
                  </a:lnTo>
                  <a:close/>
                </a:path>
              </a:pathLst>
            </a:custGeom>
            <a:solidFill>
              <a:srgbClr val="1FFBF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950470" y="469530"/>
            <a:ext cx="4729860" cy="4729860"/>
            <a:chOff x="0" y="0"/>
            <a:chExt cx="6306480" cy="6306480"/>
          </a:xfrm>
        </p:grpSpPr>
        <p:sp>
          <p:nvSpPr>
            <p:cNvPr id="14" name="Freeform 14"/>
            <p:cNvSpPr/>
            <p:nvPr/>
          </p:nvSpPr>
          <p:spPr>
            <a:xfrm>
              <a:off x="12573" y="12573"/>
              <a:ext cx="6281293" cy="6281293"/>
            </a:xfrm>
            <a:custGeom>
              <a:avLst/>
              <a:gdLst/>
              <a:ahLst/>
              <a:cxnLst/>
              <a:rect l="l" t="t" r="r" b="b"/>
              <a:pathLst>
                <a:path w="6281293" h="6281293">
                  <a:moveTo>
                    <a:pt x="0" y="3140710"/>
                  </a:moveTo>
                  <a:lnTo>
                    <a:pt x="3140710" y="0"/>
                  </a:lnTo>
                  <a:lnTo>
                    <a:pt x="6281293" y="3140710"/>
                  </a:lnTo>
                  <a:lnTo>
                    <a:pt x="3140710" y="6281293"/>
                  </a:lnTo>
                  <a:close/>
                </a:path>
              </a:pathLst>
            </a:custGeom>
            <a:solidFill>
              <a:srgbClr val="1FFBF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-1270"/>
              <a:ext cx="6306439" cy="6308979"/>
            </a:xfrm>
            <a:custGeom>
              <a:avLst/>
              <a:gdLst/>
              <a:ahLst/>
              <a:cxnLst/>
              <a:rect l="l" t="t" r="r" b="b"/>
              <a:pathLst>
                <a:path w="6306439" h="6308979">
                  <a:moveTo>
                    <a:pt x="3683" y="3145663"/>
                  </a:moveTo>
                  <a:lnTo>
                    <a:pt x="3144393" y="4953"/>
                  </a:lnTo>
                  <a:cubicBezTo>
                    <a:pt x="3149346" y="0"/>
                    <a:pt x="3157347" y="0"/>
                    <a:pt x="3162173" y="4953"/>
                  </a:cubicBezTo>
                  <a:lnTo>
                    <a:pt x="6302756" y="3145663"/>
                  </a:lnTo>
                  <a:cubicBezTo>
                    <a:pt x="6305169" y="3148076"/>
                    <a:pt x="6306439" y="3151251"/>
                    <a:pt x="6306439" y="3154553"/>
                  </a:cubicBezTo>
                  <a:cubicBezTo>
                    <a:pt x="6306439" y="3157855"/>
                    <a:pt x="6305169" y="3161157"/>
                    <a:pt x="6302756" y="3163443"/>
                  </a:cubicBezTo>
                  <a:lnTo>
                    <a:pt x="3162173" y="6304026"/>
                  </a:lnTo>
                  <a:cubicBezTo>
                    <a:pt x="3157220" y="6308979"/>
                    <a:pt x="3149219" y="6308979"/>
                    <a:pt x="3144393" y="6304026"/>
                  </a:cubicBezTo>
                  <a:lnTo>
                    <a:pt x="3683" y="3163443"/>
                  </a:lnTo>
                  <a:cubicBezTo>
                    <a:pt x="1270" y="3161030"/>
                    <a:pt x="0" y="3157855"/>
                    <a:pt x="0" y="3154553"/>
                  </a:cubicBezTo>
                  <a:cubicBezTo>
                    <a:pt x="0" y="3151251"/>
                    <a:pt x="1270" y="3147949"/>
                    <a:pt x="3683" y="3145663"/>
                  </a:cubicBezTo>
                  <a:moveTo>
                    <a:pt x="21463" y="3163443"/>
                  </a:moveTo>
                  <a:lnTo>
                    <a:pt x="12573" y="3154553"/>
                  </a:lnTo>
                  <a:lnTo>
                    <a:pt x="21463" y="3145663"/>
                  </a:lnTo>
                  <a:lnTo>
                    <a:pt x="3162173" y="6286246"/>
                  </a:lnTo>
                  <a:lnTo>
                    <a:pt x="3153283" y="6295136"/>
                  </a:lnTo>
                  <a:lnTo>
                    <a:pt x="3144393" y="6286246"/>
                  </a:lnTo>
                  <a:lnTo>
                    <a:pt x="6284976" y="3145663"/>
                  </a:lnTo>
                  <a:lnTo>
                    <a:pt x="6293866" y="3154553"/>
                  </a:lnTo>
                  <a:lnTo>
                    <a:pt x="6284976" y="3163443"/>
                  </a:lnTo>
                  <a:lnTo>
                    <a:pt x="3144393" y="22733"/>
                  </a:lnTo>
                  <a:lnTo>
                    <a:pt x="3153283" y="13843"/>
                  </a:lnTo>
                  <a:lnTo>
                    <a:pt x="3162173" y="22733"/>
                  </a:lnTo>
                  <a:lnTo>
                    <a:pt x="21463" y="3163443"/>
                  </a:lnTo>
                  <a:close/>
                </a:path>
              </a:pathLst>
            </a:custGeom>
            <a:solidFill>
              <a:srgbClr val="14B9BA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2703140" y="1475265"/>
            <a:ext cx="3681720" cy="2718360"/>
          </a:xfrm>
          <a:custGeom>
            <a:avLst/>
            <a:gdLst/>
            <a:ahLst/>
            <a:cxnLst/>
            <a:rect l="l" t="t" r="r" b="b"/>
            <a:pathLst>
              <a:path w="3681720" h="2718360">
                <a:moveTo>
                  <a:pt x="0" y="0"/>
                </a:moveTo>
                <a:lnTo>
                  <a:pt x="3681720" y="0"/>
                </a:lnTo>
                <a:lnTo>
                  <a:pt x="3681720" y="2718360"/>
                </a:lnTo>
                <a:lnTo>
                  <a:pt x="0" y="27183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9" r="-129"/>
            </a:stretch>
          </a:blipFill>
        </p:spPr>
      </p:sp>
      <p:sp>
        <p:nvSpPr>
          <p:cNvPr id="17" name="AutoShape 17"/>
          <p:cNvSpPr/>
          <p:nvPr/>
        </p:nvSpPr>
        <p:spPr>
          <a:xfrm rot="5396574">
            <a:off x="2755617" y="5190210"/>
            <a:ext cx="1029726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5396574">
            <a:off x="-4216323" y="5143770"/>
            <a:ext cx="10297265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47260">
            <a:off x="-44757" y="3080430"/>
            <a:ext cx="10095174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47444">
            <a:off x="-44761" y="7745760"/>
            <a:ext cx="10095181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155960" y="115850"/>
            <a:ext cx="5307120" cy="7014060"/>
          </a:xfrm>
          <a:custGeom>
            <a:avLst/>
            <a:gdLst/>
            <a:ahLst/>
            <a:cxnLst/>
            <a:rect l="l" t="t" r="r" b="b"/>
            <a:pathLst>
              <a:path w="5307120" h="7014060">
                <a:moveTo>
                  <a:pt x="0" y="0"/>
                </a:moveTo>
                <a:lnTo>
                  <a:pt x="5307120" y="0"/>
                </a:lnTo>
                <a:lnTo>
                  <a:pt x="5307120" y="7014060"/>
                </a:lnTo>
                <a:lnTo>
                  <a:pt x="0" y="70140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8" r="-98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4736429" y="1712816"/>
            <a:ext cx="2986740" cy="3988440"/>
            <a:chOff x="0" y="0"/>
            <a:chExt cx="3982320" cy="53179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982339" cy="5317871"/>
            </a:xfrm>
            <a:custGeom>
              <a:avLst/>
              <a:gdLst/>
              <a:ahLst/>
              <a:cxnLst/>
              <a:rect l="l" t="t" r="r" b="b"/>
              <a:pathLst>
                <a:path w="3982339" h="5317871">
                  <a:moveTo>
                    <a:pt x="0" y="0"/>
                  </a:moveTo>
                  <a:lnTo>
                    <a:pt x="1991106" y="0"/>
                  </a:lnTo>
                  <a:lnTo>
                    <a:pt x="3982339" y="2658872"/>
                  </a:lnTo>
                  <a:lnTo>
                    <a:pt x="1991106" y="5317871"/>
                  </a:lnTo>
                  <a:lnTo>
                    <a:pt x="0" y="5317871"/>
                  </a:lnTo>
                  <a:lnTo>
                    <a:pt x="1991106" y="2658872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29" name="TextBox 4">
            <a:extLst>
              <a:ext uri="{FF2B5EF4-FFF2-40B4-BE49-F238E27FC236}">
                <a16:creationId xmlns:a16="http://schemas.microsoft.com/office/drawing/2014/main" id="{24C43F84-C564-90B7-B93D-053245E63040}"/>
              </a:ext>
            </a:extLst>
          </p:cNvPr>
          <p:cNvSpPr txBox="1"/>
          <p:nvPr/>
        </p:nvSpPr>
        <p:spPr>
          <a:xfrm>
            <a:off x="497707" y="8283210"/>
            <a:ext cx="9150473" cy="11637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fa-IR" sz="5400" spc="-1" dirty="0">
                <a:solidFill>
                  <a:srgbClr val="FFFFFF"/>
                </a:solidFill>
                <a:latin typeface="Arimo"/>
                <a:cs typeface="B Nazanin" panose="00000700000000000000" pitchFamily="2" charset="-78"/>
              </a:rPr>
              <a:t>قالب پاورپوینت مهندسی کامپیوتر</a:t>
            </a:r>
            <a:endParaRPr lang="en-US" sz="5400" spc="-1" dirty="0">
              <a:solidFill>
                <a:srgbClr val="FFFFFF"/>
              </a:solidFill>
              <a:latin typeface="Arimo"/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4800" y="381510"/>
            <a:ext cx="3322260" cy="579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374"/>
              </a:lnSpc>
            </a:pPr>
            <a:r>
              <a:rPr lang="fa-IR" sz="4050" spc="58" dirty="0">
                <a:solidFill>
                  <a:srgbClr val="0070C0"/>
                </a:solidFill>
                <a:latin typeface="Montserrat Bold"/>
                <a:cs typeface="B Nazanin" panose="00000400000000000000" pitchFamily="2" charset="-78"/>
              </a:rPr>
              <a:t>منابع</a:t>
            </a:r>
            <a:endParaRPr lang="en-US" sz="4050" spc="58" dirty="0">
              <a:solidFill>
                <a:srgbClr val="0070C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05140" y="1402920"/>
            <a:ext cx="8145900" cy="8198280"/>
          </a:xfrm>
          <a:custGeom>
            <a:avLst/>
            <a:gdLst/>
            <a:ahLst/>
            <a:cxnLst/>
            <a:rect l="l" t="t" r="r" b="b"/>
            <a:pathLst>
              <a:path w="8145900" h="8198280">
                <a:moveTo>
                  <a:pt x="0" y="0"/>
                </a:moveTo>
                <a:lnTo>
                  <a:pt x="8145900" y="0"/>
                </a:lnTo>
                <a:lnTo>
                  <a:pt x="8145900" y="8198280"/>
                </a:lnTo>
                <a:lnTo>
                  <a:pt x="0" y="8198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" r="-2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261540" y="1462860"/>
            <a:ext cx="2535840" cy="3478140"/>
            <a:chOff x="0" y="0"/>
            <a:chExt cx="3381120" cy="4637520"/>
          </a:xfrm>
        </p:grpSpPr>
        <p:sp>
          <p:nvSpPr>
            <p:cNvPr id="5" name="Freeform 5"/>
            <p:cNvSpPr/>
            <p:nvPr/>
          </p:nvSpPr>
          <p:spPr>
            <a:xfrm>
              <a:off x="-381" y="0"/>
              <a:ext cx="3381629" cy="4637532"/>
            </a:xfrm>
            <a:custGeom>
              <a:avLst/>
              <a:gdLst/>
              <a:ahLst/>
              <a:cxnLst/>
              <a:rect l="l" t="t" r="r" b="b"/>
              <a:pathLst>
                <a:path w="3381629" h="4637532">
                  <a:moveTo>
                    <a:pt x="1651" y="2490851"/>
                  </a:moveTo>
                  <a:cubicBezTo>
                    <a:pt x="1651" y="1862455"/>
                    <a:pt x="2921" y="1234059"/>
                    <a:pt x="381" y="605536"/>
                  </a:cubicBezTo>
                  <a:cubicBezTo>
                    <a:pt x="0" y="513207"/>
                    <a:pt x="21590" y="436880"/>
                    <a:pt x="84455" y="367157"/>
                  </a:cubicBezTo>
                  <a:cubicBezTo>
                    <a:pt x="170815" y="271399"/>
                    <a:pt x="250952" y="169672"/>
                    <a:pt x="330581" y="68072"/>
                  </a:cubicBezTo>
                  <a:cubicBezTo>
                    <a:pt x="368808" y="19431"/>
                    <a:pt x="413639" y="0"/>
                    <a:pt x="474599" y="0"/>
                  </a:cubicBezTo>
                  <a:cubicBezTo>
                    <a:pt x="1256665" y="1016"/>
                    <a:pt x="2038731" y="889"/>
                    <a:pt x="2820797" y="0"/>
                  </a:cubicBezTo>
                  <a:cubicBezTo>
                    <a:pt x="2876550" y="0"/>
                    <a:pt x="2921762" y="15113"/>
                    <a:pt x="2961640" y="55118"/>
                  </a:cubicBezTo>
                  <a:cubicBezTo>
                    <a:pt x="3075051" y="168656"/>
                    <a:pt x="3189224" y="281813"/>
                    <a:pt x="3305937" y="392303"/>
                  </a:cubicBezTo>
                  <a:cubicBezTo>
                    <a:pt x="3370961" y="453644"/>
                    <a:pt x="3381629" y="528701"/>
                    <a:pt x="3381629" y="611886"/>
                  </a:cubicBezTo>
                  <a:cubicBezTo>
                    <a:pt x="3380740" y="1362456"/>
                    <a:pt x="3381248" y="2113153"/>
                    <a:pt x="3381248" y="2863723"/>
                  </a:cubicBezTo>
                  <a:cubicBezTo>
                    <a:pt x="3381248" y="3363087"/>
                    <a:pt x="3381248" y="3862197"/>
                    <a:pt x="3381248" y="4361561"/>
                  </a:cubicBezTo>
                  <a:cubicBezTo>
                    <a:pt x="3381248" y="4579747"/>
                    <a:pt x="3324860" y="4637278"/>
                    <a:pt x="3110738" y="4637532"/>
                  </a:cubicBezTo>
                  <a:cubicBezTo>
                    <a:pt x="2164588" y="4637532"/>
                    <a:pt x="1218438" y="4637532"/>
                    <a:pt x="272415" y="4637532"/>
                  </a:cubicBezTo>
                  <a:cubicBezTo>
                    <a:pt x="51943" y="4637532"/>
                    <a:pt x="1905" y="4586859"/>
                    <a:pt x="1905" y="4366006"/>
                  </a:cubicBezTo>
                  <a:cubicBezTo>
                    <a:pt x="1905" y="3741166"/>
                    <a:pt x="1905" y="3116072"/>
                    <a:pt x="1905" y="2491232"/>
                  </a:cubicBezTo>
                  <a:close/>
                  <a:moveTo>
                    <a:pt x="2057146" y="2495677"/>
                  </a:moveTo>
                  <a:cubicBezTo>
                    <a:pt x="2057146" y="1916049"/>
                    <a:pt x="2057146" y="1336294"/>
                    <a:pt x="2057146" y="756666"/>
                  </a:cubicBezTo>
                  <a:cubicBezTo>
                    <a:pt x="2057146" y="619633"/>
                    <a:pt x="2056511" y="619252"/>
                    <a:pt x="1916176" y="619252"/>
                  </a:cubicBezTo>
                  <a:cubicBezTo>
                    <a:pt x="1409700" y="619252"/>
                    <a:pt x="903351" y="621792"/>
                    <a:pt x="397129" y="616966"/>
                  </a:cubicBezTo>
                  <a:cubicBezTo>
                    <a:pt x="289687" y="615950"/>
                    <a:pt x="260858" y="651510"/>
                    <a:pt x="261366" y="755650"/>
                  </a:cubicBezTo>
                  <a:cubicBezTo>
                    <a:pt x="264541" y="1915033"/>
                    <a:pt x="264541" y="3074543"/>
                    <a:pt x="261366" y="4233926"/>
                  </a:cubicBezTo>
                  <a:cubicBezTo>
                    <a:pt x="261112" y="4337431"/>
                    <a:pt x="296545" y="4363466"/>
                    <a:pt x="394462" y="4362831"/>
                  </a:cubicBezTo>
                  <a:cubicBezTo>
                    <a:pt x="904240" y="4358894"/>
                    <a:pt x="1414145" y="4358259"/>
                    <a:pt x="1923923" y="4363212"/>
                  </a:cubicBezTo>
                  <a:cubicBezTo>
                    <a:pt x="2031873" y="4364228"/>
                    <a:pt x="2059940" y="4328668"/>
                    <a:pt x="2059051" y="4224655"/>
                  </a:cubicBezTo>
                  <a:cubicBezTo>
                    <a:pt x="2054606" y="3648456"/>
                    <a:pt x="2056892" y="3072130"/>
                    <a:pt x="2057146" y="2496058"/>
                  </a:cubicBezTo>
                  <a:close/>
                  <a:moveTo>
                    <a:pt x="2207387" y="1608455"/>
                  </a:moveTo>
                  <a:cubicBezTo>
                    <a:pt x="2225675" y="1592961"/>
                    <a:pt x="2233422" y="1589405"/>
                    <a:pt x="2235073" y="1584198"/>
                  </a:cubicBezTo>
                  <a:cubicBezTo>
                    <a:pt x="2239010" y="1570990"/>
                    <a:pt x="2240915" y="1557147"/>
                    <a:pt x="2241931" y="1543558"/>
                  </a:cubicBezTo>
                  <a:cubicBezTo>
                    <a:pt x="2249297" y="1451483"/>
                    <a:pt x="2300478" y="1405382"/>
                    <a:pt x="2395347" y="1405001"/>
                  </a:cubicBezTo>
                  <a:cubicBezTo>
                    <a:pt x="2597531" y="1404747"/>
                    <a:pt x="2799842" y="1404620"/>
                    <a:pt x="3002026" y="1405001"/>
                  </a:cubicBezTo>
                  <a:cubicBezTo>
                    <a:pt x="3140710" y="1405382"/>
                    <a:pt x="3142234" y="1407922"/>
                    <a:pt x="3147187" y="1543558"/>
                  </a:cubicBezTo>
                  <a:cubicBezTo>
                    <a:pt x="3148076" y="1563497"/>
                    <a:pt x="3132074" y="1593850"/>
                    <a:pt x="3177413" y="1600200"/>
                  </a:cubicBezTo>
                  <a:cubicBezTo>
                    <a:pt x="3194558" y="1541907"/>
                    <a:pt x="3184271" y="1482852"/>
                    <a:pt x="3186176" y="1424813"/>
                  </a:cubicBezTo>
                  <a:cubicBezTo>
                    <a:pt x="3188081" y="1370076"/>
                    <a:pt x="3158109" y="1352042"/>
                    <a:pt x="3107563" y="1352042"/>
                  </a:cubicBezTo>
                  <a:cubicBezTo>
                    <a:pt x="2828671" y="1352677"/>
                    <a:pt x="2549779" y="1352042"/>
                    <a:pt x="2270760" y="1352423"/>
                  </a:cubicBezTo>
                  <a:cubicBezTo>
                    <a:pt x="2234311" y="1352423"/>
                    <a:pt x="2196973" y="1356233"/>
                    <a:pt x="2194433" y="1403604"/>
                  </a:cubicBezTo>
                  <a:cubicBezTo>
                    <a:pt x="2191131" y="1467993"/>
                    <a:pt x="2182876" y="1533525"/>
                    <a:pt x="2207006" y="1608582"/>
                  </a:cubicBezTo>
                  <a:close/>
                  <a:moveTo>
                    <a:pt x="2210943" y="1244600"/>
                  </a:moveTo>
                  <a:cubicBezTo>
                    <a:pt x="2251329" y="1226312"/>
                    <a:pt x="2244090" y="1193927"/>
                    <a:pt x="2241169" y="1169162"/>
                  </a:cubicBezTo>
                  <a:cubicBezTo>
                    <a:pt x="2228850" y="1062482"/>
                    <a:pt x="2283333" y="1041146"/>
                    <a:pt x="2377186" y="1043686"/>
                  </a:cubicBezTo>
                  <a:cubicBezTo>
                    <a:pt x="2571877" y="1048893"/>
                    <a:pt x="2766949" y="1044321"/>
                    <a:pt x="2961894" y="1045591"/>
                  </a:cubicBezTo>
                  <a:cubicBezTo>
                    <a:pt x="3119882" y="1046607"/>
                    <a:pt x="3148965" y="1020191"/>
                    <a:pt x="3150235" y="1206119"/>
                  </a:cubicBezTo>
                  <a:cubicBezTo>
                    <a:pt x="3150235" y="1219073"/>
                    <a:pt x="3155950" y="1233932"/>
                    <a:pt x="3177667" y="1229614"/>
                  </a:cubicBezTo>
                  <a:cubicBezTo>
                    <a:pt x="3195066" y="1176147"/>
                    <a:pt x="3184017" y="1120394"/>
                    <a:pt x="3185795" y="1065530"/>
                  </a:cubicBezTo>
                  <a:cubicBezTo>
                    <a:pt x="3187700" y="1011047"/>
                    <a:pt x="3156712" y="992759"/>
                    <a:pt x="3107055" y="992759"/>
                  </a:cubicBezTo>
                  <a:cubicBezTo>
                    <a:pt x="2828544" y="993140"/>
                    <a:pt x="2550287" y="992759"/>
                    <a:pt x="2271776" y="993013"/>
                  </a:cubicBezTo>
                  <a:cubicBezTo>
                    <a:pt x="2239899" y="993013"/>
                    <a:pt x="2200783" y="994918"/>
                    <a:pt x="2197354" y="1033907"/>
                  </a:cubicBezTo>
                  <a:cubicBezTo>
                    <a:pt x="2191639" y="1103249"/>
                    <a:pt x="2175129" y="1175766"/>
                    <a:pt x="2210816" y="1244727"/>
                  </a:cubicBezTo>
                  <a:close/>
                  <a:moveTo>
                    <a:pt x="2205990" y="870077"/>
                  </a:moveTo>
                  <a:cubicBezTo>
                    <a:pt x="2245233" y="854583"/>
                    <a:pt x="2243455" y="830326"/>
                    <a:pt x="2240788" y="811403"/>
                  </a:cubicBezTo>
                  <a:cubicBezTo>
                    <a:pt x="2225040" y="697865"/>
                    <a:pt x="2278507" y="667639"/>
                    <a:pt x="2384806" y="670814"/>
                  </a:cubicBezTo>
                  <a:cubicBezTo>
                    <a:pt x="2593975" y="677037"/>
                    <a:pt x="2803271" y="675386"/>
                    <a:pt x="3012440" y="671449"/>
                  </a:cubicBezTo>
                  <a:cubicBezTo>
                    <a:pt x="3098546" y="669798"/>
                    <a:pt x="3146171" y="692150"/>
                    <a:pt x="3137281" y="788162"/>
                  </a:cubicBezTo>
                  <a:cubicBezTo>
                    <a:pt x="3134741" y="815340"/>
                    <a:pt x="3124708" y="851662"/>
                    <a:pt x="3171698" y="875538"/>
                  </a:cubicBezTo>
                  <a:cubicBezTo>
                    <a:pt x="3197479" y="810387"/>
                    <a:pt x="3183636" y="744982"/>
                    <a:pt x="3185541" y="681736"/>
                  </a:cubicBezTo>
                  <a:cubicBezTo>
                    <a:pt x="3186811" y="639572"/>
                    <a:pt x="3160014" y="630555"/>
                    <a:pt x="3123565" y="630555"/>
                  </a:cubicBezTo>
                  <a:cubicBezTo>
                    <a:pt x="2841117" y="631444"/>
                    <a:pt x="2558669" y="631571"/>
                    <a:pt x="2276094" y="632206"/>
                  </a:cubicBezTo>
                  <a:cubicBezTo>
                    <a:pt x="2235454" y="632206"/>
                    <a:pt x="2195576" y="639318"/>
                    <a:pt x="2193798" y="690880"/>
                  </a:cubicBezTo>
                  <a:cubicBezTo>
                    <a:pt x="2191893" y="748284"/>
                    <a:pt x="2180844" y="807339"/>
                    <a:pt x="2205990" y="869823"/>
                  </a:cubicBezTo>
                  <a:close/>
                  <a:moveTo>
                    <a:pt x="2210562" y="1977263"/>
                  </a:moveTo>
                  <a:cubicBezTo>
                    <a:pt x="2248535" y="1961388"/>
                    <a:pt x="2240153" y="1933702"/>
                    <a:pt x="2241550" y="1911096"/>
                  </a:cubicBezTo>
                  <a:cubicBezTo>
                    <a:pt x="2247519" y="1814576"/>
                    <a:pt x="2300224" y="1766189"/>
                    <a:pt x="2399538" y="1765935"/>
                  </a:cubicBezTo>
                  <a:cubicBezTo>
                    <a:pt x="2594991" y="1765681"/>
                    <a:pt x="2790571" y="1765681"/>
                    <a:pt x="2986024" y="1766189"/>
                  </a:cubicBezTo>
                  <a:cubicBezTo>
                    <a:pt x="3138170" y="1766570"/>
                    <a:pt x="3139821" y="1768856"/>
                    <a:pt x="3144901" y="1926082"/>
                  </a:cubicBezTo>
                  <a:cubicBezTo>
                    <a:pt x="3145536" y="1944878"/>
                    <a:pt x="3136900" y="1969897"/>
                    <a:pt x="3171698" y="1973707"/>
                  </a:cubicBezTo>
                  <a:cubicBezTo>
                    <a:pt x="3199130" y="1928876"/>
                    <a:pt x="3181096" y="1878965"/>
                    <a:pt x="3186557" y="1832102"/>
                  </a:cubicBezTo>
                  <a:cubicBezTo>
                    <a:pt x="3196209" y="1749171"/>
                    <a:pt x="3157474" y="1722247"/>
                    <a:pt x="3077210" y="1723390"/>
                  </a:cubicBezTo>
                  <a:cubicBezTo>
                    <a:pt x="2815463" y="1726565"/>
                    <a:pt x="2553589" y="1724406"/>
                    <a:pt x="2291588" y="1725041"/>
                  </a:cubicBezTo>
                  <a:cubicBezTo>
                    <a:pt x="2258060" y="1725041"/>
                    <a:pt x="2210435" y="1716024"/>
                    <a:pt x="2201418" y="1758188"/>
                  </a:cubicBezTo>
                  <a:cubicBezTo>
                    <a:pt x="2186178" y="1829816"/>
                    <a:pt x="2176526" y="1904873"/>
                    <a:pt x="2210689" y="1977644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010680" y="6804540"/>
            <a:ext cx="2399220" cy="2679480"/>
            <a:chOff x="0" y="0"/>
            <a:chExt cx="3198960" cy="3572640"/>
          </a:xfrm>
        </p:grpSpPr>
        <p:sp>
          <p:nvSpPr>
            <p:cNvPr id="7" name="Freeform 7"/>
            <p:cNvSpPr/>
            <p:nvPr/>
          </p:nvSpPr>
          <p:spPr>
            <a:xfrm>
              <a:off x="-5715" y="-2413"/>
              <a:ext cx="3205353" cy="3575177"/>
            </a:xfrm>
            <a:custGeom>
              <a:avLst/>
              <a:gdLst/>
              <a:ahLst/>
              <a:cxnLst/>
              <a:rect l="l" t="t" r="r" b="b"/>
              <a:pathLst>
                <a:path w="3205353" h="3575177">
                  <a:moveTo>
                    <a:pt x="3202940" y="1800352"/>
                  </a:moveTo>
                  <a:cubicBezTo>
                    <a:pt x="3202940" y="2345182"/>
                    <a:pt x="3202940" y="2889885"/>
                    <a:pt x="3202940" y="3434715"/>
                  </a:cubicBezTo>
                  <a:cubicBezTo>
                    <a:pt x="3202940" y="3572129"/>
                    <a:pt x="3200019" y="3574923"/>
                    <a:pt x="3061335" y="3574923"/>
                  </a:cubicBezTo>
                  <a:cubicBezTo>
                    <a:pt x="2090674" y="3575177"/>
                    <a:pt x="1119759" y="3575177"/>
                    <a:pt x="149098" y="3574923"/>
                  </a:cubicBezTo>
                  <a:cubicBezTo>
                    <a:pt x="10541" y="3574923"/>
                    <a:pt x="8001" y="3572383"/>
                    <a:pt x="8001" y="3434461"/>
                  </a:cubicBezTo>
                  <a:cubicBezTo>
                    <a:pt x="7747" y="2767457"/>
                    <a:pt x="7747" y="2100580"/>
                    <a:pt x="8001" y="1433576"/>
                  </a:cubicBezTo>
                  <a:cubicBezTo>
                    <a:pt x="8001" y="1282065"/>
                    <a:pt x="8636" y="1282065"/>
                    <a:pt x="157480" y="1281049"/>
                  </a:cubicBezTo>
                  <a:cubicBezTo>
                    <a:pt x="266446" y="1280160"/>
                    <a:pt x="320929" y="1223645"/>
                    <a:pt x="320929" y="1111504"/>
                  </a:cubicBezTo>
                  <a:cubicBezTo>
                    <a:pt x="320929" y="1080008"/>
                    <a:pt x="319405" y="1048639"/>
                    <a:pt x="320929" y="1017143"/>
                  </a:cubicBezTo>
                  <a:cubicBezTo>
                    <a:pt x="323469" y="960120"/>
                    <a:pt x="298450" y="932942"/>
                    <a:pt x="240411" y="935228"/>
                  </a:cubicBezTo>
                  <a:cubicBezTo>
                    <a:pt x="195199" y="936879"/>
                    <a:pt x="149606" y="936244"/>
                    <a:pt x="104140" y="934593"/>
                  </a:cubicBezTo>
                  <a:cubicBezTo>
                    <a:pt x="63246" y="932942"/>
                    <a:pt x="11684" y="939038"/>
                    <a:pt x="13843" y="876300"/>
                  </a:cubicBezTo>
                  <a:cubicBezTo>
                    <a:pt x="15875" y="813816"/>
                    <a:pt x="68707" y="825119"/>
                    <a:pt x="108585" y="822452"/>
                  </a:cubicBezTo>
                  <a:cubicBezTo>
                    <a:pt x="139827" y="820293"/>
                    <a:pt x="171450" y="820293"/>
                    <a:pt x="202946" y="822071"/>
                  </a:cubicBezTo>
                  <a:cubicBezTo>
                    <a:pt x="272669" y="826008"/>
                    <a:pt x="322834" y="819404"/>
                    <a:pt x="323850" y="725297"/>
                  </a:cubicBezTo>
                  <a:cubicBezTo>
                    <a:pt x="324866" y="629539"/>
                    <a:pt x="279273" y="612140"/>
                    <a:pt x="201295" y="618617"/>
                  </a:cubicBezTo>
                  <a:cubicBezTo>
                    <a:pt x="180594" y="620268"/>
                    <a:pt x="159131" y="616712"/>
                    <a:pt x="138430" y="618998"/>
                  </a:cubicBezTo>
                  <a:cubicBezTo>
                    <a:pt x="38608" y="630682"/>
                    <a:pt x="508" y="589026"/>
                    <a:pt x="6350" y="487934"/>
                  </a:cubicBezTo>
                  <a:cubicBezTo>
                    <a:pt x="13208" y="369570"/>
                    <a:pt x="13462" y="250317"/>
                    <a:pt x="6350" y="131953"/>
                  </a:cubicBezTo>
                  <a:cubicBezTo>
                    <a:pt x="0" y="28448"/>
                    <a:pt x="42545" y="2032"/>
                    <a:pt x="140208" y="2413"/>
                  </a:cubicBezTo>
                  <a:cubicBezTo>
                    <a:pt x="933069" y="5334"/>
                    <a:pt x="1725549" y="4064"/>
                    <a:pt x="2518410" y="4064"/>
                  </a:cubicBezTo>
                  <a:cubicBezTo>
                    <a:pt x="2707005" y="4064"/>
                    <a:pt x="2895600" y="7874"/>
                    <a:pt x="3084068" y="2540"/>
                  </a:cubicBezTo>
                  <a:cubicBezTo>
                    <a:pt x="3176016" y="0"/>
                    <a:pt x="3205353" y="34036"/>
                    <a:pt x="3204718" y="124460"/>
                  </a:cubicBezTo>
                  <a:cubicBezTo>
                    <a:pt x="3201797" y="683133"/>
                    <a:pt x="3203194" y="1241806"/>
                    <a:pt x="3203194" y="1800606"/>
                  </a:cubicBezTo>
                  <a:close/>
                  <a:moveTo>
                    <a:pt x="522097" y="1297559"/>
                  </a:moveTo>
                  <a:cubicBezTo>
                    <a:pt x="522097" y="1381125"/>
                    <a:pt x="520573" y="1464945"/>
                    <a:pt x="522351" y="1548638"/>
                  </a:cubicBezTo>
                  <a:cubicBezTo>
                    <a:pt x="528193" y="1848104"/>
                    <a:pt x="471424" y="1799463"/>
                    <a:pt x="782574" y="1807718"/>
                  </a:cubicBezTo>
                  <a:cubicBezTo>
                    <a:pt x="871601" y="1810004"/>
                    <a:pt x="897382" y="1774190"/>
                    <a:pt x="896112" y="1690624"/>
                  </a:cubicBezTo>
                  <a:cubicBezTo>
                    <a:pt x="892556" y="1471041"/>
                    <a:pt x="897001" y="1251204"/>
                    <a:pt x="894588" y="1031494"/>
                  </a:cubicBezTo>
                  <a:cubicBezTo>
                    <a:pt x="891286" y="726948"/>
                    <a:pt x="940054" y="775208"/>
                    <a:pt x="626745" y="767207"/>
                  </a:cubicBezTo>
                  <a:cubicBezTo>
                    <a:pt x="541020" y="765175"/>
                    <a:pt x="518668" y="800481"/>
                    <a:pt x="520954" y="879094"/>
                  </a:cubicBezTo>
                  <a:cubicBezTo>
                    <a:pt x="525145" y="1018413"/>
                    <a:pt x="522224" y="1157986"/>
                    <a:pt x="522224" y="1297559"/>
                  </a:cubicBezTo>
                  <a:close/>
                  <a:moveTo>
                    <a:pt x="1240663" y="160274"/>
                  </a:moveTo>
                  <a:cubicBezTo>
                    <a:pt x="1153541" y="160274"/>
                    <a:pt x="1066292" y="159004"/>
                    <a:pt x="979170" y="160528"/>
                  </a:cubicBezTo>
                  <a:cubicBezTo>
                    <a:pt x="693166" y="165608"/>
                    <a:pt x="732917" y="112141"/>
                    <a:pt x="726440" y="418338"/>
                  </a:cubicBezTo>
                  <a:cubicBezTo>
                    <a:pt x="724535" y="504317"/>
                    <a:pt x="756031" y="536067"/>
                    <a:pt x="842137" y="534416"/>
                  </a:cubicBezTo>
                  <a:cubicBezTo>
                    <a:pt x="1058418" y="530479"/>
                    <a:pt x="1274699" y="535432"/>
                    <a:pt x="1490980" y="532765"/>
                  </a:cubicBezTo>
                  <a:cubicBezTo>
                    <a:pt x="1786255" y="528955"/>
                    <a:pt x="1751457" y="585724"/>
                    <a:pt x="1754251" y="251714"/>
                  </a:cubicBezTo>
                  <a:cubicBezTo>
                    <a:pt x="1754886" y="184277"/>
                    <a:pt x="1725803" y="158623"/>
                    <a:pt x="1659509" y="159893"/>
                  </a:cubicBezTo>
                  <a:cubicBezTo>
                    <a:pt x="1519936" y="162433"/>
                    <a:pt x="1380363" y="160782"/>
                    <a:pt x="1241044" y="160274"/>
                  </a:cubicBezTo>
                  <a:close/>
                  <a:moveTo>
                    <a:pt x="1200023" y="2243963"/>
                  </a:moveTo>
                  <a:cubicBezTo>
                    <a:pt x="1405763" y="2243963"/>
                    <a:pt x="1611376" y="2244217"/>
                    <a:pt x="1817243" y="2243963"/>
                  </a:cubicBezTo>
                  <a:cubicBezTo>
                    <a:pt x="1866519" y="2243963"/>
                    <a:pt x="1921129" y="2248789"/>
                    <a:pt x="1918716" y="2173986"/>
                  </a:cubicBezTo>
                  <a:cubicBezTo>
                    <a:pt x="1916430" y="2105914"/>
                    <a:pt x="1864868" y="2112137"/>
                    <a:pt x="1820037" y="2112010"/>
                  </a:cubicBezTo>
                  <a:cubicBezTo>
                    <a:pt x="1412240" y="2111629"/>
                    <a:pt x="1004189" y="2111629"/>
                    <a:pt x="596392" y="2112010"/>
                  </a:cubicBezTo>
                  <a:cubicBezTo>
                    <a:pt x="550545" y="2112010"/>
                    <a:pt x="501650" y="2108454"/>
                    <a:pt x="500634" y="2177034"/>
                  </a:cubicBezTo>
                  <a:cubicBezTo>
                    <a:pt x="499618" y="2244979"/>
                    <a:pt x="546481" y="2244471"/>
                    <a:pt x="593725" y="2244471"/>
                  </a:cubicBezTo>
                  <a:cubicBezTo>
                    <a:pt x="795909" y="2244471"/>
                    <a:pt x="998220" y="2244471"/>
                    <a:pt x="1200404" y="2244471"/>
                  </a:cubicBezTo>
                  <a:close/>
                  <a:moveTo>
                    <a:pt x="2675128" y="2507869"/>
                  </a:moveTo>
                  <a:cubicBezTo>
                    <a:pt x="2675128" y="2441829"/>
                    <a:pt x="2673223" y="2375662"/>
                    <a:pt x="2675509" y="2309876"/>
                  </a:cubicBezTo>
                  <a:cubicBezTo>
                    <a:pt x="2678049" y="2240280"/>
                    <a:pt x="2649982" y="2207641"/>
                    <a:pt x="2577592" y="2209292"/>
                  </a:cubicBezTo>
                  <a:cubicBezTo>
                    <a:pt x="2452497" y="2211832"/>
                    <a:pt x="2327402" y="2211197"/>
                    <a:pt x="2202307" y="2209673"/>
                  </a:cubicBezTo>
                  <a:cubicBezTo>
                    <a:pt x="2140331" y="2209038"/>
                    <a:pt x="2114550" y="2236978"/>
                    <a:pt x="2116201" y="2298319"/>
                  </a:cubicBezTo>
                  <a:cubicBezTo>
                    <a:pt x="2118360" y="2371217"/>
                    <a:pt x="2116455" y="2444369"/>
                    <a:pt x="2116455" y="2517267"/>
                  </a:cubicBezTo>
                  <a:cubicBezTo>
                    <a:pt x="2116455" y="2701417"/>
                    <a:pt x="2207260" y="2793492"/>
                    <a:pt x="2388870" y="2793492"/>
                  </a:cubicBezTo>
                  <a:cubicBezTo>
                    <a:pt x="2579878" y="2793492"/>
                    <a:pt x="2675255" y="2698369"/>
                    <a:pt x="2674874" y="2508123"/>
                  </a:cubicBezTo>
                  <a:close/>
                  <a:moveTo>
                    <a:pt x="1207135" y="2500249"/>
                  </a:moveTo>
                  <a:cubicBezTo>
                    <a:pt x="1001141" y="2500249"/>
                    <a:pt x="795147" y="2499995"/>
                    <a:pt x="589407" y="2500503"/>
                  </a:cubicBezTo>
                  <a:cubicBezTo>
                    <a:pt x="549783" y="2500503"/>
                    <a:pt x="500507" y="2486279"/>
                    <a:pt x="499745" y="2554605"/>
                  </a:cubicBezTo>
                  <a:cubicBezTo>
                    <a:pt x="499110" y="2614295"/>
                    <a:pt x="536829" y="2621407"/>
                    <a:pt x="583184" y="2621407"/>
                  </a:cubicBezTo>
                  <a:cubicBezTo>
                    <a:pt x="1002157" y="2621153"/>
                    <a:pt x="1421003" y="2621153"/>
                    <a:pt x="1839976" y="2621407"/>
                  </a:cubicBezTo>
                  <a:cubicBezTo>
                    <a:pt x="1888744" y="2621407"/>
                    <a:pt x="1922145" y="2606929"/>
                    <a:pt x="1919859" y="2550160"/>
                  </a:cubicBezTo>
                  <a:cubicBezTo>
                    <a:pt x="1917319" y="2490470"/>
                    <a:pt x="1873504" y="2500249"/>
                    <a:pt x="1836039" y="2500249"/>
                  </a:cubicBezTo>
                  <a:cubicBezTo>
                    <a:pt x="1626743" y="2500249"/>
                    <a:pt x="1417066" y="2500249"/>
                    <a:pt x="1207770" y="2500249"/>
                  </a:cubicBezTo>
                  <a:close/>
                  <a:moveTo>
                    <a:pt x="1210056" y="2999613"/>
                  </a:moveTo>
                  <a:cubicBezTo>
                    <a:pt x="1412240" y="2999613"/>
                    <a:pt x="1614678" y="3000248"/>
                    <a:pt x="1816989" y="2999232"/>
                  </a:cubicBezTo>
                  <a:cubicBezTo>
                    <a:pt x="1860169" y="2998978"/>
                    <a:pt x="1917319" y="3010281"/>
                    <a:pt x="1916176" y="2939923"/>
                  </a:cubicBezTo>
                  <a:cubicBezTo>
                    <a:pt x="1914906" y="2872867"/>
                    <a:pt x="1859534" y="2879344"/>
                    <a:pt x="1815592" y="2879090"/>
                  </a:cubicBezTo>
                  <a:cubicBezTo>
                    <a:pt x="1410970" y="2878455"/>
                    <a:pt x="1006475" y="2878455"/>
                    <a:pt x="601853" y="2879090"/>
                  </a:cubicBezTo>
                  <a:cubicBezTo>
                    <a:pt x="557657" y="2879090"/>
                    <a:pt x="502920" y="2872613"/>
                    <a:pt x="503174" y="2941066"/>
                  </a:cubicBezTo>
                  <a:cubicBezTo>
                    <a:pt x="503555" y="3012313"/>
                    <a:pt x="561213" y="2998470"/>
                    <a:pt x="603377" y="2998724"/>
                  </a:cubicBezTo>
                  <a:cubicBezTo>
                    <a:pt x="805561" y="3000248"/>
                    <a:pt x="1007999" y="2999359"/>
                    <a:pt x="1210310" y="2999359"/>
                  </a:cubicBezTo>
                  <a:close/>
                  <a:moveTo>
                    <a:pt x="2396744" y="1067435"/>
                  </a:moveTo>
                  <a:cubicBezTo>
                    <a:pt x="2396744" y="837311"/>
                    <a:pt x="2397379" y="607060"/>
                    <a:pt x="2396109" y="376936"/>
                  </a:cubicBezTo>
                  <a:cubicBezTo>
                    <a:pt x="2395855" y="333375"/>
                    <a:pt x="2401951" y="273050"/>
                    <a:pt x="2326767" y="299847"/>
                  </a:cubicBezTo>
                  <a:cubicBezTo>
                    <a:pt x="2291715" y="312420"/>
                    <a:pt x="2300732" y="353695"/>
                    <a:pt x="2300605" y="383921"/>
                  </a:cubicBezTo>
                  <a:cubicBezTo>
                    <a:pt x="2299970" y="833882"/>
                    <a:pt x="2299970" y="1283843"/>
                    <a:pt x="2300859" y="1733677"/>
                  </a:cubicBezTo>
                  <a:cubicBezTo>
                    <a:pt x="2300859" y="1769745"/>
                    <a:pt x="2292096" y="1822069"/>
                    <a:pt x="2347341" y="1822323"/>
                  </a:cubicBezTo>
                  <a:cubicBezTo>
                    <a:pt x="2411857" y="1822323"/>
                    <a:pt x="2395601" y="1764665"/>
                    <a:pt x="2395982" y="1726819"/>
                  </a:cubicBezTo>
                  <a:cubicBezTo>
                    <a:pt x="2397633" y="1507236"/>
                    <a:pt x="2396871" y="1287399"/>
                    <a:pt x="2396617" y="1067689"/>
                  </a:cubicBezTo>
                  <a:close/>
                  <a:moveTo>
                    <a:pt x="2491105" y="1058926"/>
                  </a:moveTo>
                  <a:cubicBezTo>
                    <a:pt x="2491105" y="1097280"/>
                    <a:pt x="2491105" y="1135634"/>
                    <a:pt x="2491105" y="1173988"/>
                  </a:cubicBezTo>
                  <a:cubicBezTo>
                    <a:pt x="2491105" y="1365758"/>
                    <a:pt x="2491105" y="1557528"/>
                    <a:pt x="2491994" y="1749425"/>
                  </a:cubicBezTo>
                  <a:cubicBezTo>
                    <a:pt x="2491994" y="1784223"/>
                    <a:pt x="2491613" y="1825498"/>
                    <a:pt x="2542667" y="1822958"/>
                  </a:cubicBezTo>
                  <a:cubicBezTo>
                    <a:pt x="2585466" y="1820799"/>
                    <a:pt x="2585212" y="1784223"/>
                    <a:pt x="2587117" y="1752600"/>
                  </a:cubicBezTo>
                  <a:cubicBezTo>
                    <a:pt x="2587752" y="1742059"/>
                    <a:pt x="2587752" y="1731645"/>
                    <a:pt x="2587752" y="1721104"/>
                  </a:cubicBezTo>
                  <a:cubicBezTo>
                    <a:pt x="2587752" y="1278255"/>
                    <a:pt x="2588133" y="835279"/>
                    <a:pt x="2586863" y="392430"/>
                  </a:cubicBezTo>
                  <a:cubicBezTo>
                    <a:pt x="2586863" y="354457"/>
                    <a:pt x="2603881" y="296037"/>
                    <a:pt x="2541016" y="294132"/>
                  </a:cubicBezTo>
                  <a:cubicBezTo>
                    <a:pt x="2476627" y="292227"/>
                    <a:pt x="2492248" y="350901"/>
                    <a:pt x="2491994" y="389128"/>
                  </a:cubicBezTo>
                  <a:cubicBezTo>
                    <a:pt x="2490470" y="612267"/>
                    <a:pt x="2491359" y="835533"/>
                    <a:pt x="2491105" y="1058672"/>
                  </a:cubicBezTo>
                  <a:close/>
                  <a:moveTo>
                    <a:pt x="2682494" y="1067308"/>
                  </a:moveTo>
                  <a:cubicBezTo>
                    <a:pt x="2682494" y="1286764"/>
                    <a:pt x="2681605" y="1506093"/>
                    <a:pt x="2683383" y="1725549"/>
                  </a:cubicBezTo>
                  <a:cubicBezTo>
                    <a:pt x="2683637" y="1763268"/>
                    <a:pt x="2667000" y="1822577"/>
                    <a:pt x="2730754" y="1821688"/>
                  </a:cubicBezTo>
                  <a:cubicBezTo>
                    <a:pt x="2791714" y="1820799"/>
                    <a:pt x="2778506" y="1762633"/>
                    <a:pt x="2778760" y="1723771"/>
                  </a:cubicBezTo>
                  <a:cubicBezTo>
                    <a:pt x="2779776" y="1278001"/>
                    <a:pt x="2779776" y="832104"/>
                    <a:pt x="2778760" y="386334"/>
                  </a:cubicBezTo>
                  <a:cubicBezTo>
                    <a:pt x="2778760" y="350901"/>
                    <a:pt x="2791333" y="298069"/>
                    <a:pt x="2735961" y="295402"/>
                  </a:cubicBezTo>
                  <a:cubicBezTo>
                    <a:pt x="2671572" y="292227"/>
                    <a:pt x="2684018" y="349504"/>
                    <a:pt x="2683764" y="387985"/>
                  </a:cubicBezTo>
                  <a:cubicBezTo>
                    <a:pt x="2682240" y="614299"/>
                    <a:pt x="2683129" y="840867"/>
                    <a:pt x="2682748" y="1067181"/>
                  </a:cubicBezTo>
                  <a:close/>
                  <a:moveTo>
                    <a:pt x="2194306" y="1059180"/>
                  </a:moveTo>
                  <a:cubicBezTo>
                    <a:pt x="2194306" y="836168"/>
                    <a:pt x="2195195" y="613283"/>
                    <a:pt x="2193417" y="390398"/>
                  </a:cubicBezTo>
                  <a:cubicBezTo>
                    <a:pt x="2193163" y="355346"/>
                    <a:pt x="2207514" y="300228"/>
                    <a:pt x="2153412" y="298196"/>
                  </a:cubicBezTo>
                  <a:cubicBezTo>
                    <a:pt x="2097278" y="295910"/>
                    <a:pt x="2109597" y="351663"/>
                    <a:pt x="2109343" y="386588"/>
                  </a:cubicBezTo>
                  <a:cubicBezTo>
                    <a:pt x="2108327" y="832485"/>
                    <a:pt x="2108327" y="1278255"/>
                    <a:pt x="2109343" y="1724279"/>
                  </a:cubicBezTo>
                  <a:cubicBezTo>
                    <a:pt x="2109343" y="1759458"/>
                    <a:pt x="2096770" y="1816735"/>
                    <a:pt x="2149221" y="1816481"/>
                  </a:cubicBezTo>
                  <a:cubicBezTo>
                    <a:pt x="2210562" y="1816481"/>
                    <a:pt x="2192401" y="1754886"/>
                    <a:pt x="2192655" y="1717802"/>
                  </a:cubicBezTo>
                  <a:cubicBezTo>
                    <a:pt x="2194687" y="1498346"/>
                    <a:pt x="2193671" y="1279017"/>
                    <a:pt x="2193925" y="1059307"/>
                  </a:cubicBezTo>
                  <a:close/>
                  <a:moveTo>
                    <a:pt x="1465961" y="1537081"/>
                  </a:moveTo>
                  <a:cubicBezTo>
                    <a:pt x="1504950" y="1537081"/>
                    <a:pt x="1536954" y="1532636"/>
                    <a:pt x="1567561" y="1537716"/>
                  </a:cubicBezTo>
                  <a:cubicBezTo>
                    <a:pt x="1770634" y="1571879"/>
                    <a:pt x="1930781" y="1417447"/>
                    <a:pt x="1898015" y="1207643"/>
                  </a:cubicBezTo>
                  <a:cubicBezTo>
                    <a:pt x="1888998" y="1149858"/>
                    <a:pt x="1896745" y="1089279"/>
                    <a:pt x="1896745" y="1029970"/>
                  </a:cubicBezTo>
                  <a:cubicBezTo>
                    <a:pt x="1896745" y="809117"/>
                    <a:pt x="1794510" y="705104"/>
                    <a:pt x="1576578" y="704977"/>
                  </a:cubicBezTo>
                  <a:cubicBezTo>
                    <a:pt x="1499870" y="704977"/>
                    <a:pt x="1422908" y="704088"/>
                    <a:pt x="1346327" y="705358"/>
                  </a:cubicBezTo>
                  <a:cubicBezTo>
                    <a:pt x="1305052" y="705993"/>
                    <a:pt x="1257681" y="693420"/>
                    <a:pt x="1224788" y="723392"/>
                  </a:cubicBezTo>
                  <a:cubicBezTo>
                    <a:pt x="1164209" y="778510"/>
                    <a:pt x="1069340" y="822325"/>
                    <a:pt x="1070991" y="911352"/>
                  </a:cubicBezTo>
                  <a:cubicBezTo>
                    <a:pt x="1074166" y="1081786"/>
                    <a:pt x="1020064" y="1257935"/>
                    <a:pt x="1107440" y="1422527"/>
                  </a:cubicBezTo>
                  <a:cubicBezTo>
                    <a:pt x="1109091" y="1425448"/>
                    <a:pt x="1112647" y="1427353"/>
                    <a:pt x="1114298" y="1430274"/>
                  </a:cubicBezTo>
                  <a:cubicBezTo>
                    <a:pt x="1202309" y="1572387"/>
                    <a:pt x="1344549" y="1532382"/>
                    <a:pt x="1465961" y="1537335"/>
                  </a:cubicBezTo>
                  <a:close/>
                  <a:moveTo>
                    <a:pt x="864870" y="3316732"/>
                  </a:moveTo>
                  <a:cubicBezTo>
                    <a:pt x="962279" y="3316732"/>
                    <a:pt x="1059815" y="3317113"/>
                    <a:pt x="1157224" y="3316478"/>
                  </a:cubicBezTo>
                  <a:cubicBezTo>
                    <a:pt x="1199769" y="3316097"/>
                    <a:pt x="1245616" y="3316732"/>
                    <a:pt x="1244981" y="3255137"/>
                  </a:cubicBezTo>
                  <a:cubicBezTo>
                    <a:pt x="1244346" y="3200654"/>
                    <a:pt x="1203706" y="3197733"/>
                    <a:pt x="1164082" y="3197479"/>
                  </a:cubicBezTo>
                  <a:cubicBezTo>
                    <a:pt x="969137" y="3197098"/>
                    <a:pt x="774319" y="3197225"/>
                    <a:pt x="579374" y="3197479"/>
                  </a:cubicBezTo>
                  <a:cubicBezTo>
                    <a:pt x="538353" y="3197479"/>
                    <a:pt x="500761" y="3204337"/>
                    <a:pt x="502031" y="3258439"/>
                  </a:cubicBezTo>
                  <a:cubicBezTo>
                    <a:pt x="503301" y="3312922"/>
                    <a:pt x="543052" y="3316097"/>
                    <a:pt x="582930" y="3316224"/>
                  </a:cubicBezTo>
                  <a:cubicBezTo>
                    <a:pt x="676783" y="3316859"/>
                    <a:pt x="770890" y="3316224"/>
                    <a:pt x="864743" y="3316478"/>
                  </a:cubicBezTo>
                  <a:close/>
                  <a:moveTo>
                    <a:pt x="3004947" y="2740406"/>
                  </a:moveTo>
                  <a:cubicBezTo>
                    <a:pt x="3004947" y="2695321"/>
                    <a:pt x="3003677" y="2650490"/>
                    <a:pt x="3005201" y="2605405"/>
                  </a:cubicBezTo>
                  <a:cubicBezTo>
                    <a:pt x="3007106" y="2547112"/>
                    <a:pt x="2978404" y="2525776"/>
                    <a:pt x="2922651" y="2526157"/>
                  </a:cubicBezTo>
                  <a:cubicBezTo>
                    <a:pt x="2869184" y="2526538"/>
                    <a:pt x="2824607" y="2531872"/>
                    <a:pt x="2825623" y="2601341"/>
                  </a:cubicBezTo>
                  <a:cubicBezTo>
                    <a:pt x="2826639" y="2687955"/>
                    <a:pt x="2826893" y="2774442"/>
                    <a:pt x="2825369" y="2860802"/>
                  </a:cubicBezTo>
                  <a:cubicBezTo>
                    <a:pt x="2824099" y="2927223"/>
                    <a:pt x="2862453" y="2941447"/>
                    <a:pt x="2918841" y="2940812"/>
                  </a:cubicBezTo>
                  <a:cubicBezTo>
                    <a:pt x="2971673" y="2940177"/>
                    <a:pt x="3006598" y="2925318"/>
                    <a:pt x="3004947" y="2864485"/>
                  </a:cubicBezTo>
                  <a:cubicBezTo>
                    <a:pt x="3003931" y="2822956"/>
                    <a:pt x="3004693" y="2781554"/>
                    <a:pt x="3004947" y="2740025"/>
                  </a:cubicBezTo>
                  <a:close/>
                  <a:moveTo>
                    <a:pt x="216662" y="1530350"/>
                  </a:moveTo>
                  <a:cubicBezTo>
                    <a:pt x="216662" y="1495806"/>
                    <a:pt x="216027" y="1461135"/>
                    <a:pt x="216662" y="1426845"/>
                  </a:cubicBezTo>
                  <a:cubicBezTo>
                    <a:pt x="217932" y="1372108"/>
                    <a:pt x="187960" y="1355979"/>
                    <a:pt x="138049" y="1355979"/>
                  </a:cubicBezTo>
                  <a:cubicBezTo>
                    <a:pt x="87376" y="1355979"/>
                    <a:pt x="59690" y="1374648"/>
                    <a:pt x="60452" y="1428242"/>
                  </a:cubicBezTo>
                  <a:cubicBezTo>
                    <a:pt x="61468" y="1497457"/>
                    <a:pt x="60833" y="1566291"/>
                    <a:pt x="61087" y="1635506"/>
                  </a:cubicBezTo>
                  <a:cubicBezTo>
                    <a:pt x="61087" y="1693164"/>
                    <a:pt x="98552" y="1701038"/>
                    <a:pt x="144907" y="1701038"/>
                  </a:cubicBezTo>
                  <a:cubicBezTo>
                    <a:pt x="191008" y="1701038"/>
                    <a:pt x="217043" y="1682623"/>
                    <a:pt x="216535" y="1633982"/>
                  </a:cubicBezTo>
                  <a:cubicBezTo>
                    <a:pt x="216154" y="1599438"/>
                    <a:pt x="216535" y="1564767"/>
                    <a:pt x="216535" y="1530477"/>
                  </a:cubicBezTo>
                  <a:close/>
                  <a:moveTo>
                    <a:pt x="348107" y="3265424"/>
                  </a:moveTo>
                  <a:cubicBezTo>
                    <a:pt x="353822" y="3201035"/>
                    <a:pt x="341376" y="3157093"/>
                    <a:pt x="262001" y="3157347"/>
                  </a:cubicBezTo>
                  <a:cubicBezTo>
                    <a:pt x="193929" y="3157347"/>
                    <a:pt x="159131" y="3176778"/>
                    <a:pt x="161417" y="3251073"/>
                  </a:cubicBezTo>
                  <a:cubicBezTo>
                    <a:pt x="163322" y="3312287"/>
                    <a:pt x="168275" y="3359150"/>
                    <a:pt x="248539" y="3358134"/>
                  </a:cubicBezTo>
                  <a:cubicBezTo>
                    <a:pt x="315595" y="3357245"/>
                    <a:pt x="356235" y="3339084"/>
                    <a:pt x="347853" y="3265551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679660" y="5283900"/>
            <a:ext cx="2952720" cy="1197720"/>
            <a:chOff x="0" y="0"/>
            <a:chExt cx="3936960" cy="1596960"/>
          </a:xfrm>
        </p:grpSpPr>
        <p:sp>
          <p:nvSpPr>
            <p:cNvPr id="9" name="Freeform 9"/>
            <p:cNvSpPr/>
            <p:nvPr/>
          </p:nvSpPr>
          <p:spPr>
            <a:xfrm>
              <a:off x="-4191" y="-635"/>
              <a:ext cx="3958463" cy="1599057"/>
            </a:xfrm>
            <a:custGeom>
              <a:avLst/>
              <a:gdLst/>
              <a:ahLst/>
              <a:cxnLst/>
              <a:rect l="l" t="t" r="r" b="b"/>
              <a:pathLst>
                <a:path w="3958463" h="1599057">
                  <a:moveTo>
                    <a:pt x="1958213" y="1594866"/>
                  </a:moveTo>
                  <a:cubicBezTo>
                    <a:pt x="1441450" y="1594866"/>
                    <a:pt x="924433" y="1591310"/>
                    <a:pt x="407543" y="1597533"/>
                  </a:cubicBezTo>
                  <a:cubicBezTo>
                    <a:pt x="288925" y="1599057"/>
                    <a:pt x="223901" y="1560830"/>
                    <a:pt x="196469" y="1447673"/>
                  </a:cubicBezTo>
                  <a:cubicBezTo>
                    <a:pt x="184150" y="1396746"/>
                    <a:pt x="163195" y="1346454"/>
                    <a:pt x="119380" y="1313561"/>
                  </a:cubicBezTo>
                  <a:cubicBezTo>
                    <a:pt x="22987" y="1241171"/>
                    <a:pt x="0" y="1146048"/>
                    <a:pt x="4826" y="1029081"/>
                  </a:cubicBezTo>
                  <a:cubicBezTo>
                    <a:pt x="12954" y="826897"/>
                    <a:pt x="9144" y="624078"/>
                    <a:pt x="6096" y="421640"/>
                  </a:cubicBezTo>
                  <a:cubicBezTo>
                    <a:pt x="4953" y="353314"/>
                    <a:pt x="27813" y="303403"/>
                    <a:pt x="75184" y="255016"/>
                  </a:cubicBezTo>
                  <a:cubicBezTo>
                    <a:pt x="238887" y="87503"/>
                    <a:pt x="437134" y="3556"/>
                    <a:pt x="669544" y="2921"/>
                  </a:cubicBezTo>
                  <a:cubicBezTo>
                    <a:pt x="1591691" y="2921"/>
                    <a:pt x="2513584" y="4826"/>
                    <a:pt x="3435731" y="635"/>
                  </a:cubicBezTo>
                  <a:cubicBezTo>
                    <a:pt x="3561080" y="0"/>
                    <a:pt x="3646805" y="44450"/>
                    <a:pt x="3740277" y="125476"/>
                  </a:cubicBezTo>
                  <a:cubicBezTo>
                    <a:pt x="3893947" y="258572"/>
                    <a:pt x="3958463" y="406654"/>
                    <a:pt x="3937254" y="609473"/>
                  </a:cubicBezTo>
                  <a:cubicBezTo>
                    <a:pt x="3920236" y="771906"/>
                    <a:pt x="3932428" y="937387"/>
                    <a:pt x="3934333" y="1101471"/>
                  </a:cubicBezTo>
                  <a:cubicBezTo>
                    <a:pt x="3934968" y="1161161"/>
                    <a:pt x="3920744" y="1211707"/>
                    <a:pt x="3873119" y="1250061"/>
                  </a:cubicBezTo>
                  <a:cubicBezTo>
                    <a:pt x="3794379" y="1313561"/>
                    <a:pt x="3743198" y="1396111"/>
                    <a:pt x="3717036" y="1492504"/>
                  </a:cubicBezTo>
                  <a:cubicBezTo>
                    <a:pt x="3694557" y="1575308"/>
                    <a:pt x="3642614" y="1596644"/>
                    <a:pt x="3561588" y="1596263"/>
                  </a:cubicBezTo>
                  <a:cubicBezTo>
                    <a:pt x="3027172" y="1593596"/>
                    <a:pt x="2492756" y="1594739"/>
                    <a:pt x="1958594" y="1594993"/>
                  </a:cubicBezTo>
                  <a:close/>
                  <a:moveTo>
                    <a:pt x="361061" y="1329182"/>
                  </a:moveTo>
                  <a:cubicBezTo>
                    <a:pt x="360426" y="1339850"/>
                    <a:pt x="359537" y="1350518"/>
                    <a:pt x="358902" y="1361186"/>
                  </a:cubicBezTo>
                  <a:cubicBezTo>
                    <a:pt x="423037" y="1390142"/>
                    <a:pt x="493268" y="1370838"/>
                    <a:pt x="560070" y="1378585"/>
                  </a:cubicBezTo>
                  <a:cubicBezTo>
                    <a:pt x="744728" y="1400429"/>
                    <a:pt x="944372" y="1315720"/>
                    <a:pt x="1112901" y="1457833"/>
                  </a:cubicBezTo>
                  <a:cubicBezTo>
                    <a:pt x="1127760" y="1470406"/>
                    <a:pt x="1160272" y="1463548"/>
                    <a:pt x="1184529" y="1463548"/>
                  </a:cubicBezTo>
                  <a:cubicBezTo>
                    <a:pt x="1718310" y="1463802"/>
                    <a:pt x="2252345" y="1463802"/>
                    <a:pt x="2786126" y="1463548"/>
                  </a:cubicBezTo>
                  <a:cubicBezTo>
                    <a:pt x="2820670" y="1463548"/>
                    <a:pt x="2862453" y="1471676"/>
                    <a:pt x="2886075" y="1443863"/>
                  </a:cubicBezTo>
                  <a:cubicBezTo>
                    <a:pt x="2953131" y="1365123"/>
                    <a:pt x="3041777" y="1378331"/>
                    <a:pt x="3128137" y="1378077"/>
                  </a:cubicBezTo>
                  <a:cubicBezTo>
                    <a:pt x="3257296" y="1377823"/>
                    <a:pt x="3386328" y="1378966"/>
                    <a:pt x="3515487" y="1377442"/>
                  </a:cubicBezTo>
                  <a:cubicBezTo>
                    <a:pt x="3549269" y="1377061"/>
                    <a:pt x="3590290" y="1388491"/>
                    <a:pt x="3621278" y="1330325"/>
                  </a:cubicBezTo>
                  <a:cubicBezTo>
                    <a:pt x="3406013" y="1330325"/>
                    <a:pt x="3205099" y="1329944"/>
                    <a:pt x="3004312" y="1330706"/>
                  </a:cubicBezTo>
                  <a:cubicBezTo>
                    <a:pt x="2974594" y="1330706"/>
                    <a:pt x="2951480" y="1349375"/>
                    <a:pt x="2933065" y="1370457"/>
                  </a:cubicBezTo>
                  <a:cubicBezTo>
                    <a:pt x="2892171" y="1417193"/>
                    <a:pt x="2839339" y="1425194"/>
                    <a:pt x="2781300" y="1424686"/>
                  </a:cubicBezTo>
                  <a:cubicBezTo>
                    <a:pt x="2606929" y="1423670"/>
                    <a:pt x="2431288" y="1436878"/>
                    <a:pt x="2258187" y="1422019"/>
                  </a:cubicBezTo>
                  <a:cubicBezTo>
                    <a:pt x="1823593" y="1384554"/>
                    <a:pt x="1384046" y="1503553"/>
                    <a:pt x="948944" y="1340104"/>
                  </a:cubicBezTo>
                  <a:cubicBezTo>
                    <a:pt x="776097" y="1275207"/>
                    <a:pt x="558292" y="1329436"/>
                    <a:pt x="361061" y="1329436"/>
                  </a:cubicBezTo>
                  <a:close/>
                  <a:moveTo>
                    <a:pt x="756793" y="806577"/>
                  </a:moveTo>
                  <a:cubicBezTo>
                    <a:pt x="752983" y="856488"/>
                    <a:pt x="752602" y="905891"/>
                    <a:pt x="683895" y="913257"/>
                  </a:cubicBezTo>
                  <a:cubicBezTo>
                    <a:pt x="661035" y="915797"/>
                    <a:pt x="647827" y="937514"/>
                    <a:pt x="650113" y="959993"/>
                  </a:cubicBezTo>
                  <a:cubicBezTo>
                    <a:pt x="662686" y="1078992"/>
                    <a:pt x="584073" y="1077595"/>
                    <a:pt x="502412" y="1075055"/>
                  </a:cubicBezTo>
                  <a:cubicBezTo>
                    <a:pt x="453771" y="1073531"/>
                    <a:pt x="405003" y="1074801"/>
                    <a:pt x="331343" y="1074801"/>
                  </a:cubicBezTo>
                  <a:cubicBezTo>
                    <a:pt x="425704" y="1097788"/>
                    <a:pt x="543814" y="1042543"/>
                    <a:pt x="527304" y="1199515"/>
                  </a:cubicBezTo>
                  <a:cubicBezTo>
                    <a:pt x="533527" y="1132713"/>
                    <a:pt x="543433" y="1088517"/>
                    <a:pt x="622427" y="1082167"/>
                  </a:cubicBezTo>
                  <a:cubicBezTo>
                    <a:pt x="721741" y="1074166"/>
                    <a:pt x="735838" y="1133094"/>
                    <a:pt x="751586" y="1220470"/>
                  </a:cubicBezTo>
                  <a:cubicBezTo>
                    <a:pt x="735203" y="1071753"/>
                    <a:pt x="825754" y="1083183"/>
                    <a:pt x="913003" y="1083691"/>
                  </a:cubicBezTo>
                  <a:cubicBezTo>
                    <a:pt x="1230503" y="1085215"/>
                    <a:pt x="1548003" y="1086612"/>
                    <a:pt x="1865249" y="1083310"/>
                  </a:cubicBezTo>
                  <a:cubicBezTo>
                    <a:pt x="1942973" y="1082421"/>
                    <a:pt x="1976120" y="1111758"/>
                    <a:pt x="1973834" y="1189990"/>
                  </a:cubicBezTo>
                  <a:cubicBezTo>
                    <a:pt x="1972564" y="1120902"/>
                    <a:pt x="1993900" y="1068070"/>
                    <a:pt x="2069211" y="1087755"/>
                  </a:cubicBezTo>
                  <a:cubicBezTo>
                    <a:pt x="2132965" y="1104519"/>
                    <a:pt x="2188845" y="1084453"/>
                    <a:pt x="2248662" y="1078484"/>
                  </a:cubicBezTo>
                  <a:cubicBezTo>
                    <a:pt x="2192909" y="1075309"/>
                    <a:pt x="2144141" y="1070991"/>
                    <a:pt x="2143887" y="993775"/>
                  </a:cubicBezTo>
                  <a:cubicBezTo>
                    <a:pt x="2143506" y="918591"/>
                    <a:pt x="2193290" y="916305"/>
                    <a:pt x="2247011" y="912241"/>
                  </a:cubicBezTo>
                  <a:cubicBezTo>
                    <a:pt x="2115820" y="908939"/>
                    <a:pt x="1986661" y="906399"/>
                    <a:pt x="1857883" y="909701"/>
                  </a:cubicBezTo>
                  <a:cubicBezTo>
                    <a:pt x="1780921" y="911733"/>
                    <a:pt x="1733550" y="891413"/>
                    <a:pt x="1744726" y="800735"/>
                  </a:cubicBezTo>
                  <a:cubicBezTo>
                    <a:pt x="1731264" y="846455"/>
                    <a:pt x="1753362" y="909701"/>
                    <a:pt x="1673733" y="913511"/>
                  </a:cubicBezTo>
                  <a:cubicBezTo>
                    <a:pt x="1743583" y="917321"/>
                    <a:pt x="1808861" y="918337"/>
                    <a:pt x="1874139" y="917067"/>
                  </a:cubicBezTo>
                  <a:cubicBezTo>
                    <a:pt x="1930273" y="916051"/>
                    <a:pt x="1968627" y="929640"/>
                    <a:pt x="1968500" y="997585"/>
                  </a:cubicBezTo>
                  <a:cubicBezTo>
                    <a:pt x="1968119" y="1067943"/>
                    <a:pt x="1925320" y="1074674"/>
                    <a:pt x="1871218" y="1074547"/>
                  </a:cubicBezTo>
                  <a:cubicBezTo>
                    <a:pt x="1665859" y="1073912"/>
                    <a:pt x="1460500" y="1074547"/>
                    <a:pt x="1254887" y="1073912"/>
                  </a:cubicBezTo>
                  <a:cubicBezTo>
                    <a:pt x="1216787" y="1073912"/>
                    <a:pt x="1173099" y="1077214"/>
                    <a:pt x="1164590" y="1025144"/>
                  </a:cubicBezTo>
                  <a:cubicBezTo>
                    <a:pt x="1156462" y="975487"/>
                    <a:pt x="1152906" y="924814"/>
                    <a:pt x="1251966" y="908812"/>
                  </a:cubicBezTo>
                  <a:lnTo>
                    <a:pt x="860425" y="908812"/>
                  </a:lnTo>
                  <a:cubicBezTo>
                    <a:pt x="913003" y="923036"/>
                    <a:pt x="984758" y="899414"/>
                    <a:pt x="983615" y="994283"/>
                  </a:cubicBezTo>
                  <a:cubicBezTo>
                    <a:pt x="982599" y="1089025"/>
                    <a:pt x="914908" y="1072642"/>
                    <a:pt x="857504" y="1074293"/>
                  </a:cubicBezTo>
                  <a:cubicBezTo>
                    <a:pt x="819150" y="1075309"/>
                    <a:pt x="780796" y="1074293"/>
                    <a:pt x="742442" y="1073912"/>
                  </a:cubicBezTo>
                  <a:cubicBezTo>
                    <a:pt x="704723" y="1073531"/>
                    <a:pt x="671195" y="1064514"/>
                    <a:pt x="666115" y="1019810"/>
                  </a:cubicBezTo>
                  <a:cubicBezTo>
                    <a:pt x="661670" y="981710"/>
                    <a:pt x="655193" y="935355"/>
                    <a:pt x="702818" y="922528"/>
                  </a:cubicBezTo>
                  <a:cubicBezTo>
                    <a:pt x="770509" y="904240"/>
                    <a:pt x="764286" y="857631"/>
                    <a:pt x="757301" y="806831"/>
                  </a:cubicBezTo>
                  <a:close/>
                  <a:moveTo>
                    <a:pt x="3485515" y="681482"/>
                  </a:moveTo>
                  <a:cubicBezTo>
                    <a:pt x="3450971" y="750189"/>
                    <a:pt x="3405886" y="757555"/>
                    <a:pt x="3345688" y="713994"/>
                  </a:cubicBezTo>
                  <a:cubicBezTo>
                    <a:pt x="3344037" y="712724"/>
                    <a:pt x="3350133" y="628904"/>
                    <a:pt x="3321812" y="707136"/>
                  </a:cubicBezTo>
                  <a:cubicBezTo>
                    <a:pt x="3306572" y="749300"/>
                    <a:pt x="3263519" y="741045"/>
                    <a:pt x="3230499" y="738124"/>
                  </a:cubicBezTo>
                  <a:cubicBezTo>
                    <a:pt x="3177921" y="733044"/>
                    <a:pt x="3126740" y="736473"/>
                    <a:pt x="3066415" y="745871"/>
                  </a:cubicBezTo>
                  <a:cubicBezTo>
                    <a:pt x="3129280" y="760349"/>
                    <a:pt x="3184017" y="759333"/>
                    <a:pt x="3239135" y="754888"/>
                  </a:cubicBezTo>
                  <a:cubicBezTo>
                    <a:pt x="3291078" y="750697"/>
                    <a:pt x="3328035" y="766572"/>
                    <a:pt x="3328416" y="828675"/>
                  </a:cubicBezTo>
                  <a:cubicBezTo>
                    <a:pt x="3328797" y="889254"/>
                    <a:pt x="3296158" y="909955"/>
                    <a:pt x="3242056" y="905383"/>
                  </a:cubicBezTo>
                  <a:cubicBezTo>
                    <a:pt x="3186303" y="900557"/>
                    <a:pt x="3131185" y="900811"/>
                    <a:pt x="3076067" y="916940"/>
                  </a:cubicBezTo>
                  <a:cubicBezTo>
                    <a:pt x="3119501" y="922782"/>
                    <a:pt x="3162808" y="923290"/>
                    <a:pt x="3206242" y="922655"/>
                  </a:cubicBezTo>
                  <a:cubicBezTo>
                    <a:pt x="3261106" y="922020"/>
                    <a:pt x="3326384" y="905002"/>
                    <a:pt x="3327400" y="993521"/>
                  </a:cubicBezTo>
                  <a:cubicBezTo>
                    <a:pt x="3328670" y="1089025"/>
                    <a:pt x="3259455" y="1070483"/>
                    <a:pt x="3201035" y="1069213"/>
                  </a:cubicBezTo>
                  <a:cubicBezTo>
                    <a:pt x="3160395" y="1068324"/>
                    <a:pt x="3119882" y="1069213"/>
                    <a:pt x="3079242" y="1069213"/>
                  </a:cubicBezTo>
                  <a:cubicBezTo>
                    <a:pt x="3116326" y="1086358"/>
                    <a:pt x="3153664" y="1082802"/>
                    <a:pt x="3190113" y="1087247"/>
                  </a:cubicBezTo>
                  <a:cubicBezTo>
                    <a:pt x="3242945" y="1093343"/>
                    <a:pt x="3317494" y="1058799"/>
                    <a:pt x="3329051" y="1153287"/>
                  </a:cubicBezTo>
                  <a:cubicBezTo>
                    <a:pt x="3332353" y="1151763"/>
                    <a:pt x="3338957" y="1150112"/>
                    <a:pt x="3338957" y="1148461"/>
                  </a:cubicBezTo>
                  <a:cubicBezTo>
                    <a:pt x="3340608" y="1086866"/>
                    <a:pt x="3384677" y="1085215"/>
                    <a:pt x="3427857" y="1088136"/>
                  </a:cubicBezTo>
                  <a:cubicBezTo>
                    <a:pt x="3488055" y="1092073"/>
                    <a:pt x="3497453" y="1063625"/>
                    <a:pt x="3480689" y="1012698"/>
                  </a:cubicBezTo>
                  <a:cubicBezTo>
                    <a:pt x="3468497" y="1079119"/>
                    <a:pt x="3422396" y="1077595"/>
                    <a:pt x="3376295" y="1064006"/>
                  </a:cubicBezTo>
                  <a:cubicBezTo>
                    <a:pt x="3331718" y="1050798"/>
                    <a:pt x="3339465" y="1009904"/>
                    <a:pt x="3341878" y="975741"/>
                  </a:cubicBezTo>
                  <a:cubicBezTo>
                    <a:pt x="3345815" y="921893"/>
                    <a:pt x="3386709" y="921512"/>
                    <a:pt x="3426587" y="921512"/>
                  </a:cubicBezTo>
                  <a:cubicBezTo>
                    <a:pt x="3481959" y="921512"/>
                    <a:pt x="3537204" y="921512"/>
                    <a:pt x="3592322" y="921512"/>
                  </a:cubicBezTo>
                  <a:cubicBezTo>
                    <a:pt x="3557270" y="901573"/>
                    <a:pt x="3511423" y="916305"/>
                    <a:pt x="3490722" y="866394"/>
                  </a:cubicBezTo>
                  <a:cubicBezTo>
                    <a:pt x="3471418" y="820039"/>
                    <a:pt x="3483229" y="878078"/>
                    <a:pt x="3474339" y="872871"/>
                  </a:cubicBezTo>
                  <a:cubicBezTo>
                    <a:pt x="3449574" y="916686"/>
                    <a:pt x="3409569" y="910844"/>
                    <a:pt x="3373501" y="897636"/>
                  </a:cubicBezTo>
                  <a:cubicBezTo>
                    <a:pt x="3330956" y="882142"/>
                    <a:pt x="3339592" y="841502"/>
                    <a:pt x="3342259" y="807593"/>
                  </a:cubicBezTo>
                  <a:cubicBezTo>
                    <a:pt x="3346069" y="760603"/>
                    <a:pt x="3382137" y="752856"/>
                    <a:pt x="3418586" y="755777"/>
                  </a:cubicBezTo>
                  <a:cubicBezTo>
                    <a:pt x="3474339" y="760349"/>
                    <a:pt x="3497961" y="740283"/>
                    <a:pt x="3485388" y="68249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512260" y="1462860"/>
            <a:ext cx="1450980" cy="3478680"/>
            <a:chOff x="0" y="0"/>
            <a:chExt cx="1934640" cy="4638240"/>
          </a:xfrm>
        </p:grpSpPr>
        <p:sp>
          <p:nvSpPr>
            <p:cNvPr id="11" name="Freeform 11"/>
            <p:cNvSpPr/>
            <p:nvPr/>
          </p:nvSpPr>
          <p:spPr>
            <a:xfrm>
              <a:off x="-11049" y="-6858"/>
              <a:ext cx="1946402" cy="4650740"/>
            </a:xfrm>
            <a:custGeom>
              <a:avLst/>
              <a:gdLst/>
              <a:ahLst/>
              <a:cxnLst/>
              <a:rect l="l" t="t" r="r" b="b"/>
              <a:pathLst>
                <a:path w="1946402" h="4650740">
                  <a:moveTo>
                    <a:pt x="1943608" y="2505710"/>
                  </a:moveTo>
                  <a:cubicBezTo>
                    <a:pt x="1943608" y="3130677"/>
                    <a:pt x="1943862" y="3755517"/>
                    <a:pt x="1943608" y="4380738"/>
                  </a:cubicBezTo>
                  <a:cubicBezTo>
                    <a:pt x="1943608" y="4584192"/>
                    <a:pt x="1884299" y="4644136"/>
                    <a:pt x="1682496" y="4644390"/>
                  </a:cubicBezTo>
                  <a:cubicBezTo>
                    <a:pt x="1280922" y="4644771"/>
                    <a:pt x="879348" y="4644009"/>
                    <a:pt x="477774" y="4645025"/>
                  </a:cubicBezTo>
                  <a:cubicBezTo>
                    <a:pt x="402717" y="4645279"/>
                    <a:pt x="335026" y="4650740"/>
                    <a:pt x="401447" y="4543425"/>
                  </a:cubicBezTo>
                  <a:cubicBezTo>
                    <a:pt x="429260" y="4498594"/>
                    <a:pt x="424942" y="4442460"/>
                    <a:pt x="424942" y="4389755"/>
                  </a:cubicBezTo>
                  <a:cubicBezTo>
                    <a:pt x="424942" y="3132836"/>
                    <a:pt x="424053" y="1875790"/>
                    <a:pt x="425831" y="618998"/>
                  </a:cubicBezTo>
                  <a:cubicBezTo>
                    <a:pt x="425831" y="506857"/>
                    <a:pt x="394589" y="416179"/>
                    <a:pt x="309245" y="340487"/>
                  </a:cubicBezTo>
                  <a:cubicBezTo>
                    <a:pt x="220345" y="261874"/>
                    <a:pt x="137414" y="176784"/>
                    <a:pt x="52959" y="93472"/>
                  </a:cubicBezTo>
                  <a:cubicBezTo>
                    <a:pt x="34417" y="75184"/>
                    <a:pt x="0" y="60706"/>
                    <a:pt x="14478" y="27051"/>
                  </a:cubicBezTo>
                  <a:cubicBezTo>
                    <a:pt x="26289" y="0"/>
                    <a:pt x="57277" y="8001"/>
                    <a:pt x="80264" y="8001"/>
                  </a:cubicBezTo>
                  <a:cubicBezTo>
                    <a:pt x="527431" y="7493"/>
                    <a:pt x="974217" y="8001"/>
                    <a:pt x="1421257" y="7493"/>
                  </a:cubicBezTo>
                  <a:cubicBezTo>
                    <a:pt x="1466723" y="7493"/>
                    <a:pt x="1500886" y="26162"/>
                    <a:pt x="1531874" y="57531"/>
                  </a:cubicBezTo>
                  <a:cubicBezTo>
                    <a:pt x="1630172" y="156718"/>
                    <a:pt x="1726819" y="257683"/>
                    <a:pt x="1829054" y="352552"/>
                  </a:cubicBezTo>
                  <a:cubicBezTo>
                    <a:pt x="1917700" y="435102"/>
                    <a:pt x="1946402" y="531495"/>
                    <a:pt x="1945640" y="651637"/>
                  </a:cubicBezTo>
                  <a:cubicBezTo>
                    <a:pt x="1941195" y="1269619"/>
                    <a:pt x="1943481" y="1887601"/>
                    <a:pt x="1943481" y="2505710"/>
                  </a:cubicBezTo>
                  <a:close/>
                  <a:moveTo>
                    <a:pt x="1311148" y="3210306"/>
                  </a:moveTo>
                  <a:cubicBezTo>
                    <a:pt x="1311148" y="3210306"/>
                    <a:pt x="1310513" y="3210306"/>
                    <a:pt x="1310132" y="3210306"/>
                  </a:cubicBezTo>
                  <a:cubicBezTo>
                    <a:pt x="1310132" y="3081401"/>
                    <a:pt x="1310513" y="2952496"/>
                    <a:pt x="1309878" y="2823464"/>
                  </a:cubicBezTo>
                  <a:cubicBezTo>
                    <a:pt x="1309624" y="2772791"/>
                    <a:pt x="1290193" y="2729738"/>
                    <a:pt x="1234059" y="2729992"/>
                  </a:cubicBezTo>
                  <a:cubicBezTo>
                    <a:pt x="1179957" y="2729992"/>
                    <a:pt x="1157097" y="2771521"/>
                    <a:pt x="1152525" y="2821305"/>
                  </a:cubicBezTo>
                  <a:cubicBezTo>
                    <a:pt x="1149985" y="2848991"/>
                    <a:pt x="1150620" y="2877058"/>
                    <a:pt x="1150366" y="2904871"/>
                  </a:cubicBezTo>
                  <a:cubicBezTo>
                    <a:pt x="1150366" y="3114040"/>
                    <a:pt x="1148080" y="3322955"/>
                    <a:pt x="1151382" y="3532124"/>
                  </a:cubicBezTo>
                  <a:cubicBezTo>
                    <a:pt x="1152652" y="3610229"/>
                    <a:pt x="1136650" y="3665982"/>
                    <a:pt x="1067181" y="3717417"/>
                  </a:cubicBezTo>
                  <a:cubicBezTo>
                    <a:pt x="954024" y="3800856"/>
                    <a:pt x="950214" y="3978148"/>
                    <a:pt x="1044956" y="4081399"/>
                  </a:cubicBezTo>
                  <a:cubicBezTo>
                    <a:pt x="1131570" y="4175887"/>
                    <a:pt x="1299337" y="4186428"/>
                    <a:pt x="1396873" y="4103370"/>
                  </a:cubicBezTo>
                  <a:cubicBezTo>
                    <a:pt x="1506728" y="4009898"/>
                    <a:pt x="1531620" y="3829304"/>
                    <a:pt x="1420114" y="3743579"/>
                  </a:cubicBezTo>
                  <a:cubicBezTo>
                    <a:pt x="1307719" y="3657219"/>
                    <a:pt x="1307338" y="3556000"/>
                    <a:pt x="1310767" y="3440303"/>
                  </a:cubicBezTo>
                  <a:cubicBezTo>
                    <a:pt x="1313053" y="3363849"/>
                    <a:pt x="1311148" y="3286887"/>
                    <a:pt x="1311148" y="3210433"/>
                  </a:cubicBezTo>
                  <a:close/>
                  <a:moveTo>
                    <a:pt x="1186307" y="1104773"/>
                  </a:moveTo>
                  <a:cubicBezTo>
                    <a:pt x="1046734" y="1104773"/>
                    <a:pt x="907161" y="1104773"/>
                    <a:pt x="767588" y="1104773"/>
                  </a:cubicBezTo>
                  <a:cubicBezTo>
                    <a:pt x="572008" y="1104773"/>
                    <a:pt x="572643" y="1105789"/>
                    <a:pt x="584454" y="1304671"/>
                  </a:cubicBezTo>
                  <a:cubicBezTo>
                    <a:pt x="587756" y="1360043"/>
                    <a:pt x="604393" y="1388491"/>
                    <a:pt x="663829" y="1388237"/>
                  </a:cubicBezTo>
                  <a:cubicBezTo>
                    <a:pt x="1005840" y="1387221"/>
                    <a:pt x="1347978" y="1387348"/>
                    <a:pt x="1689989" y="1387983"/>
                  </a:cubicBezTo>
                  <a:cubicBezTo>
                    <a:pt x="1741297" y="1387983"/>
                    <a:pt x="1769237" y="1367917"/>
                    <a:pt x="1767332" y="1314069"/>
                  </a:cubicBezTo>
                  <a:cubicBezTo>
                    <a:pt x="1766443" y="1289812"/>
                    <a:pt x="1764792" y="1264793"/>
                    <a:pt x="1768221" y="1240917"/>
                  </a:cubicBezTo>
                  <a:cubicBezTo>
                    <a:pt x="1782953" y="1138174"/>
                    <a:pt x="1746377" y="1096137"/>
                    <a:pt x="1636649" y="1102614"/>
                  </a:cubicBezTo>
                  <a:cubicBezTo>
                    <a:pt x="1487170" y="1111631"/>
                    <a:pt x="1336675" y="1104900"/>
                    <a:pt x="1186688" y="1104900"/>
                  </a:cubicBezTo>
                  <a:close/>
                  <a:moveTo>
                    <a:pt x="1186688" y="1009777"/>
                  </a:moveTo>
                  <a:cubicBezTo>
                    <a:pt x="1322451" y="1009777"/>
                    <a:pt x="1458468" y="1009777"/>
                    <a:pt x="1594358" y="1009777"/>
                  </a:cubicBezTo>
                  <a:cubicBezTo>
                    <a:pt x="1713103" y="1009777"/>
                    <a:pt x="1771015" y="950976"/>
                    <a:pt x="1768094" y="833374"/>
                  </a:cubicBezTo>
                  <a:cubicBezTo>
                    <a:pt x="1767840" y="822833"/>
                    <a:pt x="1767205" y="812419"/>
                    <a:pt x="1767713" y="801878"/>
                  </a:cubicBezTo>
                  <a:cubicBezTo>
                    <a:pt x="1769872" y="748411"/>
                    <a:pt x="1742186" y="727329"/>
                    <a:pt x="1690751" y="727329"/>
                  </a:cubicBezTo>
                  <a:cubicBezTo>
                    <a:pt x="1349375" y="727710"/>
                    <a:pt x="1007872" y="727964"/>
                    <a:pt x="666242" y="726948"/>
                  </a:cubicBezTo>
                  <a:cubicBezTo>
                    <a:pt x="608584" y="726948"/>
                    <a:pt x="582803" y="751459"/>
                    <a:pt x="585343" y="808736"/>
                  </a:cubicBezTo>
                  <a:cubicBezTo>
                    <a:pt x="586867" y="839978"/>
                    <a:pt x="587883" y="871601"/>
                    <a:pt x="584962" y="902843"/>
                  </a:cubicBezTo>
                  <a:cubicBezTo>
                    <a:pt x="576961" y="985774"/>
                    <a:pt x="615315" y="1012825"/>
                    <a:pt x="695452" y="1010920"/>
                  </a:cubicBezTo>
                  <a:cubicBezTo>
                    <a:pt x="859155" y="1006983"/>
                    <a:pt x="1022985" y="1009650"/>
                    <a:pt x="1186688" y="1009904"/>
                  </a:cubicBezTo>
                  <a:close/>
                  <a:moveTo>
                    <a:pt x="1176401" y="1766189"/>
                  </a:moveTo>
                  <a:cubicBezTo>
                    <a:pt x="1336675" y="1766189"/>
                    <a:pt x="1497330" y="1759712"/>
                    <a:pt x="1657223" y="1768348"/>
                  </a:cubicBezTo>
                  <a:cubicBezTo>
                    <a:pt x="1770380" y="1774444"/>
                    <a:pt x="1772285" y="1711706"/>
                    <a:pt x="1768983" y="1631442"/>
                  </a:cubicBezTo>
                  <a:cubicBezTo>
                    <a:pt x="1765808" y="1556258"/>
                    <a:pt x="1787271" y="1478026"/>
                    <a:pt x="1659763" y="1481201"/>
                  </a:cubicBezTo>
                  <a:cubicBezTo>
                    <a:pt x="1360297" y="1488567"/>
                    <a:pt x="1060577" y="1483487"/>
                    <a:pt x="760857" y="1483487"/>
                  </a:cubicBezTo>
                  <a:cubicBezTo>
                    <a:pt x="581279" y="1483487"/>
                    <a:pt x="585216" y="1483487"/>
                    <a:pt x="583946" y="1661414"/>
                  </a:cubicBezTo>
                  <a:cubicBezTo>
                    <a:pt x="583311" y="1746504"/>
                    <a:pt x="616839" y="1769364"/>
                    <a:pt x="695706" y="1767205"/>
                  </a:cubicBezTo>
                  <a:cubicBezTo>
                    <a:pt x="855853" y="1763014"/>
                    <a:pt x="1016127" y="1765935"/>
                    <a:pt x="1176528" y="176593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4699880" y="1446660"/>
            <a:ext cx="2806920" cy="2014200"/>
            <a:chOff x="0" y="0"/>
            <a:chExt cx="3742560" cy="26856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42690" cy="2697353"/>
            </a:xfrm>
            <a:custGeom>
              <a:avLst/>
              <a:gdLst/>
              <a:ahLst/>
              <a:cxnLst/>
              <a:rect l="l" t="t" r="r" b="b"/>
              <a:pathLst>
                <a:path w="3742690" h="2697353">
                  <a:moveTo>
                    <a:pt x="1760220" y="2291588"/>
                  </a:moveTo>
                  <a:cubicBezTo>
                    <a:pt x="1230376" y="2291588"/>
                    <a:pt x="700405" y="2291588"/>
                    <a:pt x="170561" y="2291588"/>
                  </a:cubicBezTo>
                  <a:cubicBezTo>
                    <a:pt x="56896" y="2291588"/>
                    <a:pt x="0" y="2233803"/>
                    <a:pt x="0" y="2118106"/>
                  </a:cubicBezTo>
                  <a:cubicBezTo>
                    <a:pt x="0" y="1461770"/>
                    <a:pt x="0" y="805434"/>
                    <a:pt x="0" y="149098"/>
                  </a:cubicBezTo>
                  <a:cubicBezTo>
                    <a:pt x="0" y="1016"/>
                    <a:pt x="381" y="127"/>
                    <a:pt x="142494" y="127"/>
                  </a:cubicBezTo>
                  <a:cubicBezTo>
                    <a:pt x="1294765" y="0"/>
                    <a:pt x="2446782" y="0"/>
                    <a:pt x="3599053" y="127"/>
                  </a:cubicBezTo>
                  <a:cubicBezTo>
                    <a:pt x="3740277" y="127"/>
                    <a:pt x="3742436" y="2032"/>
                    <a:pt x="3742436" y="137795"/>
                  </a:cubicBezTo>
                  <a:cubicBezTo>
                    <a:pt x="3742690" y="808101"/>
                    <a:pt x="3742690" y="1478280"/>
                    <a:pt x="3742436" y="2148713"/>
                  </a:cubicBezTo>
                  <a:cubicBezTo>
                    <a:pt x="3742436" y="2290572"/>
                    <a:pt x="3741547" y="2291207"/>
                    <a:pt x="3593211" y="2291461"/>
                  </a:cubicBezTo>
                  <a:cubicBezTo>
                    <a:pt x="3233547" y="2291842"/>
                    <a:pt x="2873883" y="2291207"/>
                    <a:pt x="2514346" y="2292350"/>
                  </a:cubicBezTo>
                  <a:cubicBezTo>
                    <a:pt x="2474976" y="2292350"/>
                    <a:pt x="2421763" y="2276602"/>
                    <a:pt x="2404745" y="2328545"/>
                  </a:cubicBezTo>
                  <a:cubicBezTo>
                    <a:pt x="2386330" y="2384933"/>
                    <a:pt x="2385822" y="2446528"/>
                    <a:pt x="2406904" y="2503297"/>
                  </a:cubicBezTo>
                  <a:cubicBezTo>
                    <a:pt x="2420366" y="2539365"/>
                    <a:pt x="2459101" y="2532380"/>
                    <a:pt x="2489454" y="2532634"/>
                  </a:cubicBezTo>
                  <a:cubicBezTo>
                    <a:pt x="2583815" y="2533650"/>
                    <a:pt x="2678049" y="2531618"/>
                    <a:pt x="2772156" y="2533650"/>
                  </a:cubicBezTo>
                  <a:cubicBezTo>
                    <a:pt x="2824734" y="2534920"/>
                    <a:pt x="2894076" y="2516251"/>
                    <a:pt x="2894711" y="2604897"/>
                  </a:cubicBezTo>
                  <a:cubicBezTo>
                    <a:pt x="2895346" y="2697353"/>
                    <a:pt x="2823845" y="2684272"/>
                    <a:pt x="2766695" y="2684780"/>
                  </a:cubicBezTo>
                  <a:cubicBezTo>
                    <a:pt x="2564257" y="2686304"/>
                    <a:pt x="2361819" y="2685415"/>
                    <a:pt x="2159127" y="2685415"/>
                  </a:cubicBezTo>
                  <a:cubicBezTo>
                    <a:pt x="1778508" y="2685415"/>
                    <a:pt x="1397889" y="2685415"/>
                    <a:pt x="1017397" y="2685415"/>
                  </a:cubicBezTo>
                  <a:cubicBezTo>
                    <a:pt x="982599" y="2685415"/>
                    <a:pt x="947547" y="2684780"/>
                    <a:pt x="912876" y="2682240"/>
                  </a:cubicBezTo>
                  <a:cubicBezTo>
                    <a:pt x="865759" y="2678938"/>
                    <a:pt x="846201" y="2650363"/>
                    <a:pt x="847090" y="2604897"/>
                  </a:cubicBezTo>
                  <a:cubicBezTo>
                    <a:pt x="847979" y="2558161"/>
                    <a:pt x="870585" y="2534539"/>
                    <a:pt x="918083" y="2534539"/>
                  </a:cubicBezTo>
                  <a:cubicBezTo>
                    <a:pt x="1026287" y="2534539"/>
                    <a:pt x="1134618" y="2531999"/>
                    <a:pt x="1242695" y="2534158"/>
                  </a:cubicBezTo>
                  <a:cubicBezTo>
                    <a:pt x="1303909" y="2535174"/>
                    <a:pt x="1346835" y="2522601"/>
                    <a:pt x="1341882" y="2449068"/>
                  </a:cubicBezTo>
                  <a:cubicBezTo>
                    <a:pt x="1337945" y="2391918"/>
                    <a:pt x="1371219" y="2369185"/>
                    <a:pt x="1423035" y="2360803"/>
                  </a:cubicBezTo>
                  <a:cubicBezTo>
                    <a:pt x="1535938" y="2342388"/>
                    <a:pt x="1648587" y="2321560"/>
                    <a:pt x="1761236" y="2301875"/>
                  </a:cubicBezTo>
                  <a:cubicBezTo>
                    <a:pt x="1760982" y="2298573"/>
                    <a:pt x="1760601" y="2295144"/>
                    <a:pt x="1760347" y="2291842"/>
                  </a:cubicBezTo>
                  <a:close/>
                  <a:moveTo>
                    <a:pt x="1862201" y="2053971"/>
                  </a:moveTo>
                  <a:cubicBezTo>
                    <a:pt x="2385949" y="2053971"/>
                    <a:pt x="2909697" y="2052066"/>
                    <a:pt x="3433191" y="2055622"/>
                  </a:cubicBezTo>
                  <a:cubicBezTo>
                    <a:pt x="3520948" y="2056257"/>
                    <a:pt x="3553079" y="2038604"/>
                    <a:pt x="3552063" y="1941195"/>
                  </a:cubicBezTo>
                  <a:cubicBezTo>
                    <a:pt x="3546856" y="1389634"/>
                    <a:pt x="3546602" y="838073"/>
                    <a:pt x="3552063" y="286512"/>
                  </a:cubicBezTo>
                  <a:cubicBezTo>
                    <a:pt x="3552952" y="189230"/>
                    <a:pt x="3520567" y="171704"/>
                    <a:pt x="3433064" y="171831"/>
                  </a:cubicBezTo>
                  <a:cubicBezTo>
                    <a:pt x="2392680" y="174371"/>
                    <a:pt x="1352423" y="174752"/>
                    <a:pt x="312039" y="171450"/>
                  </a:cubicBezTo>
                  <a:cubicBezTo>
                    <a:pt x="206883" y="171069"/>
                    <a:pt x="173736" y="201168"/>
                    <a:pt x="174752" y="307848"/>
                  </a:cubicBezTo>
                  <a:cubicBezTo>
                    <a:pt x="179578" y="845312"/>
                    <a:pt x="179578" y="1383030"/>
                    <a:pt x="174752" y="1920621"/>
                  </a:cubicBezTo>
                  <a:cubicBezTo>
                    <a:pt x="173736" y="2028317"/>
                    <a:pt x="208280" y="2056638"/>
                    <a:pt x="312674" y="2055749"/>
                  </a:cubicBezTo>
                  <a:cubicBezTo>
                    <a:pt x="829310" y="2050923"/>
                    <a:pt x="1346073" y="2053717"/>
                    <a:pt x="1862709" y="205371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6398180" y="6205140"/>
            <a:ext cx="1061640" cy="1395360"/>
            <a:chOff x="0" y="0"/>
            <a:chExt cx="1415520" cy="1860480"/>
          </a:xfrm>
        </p:grpSpPr>
        <p:sp>
          <p:nvSpPr>
            <p:cNvPr id="15" name="Freeform 15"/>
            <p:cNvSpPr/>
            <p:nvPr/>
          </p:nvSpPr>
          <p:spPr>
            <a:xfrm>
              <a:off x="-1270" y="-1270"/>
              <a:ext cx="1417193" cy="1862328"/>
            </a:xfrm>
            <a:custGeom>
              <a:avLst/>
              <a:gdLst/>
              <a:ahLst/>
              <a:cxnLst/>
              <a:rect l="l" t="t" r="r" b="b"/>
              <a:pathLst>
                <a:path w="1417193" h="1862328">
                  <a:moveTo>
                    <a:pt x="2794" y="931164"/>
                  </a:moveTo>
                  <a:cubicBezTo>
                    <a:pt x="2794" y="662305"/>
                    <a:pt x="5080" y="393319"/>
                    <a:pt x="1270" y="124460"/>
                  </a:cubicBezTo>
                  <a:cubicBezTo>
                    <a:pt x="0" y="35941"/>
                    <a:pt x="27305" y="0"/>
                    <a:pt x="120904" y="1270"/>
                  </a:cubicBezTo>
                  <a:cubicBezTo>
                    <a:pt x="410718" y="5461"/>
                    <a:pt x="700532" y="2794"/>
                    <a:pt x="990346" y="1270"/>
                  </a:cubicBezTo>
                  <a:cubicBezTo>
                    <a:pt x="1031240" y="1270"/>
                    <a:pt x="1065403" y="10287"/>
                    <a:pt x="1094740" y="39624"/>
                  </a:cubicBezTo>
                  <a:cubicBezTo>
                    <a:pt x="1186307" y="130810"/>
                    <a:pt x="1277874" y="221996"/>
                    <a:pt x="1371092" y="311404"/>
                  </a:cubicBezTo>
                  <a:cubicBezTo>
                    <a:pt x="1407287" y="346202"/>
                    <a:pt x="1416177" y="387223"/>
                    <a:pt x="1416177" y="434594"/>
                  </a:cubicBezTo>
                  <a:cubicBezTo>
                    <a:pt x="1415796" y="874649"/>
                    <a:pt x="1414907" y="1314577"/>
                    <a:pt x="1416812" y="1754632"/>
                  </a:cubicBezTo>
                  <a:cubicBezTo>
                    <a:pt x="1417193" y="1829181"/>
                    <a:pt x="1392555" y="1861693"/>
                    <a:pt x="1314196" y="1861312"/>
                  </a:cubicBezTo>
                  <a:cubicBezTo>
                    <a:pt x="912749" y="1859153"/>
                    <a:pt x="511048" y="1859026"/>
                    <a:pt x="109474" y="1861693"/>
                  </a:cubicBezTo>
                  <a:cubicBezTo>
                    <a:pt x="25273" y="1862328"/>
                    <a:pt x="1143" y="1826514"/>
                    <a:pt x="1778" y="1748282"/>
                  </a:cubicBezTo>
                  <a:cubicBezTo>
                    <a:pt x="4318" y="1475867"/>
                    <a:pt x="2794" y="1203452"/>
                    <a:pt x="2794" y="931164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394320" y="3857760"/>
            <a:ext cx="723060" cy="2044980"/>
            <a:chOff x="0" y="0"/>
            <a:chExt cx="964080" cy="2726640"/>
          </a:xfrm>
        </p:grpSpPr>
        <p:sp>
          <p:nvSpPr>
            <p:cNvPr id="17" name="Freeform 17"/>
            <p:cNvSpPr/>
            <p:nvPr/>
          </p:nvSpPr>
          <p:spPr>
            <a:xfrm>
              <a:off x="-381" y="-23114"/>
              <a:ext cx="965835" cy="2750058"/>
            </a:xfrm>
            <a:custGeom>
              <a:avLst/>
              <a:gdLst/>
              <a:ahLst/>
              <a:cxnLst/>
              <a:rect l="l" t="t" r="r" b="b"/>
              <a:pathLst>
                <a:path w="965835" h="2750058">
                  <a:moveTo>
                    <a:pt x="1651" y="1391031"/>
                  </a:moveTo>
                  <a:cubicBezTo>
                    <a:pt x="1651" y="982599"/>
                    <a:pt x="1270" y="573913"/>
                    <a:pt x="1651" y="165481"/>
                  </a:cubicBezTo>
                  <a:cubicBezTo>
                    <a:pt x="1651" y="40767"/>
                    <a:pt x="61087" y="0"/>
                    <a:pt x="181610" y="35306"/>
                  </a:cubicBezTo>
                  <a:cubicBezTo>
                    <a:pt x="243459" y="53594"/>
                    <a:pt x="226822" y="104267"/>
                    <a:pt x="233807" y="146812"/>
                  </a:cubicBezTo>
                  <a:cubicBezTo>
                    <a:pt x="240538" y="188722"/>
                    <a:pt x="212471" y="262890"/>
                    <a:pt x="262128" y="264414"/>
                  </a:cubicBezTo>
                  <a:cubicBezTo>
                    <a:pt x="317627" y="265938"/>
                    <a:pt x="287274" y="192278"/>
                    <a:pt x="295275" y="151638"/>
                  </a:cubicBezTo>
                  <a:cubicBezTo>
                    <a:pt x="298577" y="134620"/>
                    <a:pt x="295656" y="116586"/>
                    <a:pt x="298196" y="99441"/>
                  </a:cubicBezTo>
                  <a:cubicBezTo>
                    <a:pt x="301752" y="75565"/>
                    <a:pt x="303657" y="45339"/>
                    <a:pt x="334645" y="44069"/>
                  </a:cubicBezTo>
                  <a:cubicBezTo>
                    <a:pt x="373761" y="42164"/>
                    <a:pt x="374269" y="77597"/>
                    <a:pt x="376809" y="104013"/>
                  </a:cubicBezTo>
                  <a:cubicBezTo>
                    <a:pt x="380365" y="142113"/>
                    <a:pt x="378714" y="180721"/>
                    <a:pt x="380746" y="219075"/>
                  </a:cubicBezTo>
                  <a:cubicBezTo>
                    <a:pt x="381762" y="239395"/>
                    <a:pt x="381381" y="267335"/>
                    <a:pt x="407543" y="268732"/>
                  </a:cubicBezTo>
                  <a:cubicBezTo>
                    <a:pt x="442722" y="270383"/>
                    <a:pt x="438785" y="237871"/>
                    <a:pt x="440436" y="215138"/>
                  </a:cubicBezTo>
                  <a:cubicBezTo>
                    <a:pt x="442722" y="180340"/>
                    <a:pt x="440817" y="145415"/>
                    <a:pt x="443357" y="110617"/>
                  </a:cubicBezTo>
                  <a:cubicBezTo>
                    <a:pt x="445262" y="83566"/>
                    <a:pt x="443738" y="46482"/>
                    <a:pt x="479425" y="44831"/>
                  </a:cubicBezTo>
                  <a:cubicBezTo>
                    <a:pt x="523875" y="42926"/>
                    <a:pt x="520319" y="84709"/>
                    <a:pt x="522732" y="114427"/>
                  </a:cubicBezTo>
                  <a:cubicBezTo>
                    <a:pt x="526542" y="156083"/>
                    <a:pt x="524764" y="198247"/>
                    <a:pt x="528955" y="239776"/>
                  </a:cubicBezTo>
                  <a:cubicBezTo>
                    <a:pt x="529971" y="250698"/>
                    <a:pt x="542417" y="266827"/>
                    <a:pt x="552450" y="269367"/>
                  </a:cubicBezTo>
                  <a:cubicBezTo>
                    <a:pt x="574421" y="275082"/>
                    <a:pt x="582676" y="255778"/>
                    <a:pt x="583819" y="238125"/>
                  </a:cubicBezTo>
                  <a:cubicBezTo>
                    <a:pt x="587121" y="189484"/>
                    <a:pt x="587121" y="140462"/>
                    <a:pt x="590550" y="91821"/>
                  </a:cubicBezTo>
                  <a:cubicBezTo>
                    <a:pt x="592074" y="70866"/>
                    <a:pt x="598678" y="46990"/>
                    <a:pt x="625094" y="47752"/>
                  </a:cubicBezTo>
                  <a:cubicBezTo>
                    <a:pt x="651891" y="48641"/>
                    <a:pt x="655066" y="73787"/>
                    <a:pt x="656082" y="94488"/>
                  </a:cubicBezTo>
                  <a:cubicBezTo>
                    <a:pt x="658368" y="139700"/>
                    <a:pt x="657987" y="185166"/>
                    <a:pt x="660019" y="230505"/>
                  </a:cubicBezTo>
                  <a:cubicBezTo>
                    <a:pt x="661035" y="251841"/>
                    <a:pt x="665734" y="274574"/>
                    <a:pt x="692658" y="275971"/>
                  </a:cubicBezTo>
                  <a:cubicBezTo>
                    <a:pt x="719201" y="277241"/>
                    <a:pt x="727583" y="256667"/>
                    <a:pt x="729488" y="234442"/>
                  </a:cubicBezTo>
                  <a:cubicBezTo>
                    <a:pt x="731520" y="210185"/>
                    <a:pt x="731393" y="185674"/>
                    <a:pt x="732028" y="161290"/>
                  </a:cubicBezTo>
                  <a:cubicBezTo>
                    <a:pt x="735076" y="38100"/>
                    <a:pt x="750697" y="26543"/>
                    <a:pt x="874395" y="32258"/>
                  </a:cubicBezTo>
                  <a:cubicBezTo>
                    <a:pt x="938022" y="35179"/>
                    <a:pt x="958596" y="62865"/>
                    <a:pt x="958850" y="123444"/>
                  </a:cubicBezTo>
                  <a:cubicBezTo>
                    <a:pt x="959739" y="762127"/>
                    <a:pt x="962025" y="1400937"/>
                    <a:pt x="963676" y="2039366"/>
                  </a:cubicBezTo>
                  <a:cubicBezTo>
                    <a:pt x="964057" y="2234819"/>
                    <a:pt x="961644" y="2430399"/>
                    <a:pt x="964565" y="2625979"/>
                  </a:cubicBezTo>
                  <a:cubicBezTo>
                    <a:pt x="965835" y="2713990"/>
                    <a:pt x="934339" y="2750058"/>
                    <a:pt x="842010" y="2749804"/>
                  </a:cubicBezTo>
                  <a:cubicBezTo>
                    <a:pt x="750443" y="2749550"/>
                    <a:pt x="729361" y="2709418"/>
                    <a:pt x="730123" y="2628519"/>
                  </a:cubicBezTo>
                  <a:cubicBezTo>
                    <a:pt x="730504" y="2586609"/>
                    <a:pt x="759206" y="2509647"/>
                    <a:pt x="690753" y="2510790"/>
                  </a:cubicBezTo>
                  <a:cubicBezTo>
                    <a:pt x="637159" y="2511425"/>
                    <a:pt x="666242" y="2585339"/>
                    <a:pt x="658749" y="2626614"/>
                  </a:cubicBezTo>
                  <a:cubicBezTo>
                    <a:pt x="656844" y="2636647"/>
                    <a:pt x="659384" y="2647569"/>
                    <a:pt x="657860" y="2658110"/>
                  </a:cubicBezTo>
                  <a:cubicBezTo>
                    <a:pt x="653923" y="2687066"/>
                    <a:pt x="665607" y="2733167"/>
                    <a:pt x="621665" y="2731008"/>
                  </a:cubicBezTo>
                  <a:cubicBezTo>
                    <a:pt x="581914" y="2728849"/>
                    <a:pt x="592709" y="2683383"/>
                    <a:pt x="586867" y="2654046"/>
                  </a:cubicBezTo>
                  <a:cubicBezTo>
                    <a:pt x="577215" y="2606040"/>
                    <a:pt x="611759" y="2518664"/>
                    <a:pt x="556895" y="2518410"/>
                  </a:cubicBezTo>
                  <a:cubicBezTo>
                    <a:pt x="499491" y="2518029"/>
                    <a:pt x="535051" y="2605151"/>
                    <a:pt x="523748" y="2652522"/>
                  </a:cubicBezTo>
                  <a:cubicBezTo>
                    <a:pt x="516255" y="2684399"/>
                    <a:pt x="527050" y="2735326"/>
                    <a:pt x="479298" y="2732786"/>
                  </a:cubicBezTo>
                  <a:cubicBezTo>
                    <a:pt x="432816" y="2730246"/>
                    <a:pt x="447675" y="2680208"/>
                    <a:pt x="441579" y="2648077"/>
                  </a:cubicBezTo>
                  <a:cubicBezTo>
                    <a:pt x="432943" y="2602611"/>
                    <a:pt x="461518" y="2518410"/>
                    <a:pt x="415417" y="2519426"/>
                  </a:cubicBezTo>
                  <a:cubicBezTo>
                    <a:pt x="349885" y="2521077"/>
                    <a:pt x="390017" y="2602611"/>
                    <a:pt x="379222" y="2648331"/>
                  </a:cubicBezTo>
                  <a:cubicBezTo>
                    <a:pt x="371729" y="2680589"/>
                    <a:pt x="385445" y="2732151"/>
                    <a:pt x="341122" y="2733802"/>
                  </a:cubicBezTo>
                  <a:cubicBezTo>
                    <a:pt x="286385" y="2735707"/>
                    <a:pt x="303022" y="2680208"/>
                    <a:pt x="295656" y="2645410"/>
                  </a:cubicBezTo>
                  <a:cubicBezTo>
                    <a:pt x="286258" y="2600579"/>
                    <a:pt x="318262" y="2519045"/>
                    <a:pt x="266319" y="2518156"/>
                  </a:cubicBezTo>
                  <a:cubicBezTo>
                    <a:pt x="206375" y="2517267"/>
                    <a:pt x="234442" y="2597785"/>
                    <a:pt x="235331" y="2640076"/>
                  </a:cubicBezTo>
                  <a:cubicBezTo>
                    <a:pt x="237236" y="2733167"/>
                    <a:pt x="190119" y="2748407"/>
                    <a:pt x="110871" y="2748788"/>
                  </a:cubicBezTo>
                  <a:cubicBezTo>
                    <a:pt x="28575" y="2749423"/>
                    <a:pt x="0" y="2717292"/>
                    <a:pt x="508" y="2637282"/>
                  </a:cubicBezTo>
                  <a:cubicBezTo>
                    <a:pt x="2540" y="2221738"/>
                    <a:pt x="1397" y="1806448"/>
                    <a:pt x="1397" y="139077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259380" y="8852760"/>
            <a:ext cx="2527740" cy="638280"/>
            <a:chOff x="0" y="0"/>
            <a:chExt cx="3370320" cy="851040"/>
          </a:xfrm>
        </p:grpSpPr>
        <p:sp>
          <p:nvSpPr>
            <p:cNvPr id="19" name="Freeform 19"/>
            <p:cNvSpPr/>
            <p:nvPr/>
          </p:nvSpPr>
          <p:spPr>
            <a:xfrm>
              <a:off x="-25908" y="-30607"/>
              <a:ext cx="3414395" cy="893318"/>
            </a:xfrm>
            <a:custGeom>
              <a:avLst/>
              <a:gdLst/>
              <a:ahLst/>
              <a:cxnLst/>
              <a:rect l="l" t="t" r="r" b="b"/>
              <a:pathLst>
                <a:path w="3414395" h="893318">
                  <a:moveTo>
                    <a:pt x="139319" y="659130"/>
                  </a:moveTo>
                  <a:cubicBezTo>
                    <a:pt x="132461" y="589788"/>
                    <a:pt x="125730" y="520446"/>
                    <a:pt x="118364" y="451104"/>
                  </a:cubicBezTo>
                  <a:cubicBezTo>
                    <a:pt x="115062" y="419862"/>
                    <a:pt x="112522" y="390144"/>
                    <a:pt x="79629" y="370840"/>
                  </a:cubicBezTo>
                  <a:cubicBezTo>
                    <a:pt x="0" y="323977"/>
                    <a:pt x="29464" y="245999"/>
                    <a:pt x="40005" y="182753"/>
                  </a:cubicBezTo>
                  <a:cubicBezTo>
                    <a:pt x="50673" y="117221"/>
                    <a:pt x="116713" y="134620"/>
                    <a:pt x="162433" y="135382"/>
                  </a:cubicBezTo>
                  <a:cubicBezTo>
                    <a:pt x="251460" y="137033"/>
                    <a:pt x="335153" y="133731"/>
                    <a:pt x="401955" y="60198"/>
                  </a:cubicBezTo>
                  <a:cubicBezTo>
                    <a:pt x="427863" y="31750"/>
                    <a:pt x="472313" y="23114"/>
                    <a:pt x="509270" y="42418"/>
                  </a:cubicBezTo>
                  <a:cubicBezTo>
                    <a:pt x="554990" y="66294"/>
                    <a:pt x="489585" y="93980"/>
                    <a:pt x="505714" y="123317"/>
                  </a:cubicBezTo>
                  <a:cubicBezTo>
                    <a:pt x="550291" y="120142"/>
                    <a:pt x="566293" y="79121"/>
                    <a:pt x="596646" y="58801"/>
                  </a:cubicBezTo>
                  <a:cubicBezTo>
                    <a:pt x="627253" y="37973"/>
                    <a:pt x="661162" y="26670"/>
                    <a:pt x="695579" y="40386"/>
                  </a:cubicBezTo>
                  <a:cubicBezTo>
                    <a:pt x="752221" y="62738"/>
                    <a:pt x="672084" y="97409"/>
                    <a:pt x="701294" y="127127"/>
                  </a:cubicBezTo>
                  <a:cubicBezTo>
                    <a:pt x="765429" y="101727"/>
                    <a:pt x="801243" y="4826"/>
                    <a:pt x="888873" y="43307"/>
                  </a:cubicBezTo>
                  <a:cubicBezTo>
                    <a:pt x="937133" y="64643"/>
                    <a:pt x="872490" y="93980"/>
                    <a:pt x="885698" y="126873"/>
                  </a:cubicBezTo>
                  <a:cubicBezTo>
                    <a:pt x="934085" y="117475"/>
                    <a:pt x="954024" y="69723"/>
                    <a:pt x="992124" y="49784"/>
                  </a:cubicBezTo>
                  <a:cubicBezTo>
                    <a:pt x="1024001" y="33274"/>
                    <a:pt x="1059815" y="24384"/>
                    <a:pt x="1092708" y="41021"/>
                  </a:cubicBezTo>
                  <a:cubicBezTo>
                    <a:pt x="1136777" y="63246"/>
                    <a:pt x="1076198" y="92964"/>
                    <a:pt x="1092327" y="126492"/>
                  </a:cubicBezTo>
                  <a:cubicBezTo>
                    <a:pt x="1152525" y="80391"/>
                    <a:pt x="1199642" y="5461"/>
                    <a:pt x="1284732" y="47117"/>
                  </a:cubicBezTo>
                  <a:cubicBezTo>
                    <a:pt x="1325372" y="67056"/>
                    <a:pt x="1265682" y="91948"/>
                    <a:pt x="1278890" y="119126"/>
                  </a:cubicBezTo>
                  <a:cubicBezTo>
                    <a:pt x="1317498" y="115316"/>
                    <a:pt x="1332357" y="78867"/>
                    <a:pt x="1359408" y="59436"/>
                  </a:cubicBezTo>
                  <a:cubicBezTo>
                    <a:pt x="1396746" y="32639"/>
                    <a:pt x="1441577" y="20320"/>
                    <a:pt x="1477391" y="44196"/>
                  </a:cubicBezTo>
                  <a:cubicBezTo>
                    <a:pt x="1633728" y="148082"/>
                    <a:pt x="1782572" y="136525"/>
                    <a:pt x="1941576" y="44196"/>
                  </a:cubicBezTo>
                  <a:cubicBezTo>
                    <a:pt x="2017903" y="0"/>
                    <a:pt x="2075942" y="74168"/>
                    <a:pt x="2136521" y="125222"/>
                  </a:cubicBezTo>
                  <a:cubicBezTo>
                    <a:pt x="2160397" y="95504"/>
                    <a:pt x="2092960" y="58166"/>
                    <a:pt x="2142236" y="40132"/>
                  </a:cubicBezTo>
                  <a:cubicBezTo>
                    <a:pt x="2225675" y="9779"/>
                    <a:pt x="2267712" y="79883"/>
                    <a:pt x="2326894" y="124079"/>
                  </a:cubicBezTo>
                  <a:cubicBezTo>
                    <a:pt x="2349754" y="94742"/>
                    <a:pt x="2283333" y="56007"/>
                    <a:pt x="2333371" y="39243"/>
                  </a:cubicBezTo>
                  <a:cubicBezTo>
                    <a:pt x="2415540" y="11811"/>
                    <a:pt x="2460625" y="76073"/>
                    <a:pt x="2513330" y="124714"/>
                  </a:cubicBezTo>
                  <a:cubicBezTo>
                    <a:pt x="2542921" y="96647"/>
                    <a:pt x="2473452" y="55372"/>
                    <a:pt x="2528570" y="39878"/>
                  </a:cubicBezTo>
                  <a:cubicBezTo>
                    <a:pt x="2567940" y="28829"/>
                    <a:pt x="2604897" y="38354"/>
                    <a:pt x="2636647" y="63500"/>
                  </a:cubicBezTo>
                  <a:cubicBezTo>
                    <a:pt x="2663698" y="84709"/>
                    <a:pt x="2689225" y="107315"/>
                    <a:pt x="2715895" y="129540"/>
                  </a:cubicBezTo>
                  <a:cubicBezTo>
                    <a:pt x="2755265" y="98171"/>
                    <a:pt x="2666873" y="68199"/>
                    <a:pt x="2719832" y="44704"/>
                  </a:cubicBezTo>
                  <a:cubicBezTo>
                    <a:pt x="2756662" y="28321"/>
                    <a:pt x="2795270" y="33147"/>
                    <a:pt x="2827528" y="61468"/>
                  </a:cubicBezTo>
                  <a:cubicBezTo>
                    <a:pt x="2853309" y="84074"/>
                    <a:pt x="2878836" y="106680"/>
                    <a:pt x="2904617" y="129159"/>
                  </a:cubicBezTo>
                  <a:cubicBezTo>
                    <a:pt x="2946527" y="98171"/>
                    <a:pt x="2857881" y="65278"/>
                    <a:pt x="2910332" y="44958"/>
                  </a:cubicBezTo>
                  <a:cubicBezTo>
                    <a:pt x="2941574" y="32766"/>
                    <a:pt x="2987421" y="29210"/>
                    <a:pt x="3009519" y="57150"/>
                  </a:cubicBezTo>
                  <a:cubicBezTo>
                    <a:pt x="3079369" y="145542"/>
                    <a:pt x="3173857" y="133985"/>
                    <a:pt x="3267964" y="134874"/>
                  </a:cubicBezTo>
                  <a:cubicBezTo>
                    <a:pt x="3311398" y="135255"/>
                    <a:pt x="3367532" y="123952"/>
                    <a:pt x="3381121" y="183642"/>
                  </a:cubicBezTo>
                  <a:cubicBezTo>
                    <a:pt x="3393948" y="240411"/>
                    <a:pt x="3414395" y="317500"/>
                    <a:pt x="3364738" y="351790"/>
                  </a:cubicBezTo>
                  <a:cubicBezTo>
                    <a:pt x="3280664" y="410083"/>
                    <a:pt x="3296031" y="487680"/>
                    <a:pt x="3286633" y="568960"/>
                  </a:cubicBezTo>
                  <a:cubicBezTo>
                    <a:pt x="3293745" y="565023"/>
                    <a:pt x="3298571" y="563880"/>
                    <a:pt x="3300095" y="560959"/>
                  </a:cubicBezTo>
                  <a:cubicBezTo>
                    <a:pt x="3323971" y="517779"/>
                    <a:pt x="3302635" y="425196"/>
                    <a:pt x="3354324" y="432562"/>
                  </a:cubicBezTo>
                  <a:cubicBezTo>
                    <a:pt x="3408426" y="440055"/>
                    <a:pt x="3368167" y="521843"/>
                    <a:pt x="3370199" y="570230"/>
                  </a:cubicBezTo>
                  <a:cubicBezTo>
                    <a:pt x="3373501" y="646684"/>
                    <a:pt x="3367913" y="723519"/>
                    <a:pt x="3363849" y="800227"/>
                  </a:cubicBezTo>
                  <a:cubicBezTo>
                    <a:pt x="3361944" y="836676"/>
                    <a:pt x="3340989" y="889508"/>
                    <a:pt x="3307080" y="865759"/>
                  </a:cubicBezTo>
                  <a:cubicBezTo>
                    <a:pt x="3209798" y="798068"/>
                    <a:pt x="3113913" y="882904"/>
                    <a:pt x="3029204" y="856996"/>
                  </a:cubicBezTo>
                  <a:cubicBezTo>
                    <a:pt x="2925826" y="825373"/>
                    <a:pt x="2824226" y="852551"/>
                    <a:pt x="2722245" y="837946"/>
                  </a:cubicBezTo>
                  <a:cubicBezTo>
                    <a:pt x="2663825" y="829564"/>
                    <a:pt x="2581656" y="839597"/>
                    <a:pt x="2510790" y="850265"/>
                  </a:cubicBezTo>
                  <a:cubicBezTo>
                    <a:pt x="2446401" y="859917"/>
                    <a:pt x="2367661" y="859028"/>
                    <a:pt x="2301621" y="840994"/>
                  </a:cubicBezTo>
                  <a:cubicBezTo>
                    <a:pt x="2267458" y="831596"/>
                    <a:pt x="2263648" y="843280"/>
                    <a:pt x="2246503" y="856742"/>
                  </a:cubicBezTo>
                  <a:cubicBezTo>
                    <a:pt x="2215896" y="880618"/>
                    <a:pt x="2179066" y="879348"/>
                    <a:pt x="2147316" y="863473"/>
                  </a:cubicBezTo>
                  <a:cubicBezTo>
                    <a:pt x="2064512" y="821563"/>
                    <a:pt x="1982216" y="845820"/>
                    <a:pt x="1900809" y="862457"/>
                  </a:cubicBezTo>
                  <a:cubicBezTo>
                    <a:pt x="1869313" y="868934"/>
                    <a:pt x="1836039" y="881761"/>
                    <a:pt x="1809877" y="867537"/>
                  </a:cubicBezTo>
                  <a:cubicBezTo>
                    <a:pt x="1725168" y="821690"/>
                    <a:pt x="1638300" y="857250"/>
                    <a:pt x="1553591" y="849757"/>
                  </a:cubicBezTo>
                  <a:cubicBezTo>
                    <a:pt x="1479042" y="843026"/>
                    <a:pt x="1402715" y="845312"/>
                    <a:pt x="1329309" y="841756"/>
                  </a:cubicBezTo>
                  <a:cubicBezTo>
                    <a:pt x="1261999" y="838581"/>
                    <a:pt x="1185799" y="841121"/>
                    <a:pt x="1114298" y="847598"/>
                  </a:cubicBezTo>
                  <a:cubicBezTo>
                    <a:pt x="1048893" y="853440"/>
                    <a:pt x="971550" y="867283"/>
                    <a:pt x="913511" y="850138"/>
                  </a:cubicBezTo>
                  <a:cubicBezTo>
                    <a:pt x="856869" y="833374"/>
                    <a:pt x="831723" y="871982"/>
                    <a:pt x="793877" y="878840"/>
                  </a:cubicBezTo>
                  <a:cubicBezTo>
                    <a:pt x="713232" y="893318"/>
                    <a:pt x="647573" y="846582"/>
                    <a:pt x="570103" y="844931"/>
                  </a:cubicBezTo>
                  <a:cubicBezTo>
                    <a:pt x="499237" y="843407"/>
                    <a:pt x="421767" y="876935"/>
                    <a:pt x="349377" y="841629"/>
                  </a:cubicBezTo>
                  <a:cubicBezTo>
                    <a:pt x="335788" y="834898"/>
                    <a:pt x="210693" y="827151"/>
                    <a:pt x="195961" y="819277"/>
                  </a:cubicBezTo>
                  <a:cubicBezTo>
                    <a:pt x="161163" y="800227"/>
                    <a:pt x="169926" y="837057"/>
                    <a:pt x="157988" y="847598"/>
                  </a:cubicBezTo>
                  <a:cubicBezTo>
                    <a:pt x="118110" y="882015"/>
                    <a:pt x="72517" y="885698"/>
                    <a:pt x="63246" y="828929"/>
                  </a:cubicBezTo>
                  <a:cubicBezTo>
                    <a:pt x="43180" y="703707"/>
                    <a:pt x="59436" y="575945"/>
                    <a:pt x="43815" y="448183"/>
                  </a:cubicBezTo>
                  <a:cubicBezTo>
                    <a:pt x="122428" y="502031"/>
                    <a:pt x="94742" y="595249"/>
                    <a:pt x="140208" y="658114"/>
                  </a:cubicBezTo>
                  <a:cubicBezTo>
                    <a:pt x="163449" y="708152"/>
                    <a:pt x="209804" y="697230"/>
                    <a:pt x="249809" y="697230"/>
                  </a:cubicBezTo>
                  <a:cubicBezTo>
                    <a:pt x="1223264" y="697865"/>
                    <a:pt x="2196719" y="697865"/>
                    <a:pt x="3170174" y="696976"/>
                  </a:cubicBezTo>
                  <a:cubicBezTo>
                    <a:pt x="3201670" y="696976"/>
                    <a:pt x="3239135" y="711073"/>
                    <a:pt x="3265297" y="675005"/>
                  </a:cubicBezTo>
                  <a:cubicBezTo>
                    <a:pt x="3239516" y="652653"/>
                    <a:pt x="3210814" y="664337"/>
                    <a:pt x="3185033" y="664337"/>
                  </a:cubicBezTo>
                  <a:cubicBezTo>
                    <a:pt x="2396363" y="663702"/>
                    <a:pt x="1608074" y="664337"/>
                    <a:pt x="819404" y="663702"/>
                  </a:cubicBezTo>
                  <a:cubicBezTo>
                    <a:pt x="592709" y="663702"/>
                    <a:pt x="365887" y="660781"/>
                    <a:pt x="139192" y="659130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6149780" y="4592700"/>
            <a:ext cx="1311660" cy="1309500"/>
            <a:chOff x="0" y="0"/>
            <a:chExt cx="1748880" cy="1746000"/>
          </a:xfrm>
        </p:grpSpPr>
        <p:sp>
          <p:nvSpPr>
            <p:cNvPr id="21" name="Freeform 21"/>
            <p:cNvSpPr/>
            <p:nvPr/>
          </p:nvSpPr>
          <p:spPr>
            <a:xfrm>
              <a:off x="-381" y="-635"/>
              <a:ext cx="1749806" cy="1748155"/>
            </a:xfrm>
            <a:custGeom>
              <a:avLst/>
              <a:gdLst/>
              <a:ahLst/>
              <a:cxnLst/>
              <a:rect l="l" t="t" r="r" b="b"/>
              <a:pathLst>
                <a:path w="1749806" h="1748155">
                  <a:moveTo>
                    <a:pt x="870585" y="1745107"/>
                  </a:moveTo>
                  <a:cubicBezTo>
                    <a:pt x="619506" y="1745107"/>
                    <a:pt x="368300" y="1742567"/>
                    <a:pt x="117221" y="1746631"/>
                  </a:cubicBezTo>
                  <a:cubicBezTo>
                    <a:pt x="30607" y="1748155"/>
                    <a:pt x="127" y="1716278"/>
                    <a:pt x="508" y="1630934"/>
                  </a:cubicBezTo>
                  <a:cubicBezTo>
                    <a:pt x="2667" y="1128522"/>
                    <a:pt x="2667" y="626237"/>
                    <a:pt x="381" y="124079"/>
                  </a:cubicBezTo>
                  <a:cubicBezTo>
                    <a:pt x="0" y="34798"/>
                    <a:pt x="31623" y="0"/>
                    <a:pt x="122301" y="635"/>
                  </a:cubicBezTo>
                  <a:cubicBezTo>
                    <a:pt x="624713" y="3175"/>
                    <a:pt x="1126998" y="3429"/>
                    <a:pt x="1629156" y="635"/>
                  </a:cubicBezTo>
                  <a:cubicBezTo>
                    <a:pt x="1719707" y="254"/>
                    <a:pt x="1749806" y="32512"/>
                    <a:pt x="1749298" y="123190"/>
                  </a:cubicBezTo>
                  <a:cubicBezTo>
                    <a:pt x="1745996" y="625475"/>
                    <a:pt x="1746377" y="1127887"/>
                    <a:pt x="1749044" y="1630045"/>
                  </a:cubicBezTo>
                  <a:cubicBezTo>
                    <a:pt x="1749425" y="1715516"/>
                    <a:pt x="1720723" y="1747647"/>
                    <a:pt x="1634363" y="1746377"/>
                  </a:cubicBezTo>
                  <a:cubicBezTo>
                    <a:pt x="1379728" y="1742567"/>
                    <a:pt x="1125093" y="1745107"/>
                    <a:pt x="870458" y="1745107"/>
                  </a:cubicBezTo>
                  <a:close/>
                  <a:moveTo>
                    <a:pt x="876681" y="874776"/>
                  </a:moveTo>
                  <a:cubicBezTo>
                    <a:pt x="876681" y="721360"/>
                    <a:pt x="877570" y="567817"/>
                    <a:pt x="875792" y="414401"/>
                  </a:cubicBezTo>
                  <a:cubicBezTo>
                    <a:pt x="875411" y="383159"/>
                    <a:pt x="889635" y="333121"/>
                    <a:pt x="837057" y="333756"/>
                  </a:cubicBezTo>
                  <a:cubicBezTo>
                    <a:pt x="793496" y="334391"/>
                    <a:pt x="803783" y="380111"/>
                    <a:pt x="803529" y="408940"/>
                  </a:cubicBezTo>
                  <a:cubicBezTo>
                    <a:pt x="802640" y="716026"/>
                    <a:pt x="802513" y="1022985"/>
                    <a:pt x="803529" y="1330071"/>
                  </a:cubicBezTo>
                  <a:cubicBezTo>
                    <a:pt x="803529" y="1361694"/>
                    <a:pt x="790956" y="1413002"/>
                    <a:pt x="842137" y="1410335"/>
                  </a:cubicBezTo>
                  <a:cubicBezTo>
                    <a:pt x="890143" y="1407795"/>
                    <a:pt x="875665" y="1356741"/>
                    <a:pt x="876046" y="1324864"/>
                  </a:cubicBezTo>
                  <a:cubicBezTo>
                    <a:pt x="877697" y="1174750"/>
                    <a:pt x="876935" y="1024763"/>
                    <a:pt x="876681" y="874903"/>
                  </a:cubicBezTo>
                  <a:close/>
                  <a:moveTo>
                    <a:pt x="634746" y="860679"/>
                  </a:moveTo>
                  <a:cubicBezTo>
                    <a:pt x="634746" y="1017651"/>
                    <a:pt x="633857" y="1174623"/>
                    <a:pt x="635635" y="1331595"/>
                  </a:cubicBezTo>
                  <a:cubicBezTo>
                    <a:pt x="636016" y="1362837"/>
                    <a:pt x="622681" y="1413510"/>
                    <a:pt x="675894" y="1410589"/>
                  </a:cubicBezTo>
                  <a:cubicBezTo>
                    <a:pt x="717804" y="1408303"/>
                    <a:pt x="707898" y="1362837"/>
                    <a:pt x="707898" y="1333627"/>
                  </a:cubicBezTo>
                  <a:cubicBezTo>
                    <a:pt x="708787" y="1026541"/>
                    <a:pt x="708914" y="719582"/>
                    <a:pt x="707898" y="412496"/>
                  </a:cubicBezTo>
                  <a:cubicBezTo>
                    <a:pt x="707898" y="381508"/>
                    <a:pt x="721487" y="330708"/>
                    <a:pt x="667639" y="333756"/>
                  </a:cubicBezTo>
                  <a:cubicBezTo>
                    <a:pt x="625475" y="336042"/>
                    <a:pt x="635635" y="381381"/>
                    <a:pt x="635381" y="410464"/>
                  </a:cubicBezTo>
                  <a:cubicBezTo>
                    <a:pt x="634111" y="560578"/>
                    <a:pt x="634746" y="710565"/>
                    <a:pt x="634746" y="860425"/>
                  </a:cubicBezTo>
                  <a:close/>
                  <a:moveTo>
                    <a:pt x="539623" y="881761"/>
                  </a:moveTo>
                  <a:cubicBezTo>
                    <a:pt x="539623" y="721233"/>
                    <a:pt x="540004" y="560959"/>
                    <a:pt x="539242" y="400431"/>
                  </a:cubicBezTo>
                  <a:cubicBezTo>
                    <a:pt x="539242" y="373761"/>
                    <a:pt x="544449" y="335661"/>
                    <a:pt x="507619" y="332994"/>
                  </a:cubicBezTo>
                  <a:cubicBezTo>
                    <a:pt x="459994" y="329438"/>
                    <a:pt x="467233" y="372618"/>
                    <a:pt x="466979" y="401701"/>
                  </a:cubicBezTo>
                  <a:cubicBezTo>
                    <a:pt x="466090" y="715645"/>
                    <a:pt x="466344" y="1029589"/>
                    <a:pt x="466979" y="1343533"/>
                  </a:cubicBezTo>
                  <a:cubicBezTo>
                    <a:pt x="466979" y="1370330"/>
                    <a:pt x="462534" y="1408557"/>
                    <a:pt x="498856" y="1411224"/>
                  </a:cubicBezTo>
                  <a:cubicBezTo>
                    <a:pt x="546227" y="1414780"/>
                    <a:pt x="538861" y="1371346"/>
                    <a:pt x="539115" y="1342263"/>
                  </a:cubicBezTo>
                  <a:cubicBezTo>
                    <a:pt x="540385" y="1188847"/>
                    <a:pt x="539750" y="1035177"/>
                    <a:pt x="539750" y="881888"/>
                  </a:cubicBezTo>
                  <a:close/>
                  <a:moveTo>
                    <a:pt x="297815" y="860298"/>
                  </a:moveTo>
                  <a:cubicBezTo>
                    <a:pt x="297815" y="1016889"/>
                    <a:pt x="296926" y="1173607"/>
                    <a:pt x="298704" y="1330198"/>
                  </a:cubicBezTo>
                  <a:cubicBezTo>
                    <a:pt x="299085" y="1361440"/>
                    <a:pt x="286131" y="1411732"/>
                    <a:pt x="337693" y="1410716"/>
                  </a:cubicBezTo>
                  <a:cubicBezTo>
                    <a:pt x="380619" y="1409827"/>
                    <a:pt x="370586" y="1364234"/>
                    <a:pt x="370586" y="1335278"/>
                  </a:cubicBezTo>
                  <a:cubicBezTo>
                    <a:pt x="371475" y="1028827"/>
                    <a:pt x="371475" y="722757"/>
                    <a:pt x="370586" y="416306"/>
                  </a:cubicBezTo>
                  <a:cubicBezTo>
                    <a:pt x="370586" y="384302"/>
                    <a:pt x="379984" y="333375"/>
                    <a:pt x="330962" y="336296"/>
                  </a:cubicBezTo>
                  <a:cubicBezTo>
                    <a:pt x="282956" y="339217"/>
                    <a:pt x="298958" y="390525"/>
                    <a:pt x="298704" y="421767"/>
                  </a:cubicBezTo>
                  <a:cubicBezTo>
                    <a:pt x="296799" y="567817"/>
                    <a:pt x="297815" y="714121"/>
                    <a:pt x="297815" y="860425"/>
                  </a:cubicBezTo>
                  <a:close/>
                  <a:moveTo>
                    <a:pt x="972185" y="862076"/>
                  </a:moveTo>
                  <a:cubicBezTo>
                    <a:pt x="972185" y="1019048"/>
                    <a:pt x="971550" y="1176020"/>
                    <a:pt x="972566" y="1332738"/>
                  </a:cubicBezTo>
                  <a:cubicBezTo>
                    <a:pt x="972566" y="1362075"/>
                    <a:pt x="962660" y="1407795"/>
                    <a:pt x="1003554" y="1410462"/>
                  </a:cubicBezTo>
                  <a:cubicBezTo>
                    <a:pt x="1056386" y="1414272"/>
                    <a:pt x="1044575" y="1363472"/>
                    <a:pt x="1044575" y="1332103"/>
                  </a:cubicBezTo>
                  <a:cubicBezTo>
                    <a:pt x="1045845" y="1025271"/>
                    <a:pt x="1045845" y="718312"/>
                    <a:pt x="1044575" y="411480"/>
                  </a:cubicBezTo>
                  <a:cubicBezTo>
                    <a:pt x="1044575" y="383032"/>
                    <a:pt x="1058672" y="337439"/>
                    <a:pt x="1014603" y="334391"/>
                  </a:cubicBezTo>
                  <a:cubicBezTo>
                    <a:pt x="961009" y="330454"/>
                    <a:pt x="972947" y="380492"/>
                    <a:pt x="972693" y="412115"/>
                  </a:cubicBezTo>
                  <a:cubicBezTo>
                    <a:pt x="971169" y="561975"/>
                    <a:pt x="972058" y="711962"/>
                    <a:pt x="971804" y="862076"/>
                  </a:cubicBezTo>
                  <a:close/>
                  <a:moveTo>
                    <a:pt x="1213612" y="871728"/>
                  </a:moveTo>
                  <a:cubicBezTo>
                    <a:pt x="1213612" y="714756"/>
                    <a:pt x="1213993" y="557784"/>
                    <a:pt x="1213231" y="400558"/>
                  </a:cubicBezTo>
                  <a:cubicBezTo>
                    <a:pt x="1213231" y="377698"/>
                    <a:pt x="1219454" y="342519"/>
                    <a:pt x="1187831" y="339979"/>
                  </a:cubicBezTo>
                  <a:cubicBezTo>
                    <a:pt x="1146175" y="336677"/>
                    <a:pt x="1153033" y="376809"/>
                    <a:pt x="1153033" y="401828"/>
                  </a:cubicBezTo>
                  <a:cubicBezTo>
                    <a:pt x="1152017" y="715772"/>
                    <a:pt x="1152398" y="1029970"/>
                    <a:pt x="1153033" y="1343914"/>
                  </a:cubicBezTo>
                  <a:cubicBezTo>
                    <a:pt x="1153033" y="1367028"/>
                    <a:pt x="1148842" y="1402207"/>
                    <a:pt x="1179195" y="1404493"/>
                  </a:cubicBezTo>
                  <a:cubicBezTo>
                    <a:pt x="1221994" y="1407795"/>
                    <a:pt x="1212342" y="1367028"/>
                    <a:pt x="1212469" y="1342644"/>
                  </a:cubicBezTo>
                  <a:cubicBezTo>
                    <a:pt x="1213993" y="1185672"/>
                    <a:pt x="1213358" y="1028700"/>
                    <a:pt x="1213358" y="871474"/>
                  </a:cubicBezTo>
                  <a:close/>
                  <a:moveTo>
                    <a:pt x="1382522" y="871093"/>
                  </a:moveTo>
                  <a:cubicBezTo>
                    <a:pt x="1382522" y="714121"/>
                    <a:pt x="1382903" y="556895"/>
                    <a:pt x="1382141" y="399923"/>
                  </a:cubicBezTo>
                  <a:cubicBezTo>
                    <a:pt x="1382141" y="377063"/>
                    <a:pt x="1387602" y="341884"/>
                    <a:pt x="1356106" y="339598"/>
                  </a:cubicBezTo>
                  <a:cubicBezTo>
                    <a:pt x="1314196" y="336423"/>
                    <a:pt x="1321689" y="376682"/>
                    <a:pt x="1321562" y="401447"/>
                  </a:cubicBezTo>
                  <a:cubicBezTo>
                    <a:pt x="1320546" y="715645"/>
                    <a:pt x="1320673" y="1029589"/>
                    <a:pt x="1321562" y="1343660"/>
                  </a:cubicBezTo>
                  <a:cubicBezTo>
                    <a:pt x="1321562" y="1366774"/>
                    <a:pt x="1316990" y="1401699"/>
                    <a:pt x="1347978" y="1403985"/>
                  </a:cubicBezTo>
                  <a:cubicBezTo>
                    <a:pt x="1390142" y="1407160"/>
                    <a:pt x="1381760" y="1366647"/>
                    <a:pt x="1382141" y="1342136"/>
                  </a:cubicBezTo>
                  <a:cubicBezTo>
                    <a:pt x="1383665" y="1185164"/>
                    <a:pt x="1382776" y="1027938"/>
                    <a:pt x="1382776" y="870966"/>
                  </a:cubicBezTo>
                  <a:close/>
                  <a:moveTo>
                    <a:pt x="845312" y="94488"/>
                  </a:moveTo>
                  <a:cubicBezTo>
                    <a:pt x="845312" y="94488"/>
                    <a:pt x="845312" y="94107"/>
                    <a:pt x="845312" y="93853"/>
                  </a:cubicBezTo>
                  <a:cubicBezTo>
                    <a:pt x="810514" y="93853"/>
                    <a:pt x="775589" y="92583"/>
                    <a:pt x="740791" y="94234"/>
                  </a:cubicBezTo>
                  <a:cubicBezTo>
                    <a:pt x="704596" y="95885"/>
                    <a:pt x="680847" y="113157"/>
                    <a:pt x="683006" y="152908"/>
                  </a:cubicBezTo>
                  <a:cubicBezTo>
                    <a:pt x="684911" y="187325"/>
                    <a:pt x="707517" y="202184"/>
                    <a:pt x="739013" y="202565"/>
                  </a:cubicBezTo>
                  <a:cubicBezTo>
                    <a:pt x="808736" y="203581"/>
                    <a:pt x="878586" y="203835"/>
                    <a:pt x="948182" y="202565"/>
                  </a:cubicBezTo>
                  <a:cubicBezTo>
                    <a:pt x="980694" y="201930"/>
                    <a:pt x="999363" y="184150"/>
                    <a:pt x="999744" y="149733"/>
                  </a:cubicBezTo>
                  <a:cubicBezTo>
                    <a:pt x="1000125" y="115824"/>
                    <a:pt x="983361" y="96774"/>
                    <a:pt x="950341" y="94996"/>
                  </a:cubicBezTo>
                  <a:cubicBezTo>
                    <a:pt x="915543" y="93345"/>
                    <a:pt x="880491" y="94615"/>
                    <a:pt x="845820" y="9461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14780880" y="8255520"/>
            <a:ext cx="2047680" cy="1167480"/>
            <a:chOff x="0" y="0"/>
            <a:chExt cx="2730240" cy="1556640"/>
          </a:xfrm>
        </p:grpSpPr>
        <p:sp>
          <p:nvSpPr>
            <p:cNvPr id="23" name="Freeform 23"/>
            <p:cNvSpPr/>
            <p:nvPr/>
          </p:nvSpPr>
          <p:spPr>
            <a:xfrm>
              <a:off x="-889" y="-254"/>
              <a:ext cx="2731770" cy="1557782"/>
            </a:xfrm>
            <a:custGeom>
              <a:avLst/>
              <a:gdLst/>
              <a:ahLst/>
              <a:cxnLst/>
              <a:rect l="l" t="t" r="r" b="b"/>
              <a:pathLst>
                <a:path w="2731770" h="1557782">
                  <a:moveTo>
                    <a:pt x="1354709" y="1555242"/>
                  </a:moveTo>
                  <a:cubicBezTo>
                    <a:pt x="946531" y="1555242"/>
                    <a:pt x="538480" y="1552956"/>
                    <a:pt x="130175" y="1556893"/>
                  </a:cubicBezTo>
                  <a:cubicBezTo>
                    <a:pt x="36322" y="1557782"/>
                    <a:pt x="0" y="1530096"/>
                    <a:pt x="889" y="1432814"/>
                  </a:cubicBezTo>
                  <a:cubicBezTo>
                    <a:pt x="4445" y="996823"/>
                    <a:pt x="4064" y="560705"/>
                    <a:pt x="1270" y="124968"/>
                  </a:cubicBezTo>
                  <a:cubicBezTo>
                    <a:pt x="635" y="36068"/>
                    <a:pt x="30607" y="0"/>
                    <a:pt x="122047" y="254"/>
                  </a:cubicBezTo>
                  <a:cubicBezTo>
                    <a:pt x="952373" y="2159"/>
                    <a:pt x="1782572" y="1905"/>
                    <a:pt x="2612771" y="635"/>
                  </a:cubicBezTo>
                  <a:cubicBezTo>
                    <a:pt x="2695702" y="635"/>
                    <a:pt x="2731643" y="29591"/>
                    <a:pt x="2731135" y="116967"/>
                  </a:cubicBezTo>
                  <a:cubicBezTo>
                    <a:pt x="2728468" y="559943"/>
                    <a:pt x="2728468" y="1002919"/>
                    <a:pt x="2731135" y="1445768"/>
                  </a:cubicBezTo>
                  <a:cubicBezTo>
                    <a:pt x="2731770" y="1536446"/>
                    <a:pt x="2691765" y="1556766"/>
                    <a:pt x="2610485" y="1556385"/>
                  </a:cubicBezTo>
                  <a:cubicBezTo>
                    <a:pt x="2192020" y="1553845"/>
                    <a:pt x="1773301" y="1555115"/>
                    <a:pt x="1354582" y="1555115"/>
                  </a:cubicBezTo>
                  <a:close/>
                  <a:moveTo>
                    <a:pt x="1427480" y="1326515"/>
                  </a:moveTo>
                  <a:cubicBezTo>
                    <a:pt x="1419352" y="1315593"/>
                    <a:pt x="1411605" y="1298448"/>
                    <a:pt x="1398397" y="1289177"/>
                  </a:cubicBezTo>
                  <a:cubicBezTo>
                    <a:pt x="1318133" y="1233297"/>
                    <a:pt x="1340358" y="1177671"/>
                    <a:pt x="1381252" y="1104011"/>
                  </a:cubicBezTo>
                  <a:cubicBezTo>
                    <a:pt x="1502410" y="885825"/>
                    <a:pt x="1496568" y="662686"/>
                    <a:pt x="1372870" y="446024"/>
                  </a:cubicBezTo>
                  <a:cubicBezTo>
                    <a:pt x="1341247" y="390525"/>
                    <a:pt x="1310894" y="344805"/>
                    <a:pt x="1374394" y="292227"/>
                  </a:cubicBezTo>
                  <a:cubicBezTo>
                    <a:pt x="1403096" y="268351"/>
                    <a:pt x="1401699" y="238760"/>
                    <a:pt x="1375029" y="210312"/>
                  </a:cubicBezTo>
                  <a:cubicBezTo>
                    <a:pt x="1347978" y="181610"/>
                    <a:pt x="1319530" y="178054"/>
                    <a:pt x="1295654" y="209423"/>
                  </a:cubicBezTo>
                  <a:cubicBezTo>
                    <a:pt x="1245743" y="275209"/>
                    <a:pt x="1198880" y="247396"/>
                    <a:pt x="1143127" y="215519"/>
                  </a:cubicBezTo>
                  <a:cubicBezTo>
                    <a:pt x="914527" y="84963"/>
                    <a:pt x="682117" y="88392"/>
                    <a:pt x="457454" y="220980"/>
                  </a:cubicBezTo>
                  <a:cubicBezTo>
                    <a:pt x="391287" y="259969"/>
                    <a:pt x="353949" y="257683"/>
                    <a:pt x="309499" y="200406"/>
                  </a:cubicBezTo>
                  <a:cubicBezTo>
                    <a:pt x="285623" y="169545"/>
                    <a:pt x="257302" y="142621"/>
                    <a:pt x="214503" y="182626"/>
                  </a:cubicBezTo>
                  <a:cubicBezTo>
                    <a:pt x="171069" y="223266"/>
                    <a:pt x="184150" y="257048"/>
                    <a:pt x="222631" y="286131"/>
                  </a:cubicBezTo>
                  <a:cubicBezTo>
                    <a:pt x="289687" y="336677"/>
                    <a:pt x="269748" y="385191"/>
                    <a:pt x="234950" y="447294"/>
                  </a:cubicBezTo>
                  <a:cubicBezTo>
                    <a:pt x="111252" y="668401"/>
                    <a:pt x="114808" y="894588"/>
                    <a:pt x="232791" y="1116584"/>
                  </a:cubicBezTo>
                  <a:cubicBezTo>
                    <a:pt x="265049" y="1177290"/>
                    <a:pt x="291846" y="1225169"/>
                    <a:pt x="226314" y="1279652"/>
                  </a:cubicBezTo>
                  <a:cubicBezTo>
                    <a:pt x="192532" y="1307719"/>
                    <a:pt x="217551" y="1335151"/>
                    <a:pt x="239268" y="1359662"/>
                  </a:cubicBezTo>
                  <a:cubicBezTo>
                    <a:pt x="264160" y="1387729"/>
                    <a:pt x="289814" y="1384173"/>
                    <a:pt x="309245" y="1357503"/>
                  </a:cubicBezTo>
                  <a:cubicBezTo>
                    <a:pt x="361823" y="1286256"/>
                    <a:pt x="411734" y="1317752"/>
                    <a:pt x="470408" y="1351407"/>
                  </a:cubicBezTo>
                  <a:cubicBezTo>
                    <a:pt x="687578" y="1476502"/>
                    <a:pt x="911098" y="1477391"/>
                    <a:pt x="1128268" y="1356868"/>
                  </a:cubicBezTo>
                  <a:cubicBezTo>
                    <a:pt x="1203960" y="1314704"/>
                    <a:pt x="1257300" y="1298194"/>
                    <a:pt x="1313307" y="1375664"/>
                  </a:cubicBezTo>
                  <a:cubicBezTo>
                    <a:pt x="1326896" y="1394460"/>
                    <a:pt x="1348486" y="1415034"/>
                    <a:pt x="1375283" y="1394968"/>
                  </a:cubicBezTo>
                  <a:cubicBezTo>
                    <a:pt x="1397127" y="1378585"/>
                    <a:pt x="1421003" y="1362075"/>
                    <a:pt x="1427480" y="1326261"/>
                  </a:cubicBezTo>
                  <a:close/>
                  <a:moveTo>
                    <a:pt x="2088261" y="690372"/>
                  </a:moveTo>
                  <a:cubicBezTo>
                    <a:pt x="2439035" y="681736"/>
                    <a:pt x="2382266" y="755523"/>
                    <a:pt x="2387346" y="398272"/>
                  </a:cubicBezTo>
                  <a:cubicBezTo>
                    <a:pt x="2388235" y="342773"/>
                    <a:pt x="2365502" y="313817"/>
                    <a:pt x="2307971" y="314071"/>
                  </a:cubicBezTo>
                  <a:cubicBezTo>
                    <a:pt x="2169033" y="314706"/>
                    <a:pt x="2030095" y="314706"/>
                    <a:pt x="1891157" y="314071"/>
                  </a:cubicBezTo>
                  <a:cubicBezTo>
                    <a:pt x="1833499" y="313690"/>
                    <a:pt x="1810639" y="341884"/>
                    <a:pt x="1811274" y="397637"/>
                  </a:cubicBezTo>
                  <a:cubicBezTo>
                    <a:pt x="1815846" y="751967"/>
                    <a:pt x="1765427" y="683006"/>
                    <a:pt x="2077847" y="690626"/>
                  </a:cubicBezTo>
                  <a:cubicBezTo>
                    <a:pt x="2081403" y="690626"/>
                    <a:pt x="2084705" y="690626"/>
                    <a:pt x="2088388" y="690626"/>
                  </a:cubicBezTo>
                  <a:close/>
                  <a:moveTo>
                    <a:pt x="2102866" y="919861"/>
                  </a:moveTo>
                  <a:cubicBezTo>
                    <a:pt x="1762379" y="927862"/>
                    <a:pt x="1816354" y="859155"/>
                    <a:pt x="1811782" y="1209802"/>
                  </a:cubicBezTo>
                  <a:cubicBezTo>
                    <a:pt x="1811782" y="1213358"/>
                    <a:pt x="1812163" y="1216660"/>
                    <a:pt x="1812036" y="1220216"/>
                  </a:cubicBezTo>
                  <a:cubicBezTo>
                    <a:pt x="1810131" y="1272413"/>
                    <a:pt x="1835658" y="1296924"/>
                    <a:pt x="1887474" y="1296924"/>
                  </a:cubicBezTo>
                  <a:cubicBezTo>
                    <a:pt x="2029968" y="1296670"/>
                    <a:pt x="2172335" y="1296924"/>
                    <a:pt x="2314829" y="1296543"/>
                  </a:cubicBezTo>
                  <a:cubicBezTo>
                    <a:pt x="2360549" y="1296543"/>
                    <a:pt x="2380996" y="1274699"/>
                    <a:pt x="2387600" y="1227582"/>
                  </a:cubicBezTo>
                  <a:cubicBezTo>
                    <a:pt x="2426970" y="944499"/>
                    <a:pt x="2406650" y="919734"/>
                    <a:pt x="2123948" y="919734"/>
                  </a:cubicBezTo>
                  <a:cubicBezTo>
                    <a:pt x="2117090" y="919734"/>
                    <a:pt x="2110105" y="919734"/>
                    <a:pt x="2103247" y="919734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4842980" y="6220800"/>
            <a:ext cx="1323000" cy="1736640"/>
            <a:chOff x="0" y="0"/>
            <a:chExt cx="1764000" cy="2315520"/>
          </a:xfrm>
        </p:grpSpPr>
        <p:sp>
          <p:nvSpPr>
            <p:cNvPr id="25" name="Freeform 25"/>
            <p:cNvSpPr/>
            <p:nvPr/>
          </p:nvSpPr>
          <p:spPr>
            <a:xfrm>
              <a:off x="-1016" y="-635"/>
              <a:ext cx="1765554" cy="2316734"/>
            </a:xfrm>
            <a:custGeom>
              <a:avLst/>
              <a:gdLst/>
              <a:ahLst/>
              <a:cxnLst/>
              <a:rect l="l" t="t" r="r" b="b"/>
              <a:pathLst>
                <a:path w="1765554" h="2316734">
                  <a:moveTo>
                    <a:pt x="2921" y="1162812"/>
                  </a:moveTo>
                  <a:cubicBezTo>
                    <a:pt x="2921" y="817372"/>
                    <a:pt x="5207" y="472059"/>
                    <a:pt x="1397" y="126619"/>
                  </a:cubicBezTo>
                  <a:cubicBezTo>
                    <a:pt x="381" y="31242"/>
                    <a:pt x="33528" y="0"/>
                    <a:pt x="129286" y="635"/>
                  </a:cubicBezTo>
                  <a:cubicBezTo>
                    <a:pt x="631698" y="4445"/>
                    <a:pt x="1133983" y="4445"/>
                    <a:pt x="1636395" y="635"/>
                  </a:cubicBezTo>
                  <a:cubicBezTo>
                    <a:pt x="1731518" y="0"/>
                    <a:pt x="1765554" y="29972"/>
                    <a:pt x="1765046" y="125730"/>
                  </a:cubicBezTo>
                  <a:cubicBezTo>
                    <a:pt x="1762506" y="812927"/>
                    <a:pt x="1762506" y="1500251"/>
                    <a:pt x="1765046" y="2187448"/>
                  </a:cubicBezTo>
                  <a:cubicBezTo>
                    <a:pt x="1765427" y="2281936"/>
                    <a:pt x="1732407" y="2316607"/>
                    <a:pt x="1637030" y="2316099"/>
                  </a:cubicBezTo>
                  <a:cubicBezTo>
                    <a:pt x="1134745" y="2313178"/>
                    <a:pt x="632333" y="2313432"/>
                    <a:pt x="130048" y="2316099"/>
                  </a:cubicBezTo>
                  <a:cubicBezTo>
                    <a:pt x="35814" y="2316734"/>
                    <a:pt x="0" y="2284095"/>
                    <a:pt x="1016" y="2188337"/>
                  </a:cubicBezTo>
                  <a:cubicBezTo>
                    <a:pt x="4826" y="1846453"/>
                    <a:pt x="2540" y="1504696"/>
                    <a:pt x="2540" y="1162685"/>
                  </a:cubicBezTo>
                  <a:close/>
                  <a:moveTo>
                    <a:pt x="644271" y="2103882"/>
                  </a:moveTo>
                  <a:cubicBezTo>
                    <a:pt x="644271" y="2103882"/>
                    <a:pt x="644271" y="2104517"/>
                    <a:pt x="644271" y="2104898"/>
                  </a:cubicBezTo>
                  <a:cubicBezTo>
                    <a:pt x="703580" y="2104898"/>
                    <a:pt x="762889" y="2102358"/>
                    <a:pt x="822198" y="2105533"/>
                  </a:cubicBezTo>
                  <a:cubicBezTo>
                    <a:pt x="894080" y="2109343"/>
                    <a:pt x="917575" y="2078101"/>
                    <a:pt x="921512" y="2006854"/>
                  </a:cubicBezTo>
                  <a:cubicBezTo>
                    <a:pt x="927227" y="1907921"/>
                    <a:pt x="895350" y="1861820"/>
                    <a:pt x="792353" y="1875028"/>
                  </a:cubicBezTo>
                  <a:cubicBezTo>
                    <a:pt x="764921" y="1878584"/>
                    <a:pt x="736600" y="1875282"/>
                    <a:pt x="708787" y="1874139"/>
                  </a:cubicBezTo>
                  <a:cubicBezTo>
                    <a:pt x="659511" y="1871980"/>
                    <a:pt x="643128" y="1851660"/>
                    <a:pt x="655574" y="1799590"/>
                  </a:cubicBezTo>
                  <a:cubicBezTo>
                    <a:pt x="701675" y="1604899"/>
                    <a:pt x="721614" y="1591437"/>
                    <a:pt x="925068" y="1574927"/>
                  </a:cubicBezTo>
                  <a:cubicBezTo>
                    <a:pt x="1209929" y="1551432"/>
                    <a:pt x="1418463" y="1407668"/>
                    <a:pt x="1533017" y="1145540"/>
                  </a:cubicBezTo>
                  <a:cubicBezTo>
                    <a:pt x="1652270" y="873125"/>
                    <a:pt x="1605788" y="614680"/>
                    <a:pt x="1414653" y="393573"/>
                  </a:cubicBezTo>
                  <a:cubicBezTo>
                    <a:pt x="1224280" y="172974"/>
                    <a:pt x="970915" y="107950"/>
                    <a:pt x="692658" y="181102"/>
                  </a:cubicBezTo>
                  <a:cubicBezTo>
                    <a:pt x="419735" y="252730"/>
                    <a:pt x="245364" y="437642"/>
                    <a:pt x="188976" y="714121"/>
                  </a:cubicBezTo>
                  <a:cubicBezTo>
                    <a:pt x="134239" y="982853"/>
                    <a:pt x="204724" y="1222756"/>
                    <a:pt x="420497" y="1401191"/>
                  </a:cubicBezTo>
                  <a:cubicBezTo>
                    <a:pt x="512064" y="1476883"/>
                    <a:pt x="453771" y="1523619"/>
                    <a:pt x="413385" y="1581912"/>
                  </a:cubicBezTo>
                  <a:cubicBezTo>
                    <a:pt x="362077" y="1656080"/>
                    <a:pt x="325120" y="1600962"/>
                    <a:pt x="290195" y="1565402"/>
                  </a:cubicBezTo>
                  <a:cubicBezTo>
                    <a:pt x="242189" y="1516380"/>
                    <a:pt x="214503" y="1538097"/>
                    <a:pt x="186436" y="1586357"/>
                  </a:cubicBezTo>
                  <a:cubicBezTo>
                    <a:pt x="60960" y="1802892"/>
                    <a:pt x="214249" y="2088134"/>
                    <a:pt x="466598" y="2103882"/>
                  </a:cubicBezTo>
                  <a:cubicBezTo>
                    <a:pt x="525653" y="2107692"/>
                    <a:pt x="585216" y="2104517"/>
                    <a:pt x="644525" y="2104517"/>
                  </a:cubicBezTo>
                  <a:close/>
                  <a:moveTo>
                    <a:pt x="1236980" y="2106041"/>
                  </a:moveTo>
                  <a:cubicBezTo>
                    <a:pt x="1236980" y="2106041"/>
                    <a:pt x="1236980" y="2105152"/>
                    <a:pt x="1236980" y="2105025"/>
                  </a:cubicBezTo>
                  <a:cubicBezTo>
                    <a:pt x="1282065" y="2105025"/>
                    <a:pt x="1327277" y="2105914"/>
                    <a:pt x="1372362" y="2104771"/>
                  </a:cubicBezTo>
                  <a:cubicBezTo>
                    <a:pt x="1405001" y="2104136"/>
                    <a:pt x="1432052" y="2095500"/>
                    <a:pt x="1445133" y="2058924"/>
                  </a:cubicBezTo>
                  <a:cubicBezTo>
                    <a:pt x="1485011" y="1947164"/>
                    <a:pt x="1438656" y="1878076"/>
                    <a:pt x="1320419" y="1876806"/>
                  </a:cubicBezTo>
                  <a:cubicBezTo>
                    <a:pt x="1271778" y="1876171"/>
                    <a:pt x="1222756" y="1880997"/>
                    <a:pt x="1174750" y="1875917"/>
                  </a:cubicBezTo>
                  <a:cubicBezTo>
                    <a:pt x="1068070" y="1864360"/>
                    <a:pt x="1051560" y="1920621"/>
                    <a:pt x="1046861" y="2012315"/>
                  </a:cubicBezTo>
                  <a:cubicBezTo>
                    <a:pt x="1041146" y="2124075"/>
                    <a:pt x="1110361" y="2105152"/>
                    <a:pt x="1174750" y="2106168"/>
                  </a:cubicBezTo>
                  <a:cubicBezTo>
                    <a:pt x="1195451" y="2106549"/>
                    <a:pt x="1216406" y="2106168"/>
                    <a:pt x="1237234" y="210616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9356580" y="5344380"/>
            <a:ext cx="2065500" cy="950400"/>
            <a:chOff x="0" y="0"/>
            <a:chExt cx="2754000" cy="1267200"/>
          </a:xfrm>
        </p:grpSpPr>
        <p:sp>
          <p:nvSpPr>
            <p:cNvPr id="27" name="Freeform 27"/>
            <p:cNvSpPr/>
            <p:nvPr/>
          </p:nvSpPr>
          <p:spPr>
            <a:xfrm>
              <a:off x="-2413" y="-18796"/>
              <a:ext cx="2757678" cy="1304544"/>
            </a:xfrm>
            <a:custGeom>
              <a:avLst/>
              <a:gdLst/>
              <a:ahLst/>
              <a:cxnLst/>
              <a:rect l="l" t="t" r="r" b="b"/>
              <a:pathLst>
                <a:path w="2757678" h="1304544">
                  <a:moveTo>
                    <a:pt x="4191" y="645287"/>
                  </a:moveTo>
                  <a:cubicBezTo>
                    <a:pt x="4191" y="505714"/>
                    <a:pt x="5842" y="366141"/>
                    <a:pt x="3556" y="226568"/>
                  </a:cubicBezTo>
                  <a:cubicBezTo>
                    <a:pt x="2540" y="163449"/>
                    <a:pt x="26035" y="132842"/>
                    <a:pt x="91186" y="121793"/>
                  </a:cubicBezTo>
                  <a:cubicBezTo>
                    <a:pt x="671703" y="23368"/>
                    <a:pt x="1255395" y="0"/>
                    <a:pt x="1842643" y="32512"/>
                  </a:cubicBezTo>
                  <a:cubicBezTo>
                    <a:pt x="2111121" y="47371"/>
                    <a:pt x="2377313" y="76962"/>
                    <a:pt x="2642997" y="117348"/>
                  </a:cubicBezTo>
                  <a:cubicBezTo>
                    <a:pt x="2732659" y="130937"/>
                    <a:pt x="2757424" y="173101"/>
                    <a:pt x="2756408" y="256667"/>
                  </a:cubicBezTo>
                  <a:cubicBezTo>
                    <a:pt x="2753233" y="521716"/>
                    <a:pt x="2752471" y="787146"/>
                    <a:pt x="2756408" y="1052195"/>
                  </a:cubicBezTo>
                  <a:cubicBezTo>
                    <a:pt x="2757678" y="1139952"/>
                    <a:pt x="2724531" y="1173734"/>
                    <a:pt x="2639060" y="1187831"/>
                  </a:cubicBezTo>
                  <a:cubicBezTo>
                    <a:pt x="2051177" y="1285240"/>
                    <a:pt x="1460373" y="1304544"/>
                    <a:pt x="866267" y="1270000"/>
                  </a:cubicBezTo>
                  <a:cubicBezTo>
                    <a:pt x="611632" y="1255141"/>
                    <a:pt x="359283" y="1225804"/>
                    <a:pt x="107569" y="1187196"/>
                  </a:cubicBezTo>
                  <a:cubicBezTo>
                    <a:pt x="30226" y="1175258"/>
                    <a:pt x="0" y="1142365"/>
                    <a:pt x="2540" y="1064006"/>
                  </a:cubicBezTo>
                  <a:cubicBezTo>
                    <a:pt x="6985" y="924687"/>
                    <a:pt x="3810" y="784860"/>
                    <a:pt x="4064" y="645287"/>
                  </a:cubicBezTo>
                  <a:close/>
                  <a:moveTo>
                    <a:pt x="795401" y="1113917"/>
                  </a:moveTo>
                  <a:cubicBezTo>
                    <a:pt x="1061593" y="1113917"/>
                    <a:pt x="1261110" y="917321"/>
                    <a:pt x="1261491" y="654558"/>
                  </a:cubicBezTo>
                  <a:cubicBezTo>
                    <a:pt x="1261872" y="390525"/>
                    <a:pt x="1064895" y="192405"/>
                    <a:pt x="799846" y="190754"/>
                  </a:cubicBezTo>
                  <a:cubicBezTo>
                    <a:pt x="530352" y="189103"/>
                    <a:pt x="325374" y="390652"/>
                    <a:pt x="327025" y="655574"/>
                  </a:cubicBezTo>
                  <a:cubicBezTo>
                    <a:pt x="328676" y="917956"/>
                    <a:pt x="529082" y="1113917"/>
                    <a:pt x="795401" y="1113917"/>
                  </a:cubicBezTo>
                  <a:close/>
                  <a:moveTo>
                    <a:pt x="1964563" y="1113917"/>
                  </a:moveTo>
                  <a:cubicBezTo>
                    <a:pt x="2226564" y="1113536"/>
                    <a:pt x="2435225" y="907288"/>
                    <a:pt x="2431034" y="653288"/>
                  </a:cubicBezTo>
                  <a:cubicBezTo>
                    <a:pt x="2426589" y="389001"/>
                    <a:pt x="2227326" y="191008"/>
                    <a:pt x="1965198" y="190373"/>
                  </a:cubicBezTo>
                  <a:cubicBezTo>
                    <a:pt x="1698879" y="189738"/>
                    <a:pt x="1498092" y="385445"/>
                    <a:pt x="1497584" y="646176"/>
                  </a:cubicBezTo>
                  <a:cubicBezTo>
                    <a:pt x="1497203" y="916940"/>
                    <a:pt x="1693926" y="1114298"/>
                    <a:pt x="1964309" y="111391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935000" y="6939540"/>
            <a:ext cx="865080" cy="1477980"/>
            <a:chOff x="0" y="0"/>
            <a:chExt cx="1153440" cy="1970640"/>
          </a:xfrm>
        </p:grpSpPr>
        <p:sp>
          <p:nvSpPr>
            <p:cNvPr id="29" name="Freeform 29"/>
            <p:cNvSpPr/>
            <p:nvPr/>
          </p:nvSpPr>
          <p:spPr>
            <a:xfrm>
              <a:off x="-33909" y="-4445"/>
              <a:ext cx="1193673" cy="2029968"/>
            </a:xfrm>
            <a:custGeom>
              <a:avLst/>
              <a:gdLst/>
              <a:ahLst/>
              <a:cxnLst/>
              <a:rect l="l" t="t" r="r" b="b"/>
              <a:pathLst>
                <a:path w="1193673" h="2029968">
                  <a:moveTo>
                    <a:pt x="739775" y="327406"/>
                  </a:moveTo>
                  <a:cubicBezTo>
                    <a:pt x="739775" y="243840"/>
                    <a:pt x="740156" y="160147"/>
                    <a:pt x="739775" y="76708"/>
                  </a:cubicBezTo>
                  <a:cubicBezTo>
                    <a:pt x="739267" y="22860"/>
                    <a:pt x="762127" y="4826"/>
                    <a:pt x="817499" y="8636"/>
                  </a:cubicBezTo>
                  <a:cubicBezTo>
                    <a:pt x="988187" y="20574"/>
                    <a:pt x="1069721" y="84455"/>
                    <a:pt x="1115822" y="250698"/>
                  </a:cubicBezTo>
                  <a:cubicBezTo>
                    <a:pt x="1144905" y="355727"/>
                    <a:pt x="1155065" y="464058"/>
                    <a:pt x="1159891" y="571754"/>
                  </a:cubicBezTo>
                  <a:cubicBezTo>
                    <a:pt x="1172210" y="847090"/>
                    <a:pt x="1182751" y="1122934"/>
                    <a:pt x="1187323" y="1398524"/>
                  </a:cubicBezTo>
                  <a:cubicBezTo>
                    <a:pt x="1193673" y="1781048"/>
                    <a:pt x="889254" y="2029968"/>
                    <a:pt x="510032" y="1964563"/>
                  </a:cubicBezTo>
                  <a:cubicBezTo>
                    <a:pt x="265176" y="1922526"/>
                    <a:pt x="0" y="1717802"/>
                    <a:pt x="37465" y="1367155"/>
                  </a:cubicBezTo>
                  <a:cubicBezTo>
                    <a:pt x="72644" y="1038733"/>
                    <a:pt x="57023" y="704850"/>
                    <a:pt x="88646" y="374523"/>
                  </a:cubicBezTo>
                  <a:cubicBezTo>
                    <a:pt x="93853" y="319659"/>
                    <a:pt x="110236" y="264922"/>
                    <a:pt x="127381" y="212090"/>
                  </a:cubicBezTo>
                  <a:cubicBezTo>
                    <a:pt x="172847" y="73152"/>
                    <a:pt x="284988" y="0"/>
                    <a:pt x="430276" y="4699"/>
                  </a:cubicBezTo>
                  <a:cubicBezTo>
                    <a:pt x="486283" y="6350"/>
                    <a:pt x="491744" y="40513"/>
                    <a:pt x="491871" y="81153"/>
                  </a:cubicBezTo>
                  <a:cubicBezTo>
                    <a:pt x="491871" y="119761"/>
                    <a:pt x="499618" y="131699"/>
                    <a:pt x="546354" y="127254"/>
                  </a:cubicBezTo>
                  <a:cubicBezTo>
                    <a:pt x="719328" y="111125"/>
                    <a:pt x="724408" y="118618"/>
                    <a:pt x="727710" y="288163"/>
                  </a:cubicBezTo>
                  <a:cubicBezTo>
                    <a:pt x="727964" y="301371"/>
                    <a:pt x="727710" y="314325"/>
                    <a:pt x="727710" y="327533"/>
                  </a:cubicBezTo>
                  <a:cubicBezTo>
                    <a:pt x="731647" y="327533"/>
                    <a:pt x="735711" y="327533"/>
                    <a:pt x="739648" y="327533"/>
                  </a:cubicBezTo>
                  <a:close/>
                  <a:moveTo>
                    <a:pt x="1032129" y="893318"/>
                  </a:moveTo>
                  <a:cubicBezTo>
                    <a:pt x="891032" y="1064514"/>
                    <a:pt x="875538" y="1385062"/>
                    <a:pt x="993775" y="1550162"/>
                  </a:cubicBezTo>
                  <a:cubicBezTo>
                    <a:pt x="1014984" y="1579753"/>
                    <a:pt x="1035939" y="1625854"/>
                    <a:pt x="1080135" y="1611757"/>
                  </a:cubicBezTo>
                  <a:cubicBezTo>
                    <a:pt x="1123569" y="1598168"/>
                    <a:pt x="1117219" y="1548892"/>
                    <a:pt x="1117600" y="1511935"/>
                  </a:cubicBezTo>
                  <a:cubicBezTo>
                    <a:pt x="1119124" y="1352169"/>
                    <a:pt x="1118235" y="1192530"/>
                    <a:pt x="1118235" y="1032764"/>
                  </a:cubicBezTo>
                  <a:cubicBezTo>
                    <a:pt x="1101852" y="1086993"/>
                    <a:pt x="1102487" y="1141349"/>
                    <a:pt x="1101471" y="1195832"/>
                  </a:cubicBezTo>
                  <a:cubicBezTo>
                    <a:pt x="1101090" y="1216152"/>
                    <a:pt x="1100455" y="1240917"/>
                    <a:pt x="1075436" y="1247140"/>
                  </a:cubicBezTo>
                  <a:cubicBezTo>
                    <a:pt x="1048004" y="1253998"/>
                    <a:pt x="1029335" y="1236091"/>
                    <a:pt x="1015873" y="1214628"/>
                  </a:cubicBezTo>
                  <a:cubicBezTo>
                    <a:pt x="996569" y="1183640"/>
                    <a:pt x="994918" y="1148969"/>
                    <a:pt x="999998" y="1113790"/>
                  </a:cubicBezTo>
                  <a:cubicBezTo>
                    <a:pt x="1009904" y="1045210"/>
                    <a:pt x="1019937" y="976757"/>
                    <a:pt x="1031875" y="893318"/>
                  </a:cubicBezTo>
                  <a:close/>
                  <a:moveTo>
                    <a:pt x="208915" y="950468"/>
                  </a:moveTo>
                  <a:cubicBezTo>
                    <a:pt x="195707" y="1000125"/>
                    <a:pt x="211074" y="1042416"/>
                    <a:pt x="216408" y="1085469"/>
                  </a:cubicBezTo>
                  <a:cubicBezTo>
                    <a:pt x="222758" y="1134364"/>
                    <a:pt x="230886" y="1189482"/>
                    <a:pt x="188087" y="1222375"/>
                  </a:cubicBezTo>
                  <a:cubicBezTo>
                    <a:pt x="68453" y="1314831"/>
                    <a:pt x="107823" y="1438275"/>
                    <a:pt x="115189" y="1556004"/>
                  </a:cubicBezTo>
                  <a:cubicBezTo>
                    <a:pt x="116459" y="1575435"/>
                    <a:pt x="117475" y="1601216"/>
                    <a:pt x="141986" y="1607947"/>
                  </a:cubicBezTo>
                  <a:cubicBezTo>
                    <a:pt x="165227" y="1614424"/>
                    <a:pt x="179451" y="1594993"/>
                    <a:pt x="193294" y="1579880"/>
                  </a:cubicBezTo>
                  <a:cubicBezTo>
                    <a:pt x="287655" y="1478026"/>
                    <a:pt x="359156" y="1131570"/>
                    <a:pt x="208788" y="950722"/>
                  </a:cubicBezTo>
                  <a:close/>
                  <a:moveTo>
                    <a:pt x="616458" y="486664"/>
                  </a:moveTo>
                  <a:cubicBezTo>
                    <a:pt x="568706" y="495427"/>
                    <a:pt x="495681" y="463804"/>
                    <a:pt x="494284" y="554736"/>
                  </a:cubicBezTo>
                  <a:cubicBezTo>
                    <a:pt x="493268" y="630428"/>
                    <a:pt x="547497" y="675640"/>
                    <a:pt x="609981" y="677545"/>
                  </a:cubicBezTo>
                  <a:cubicBezTo>
                    <a:pt x="673100" y="679450"/>
                    <a:pt x="729234" y="634619"/>
                    <a:pt x="734695" y="561848"/>
                  </a:cubicBezTo>
                  <a:cubicBezTo>
                    <a:pt x="741553" y="471678"/>
                    <a:pt x="669544" y="492887"/>
                    <a:pt x="616204" y="486791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3191660" y="1402920"/>
            <a:ext cx="1269540" cy="1640520"/>
            <a:chOff x="0" y="0"/>
            <a:chExt cx="1692720" cy="2187360"/>
          </a:xfrm>
        </p:grpSpPr>
        <p:sp>
          <p:nvSpPr>
            <p:cNvPr id="31" name="Freeform 31"/>
            <p:cNvSpPr/>
            <p:nvPr/>
          </p:nvSpPr>
          <p:spPr>
            <a:xfrm>
              <a:off x="-635" y="-20574"/>
              <a:ext cx="1694307" cy="2223897"/>
            </a:xfrm>
            <a:custGeom>
              <a:avLst/>
              <a:gdLst/>
              <a:ahLst/>
              <a:cxnLst/>
              <a:rect l="l" t="t" r="r" b="b"/>
              <a:pathLst>
                <a:path w="1694307" h="2223897">
                  <a:moveTo>
                    <a:pt x="1692021" y="954913"/>
                  </a:moveTo>
                  <a:cubicBezTo>
                    <a:pt x="1692021" y="1199261"/>
                    <a:pt x="1689862" y="1443736"/>
                    <a:pt x="1693291" y="1688084"/>
                  </a:cubicBezTo>
                  <a:cubicBezTo>
                    <a:pt x="1694307" y="1768094"/>
                    <a:pt x="1664970" y="1807337"/>
                    <a:pt x="1584452" y="1803527"/>
                  </a:cubicBezTo>
                  <a:cubicBezTo>
                    <a:pt x="1522857" y="1800606"/>
                    <a:pt x="1501267" y="1828292"/>
                    <a:pt x="1494917" y="1889887"/>
                  </a:cubicBezTo>
                  <a:cubicBezTo>
                    <a:pt x="1478534" y="2049780"/>
                    <a:pt x="1407668" y="2127123"/>
                    <a:pt x="1251331" y="2162302"/>
                  </a:cubicBezTo>
                  <a:cubicBezTo>
                    <a:pt x="989076" y="2221230"/>
                    <a:pt x="725678" y="2223897"/>
                    <a:pt x="463042" y="2166239"/>
                  </a:cubicBezTo>
                  <a:cubicBezTo>
                    <a:pt x="291973" y="2128774"/>
                    <a:pt x="226187" y="2055622"/>
                    <a:pt x="209423" y="1882521"/>
                  </a:cubicBezTo>
                  <a:cubicBezTo>
                    <a:pt x="203708" y="1823847"/>
                    <a:pt x="179705" y="1800606"/>
                    <a:pt x="124333" y="1804416"/>
                  </a:cubicBezTo>
                  <a:cubicBezTo>
                    <a:pt x="35052" y="1810512"/>
                    <a:pt x="0" y="1769618"/>
                    <a:pt x="508" y="1679956"/>
                  </a:cubicBezTo>
                  <a:cubicBezTo>
                    <a:pt x="2921" y="1194689"/>
                    <a:pt x="2159" y="709422"/>
                    <a:pt x="1016" y="224155"/>
                  </a:cubicBezTo>
                  <a:cubicBezTo>
                    <a:pt x="1016" y="154178"/>
                    <a:pt x="21717" y="108458"/>
                    <a:pt x="98679" y="104775"/>
                  </a:cubicBezTo>
                  <a:cubicBezTo>
                    <a:pt x="131318" y="103251"/>
                    <a:pt x="157988" y="91567"/>
                    <a:pt x="180213" y="65151"/>
                  </a:cubicBezTo>
                  <a:cubicBezTo>
                    <a:pt x="223647" y="13335"/>
                    <a:pt x="273050" y="0"/>
                    <a:pt x="318389" y="61849"/>
                  </a:cubicBezTo>
                  <a:cubicBezTo>
                    <a:pt x="345059" y="98298"/>
                    <a:pt x="363474" y="96012"/>
                    <a:pt x="390652" y="64008"/>
                  </a:cubicBezTo>
                  <a:cubicBezTo>
                    <a:pt x="440690" y="5334"/>
                    <a:pt x="490474" y="6604"/>
                    <a:pt x="535940" y="70866"/>
                  </a:cubicBezTo>
                  <a:cubicBezTo>
                    <a:pt x="562610" y="108585"/>
                    <a:pt x="602996" y="103378"/>
                    <a:pt x="640715" y="103505"/>
                  </a:cubicBezTo>
                  <a:cubicBezTo>
                    <a:pt x="773430" y="104140"/>
                    <a:pt x="906018" y="103505"/>
                    <a:pt x="1038987" y="104140"/>
                  </a:cubicBezTo>
                  <a:cubicBezTo>
                    <a:pt x="1088898" y="104394"/>
                    <a:pt x="1133348" y="100965"/>
                    <a:pt x="1168527" y="54483"/>
                  </a:cubicBezTo>
                  <a:cubicBezTo>
                    <a:pt x="1201039" y="11557"/>
                    <a:pt x="1249426" y="8763"/>
                    <a:pt x="1285494" y="51308"/>
                  </a:cubicBezTo>
                  <a:cubicBezTo>
                    <a:pt x="1320927" y="93472"/>
                    <a:pt x="1346454" y="105410"/>
                    <a:pt x="1378331" y="50673"/>
                  </a:cubicBezTo>
                  <a:cubicBezTo>
                    <a:pt x="1384681" y="39751"/>
                    <a:pt x="1399032" y="31369"/>
                    <a:pt x="1411605" y="27051"/>
                  </a:cubicBezTo>
                  <a:cubicBezTo>
                    <a:pt x="1475740" y="4191"/>
                    <a:pt x="1689100" y="153162"/>
                    <a:pt x="1689354" y="221869"/>
                  </a:cubicBezTo>
                  <a:cubicBezTo>
                    <a:pt x="1690243" y="466217"/>
                    <a:pt x="1689735" y="710692"/>
                    <a:pt x="1689735" y="955040"/>
                  </a:cubicBezTo>
                  <a:lnTo>
                    <a:pt x="1692275" y="955040"/>
                  </a:lnTo>
                  <a:close/>
                  <a:moveTo>
                    <a:pt x="1454023" y="1337183"/>
                  </a:moveTo>
                  <a:cubicBezTo>
                    <a:pt x="1508506" y="1263269"/>
                    <a:pt x="1543939" y="1182116"/>
                    <a:pt x="1553591" y="1085723"/>
                  </a:cubicBezTo>
                  <a:cubicBezTo>
                    <a:pt x="1467612" y="1149985"/>
                    <a:pt x="1422781" y="1161161"/>
                    <a:pt x="1278382" y="1156081"/>
                  </a:cubicBezTo>
                  <a:cubicBezTo>
                    <a:pt x="1121664" y="1150620"/>
                    <a:pt x="1111377" y="1134491"/>
                    <a:pt x="1152017" y="984631"/>
                  </a:cubicBezTo>
                  <a:cubicBezTo>
                    <a:pt x="1162558" y="945642"/>
                    <a:pt x="1180465" y="924052"/>
                    <a:pt x="1218311" y="914273"/>
                  </a:cubicBezTo>
                  <a:cubicBezTo>
                    <a:pt x="1307211" y="891286"/>
                    <a:pt x="1389126" y="852424"/>
                    <a:pt x="1459357" y="792988"/>
                  </a:cubicBezTo>
                  <a:cubicBezTo>
                    <a:pt x="1491234" y="766191"/>
                    <a:pt x="1518666" y="763270"/>
                    <a:pt x="1559814" y="812673"/>
                  </a:cubicBezTo>
                  <a:cubicBezTo>
                    <a:pt x="1519174" y="664972"/>
                    <a:pt x="1467358" y="552450"/>
                    <a:pt x="1373632" y="462788"/>
                  </a:cubicBezTo>
                  <a:cubicBezTo>
                    <a:pt x="1329817" y="426593"/>
                    <a:pt x="1285875" y="390525"/>
                    <a:pt x="1242060" y="354203"/>
                  </a:cubicBezTo>
                  <a:cubicBezTo>
                    <a:pt x="1087755" y="252984"/>
                    <a:pt x="923036" y="204978"/>
                    <a:pt x="739013" y="250444"/>
                  </a:cubicBezTo>
                  <a:lnTo>
                    <a:pt x="740283" y="249555"/>
                  </a:lnTo>
                  <a:cubicBezTo>
                    <a:pt x="596900" y="259461"/>
                    <a:pt x="473837" y="311150"/>
                    <a:pt x="379095" y="422402"/>
                  </a:cubicBezTo>
                  <a:cubicBezTo>
                    <a:pt x="352425" y="448564"/>
                    <a:pt x="325882" y="474726"/>
                    <a:pt x="299466" y="500761"/>
                  </a:cubicBezTo>
                  <a:cubicBezTo>
                    <a:pt x="118872" y="687832"/>
                    <a:pt x="99314" y="914654"/>
                    <a:pt x="155321" y="1149985"/>
                  </a:cubicBezTo>
                  <a:cubicBezTo>
                    <a:pt x="192659" y="1307338"/>
                    <a:pt x="275209" y="1445006"/>
                    <a:pt x="425323" y="1528191"/>
                  </a:cubicBezTo>
                  <a:cubicBezTo>
                    <a:pt x="445389" y="1541145"/>
                    <a:pt x="465328" y="1553972"/>
                    <a:pt x="485521" y="1566926"/>
                  </a:cubicBezTo>
                  <a:cubicBezTo>
                    <a:pt x="702056" y="1734820"/>
                    <a:pt x="1083310" y="1707515"/>
                    <a:pt x="1304163" y="1508252"/>
                  </a:cubicBezTo>
                  <a:cubicBezTo>
                    <a:pt x="1354074" y="1451102"/>
                    <a:pt x="1404112" y="1394079"/>
                    <a:pt x="1454023" y="1336802"/>
                  </a:cubicBezTo>
                  <a:close/>
                  <a:moveTo>
                    <a:pt x="1316863" y="1973834"/>
                  </a:moveTo>
                  <a:cubicBezTo>
                    <a:pt x="1392047" y="1846453"/>
                    <a:pt x="1372362" y="1804797"/>
                    <a:pt x="1251204" y="1804289"/>
                  </a:cubicBezTo>
                  <a:cubicBezTo>
                    <a:pt x="986282" y="1803273"/>
                    <a:pt x="721614" y="1803400"/>
                    <a:pt x="456692" y="1804289"/>
                  </a:cubicBezTo>
                  <a:cubicBezTo>
                    <a:pt x="420243" y="1804289"/>
                    <a:pt x="372491" y="1790827"/>
                    <a:pt x="353949" y="1834896"/>
                  </a:cubicBezTo>
                  <a:cubicBezTo>
                    <a:pt x="333629" y="1883664"/>
                    <a:pt x="337439" y="1935099"/>
                    <a:pt x="378206" y="1979041"/>
                  </a:cubicBezTo>
                  <a:cubicBezTo>
                    <a:pt x="386207" y="1970278"/>
                    <a:pt x="392684" y="1966087"/>
                    <a:pt x="394081" y="1960753"/>
                  </a:cubicBezTo>
                  <a:cubicBezTo>
                    <a:pt x="406019" y="1915668"/>
                    <a:pt x="374015" y="1844421"/>
                    <a:pt x="457962" y="1841500"/>
                  </a:cubicBezTo>
                  <a:cubicBezTo>
                    <a:pt x="548132" y="1838325"/>
                    <a:pt x="526288" y="1911223"/>
                    <a:pt x="531368" y="1962150"/>
                  </a:cubicBezTo>
                  <a:cubicBezTo>
                    <a:pt x="536575" y="2014093"/>
                    <a:pt x="558038" y="2031111"/>
                    <a:pt x="612902" y="2028825"/>
                  </a:cubicBezTo>
                  <a:cubicBezTo>
                    <a:pt x="755650" y="2022729"/>
                    <a:pt x="899160" y="2016633"/>
                    <a:pt x="1041146" y="2027174"/>
                  </a:cubicBezTo>
                  <a:cubicBezTo>
                    <a:pt x="1135888" y="2034032"/>
                    <a:pt x="1180338" y="2012569"/>
                    <a:pt x="1174623" y="1913763"/>
                  </a:cubicBezTo>
                  <a:cubicBezTo>
                    <a:pt x="1172083" y="1869821"/>
                    <a:pt x="1189863" y="1840230"/>
                    <a:pt x="1240917" y="1840230"/>
                  </a:cubicBezTo>
                  <a:cubicBezTo>
                    <a:pt x="1291971" y="1840230"/>
                    <a:pt x="1306703" y="1869821"/>
                    <a:pt x="1307973" y="1913763"/>
                  </a:cubicBezTo>
                  <a:cubicBezTo>
                    <a:pt x="1308354" y="1927352"/>
                    <a:pt x="1311783" y="1940814"/>
                    <a:pt x="1316355" y="197345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278280" y="6948180"/>
            <a:ext cx="1436940" cy="1438560"/>
            <a:chOff x="0" y="0"/>
            <a:chExt cx="1915920" cy="1918080"/>
          </a:xfrm>
        </p:grpSpPr>
        <p:sp>
          <p:nvSpPr>
            <p:cNvPr id="33" name="Freeform 33"/>
            <p:cNvSpPr/>
            <p:nvPr/>
          </p:nvSpPr>
          <p:spPr>
            <a:xfrm>
              <a:off x="-25527" y="-20447"/>
              <a:ext cx="1941703" cy="1975231"/>
            </a:xfrm>
            <a:custGeom>
              <a:avLst/>
              <a:gdLst/>
              <a:ahLst/>
              <a:cxnLst/>
              <a:rect l="l" t="t" r="r" b="b"/>
              <a:pathLst>
                <a:path w="1941703" h="1975231">
                  <a:moveTo>
                    <a:pt x="1347724" y="1848993"/>
                  </a:moveTo>
                  <a:cubicBezTo>
                    <a:pt x="1284859" y="1848993"/>
                    <a:pt x="1221994" y="1848104"/>
                    <a:pt x="1159129" y="1849374"/>
                  </a:cubicBezTo>
                  <a:cubicBezTo>
                    <a:pt x="1134999" y="1849755"/>
                    <a:pt x="1097280" y="1846707"/>
                    <a:pt x="1089152" y="1859915"/>
                  </a:cubicBezTo>
                  <a:cubicBezTo>
                    <a:pt x="1016381" y="1975231"/>
                    <a:pt x="902970" y="1927860"/>
                    <a:pt x="804926" y="1933956"/>
                  </a:cubicBezTo>
                  <a:cubicBezTo>
                    <a:pt x="714375" y="1939671"/>
                    <a:pt x="623443" y="1935607"/>
                    <a:pt x="532638" y="1934972"/>
                  </a:cubicBezTo>
                  <a:cubicBezTo>
                    <a:pt x="416687" y="1933956"/>
                    <a:pt x="393827" y="1905889"/>
                    <a:pt x="413004" y="1788287"/>
                  </a:cubicBezTo>
                  <a:cubicBezTo>
                    <a:pt x="416306" y="1767713"/>
                    <a:pt x="423545" y="1747901"/>
                    <a:pt x="429133" y="1727708"/>
                  </a:cubicBezTo>
                  <a:cubicBezTo>
                    <a:pt x="434213" y="1709420"/>
                    <a:pt x="432054" y="1692656"/>
                    <a:pt x="416814" y="1680591"/>
                  </a:cubicBezTo>
                  <a:cubicBezTo>
                    <a:pt x="404495" y="1670685"/>
                    <a:pt x="390652" y="1672209"/>
                    <a:pt x="379095" y="1682877"/>
                  </a:cubicBezTo>
                  <a:cubicBezTo>
                    <a:pt x="364871" y="1696339"/>
                    <a:pt x="362077" y="1713738"/>
                    <a:pt x="369697" y="1730629"/>
                  </a:cubicBezTo>
                  <a:cubicBezTo>
                    <a:pt x="390017" y="1777365"/>
                    <a:pt x="389636" y="1825752"/>
                    <a:pt x="384556" y="1874774"/>
                  </a:cubicBezTo>
                  <a:cubicBezTo>
                    <a:pt x="381381" y="1905000"/>
                    <a:pt x="368808" y="1929511"/>
                    <a:pt x="333629" y="1929892"/>
                  </a:cubicBezTo>
                  <a:cubicBezTo>
                    <a:pt x="299212" y="1930273"/>
                    <a:pt x="284353" y="1908683"/>
                    <a:pt x="280797" y="1877060"/>
                  </a:cubicBezTo>
                  <a:cubicBezTo>
                    <a:pt x="279908" y="1870202"/>
                    <a:pt x="277241" y="1862328"/>
                    <a:pt x="279273" y="1856359"/>
                  </a:cubicBezTo>
                  <a:cubicBezTo>
                    <a:pt x="335026" y="1699768"/>
                    <a:pt x="217805" y="1625600"/>
                    <a:pt x="125603" y="1544320"/>
                  </a:cubicBezTo>
                  <a:cubicBezTo>
                    <a:pt x="50927" y="1478661"/>
                    <a:pt x="22606" y="1405001"/>
                    <a:pt x="25781" y="1305560"/>
                  </a:cubicBezTo>
                  <a:cubicBezTo>
                    <a:pt x="32258" y="1096264"/>
                    <a:pt x="27051" y="886714"/>
                    <a:pt x="28067" y="677291"/>
                  </a:cubicBezTo>
                  <a:cubicBezTo>
                    <a:pt x="28702" y="545338"/>
                    <a:pt x="82296" y="480314"/>
                    <a:pt x="215011" y="461264"/>
                  </a:cubicBezTo>
                  <a:cubicBezTo>
                    <a:pt x="283591" y="451358"/>
                    <a:pt x="274066" y="417068"/>
                    <a:pt x="256032" y="373634"/>
                  </a:cubicBezTo>
                  <a:cubicBezTo>
                    <a:pt x="223774" y="296291"/>
                    <a:pt x="150876" y="254127"/>
                    <a:pt x="99060" y="193675"/>
                  </a:cubicBezTo>
                  <a:cubicBezTo>
                    <a:pt x="61849" y="149860"/>
                    <a:pt x="0" y="111887"/>
                    <a:pt x="47371" y="43561"/>
                  </a:cubicBezTo>
                  <a:cubicBezTo>
                    <a:pt x="77470" y="0"/>
                    <a:pt x="195707" y="21336"/>
                    <a:pt x="243332" y="79248"/>
                  </a:cubicBezTo>
                  <a:cubicBezTo>
                    <a:pt x="283210" y="127889"/>
                    <a:pt x="315468" y="150495"/>
                    <a:pt x="391541" y="155575"/>
                  </a:cubicBezTo>
                  <a:cubicBezTo>
                    <a:pt x="699897" y="176276"/>
                    <a:pt x="996442" y="70485"/>
                    <a:pt x="1302385" y="88519"/>
                  </a:cubicBezTo>
                  <a:cubicBezTo>
                    <a:pt x="1357757" y="91821"/>
                    <a:pt x="1414145" y="82677"/>
                    <a:pt x="1467358" y="107950"/>
                  </a:cubicBezTo>
                  <a:cubicBezTo>
                    <a:pt x="1498854" y="123063"/>
                    <a:pt x="1525143" y="114427"/>
                    <a:pt x="1528572" y="77597"/>
                  </a:cubicBezTo>
                  <a:cubicBezTo>
                    <a:pt x="1535430" y="3048"/>
                    <a:pt x="1589786" y="25019"/>
                    <a:pt x="1631061" y="26416"/>
                  </a:cubicBezTo>
                  <a:cubicBezTo>
                    <a:pt x="1681353" y="28321"/>
                    <a:pt x="1698117" y="67437"/>
                    <a:pt x="1689481" y="107696"/>
                  </a:cubicBezTo>
                  <a:cubicBezTo>
                    <a:pt x="1645031" y="312674"/>
                    <a:pt x="1722628" y="461899"/>
                    <a:pt x="1890649" y="575183"/>
                  </a:cubicBezTo>
                  <a:cubicBezTo>
                    <a:pt x="1934845" y="604901"/>
                    <a:pt x="1941576" y="654812"/>
                    <a:pt x="1941322" y="706120"/>
                  </a:cubicBezTo>
                  <a:cubicBezTo>
                    <a:pt x="1940306" y="908558"/>
                    <a:pt x="1939798" y="1111250"/>
                    <a:pt x="1941322" y="1313688"/>
                  </a:cubicBezTo>
                  <a:cubicBezTo>
                    <a:pt x="1941703" y="1369822"/>
                    <a:pt x="1925828" y="1414907"/>
                    <a:pt x="1884045" y="1453515"/>
                  </a:cubicBezTo>
                  <a:cubicBezTo>
                    <a:pt x="1814830" y="1517396"/>
                    <a:pt x="1751965" y="1588643"/>
                    <a:pt x="1678686" y="1647317"/>
                  </a:cubicBezTo>
                  <a:cubicBezTo>
                    <a:pt x="1639443" y="1678813"/>
                    <a:pt x="1625600" y="1703959"/>
                    <a:pt x="1639316" y="1751711"/>
                  </a:cubicBezTo>
                  <a:cubicBezTo>
                    <a:pt x="1658620" y="1819783"/>
                    <a:pt x="1625092" y="1849120"/>
                    <a:pt x="1557528" y="1848358"/>
                  </a:cubicBezTo>
                  <a:cubicBezTo>
                    <a:pt x="1487678" y="1847469"/>
                    <a:pt x="1417955" y="1848358"/>
                    <a:pt x="1347978" y="1848358"/>
                  </a:cubicBezTo>
                  <a:lnTo>
                    <a:pt x="1347978" y="1849247"/>
                  </a:lnTo>
                  <a:close/>
                  <a:moveTo>
                    <a:pt x="572643" y="1765427"/>
                  </a:moveTo>
                  <a:cubicBezTo>
                    <a:pt x="605917" y="1758696"/>
                    <a:pt x="604266" y="1732534"/>
                    <a:pt x="610616" y="1709039"/>
                  </a:cubicBezTo>
                  <a:cubicBezTo>
                    <a:pt x="623824" y="1660652"/>
                    <a:pt x="577342" y="1571625"/>
                    <a:pt x="653542" y="1571117"/>
                  </a:cubicBezTo>
                  <a:cubicBezTo>
                    <a:pt x="723773" y="1570736"/>
                    <a:pt x="688594" y="1660398"/>
                    <a:pt x="700913" y="1710055"/>
                  </a:cubicBezTo>
                  <a:cubicBezTo>
                    <a:pt x="706755" y="1733677"/>
                    <a:pt x="707263" y="1763014"/>
                    <a:pt x="738886" y="1763903"/>
                  </a:cubicBezTo>
                  <a:cubicBezTo>
                    <a:pt x="771525" y="1764792"/>
                    <a:pt x="770763" y="1735201"/>
                    <a:pt x="777621" y="1711706"/>
                  </a:cubicBezTo>
                  <a:cubicBezTo>
                    <a:pt x="791845" y="1663700"/>
                    <a:pt x="742823" y="1575054"/>
                    <a:pt x="819912" y="1574419"/>
                  </a:cubicBezTo>
                  <a:cubicBezTo>
                    <a:pt x="881380" y="1573784"/>
                    <a:pt x="843153" y="1661414"/>
                    <a:pt x="856615" y="1707896"/>
                  </a:cubicBezTo>
                  <a:cubicBezTo>
                    <a:pt x="864616" y="1735709"/>
                    <a:pt x="870839" y="1766951"/>
                    <a:pt x="905510" y="1765681"/>
                  </a:cubicBezTo>
                  <a:cubicBezTo>
                    <a:pt x="942848" y="1764157"/>
                    <a:pt x="942848" y="1730248"/>
                    <a:pt x="944499" y="1702435"/>
                  </a:cubicBezTo>
                  <a:cubicBezTo>
                    <a:pt x="945769" y="1681480"/>
                    <a:pt x="944245" y="1660525"/>
                    <a:pt x="946150" y="1639570"/>
                  </a:cubicBezTo>
                  <a:cubicBezTo>
                    <a:pt x="949071" y="1610233"/>
                    <a:pt x="939800" y="1566799"/>
                    <a:pt x="985774" y="1568958"/>
                  </a:cubicBezTo>
                  <a:cubicBezTo>
                    <a:pt x="1030224" y="1571117"/>
                    <a:pt x="1016635" y="1614424"/>
                    <a:pt x="1022477" y="1643380"/>
                  </a:cubicBezTo>
                  <a:cubicBezTo>
                    <a:pt x="1031113" y="1686306"/>
                    <a:pt x="1000887" y="1761109"/>
                    <a:pt x="1072515" y="1758188"/>
                  </a:cubicBezTo>
                  <a:cubicBezTo>
                    <a:pt x="1129538" y="1755902"/>
                    <a:pt x="1107059" y="1685925"/>
                    <a:pt x="1113155" y="1643761"/>
                  </a:cubicBezTo>
                  <a:cubicBezTo>
                    <a:pt x="1113536" y="1640459"/>
                    <a:pt x="1113155" y="1636903"/>
                    <a:pt x="1113536" y="1633220"/>
                  </a:cubicBezTo>
                  <a:cubicBezTo>
                    <a:pt x="1116457" y="1606423"/>
                    <a:pt x="1110615" y="1570609"/>
                    <a:pt x="1149223" y="1568069"/>
                  </a:cubicBezTo>
                  <a:cubicBezTo>
                    <a:pt x="1189101" y="1565529"/>
                    <a:pt x="1186688" y="1600962"/>
                    <a:pt x="1189101" y="1628394"/>
                  </a:cubicBezTo>
                  <a:cubicBezTo>
                    <a:pt x="1190625" y="1645793"/>
                    <a:pt x="1189101" y="1663446"/>
                    <a:pt x="1190371" y="1680845"/>
                  </a:cubicBezTo>
                  <a:cubicBezTo>
                    <a:pt x="1193292" y="1714373"/>
                    <a:pt x="1186180" y="1764030"/>
                    <a:pt x="1232027" y="1762760"/>
                  </a:cubicBezTo>
                  <a:cubicBezTo>
                    <a:pt x="1275588" y="1761744"/>
                    <a:pt x="1270127" y="1712722"/>
                    <a:pt x="1272667" y="1678686"/>
                  </a:cubicBezTo>
                  <a:cubicBezTo>
                    <a:pt x="1273556" y="1668399"/>
                    <a:pt x="1270762" y="1657731"/>
                    <a:pt x="1271397" y="1647190"/>
                  </a:cubicBezTo>
                  <a:cubicBezTo>
                    <a:pt x="1273556" y="1613662"/>
                    <a:pt x="1265047" y="1567561"/>
                    <a:pt x="1313942" y="1566037"/>
                  </a:cubicBezTo>
                  <a:cubicBezTo>
                    <a:pt x="1366520" y="1564513"/>
                    <a:pt x="1352550" y="1613154"/>
                    <a:pt x="1356233" y="1645285"/>
                  </a:cubicBezTo>
                  <a:cubicBezTo>
                    <a:pt x="1358265" y="1662430"/>
                    <a:pt x="1356233" y="1680337"/>
                    <a:pt x="1358138" y="1697736"/>
                  </a:cubicBezTo>
                  <a:cubicBezTo>
                    <a:pt x="1361059" y="1725168"/>
                    <a:pt x="1360678" y="1761490"/>
                    <a:pt x="1396111" y="1762887"/>
                  </a:cubicBezTo>
                  <a:cubicBezTo>
                    <a:pt x="1437132" y="1764538"/>
                    <a:pt x="1444752" y="1725168"/>
                    <a:pt x="1444752" y="1694942"/>
                  </a:cubicBezTo>
                  <a:cubicBezTo>
                    <a:pt x="1444752" y="1621790"/>
                    <a:pt x="1478661" y="1583182"/>
                    <a:pt x="1530858" y="1528699"/>
                  </a:cubicBezTo>
                  <a:cubicBezTo>
                    <a:pt x="1587246" y="1469644"/>
                    <a:pt x="1628140" y="1435481"/>
                    <a:pt x="1706118" y="1440307"/>
                  </a:cubicBezTo>
                  <a:cubicBezTo>
                    <a:pt x="1734566" y="1441958"/>
                    <a:pt x="1767332" y="1433195"/>
                    <a:pt x="1768221" y="1398397"/>
                  </a:cubicBezTo>
                  <a:cubicBezTo>
                    <a:pt x="1769110" y="1359408"/>
                    <a:pt x="1734947" y="1362202"/>
                    <a:pt x="1706626" y="1360424"/>
                  </a:cubicBezTo>
                  <a:cubicBezTo>
                    <a:pt x="1657604" y="1357503"/>
                    <a:pt x="1576705" y="1380363"/>
                    <a:pt x="1576197" y="1316990"/>
                  </a:cubicBezTo>
                  <a:cubicBezTo>
                    <a:pt x="1575816" y="1245997"/>
                    <a:pt x="1659001" y="1286764"/>
                    <a:pt x="1704467" y="1274826"/>
                  </a:cubicBezTo>
                  <a:cubicBezTo>
                    <a:pt x="1731772" y="1267714"/>
                    <a:pt x="1765427" y="1268349"/>
                    <a:pt x="1765300" y="1231392"/>
                  </a:cubicBezTo>
                  <a:cubicBezTo>
                    <a:pt x="1765046" y="1199134"/>
                    <a:pt x="1733296" y="1202309"/>
                    <a:pt x="1709928" y="1196594"/>
                  </a:cubicBezTo>
                  <a:cubicBezTo>
                    <a:pt x="1660906" y="1185037"/>
                    <a:pt x="1573022" y="1221486"/>
                    <a:pt x="1575308" y="1144651"/>
                  </a:cubicBezTo>
                  <a:cubicBezTo>
                    <a:pt x="1577213" y="1079881"/>
                    <a:pt x="1662049" y="1118616"/>
                    <a:pt x="1708785" y="1106297"/>
                  </a:cubicBezTo>
                  <a:cubicBezTo>
                    <a:pt x="1732661" y="1100074"/>
                    <a:pt x="1762379" y="1098931"/>
                    <a:pt x="1764919" y="1069594"/>
                  </a:cubicBezTo>
                  <a:cubicBezTo>
                    <a:pt x="1768475" y="1028319"/>
                    <a:pt x="1731391" y="1034161"/>
                    <a:pt x="1705610" y="1028954"/>
                  </a:cubicBezTo>
                  <a:cubicBezTo>
                    <a:pt x="1658493" y="1019302"/>
                    <a:pt x="1575689" y="1049528"/>
                    <a:pt x="1575689" y="983107"/>
                  </a:cubicBezTo>
                  <a:cubicBezTo>
                    <a:pt x="1575689" y="911606"/>
                    <a:pt x="1658239" y="951484"/>
                    <a:pt x="1703705" y="940562"/>
                  </a:cubicBezTo>
                  <a:cubicBezTo>
                    <a:pt x="1730502" y="934085"/>
                    <a:pt x="1765935" y="938276"/>
                    <a:pt x="1766189" y="900557"/>
                  </a:cubicBezTo>
                  <a:cubicBezTo>
                    <a:pt x="1766570" y="860933"/>
                    <a:pt x="1729486" y="867918"/>
                    <a:pt x="1703578" y="861949"/>
                  </a:cubicBezTo>
                  <a:cubicBezTo>
                    <a:pt x="1657096" y="851662"/>
                    <a:pt x="1574419" y="886079"/>
                    <a:pt x="1573657" y="817499"/>
                  </a:cubicBezTo>
                  <a:cubicBezTo>
                    <a:pt x="1572768" y="745363"/>
                    <a:pt x="1655572" y="783082"/>
                    <a:pt x="1701292" y="772922"/>
                  </a:cubicBezTo>
                  <a:cubicBezTo>
                    <a:pt x="1728089" y="766826"/>
                    <a:pt x="1763395" y="771906"/>
                    <a:pt x="1766062" y="735203"/>
                  </a:cubicBezTo>
                  <a:cubicBezTo>
                    <a:pt x="1768983" y="695198"/>
                    <a:pt x="1732280" y="699770"/>
                    <a:pt x="1705864" y="694182"/>
                  </a:cubicBezTo>
                  <a:cubicBezTo>
                    <a:pt x="1658874" y="683895"/>
                    <a:pt x="1574038" y="717423"/>
                    <a:pt x="1574292" y="652018"/>
                  </a:cubicBezTo>
                  <a:cubicBezTo>
                    <a:pt x="1574292" y="573024"/>
                    <a:pt x="1661922" y="617601"/>
                    <a:pt x="1710309" y="605536"/>
                  </a:cubicBezTo>
                  <a:cubicBezTo>
                    <a:pt x="1734185" y="599440"/>
                    <a:pt x="1763776" y="600456"/>
                    <a:pt x="1766316" y="569722"/>
                  </a:cubicBezTo>
                  <a:cubicBezTo>
                    <a:pt x="1769618" y="528828"/>
                    <a:pt x="1734439" y="531622"/>
                    <a:pt x="1707642" y="528066"/>
                  </a:cubicBezTo>
                  <a:cubicBezTo>
                    <a:pt x="1663573" y="522224"/>
                    <a:pt x="1594866" y="545084"/>
                    <a:pt x="1580261" y="505206"/>
                  </a:cubicBezTo>
                  <a:cubicBezTo>
                    <a:pt x="1545082" y="409829"/>
                    <a:pt x="1407541" y="374396"/>
                    <a:pt x="1434211" y="245999"/>
                  </a:cubicBezTo>
                  <a:cubicBezTo>
                    <a:pt x="1438021" y="227330"/>
                    <a:pt x="1423543" y="203708"/>
                    <a:pt x="1396492" y="205740"/>
                  </a:cubicBezTo>
                  <a:cubicBezTo>
                    <a:pt x="1370965" y="207645"/>
                    <a:pt x="1362964" y="228346"/>
                    <a:pt x="1360424" y="249936"/>
                  </a:cubicBezTo>
                  <a:cubicBezTo>
                    <a:pt x="1357884" y="270637"/>
                    <a:pt x="1359789" y="291846"/>
                    <a:pt x="1356868" y="312547"/>
                  </a:cubicBezTo>
                  <a:cubicBezTo>
                    <a:pt x="1352423" y="344043"/>
                    <a:pt x="1368171" y="394081"/>
                    <a:pt x="1315593" y="391922"/>
                  </a:cubicBezTo>
                  <a:cubicBezTo>
                    <a:pt x="1268857" y="390271"/>
                    <a:pt x="1277493" y="341884"/>
                    <a:pt x="1272032" y="309372"/>
                  </a:cubicBezTo>
                  <a:cubicBezTo>
                    <a:pt x="1269746" y="295910"/>
                    <a:pt x="1272921" y="281559"/>
                    <a:pt x="1272667" y="267716"/>
                  </a:cubicBezTo>
                  <a:cubicBezTo>
                    <a:pt x="1272286" y="239395"/>
                    <a:pt x="1273302" y="206121"/>
                    <a:pt x="1235837" y="203835"/>
                  </a:cubicBezTo>
                  <a:cubicBezTo>
                    <a:pt x="1198499" y="201549"/>
                    <a:pt x="1197102" y="234442"/>
                    <a:pt x="1190752" y="262255"/>
                  </a:cubicBezTo>
                  <a:cubicBezTo>
                    <a:pt x="1180719" y="306324"/>
                    <a:pt x="1214628" y="386715"/>
                    <a:pt x="1155065" y="386588"/>
                  </a:cubicBezTo>
                  <a:cubicBezTo>
                    <a:pt x="1084834" y="386334"/>
                    <a:pt x="1125093" y="303657"/>
                    <a:pt x="1112774" y="258064"/>
                  </a:cubicBezTo>
                  <a:cubicBezTo>
                    <a:pt x="1105281" y="229997"/>
                    <a:pt x="1101090" y="200025"/>
                    <a:pt x="1063371" y="203581"/>
                  </a:cubicBezTo>
                  <a:cubicBezTo>
                    <a:pt x="1033145" y="206502"/>
                    <a:pt x="1030859" y="233934"/>
                    <a:pt x="1024001" y="257810"/>
                  </a:cubicBezTo>
                  <a:cubicBezTo>
                    <a:pt x="1011174" y="303022"/>
                    <a:pt x="1052322" y="386080"/>
                    <a:pt x="981710" y="386461"/>
                  </a:cubicBezTo>
                  <a:cubicBezTo>
                    <a:pt x="921766" y="386842"/>
                    <a:pt x="955040" y="306451"/>
                    <a:pt x="945515" y="262382"/>
                  </a:cubicBezTo>
                  <a:cubicBezTo>
                    <a:pt x="939419" y="233934"/>
                    <a:pt x="936117" y="202438"/>
                    <a:pt x="900303" y="203073"/>
                  </a:cubicBezTo>
                  <a:cubicBezTo>
                    <a:pt x="864870" y="203708"/>
                    <a:pt x="862203" y="235331"/>
                    <a:pt x="855599" y="263652"/>
                  </a:cubicBezTo>
                  <a:cubicBezTo>
                    <a:pt x="845693" y="307467"/>
                    <a:pt x="880999" y="385826"/>
                    <a:pt x="818896" y="387477"/>
                  </a:cubicBezTo>
                  <a:cubicBezTo>
                    <a:pt x="752094" y="389382"/>
                    <a:pt x="790448" y="310134"/>
                    <a:pt x="777875" y="267843"/>
                  </a:cubicBezTo>
                  <a:cubicBezTo>
                    <a:pt x="775970" y="261366"/>
                    <a:pt x="776986" y="253746"/>
                    <a:pt x="775589" y="247142"/>
                  </a:cubicBezTo>
                  <a:cubicBezTo>
                    <a:pt x="771144" y="225298"/>
                    <a:pt x="762635" y="204978"/>
                    <a:pt x="736854" y="206121"/>
                  </a:cubicBezTo>
                  <a:cubicBezTo>
                    <a:pt x="710438" y="207137"/>
                    <a:pt x="705231" y="229743"/>
                    <a:pt x="702437" y="250952"/>
                  </a:cubicBezTo>
                  <a:cubicBezTo>
                    <a:pt x="700151" y="268097"/>
                    <a:pt x="701802" y="286004"/>
                    <a:pt x="699135" y="303149"/>
                  </a:cubicBezTo>
                  <a:cubicBezTo>
                    <a:pt x="693293" y="338582"/>
                    <a:pt x="704977" y="393954"/>
                    <a:pt x="651510" y="392049"/>
                  </a:cubicBezTo>
                  <a:cubicBezTo>
                    <a:pt x="596138" y="390017"/>
                    <a:pt x="618236" y="334264"/>
                    <a:pt x="612140" y="299593"/>
                  </a:cubicBezTo>
                  <a:cubicBezTo>
                    <a:pt x="610235" y="289306"/>
                    <a:pt x="612140" y="278638"/>
                    <a:pt x="610870" y="268097"/>
                  </a:cubicBezTo>
                  <a:cubicBezTo>
                    <a:pt x="608330" y="240284"/>
                    <a:pt x="608203" y="205613"/>
                    <a:pt x="570357" y="206502"/>
                  </a:cubicBezTo>
                  <a:cubicBezTo>
                    <a:pt x="531749" y="207391"/>
                    <a:pt x="533273" y="243840"/>
                    <a:pt x="533527" y="270256"/>
                  </a:cubicBezTo>
                  <a:cubicBezTo>
                    <a:pt x="534162" y="340868"/>
                    <a:pt x="528320" y="404114"/>
                    <a:pt x="437896" y="415290"/>
                  </a:cubicBezTo>
                  <a:cubicBezTo>
                    <a:pt x="428879" y="416306"/>
                    <a:pt x="416306" y="435356"/>
                    <a:pt x="415290" y="446913"/>
                  </a:cubicBezTo>
                  <a:cubicBezTo>
                    <a:pt x="409194" y="517906"/>
                    <a:pt x="362204" y="525653"/>
                    <a:pt x="304673" y="528066"/>
                  </a:cubicBezTo>
                  <a:cubicBezTo>
                    <a:pt x="267843" y="529590"/>
                    <a:pt x="203073" y="508127"/>
                    <a:pt x="205740" y="568071"/>
                  </a:cubicBezTo>
                  <a:cubicBezTo>
                    <a:pt x="208280" y="623570"/>
                    <a:pt x="272161" y="598932"/>
                    <a:pt x="310134" y="605536"/>
                  </a:cubicBezTo>
                  <a:cubicBezTo>
                    <a:pt x="320421" y="607441"/>
                    <a:pt x="331089" y="605917"/>
                    <a:pt x="341630" y="607060"/>
                  </a:cubicBezTo>
                  <a:cubicBezTo>
                    <a:pt x="370078" y="609600"/>
                    <a:pt x="401955" y="612902"/>
                    <a:pt x="400558" y="650875"/>
                  </a:cubicBezTo>
                  <a:cubicBezTo>
                    <a:pt x="399034" y="688213"/>
                    <a:pt x="364871" y="685927"/>
                    <a:pt x="338328" y="692531"/>
                  </a:cubicBezTo>
                  <a:cubicBezTo>
                    <a:pt x="292227" y="704088"/>
                    <a:pt x="207772" y="667004"/>
                    <a:pt x="208407" y="733552"/>
                  </a:cubicBezTo>
                  <a:cubicBezTo>
                    <a:pt x="209042" y="800862"/>
                    <a:pt x="293243" y="762889"/>
                    <a:pt x="339852" y="773430"/>
                  </a:cubicBezTo>
                  <a:cubicBezTo>
                    <a:pt x="367284" y="779653"/>
                    <a:pt x="400050" y="778510"/>
                    <a:pt x="400431" y="816229"/>
                  </a:cubicBezTo>
                  <a:cubicBezTo>
                    <a:pt x="401066" y="854202"/>
                    <a:pt x="367792" y="853694"/>
                    <a:pt x="340741" y="860679"/>
                  </a:cubicBezTo>
                  <a:cubicBezTo>
                    <a:pt x="294259" y="872617"/>
                    <a:pt x="209550" y="834644"/>
                    <a:pt x="208280" y="899287"/>
                  </a:cubicBezTo>
                  <a:cubicBezTo>
                    <a:pt x="206756" y="969518"/>
                    <a:pt x="291465" y="929894"/>
                    <a:pt x="337566" y="940943"/>
                  </a:cubicBezTo>
                  <a:cubicBezTo>
                    <a:pt x="364236" y="947166"/>
                    <a:pt x="398526" y="942594"/>
                    <a:pt x="399034" y="981583"/>
                  </a:cubicBezTo>
                  <a:cubicBezTo>
                    <a:pt x="399669" y="1019556"/>
                    <a:pt x="365252" y="1018413"/>
                    <a:pt x="339090" y="1026160"/>
                  </a:cubicBezTo>
                  <a:cubicBezTo>
                    <a:pt x="293624" y="1039749"/>
                    <a:pt x="208661" y="1001395"/>
                    <a:pt x="209804" y="1067816"/>
                  </a:cubicBezTo>
                  <a:cubicBezTo>
                    <a:pt x="210820" y="1131951"/>
                    <a:pt x="295275" y="1098423"/>
                    <a:pt x="342900" y="1107821"/>
                  </a:cubicBezTo>
                  <a:cubicBezTo>
                    <a:pt x="367157" y="1112647"/>
                    <a:pt x="394843" y="1112393"/>
                    <a:pt x="399669" y="1142873"/>
                  </a:cubicBezTo>
                  <a:cubicBezTo>
                    <a:pt x="404749" y="1173861"/>
                    <a:pt x="380238" y="1182243"/>
                    <a:pt x="355473" y="1190625"/>
                  </a:cubicBezTo>
                  <a:cubicBezTo>
                    <a:pt x="305435" y="1207770"/>
                    <a:pt x="209804" y="1170686"/>
                    <a:pt x="210185" y="1229233"/>
                  </a:cubicBezTo>
                  <a:cubicBezTo>
                    <a:pt x="210820" y="1309243"/>
                    <a:pt x="305816" y="1260729"/>
                    <a:pt x="357378" y="1276985"/>
                  </a:cubicBezTo>
                  <a:cubicBezTo>
                    <a:pt x="378333" y="1283716"/>
                    <a:pt x="398907" y="1288288"/>
                    <a:pt x="399923" y="1314323"/>
                  </a:cubicBezTo>
                  <a:cubicBezTo>
                    <a:pt x="400939" y="1339850"/>
                    <a:pt x="382524" y="1352677"/>
                    <a:pt x="360934" y="1355598"/>
                  </a:cubicBezTo>
                  <a:cubicBezTo>
                    <a:pt x="322961" y="1360805"/>
                    <a:pt x="284480" y="1361313"/>
                    <a:pt x="246507" y="1365631"/>
                  </a:cubicBezTo>
                  <a:cubicBezTo>
                    <a:pt x="225806" y="1367917"/>
                    <a:pt x="203327" y="1373124"/>
                    <a:pt x="203073" y="1400810"/>
                  </a:cubicBezTo>
                  <a:cubicBezTo>
                    <a:pt x="203073" y="1421511"/>
                    <a:pt x="220218" y="1435354"/>
                    <a:pt x="236347" y="1435227"/>
                  </a:cubicBezTo>
                  <a:cubicBezTo>
                    <a:pt x="325628" y="1433957"/>
                    <a:pt x="382016" y="1470914"/>
                    <a:pt x="449961" y="1536065"/>
                  </a:cubicBezTo>
                  <a:cubicBezTo>
                    <a:pt x="503555" y="1587373"/>
                    <a:pt x="532384" y="1623441"/>
                    <a:pt x="533527" y="1691767"/>
                  </a:cubicBezTo>
                  <a:cubicBezTo>
                    <a:pt x="534162" y="1721739"/>
                    <a:pt x="531876" y="1756918"/>
                    <a:pt x="573405" y="1764919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3241880" y="3427380"/>
            <a:ext cx="1875420" cy="1655100"/>
            <a:chOff x="0" y="0"/>
            <a:chExt cx="2500560" cy="2206800"/>
          </a:xfrm>
        </p:grpSpPr>
        <p:sp>
          <p:nvSpPr>
            <p:cNvPr id="35" name="Freeform 35"/>
            <p:cNvSpPr/>
            <p:nvPr/>
          </p:nvSpPr>
          <p:spPr>
            <a:xfrm>
              <a:off x="-1143" y="-2159"/>
              <a:ext cx="2507361" cy="2272284"/>
            </a:xfrm>
            <a:custGeom>
              <a:avLst/>
              <a:gdLst/>
              <a:ahLst/>
              <a:cxnLst/>
              <a:rect l="l" t="t" r="r" b="b"/>
              <a:pathLst>
                <a:path w="2507361" h="2272284">
                  <a:moveTo>
                    <a:pt x="1276985" y="1553083"/>
                  </a:moveTo>
                  <a:cubicBezTo>
                    <a:pt x="1493393" y="1553083"/>
                    <a:pt x="1709928" y="1553083"/>
                    <a:pt x="1926336" y="1553083"/>
                  </a:cubicBezTo>
                  <a:cubicBezTo>
                    <a:pt x="2024380" y="1553083"/>
                    <a:pt x="2073529" y="1502156"/>
                    <a:pt x="2073656" y="1400048"/>
                  </a:cubicBezTo>
                  <a:cubicBezTo>
                    <a:pt x="2073656" y="1162685"/>
                    <a:pt x="2073656" y="925195"/>
                    <a:pt x="2073656" y="687832"/>
                  </a:cubicBezTo>
                  <a:cubicBezTo>
                    <a:pt x="2073402" y="488823"/>
                    <a:pt x="2093087" y="290703"/>
                    <a:pt x="2110994" y="92710"/>
                  </a:cubicBezTo>
                  <a:cubicBezTo>
                    <a:pt x="2113915" y="60071"/>
                    <a:pt x="2096389" y="762"/>
                    <a:pt x="2153539" y="3810"/>
                  </a:cubicBezTo>
                  <a:cubicBezTo>
                    <a:pt x="2197735" y="6350"/>
                    <a:pt x="2182876" y="59309"/>
                    <a:pt x="2186686" y="91567"/>
                  </a:cubicBezTo>
                  <a:cubicBezTo>
                    <a:pt x="2238629" y="526161"/>
                    <a:pt x="2222881" y="962914"/>
                    <a:pt x="2224786" y="1398905"/>
                  </a:cubicBezTo>
                  <a:cubicBezTo>
                    <a:pt x="2225421" y="1550670"/>
                    <a:pt x="2225675" y="1556512"/>
                    <a:pt x="2371725" y="1551051"/>
                  </a:cubicBezTo>
                  <a:cubicBezTo>
                    <a:pt x="2475230" y="1547241"/>
                    <a:pt x="2507361" y="1587881"/>
                    <a:pt x="2501011" y="1685798"/>
                  </a:cubicBezTo>
                  <a:cubicBezTo>
                    <a:pt x="2494661" y="1786636"/>
                    <a:pt x="2499995" y="1888236"/>
                    <a:pt x="2499487" y="1989455"/>
                  </a:cubicBezTo>
                  <a:cubicBezTo>
                    <a:pt x="2498598" y="2159000"/>
                    <a:pt x="2347722" y="2267712"/>
                    <a:pt x="2211959" y="2172843"/>
                  </a:cubicBezTo>
                  <a:cubicBezTo>
                    <a:pt x="2119122" y="2108073"/>
                    <a:pt x="2030730" y="2113534"/>
                    <a:pt x="1941068" y="2110613"/>
                  </a:cubicBezTo>
                  <a:cubicBezTo>
                    <a:pt x="1722755" y="2103882"/>
                    <a:pt x="1503934" y="2116455"/>
                    <a:pt x="1285367" y="2117090"/>
                  </a:cubicBezTo>
                  <a:cubicBezTo>
                    <a:pt x="1063244" y="2117725"/>
                    <a:pt x="840867" y="2105152"/>
                    <a:pt x="619252" y="2114169"/>
                  </a:cubicBezTo>
                  <a:cubicBezTo>
                    <a:pt x="518922" y="2118106"/>
                    <a:pt x="416814" y="2091309"/>
                    <a:pt x="313944" y="2169287"/>
                  </a:cubicBezTo>
                  <a:cubicBezTo>
                    <a:pt x="177800" y="2272284"/>
                    <a:pt x="2413" y="2161159"/>
                    <a:pt x="1651" y="1989963"/>
                  </a:cubicBezTo>
                  <a:cubicBezTo>
                    <a:pt x="1016" y="1878330"/>
                    <a:pt x="3175" y="1766316"/>
                    <a:pt x="1270" y="1654683"/>
                  </a:cubicBezTo>
                  <a:cubicBezTo>
                    <a:pt x="0" y="1586357"/>
                    <a:pt x="24511" y="1554734"/>
                    <a:pt x="98298" y="1551559"/>
                  </a:cubicBezTo>
                  <a:cubicBezTo>
                    <a:pt x="316230" y="1542796"/>
                    <a:pt x="317119" y="1540002"/>
                    <a:pt x="315849" y="1322070"/>
                  </a:cubicBezTo>
                  <a:cubicBezTo>
                    <a:pt x="313690" y="910082"/>
                    <a:pt x="311658" y="498348"/>
                    <a:pt x="354457" y="87884"/>
                  </a:cubicBezTo>
                  <a:cubicBezTo>
                    <a:pt x="357759" y="55372"/>
                    <a:pt x="344424" y="4064"/>
                    <a:pt x="390525" y="2159"/>
                  </a:cubicBezTo>
                  <a:cubicBezTo>
                    <a:pt x="438785" y="0"/>
                    <a:pt x="427863" y="53467"/>
                    <a:pt x="431546" y="84709"/>
                  </a:cubicBezTo>
                  <a:cubicBezTo>
                    <a:pt x="474345" y="453136"/>
                    <a:pt x="468249" y="823341"/>
                    <a:pt x="467106" y="1193165"/>
                  </a:cubicBezTo>
                  <a:cubicBezTo>
                    <a:pt x="466852" y="1280541"/>
                    <a:pt x="469773" y="1367917"/>
                    <a:pt x="466471" y="1455039"/>
                  </a:cubicBezTo>
                  <a:cubicBezTo>
                    <a:pt x="463804" y="1527175"/>
                    <a:pt x="492633" y="1554099"/>
                    <a:pt x="565023" y="1553337"/>
                  </a:cubicBezTo>
                  <a:cubicBezTo>
                    <a:pt x="802386" y="1550670"/>
                    <a:pt x="1039876" y="1552321"/>
                    <a:pt x="1277239" y="1552321"/>
                  </a:cubicBezTo>
                  <a:lnTo>
                    <a:pt x="1277239" y="1552702"/>
                  </a:lnTo>
                  <a:close/>
                  <a:moveTo>
                    <a:pt x="1248791" y="1993011"/>
                  </a:moveTo>
                  <a:cubicBezTo>
                    <a:pt x="1524508" y="1993011"/>
                    <a:pt x="1800352" y="1993265"/>
                    <a:pt x="2076069" y="1992630"/>
                  </a:cubicBezTo>
                  <a:cubicBezTo>
                    <a:pt x="2110232" y="1992630"/>
                    <a:pt x="2156968" y="2006092"/>
                    <a:pt x="2174748" y="1974850"/>
                  </a:cubicBezTo>
                  <a:cubicBezTo>
                    <a:pt x="2216404" y="1901698"/>
                    <a:pt x="2198624" y="1818259"/>
                    <a:pt x="2188210" y="1740408"/>
                  </a:cubicBezTo>
                  <a:cubicBezTo>
                    <a:pt x="2179193" y="1672463"/>
                    <a:pt x="2116074" y="1686814"/>
                    <a:pt x="2069592" y="1686560"/>
                  </a:cubicBezTo>
                  <a:cubicBezTo>
                    <a:pt x="1532128" y="1685671"/>
                    <a:pt x="994537" y="1685925"/>
                    <a:pt x="456819" y="1686179"/>
                  </a:cubicBezTo>
                  <a:cubicBezTo>
                    <a:pt x="318770" y="1686179"/>
                    <a:pt x="318770" y="1686814"/>
                    <a:pt x="318135" y="1827022"/>
                  </a:cubicBezTo>
                  <a:cubicBezTo>
                    <a:pt x="318135" y="1844421"/>
                    <a:pt x="319786" y="1862074"/>
                    <a:pt x="317881" y="1879473"/>
                  </a:cubicBezTo>
                  <a:cubicBezTo>
                    <a:pt x="307975" y="1965833"/>
                    <a:pt x="345313" y="1995932"/>
                    <a:pt x="431927" y="1994662"/>
                  </a:cubicBezTo>
                  <a:cubicBezTo>
                    <a:pt x="704088" y="1990725"/>
                    <a:pt x="976376" y="1993138"/>
                    <a:pt x="1248791" y="199313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3806720" y="3300480"/>
            <a:ext cx="775980" cy="1075140"/>
            <a:chOff x="0" y="0"/>
            <a:chExt cx="1034640" cy="1433520"/>
          </a:xfrm>
        </p:grpSpPr>
        <p:sp>
          <p:nvSpPr>
            <p:cNvPr id="37" name="Freeform 37"/>
            <p:cNvSpPr/>
            <p:nvPr/>
          </p:nvSpPr>
          <p:spPr>
            <a:xfrm>
              <a:off x="-1778" y="-889"/>
              <a:ext cx="1037463" cy="1435989"/>
            </a:xfrm>
            <a:custGeom>
              <a:avLst/>
              <a:gdLst/>
              <a:ahLst/>
              <a:cxnLst/>
              <a:rect l="l" t="t" r="r" b="b"/>
              <a:pathLst>
                <a:path w="1037463" h="1435989">
                  <a:moveTo>
                    <a:pt x="523113" y="1433322"/>
                  </a:moveTo>
                  <a:cubicBezTo>
                    <a:pt x="428752" y="1433322"/>
                    <a:pt x="334518" y="1435989"/>
                    <a:pt x="240411" y="1432687"/>
                  </a:cubicBezTo>
                  <a:cubicBezTo>
                    <a:pt x="137922" y="1428877"/>
                    <a:pt x="70231" y="1367028"/>
                    <a:pt x="70485" y="1284351"/>
                  </a:cubicBezTo>
                  <a:cubicBezTo>
                    <a:pt x="70866" y="1201420"/>
                    <a:pt x="138430" y="1141603"/>
                    <a:pt x="240665" y="1135126"/>
                  </a:cubicBezTo>
                  <a:cubicBezTo>
                    <a:pt x="268478" y="1133475"/>
                    <a:pt x="296418" y="1134491"/>
                    <a:pt x="324485" y="1133602"/>
                  </a:cubicBezTo>
                  <a:cubicBezTo>
                    <a:pt x="353441" y="1132713"/>
                    <a:pt x="383540" y="1130935"/>
                    <a:pt x="381508" y="1090422"/>
                  </a:cubicBezTo>
                  <a:cubicBezTo>
                    <a:pt x="379857" y="1057910"/>
                    <a:pt x="360553" y="1039749"/>
                    <a:pt x="328295" y="1036574"/>
                  </a:cubicBezTo>
                  <a:cubicBezTo>
                    <a:pt x="304038" y="1034288"/>
                    <a:pt x="279400" y="1034669"/>
                    <a:pt x="255143" y="1032383"/>
                  </a:cubicBezTo>
                  <a:cubicBezTo>
                    <a:pt x="111633" y="1018159"/>
                    <a:pt x="11557" y="924052"/>
                    <a:pt x="6477" y="782193"/>
                  </a:cubicBezTo>
                  <a:cubicBezTo>
                    <a:pt x="127" y="604520"/>
                    <a:pt x="0" y="426085"/>
                    <a:pt x="7366" y="248412"/>
                  </a:cubicBezTo>
                  <a:cubicBezTo>
                    <a:pt x="13335" y="100457"/>
                    <a:pt x="118364" y="5842"/>
                    <a:pt x="268224" y="3175"/>
                  </a:cubicBezTo>
                  <a:cubicBezTo>
                    <a:pt x="435737" y="254"/>
                    <a:pt x="603377" y="0"/>
                    <a:pt x="770890" y="3175"/>
                  </a:cubicBezTo>
                  <a:cubicBezTo>
                    <a:pt x="933069" y="6096"/>
                    <a:pt x="1031113" y="104013"/>
                    <a:pt x="1034288" y="265811"/>
                  </a:cubicBezTo>
                  <a:cubicBezTo>
                    <a:pt x="1037463" y="429641"/>
                    <a:pt x="1036574" y="593979"/>
                    <a:pt x="1034669" y="757936"/>
                  </a:cubicBezTo>
                  <a:cubicBezTo>
                    <a:pt x="1032764" y="920369"/>
                    <a:pt x="940562" y="1018286"/>
                    <a:pt x="779780" y="1032891"/>
                  </a:cubicBezTo>
                  <a:cubicBezTo>
                    <a:pt x="755523" y="1035177"/>
                    <a:pt x="730885" y="1035050"/>
                    <a:pt x="706628" y="1037463"/>
                  </a:cubicBezTo>
                  <a:cubicBezTo>
                    <a:pt x="678688" y="1040638"/>
                    <a:pt x="661416" y="1056513"/>
                    <a:pt x="661797" y="1085469"/>
                  </a:cubicBezTo>
                  <a:cubicBezTo>
                    <a:pt x="662178" y="1115060"/>
                    <a:pt x="680720" y="1129284"/>
                    <a:pt x="708533" y="1131570"/>
                  </a:cubicBezTo>
                  <a:cubicBezTo>
                    <a:pt x="732790" y="1133475"/>
                    <a:pt x="757428" y="1133475"/>
                    <a:pt x="781685" y="1134237"/>
                  </a:cubicBezTo>
                  <a:cubicBezTo>
                    <a:pt x="905383" y="1138428"/>
                    <a:pt x="970280" y="1189101"/>
                    <a:pt x="971423" y="1281938"/>
                  </a:cubicBezTo>
                  <a:cubicBezTo>
                    <a:pt x="972439" y="1377061"/>
                    <a:pt x="902081" y="1431544"/>
                    <a:pt x="774446" y="1433830"/>
                  </a:cubicBezTo>
                  <a:cubicBezTo>
                    <a:pt x="767588" y="1433830"/>
                    <a:pt x="760349" y="1433830"/>
                    <a:pt x="753491" y="1433830"/>
                  </a:cubicBezTo>
                  <a:cubicBezTo>
                    <a:pt x="676783" y="1433830"/>
                    <a:pt x="599821" y="1433830"/>
                    <a:pt x="523113" y="1433830"/>
                  </a:cubicBezTo>
                  <a:lnTo>
                    <a:pt x="523113" y="1432941"/>
                  </a:lnTo>
                  <a:close/>
                  <a:moveTo>
                    <a:pt x="513715" y="844042"/>
                  </a:moveTo>
                  <a:cubicBezTo>
                    <a:pt x="702183" y="846328"/>
                    <a:pt x="851789" y="706374"/>
                    <a:pt x="856361" y="523748"/>
                  </a:cubicBezTo>
                  <a:cubicBezTo>
                    <a:pt x="860933" y="345567"/>
                    <a:pt x="707136" y="184404"/>
                    <a:pt x="529971" y="181483"/>
                  </a:cubicBezTo>
                  <a:cubicBezTo>
                    <a:pt x="344932" y="178308"/>
                    <a:pt x="196342" y="322707"/>
                    <a:pt x="193167" y="508635"/>
                  </a:cubicBezTo>
                  <a:cubicBezTo>
                    <a:pt x="189865" y="704342"/>
                    <a:pt x="321183" y="841629"/>
                    <a:pt x="513588" y="84391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6149780" y="3864240"/>
            <a:ext cx="1312740" cy="712800"/>
            <a:chOff x="0" y="0"/>
            <a:chExt cx="1750320" cy="950400"/>
          </a:xfrm>
        </p:grpSpPr>
        <p:sp>
          <p:nvSpPr>
            <p:cNvPr id="39" name="Freeform 39"/>
            <p:cNvSpPr/>
            <p:nvPr/>
          </p:nvSpPr>
          <p:spPr>
            <a:xfrm>
              <a:off x="-1016" y="-1397"/>
              <a:ext cx="1752854" cy="951992"/>
            </a:xfrm>
            <a:custGeom>
              <a:avLst/>
              <a:gdLst/>
              <a:ahLst/>
              <a:cxnLst/>
              <a:rect l="l" t="t" r="r" b="b"/>
              <a:pathLst>
                <a:path w="1752854" h="951992">
                  <a:moveTo>
                    <a:pt x="892048" y="2667"/>
                  </a:moveTo>
                  <a:cubicBezTo>
                    <a:pt x="1143254" y="2667"/>
                    <a:pt x="1394587" y="4191"/>
                    <a:pt x="1645793" y="1651"/>
                  </a:cubicBezTo>
                  <a:cubicBezTo>
                    <a:pt x="1717929" y="1016"/>
                    <a:pt x="1752854" y="17399"/>
                    <a:pt x="1751203" y="100965"/>
                  </a:cubicBezTo>
                  <a:cubicBezTo>
                    <a:pt x="1745742" y="348615"/>
                    <a:pt x="1746123" y="596519"/>
                    <a:pt x="1749933" y="844296"/>
                  </a:cubicBezTo>
                  <a:cubicBezTo>
                    <a:pt x="1750949" y="919353"/>
                    <a:pt x="1731518" y="951992"/>
                    <a:pt x="1651889" y="951738"/>
                  </a:cubicBezTo>
                  <a:cubicBezTo>
                    <a:pt x="1138936" y="949579"/>
                    <a:pt x="625856" y="949833"/>
                    <a:pt x="112903" y="951357"/>
                  </a:cubicBezTo>
                  <a:cubicBezTo>
                    <a:pt x="32893" y="951611"/>
                    <a:pt x="381" y="919734"/>
                    <a:pt x="1270" y="839216"/>
                  </a:cubicBezTo>
                  <a:cubicBezTo>
                    <a:pt x="3810" y="598424"/>
                    <a:pt x="4191" y="357759"/>
                    <a:pt x="1016" y="116967"/>
                  </a:cubicBezTo>
                  <a:cubicBezTo>
                    <a:pt x="0" y="31877"/>
                    <a:pt x="30988" y="0"/>
                    <a:pt x="117602" y="1397"/>
                  </a:cubicBezTo>
                  <a:cubicBezTo>
                    <a:pt x="375793" y="5334"/>
                    <a:pt x="634111" y="2921"/>
                    <a:pt x="892302" y="2921"/>
                  </a:cubicBezTo>
                  <a:close/>
                  <a:moveTo>
                    <a:pt x="850392" y="98933"/>
                  </a:moveTo>
                  <a:cubicBezTo>
                    <a:pt x="696976" y="98933"/>
                    <a:pt x="543814" y="99949"/>
                    <a:pt x="390398" y="98298"/>
                  </a:cubicBezTo>
                  <a:cubicBezTo>
                    <a:pt x="332613" y="97663"/>
                    <a:pt x="296926" y="113157"/>
                    <a:pt x="297815" y="179578"/>
                  </a:cubicBezTo>
                  <a:cubicBezTo>
                    <a:pt x="299466" y="339852"/>
                    <a:pt x="298831" y="500253"/>
                    <a:pt x="298196" y="660527"/>
                  </a:cubicBezTo>
                  <a:cubicBezTo>
                    <a:pt x="297942" y="711835"/>
                    <a:pt x="321818" y="734060"/>
                    <a:pt x="372364" y="741172"/>
                  </a:cubicBezTo>
                  <a:cubicBezTo>
                    <a:pt x="681228" y="785368"/>
                    <a:pt x="989711" y="786003"/>
                    <a:pt x="1298829" y="743712"/>
                  </a:cubicBezTo>
                  <a:cubicBezTo>
                    <a:pt x="1357884" y="735584"/>
                    <a:pt x="1384554" y="710565"/>
                    <a:pt x="1383919" y="649605"/>
                  </a:cubicBezTo>
                  <a:cubicBezTo>
                    <a:pt x="1382014" y="496189"/>
                    <a:pt x="1381760" y="343027"/>
                    <a:pt x="1383919" y="189611"/>
                  </a:cubicBezTo>
                  <a:cubicBezTo>
                    <a:pt x="1384935" y="121920"/>
                    <a:pt x="1356106" y="97028"/>
                    <a:pt x="1289558" y="98044"/>
                  </a:cubicBezTo>
                  <a:cubicBezTo>
                    <a:pt x="1143254" y="100584"/>
                    <a:pt x="996823" y="98933"/>
                    <a:pt x="850519" y="9893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6867440" y="8254980"/>
            <a:ext cx="289980" cy="1168020"/>
            <a:chOff x="0" y="0"/>
            <a:chExt cx="386640" cy="1557360"/>
          </a:xfrm>
        </p:grpSpPr>
        <p:sp>
          <p:nvSpPr>
            <p:cNvPr id="41" name="Freeform 41"/>
            <p:cNvSpPr/>
            <p:nvPr/>
          </p:nvSpPr>
          <p:spPr>
            <a:xfrm>
              <a:off x="-48514" y="-17526"/>
              <a:ext cx="470789" cy="1612773"/>
            </a:xfrm>
            <a:custGeom>
              <a:avLst/>
              <a:gdLst/>
              <a:ahLst/>
              <a:cxnLst/>
              <a:rect l="l" t="t" r="r" b="b"/>
              <a:pathLst>
                <a:path w="470789" h="1612773">
                  <a:moveTo>
                    <a:pt x="434340" y="803910"/>
                  </a:moveTo>
                  <a:cubicBezTo>
                    <a:pt x="434340" y="1023366"/>
                    <a:pt x="432689" y="1242822"/>
                    <a:pt x="435229" y="1462278"/>
                  </a:cubicBezTo>
                  <a:cubicBezTo>
                    <a:pt x="436118" y="1539621"/>
                    <a:pt x="411988" y="1576705"/>
                    <a:pt x="327279" y="1574800"/>
                  </a:cubicBezTo>
                  <a:cubicBezTo>
                    <a:pt x="0" y="1568069"/>
                    <a:pt x="53848" y="1612773"/>
                    <a:pt x="51308" y="1308862"/>
                  </a:cubicBezTo>
                  <a:cubicBezTo>
                    <a:pt x="48387" y="922147"/>
                    <a:pt x="53848" y="535432"/>
                    <a:pt x="48514" y="148844"/>
                  </a:cubicBezTo>
                  <a:cubicBezTo>
                    <a:pt x="47117" y="46101"/>
                    <a:pt x="83820" y="15875"/>
                    <a:pt x="181356" y="17653"/>
                  </a:cubicBezTo>
                  <a:cubicBezTo>
                    <a:pt x="470789" y="22606"/>
                    <a:pt x="431800" y="0"/>
                    <a:pt x="433832" y="270764"/>
                  </a:cubicBezTo>
                  <a:cubicBezTo>
                    <a:pt x="435102" y="448437"/>
                    <a:pt x="434086" y="625983"/>
                    <a:pt x="433832" y="80378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6404120" y="7626420"/>
            <a:ext cx="1051920" cy="345060"/>
            <a:chOff x="0" y="0"/>
            <a:chExt cx="1402560" cy="460080"/>
          </a:xfrm>
        </p:grpSpPr>
        <p:sp>
          <p:nvSpPr>
            <p:cNvPr id="43" name="Freeform 43"/>
            <p:cNvSpPr/>
            <p:nvPr/>
          </p:nvSpPr>
          <p:spPr>
            <a:xfrm>
              <a:off x="-12700" y="-6350"/>
              <a:ext cx="1425829" cy="471424"/>
            </a:xfrm>
            <a:custGeom>
              <a:avLst/>
              <a:gdLst/>
              <a:ahLst/>
              <a:cxnLst/>
              <a:rect l="l" t="t" r="r" b="b"/>
              <a:pathLst>
                <a:path w="1425829" h="471424">
                  <a:moveTo>
                    <a:pt x="711327" y="465963"/>
                  </a:moveTo>
                  <a:cubicBezTo>
                    <a:pt x="512445" y="465963"/>
                    <a:pt x="313563" y="466598"/>
                    <a:pt x="114935" y="465328"/>
                  </a:cubicBezTo>
                  <a:cubicBezTo>
                    <a:pt x="78105" y="465074"/>
                    <a:pt x="32131" y="471424"/>
                    <a:pt x="16383" y="425323"/>
                  </a:cubicBezTo>
                  <a:cubicBezTo>
                    <a:pt x="0" y="377825"/>
                    <a:pt x="41275" y="368935"/>
                    <a:pt x="73406" y="355346"/>
                  </a:cubicBezTo>
                  <a:cubicBezTo>
                    <a:pt x="110109" y="340106"/>
                    <a:pt x="106680" y="305689"/>
                    <a:pt x="107188" y="274701"/>
                  </a:cubicBezTo>
                  <a:cubicBezTo>
                    <a:pt x="108204" y="211836"/>
                    <a:pt x="107823" y="149225"/>
                    <a:pt x="108712" y="86360"/>
                  </a:cubicBezTo>
                  <a:cubicBezTo>
                    <a:pt x="109093" y="54356"/>
                    <a:pt x="110998" y="21463"/>
                    <a:pt x="150241" y="11430"/>
                  </a:cubicBezTo>
                  <a:cubicBezTo>
                    <a:pt x="186055" y="2159"/>
                    <a:pt x="220091" y="5715"/>
                    <a:pt x="244602" y="37973"/>
                  </a:cubicBezTo>
                  <a:cubicBezTo>
                    <a:pt x="259461" y="57404"/>
                    <a:pt x="272288" y="78232"/>
                    <a:pt x="287528" y="97282"/>
                  </a:cubicBezTo>
                  <a:cubicBezTo>
                    <a:pt x="495173" y="357251"/>
                    <a:pt x="877443" y="375031"/>
                    <a:pt x="1107440" y="135001"/>
                  </a:cubicBezTo>
                  <a:cubicBezTo>
                    <a:pt x="1136396" y="104902"/>
                    <a:pt x="1160272" y="70231"/>
                    <a:pt x="1187450" y="38481"/>
                  </a:cubicBezTo>
                  <a:cubicBezTo>
                    <a:pt x="1215771" y="4953"/>
                    <a:pt x="1253490" y="0"/>
                    <a:pt x="1292098" y="12954"/>
                  </a:cubicBezTo>
                  <a:cubicBezTo>
                    <a:pt x="1328801" y="25273"/>
                    <a:pt x="1329182" y="60325"/>
                    <a:pt x="1330071" y="91694"/>
                  </a:cubicBezTo>
                  <a:cubicBezTo>
                    <a:pt x="1331341" y="151003"/>
                    <a:pt x="1330706" y="210312"/>
                    <a:pt x="1331595" y="269494"/>
                  </a:cubicBezTo>
                  <a:cubicBezTo>
                    <a:pt x="1332230" y="304419"/>
                    <a:pt x="1330960" y="341122"/>
                    <a:pt x="1370330" y="359156"/>
                  </a:cubicBezTo>
                  <a:cubicBezTo>
                    <a:pt x="1402207" y="373634"/>
                    <a:pt x="1425829" y="394970"/>
                    <a:pt x="1410589" y="431673"/>
                  </a:cubicBezTo>
                  <a:cubicBezTo>
                    <a:pt x="1396111" y="466471"/>
                    <a:pt x="1359916" y="464947"/>
                    <a:pt x="1329055" y="465455"/>
                  </a:cubicBezTo>
                  <a:cubicBezTo>
                    <a:pt x="1178941" y="466471"/>
                    <a:pt x="1028954" y="466344"/>
                    <a:pt x="879094" y="466471"/>
                  </a:cubicBezTo>
                  <a:cubicBezTo>
                    <a:pt x="823341" y="466471"/>
                    <a:pt x="767334" y="466471"/>
                    <a:pt x="711581" y="466471"/>
                  </a:cubicBezTo>
                  <a:lnTo>
                    <a:pt x="711581" y="466090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9143820" y="5405400"/>
            <a:ext cx="199260" cy="943920"/>
            <a:chOff x="0" y="0"/>
            <a:chExt cx="265680" cy="1258560"/>
          </a:xfrm>
        </p:grpSpPr>
        <p:sp>
          <p:nvSpPr>
            <p:cNvPr id="45" name="Freeform 45"/>
            <p:cNvSpPr/>
            <p:nvPr/>
          </p:nvSpPr>
          <p:spPr>
            <a:xfrm>
              <a:off x="-2921" y="-1143"/>
              <a:ext cx="277114" cy="1262253"/>
            </a:xfrm>
            <a:custGeom>
              <a:avLst/>
              <a:gdLst/>
              <a:ahLst/>
              <a:cxnLst/>
              <a:rect l="l" t="t" r="r" b="b"/>
              <a:pathLst>
                <a:path w="277114" h="1262253">
                  <a:moveTo>
                    <a:pt x="266700" y="636778"/>
                  </a:moveTo>
                  <a:cubicBezTo>
                    <a:pt x="266700" y="811276"/>
                    <a:pt x="268605" y="985774"/>
                    <a:pt x="265176" y="1160145"/>
                  </a:cubicBezTo>
                  <a:cubicBezTo>
                    <a:pt x="264541" y="1196975"/>
                    <a:pt x="277114" y="1257554"/>
                    <a:pt x="216789" y="1259713"/>
                  </a:cubicBezTo>
                  <a:cubicBezTo>
                    <a:pt x="146177" y="1262253"/>
                    <a:pt x="162560" y="1199134"/>
                    <a:pt x="162306" y="1157859"/>
                  </a:cubicBezTo>
                  <a:cubicBezTo>
                    <a:pt x="160782" y="847344"/>
                    <a:pt x="160401" y="536702"/>
                    <a:pt x="162306" y="226187"/>
                  </a:cubicBezTo>
                  <a:cubicBezTo>
                    <a:pt x="162687" y="150368"/>
                    <a:pt x="162306" y="83566"/>
                    <a:pt x="57531" y="90043"/>
                  </a:cubicBezTo>
                  <a:cubicBezTo>
                    <a:pt x="29337" y="91567"/>
                    <a:pt x="0" y="79629"/>
                    <a:pt x="3175" y="41783"/>
                  </a:cubicBezTo>
                  <a:cubicBezTo>
                    <a:pt x="5842" y="10541"/>
                    <a:pt x="31623" y="5207"/>
                    <a:pt x="56769" y="3175"/>
                  </a:cubicBezTo>
                  <a:cubicBezTo>
                    <a:pt x="77470" y="1270"/>
                    <a:pt x="98679" y="1524"/>
                    <a:pt x="119380" y="1270"/>
                  </a:cubicBezTo>
                  <a:cubicBezTo>
                    <a:pt x="263271" y="0"/>
                    <a:pt x="267843" y="4064"/>
                    <a:pt x="268351" y="144780"/>
                  </a:cubicBezTo>
                  <a:cubicBezTo>
                    <a:pt x="268986" y="308864"/>
                    <a:pt x="268351" y="472821"/>
                    <a:pt x="268351" y="636905"/>
                  </a:cubicBezTo>
                  <a:cubicBezTo>
                    <a:pt x="267716" y="636905"/>
                    <a:pt x="267081" y="636905"/>
                    <a:pt x="266446" y="63690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0084500" y="8044920"/>
            <a:ext cx="629100" cy="339120"/>
            <a:chOff x="0" y="0"/>
            <a:chExt cx="838800" cy="452160"/>
          </a:xfrm>
        </p:grpSpPr>
        <p:sp>
          <p:nvSpPr>
            <p:cNvPr id="47" name="Freeform 47"/>
            <p:cNvSpPr/>
            <p:nvPr/>
          </p:nvSpPr>
          <p:spPr>
            <a:xfrm>
              <a:off x="-1778" y="-18288"/>
              <a:ext cx="840740" cy="482981"/>
            </a:xfrm>
            <a:custGeom>
              <a:avLst/>
              <a:gdLst/>
              <a:ahLst/>
              <a:cxnLst/>
              <a:rect l="l" t="t" r="r" b="b"/>
              <a:pathLst>
                <a:path w="840740" h="482981">
                  <a:moveTo>
                    <a:pt x="399034" y="469519"/>
                  </a:moveTo>
                  <a:cubicBezTo>
                    <a:pt x="290703" y="469519"/>
                    <a:pt x="182499" y="471043"/>
                    <a:pt x="74168" y="468630"/>
                  </a:cubicBezTo>
                  <a:cubicBezTo>
                    <a:pt x="46863" y="468122"/>
                    <a:pt x="0" y="482981"/>
                    <a:pt x="1778" y="435483"/>
                  </a:cubicBezTo>
                  <a:cubicBezTo>
                    <a:pt x="3048" y="401574"/>
                    <a:pt x="44577" y="407035"/>
                    <a:pt x="71120" y="406781"/>
                  </a:cubicBezTo>
                  <a:cubicBezTo>
                    <a:pt x="207137" y="405511"/>
                    <a:pt x="343408" y="401955"/>
                    <a:pt x="479171" y="406781"/>
                  </a:cubicBezTo>
                  <a:cubicBezTo>
                    <a:pt x="547243" y="409067"/>
                    <a:pt x="581025" y="397510"/>
                    <a:pt x="582930" y="319024"/>
                  </a:cubicBezTo>
                  <a:cubicBezTo>
                    <a:pt x="586486" y="180594"/>
                    <a:pt x="701929" y="112649"/>
                    <a:pt x="789178" y="30353"/>
                  </a:cubicBezTo>
                  <a:cubicBezTo>
                    <a:pt x="821309" y="0"/>
                    <a:pt x="839089" y="33020"/>
                    <a:pt x="839470" y="64897"/>
                  </a:cubicBezTo>
                  <a:cubicBezTo>
                    <a:pt x="840740" y="176530"/>
                    <a:pt x="840740" y="288163"/>
                    <a:pt x="839470" y="400050"/>
                  </a:cubicBezTo>
                  <a:cubicBezTo>
                    <a:pt x="838835" y="463042"/>
                    <a:pt x="793750" y="469773"/>
                    <a:pt x="744728" y="469646"/>
                  </a:cubicBezTo>
                  <a:cubicBezTo>
                    <a:pt x="629412" y="469392"/>
                    <a:pt x="514223" y="469646"/>
                    <a:pt x="398907" y="46964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7187120" y="8404560"/>
            <a:ext cx="349380" cy="230580"/>
            <a:chOff x="0" y="0"/>
            <a:chExt cx="465840" cy="307440"/>
          </a:xfrm>
        </p:grpSpPr>
        <p:sp>
          <p:nvSpPr>
            <p:cNvPr id="49" name="Freeform 49"/>
            <p:cNvSpPr/>
            <p:nvPr/>
          </p:nvSpPr>
          <p:spPr>
            <a:xfrm>
              <a:off x="-3302" y="-13081"/>
              <a:ext cx="475869" cy="339725"/>
            </a:xfrm>
            <a:custGeom>
              <a:avLst/>
              <a:gdLst/>
              <a:ahLst/>
              <a:cxnLst/>
              <a:rect l="l" t="t" r="r" b="b"/>
              <a:pathLst>
                <a:path w="475869" h="339725">
                  <a:moveTo>
                    <a:pt x="304038" y="177673"/>
                  </a:moveTo>
                  <a:cubicBezTo>
                    <a:pt x="210439" y="137033"/>
                    <a:pt x="140335" y="157099"/>
                    <a:pt x="73279" y="149225"/>
                  </a:cubicBezTo>
                  <a:cubicBezTo>
                    <a:pt x="42291" y="145415"/>
                    <a:pt x="6477" y="145923"/>
                    <a:pt x="3556" y="103124"/>
                  </a:cubicBezTo>
                  <a:cubicBezTo>
                    <a:pt x="0" y="53848"/>
                    <a:pt x="38100" y="46609"/>
                    <a:pt x="73533" y="46355"/>
                  </a:cubicBezTo>
                  <a:cubicBezTo>
                    <a:pt x="170688" y="45466"/>
                    <a:pt x="266573" y="40259"/>
                    <a:pt x="361823" y="17653"/>
                  </a:cubicBezTo>
                  <a:cubicBezTo>
                    <a:pt x="435991" y="0"/>
                    <a:pt x="466090" y="34417"/>
                    <a:pt x="467741" y="113030"/>
                  </a:cubicBezTo>
                  <a:cubicBezTo>
                    <a:pt x="472821" y="339725"/>
                    <a:pt x="475869" y="338201"/>
                    <a:pt x="246634" y="303657"/>
                  </a:cubicBezTo>
                  <a:cubicBezTo>
                    <a:pt x="192151" y="295529"/>
                    <a:pt x="135636" y="302006"/>
                    <a:pt x="80137" y="299466"/>
                  </a:cubicBezTo>
                  <a:cubicBezTo>
                    <a:pt x="46863" y="297815"/>
                    <a:pt x="3048" y="302387"/>
                    <a:pt x="6477" y="250063"/>
                  </a:cubicBezTo>
                  <a:cubicBezTo>
                    <a:pt x="9144" y="207772"/>
                    <a:pt x="46863" y="210058"/>
                    <a:pt x="77724" y="206502"/>
                  </a:cubicBezTo>
                  <a:cubicBezTo>
                    <a:pt x="143891" y="198755"/>
                    <a:pt x="213868" y="220091"/>
                    <a:pt x="304038" y="178181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7190360" y="8832780"/>
            <a:ext cx="313200" cy="478980"/>
            <a:chOff x="0" y="0"/>
            <a:chExt cx="417600" cy="638640"/>
          </a:xfrm>
        </p:grpSpPr>
        <p:sp>
          <p:nvSpPr>
            <p:cNvPr id="51" name="Freeform 51"/>
            <p:cNvSpPr/>
            <p:nvPr/>
          </p:nvSpPr>
          <p:spPr>
            <a:xfrm>
              <a:off x="-4572" y="-11811"/>
              <a:ext cx="424053" cy="668020"/>
            </a:xfrm>
            <a:custGeom>
              <a:avLst/>
              <a:gdLst/>
              <a:ahLst/>
              <a:cxnLst/>
              <a:rect l="l" t="t" r="r" b="b"/>
              <a:pathLst>
                <a:path w="424053" h="668020">
                  <a:moveTo>
                    <a:pt x="98933" y="650494"/>
                  </a:moveTo>
                  <a:cubicBezTo>
                    <a:pt x="67056" y="642112"/>
                    <a:pt x="6604" y="668020"/>
                    <a:pt x="5080" y="605028"/>
                  </a:cubicBezTo>
                  <a:cubicBezTo>
                    <a:pt x="4064" y="551180"/>
                    <a:pt x="59309" y="563499"/>
                    <a:pt x="94996" y="559562"/>
                  </a:cubicBezTo>
                  <a:cubicBezTo>
                    <a:pt x="242570" y="542925"/>
                    <a:pt x="331851" y="456311"/>
                    <a:pt x="330200" y="329311"/>
                  </a:cubicBezTo>
                  <a:cubicBezTo>
                    <a:pt x="328422" y="202819"/>
                    <a:pt x="239649" y="119634"/>
                    <a:pt x="89916" y="102997"/>
                  </a:cubicBezTo>
                  <a:cubicBezTo>
                    <a:pt x="54483" y="99060"/>
                    <a:pt x="0" y="110617"/>
                    <a:pt x="4826" y="53340"/>
                  </a:cubicBezTo>
                  <a:cubicBezTo>
                    <a:pt x="9271" y="0"/>
                    <a:pt x="62484" y="13335"/>
                    <a:pt x="97917" y="13208"/>
                  </a:cubicBezTo>
                  <a:cubicBezTo>
                    <a:pt x="276733" y="12065"/>
                    <a:pt x="420243" y="153289"/>
                    <a:pt x="422148" y="329438"/>
                  </a:cubicBezTo>
                  <a:cubicBezTo>
                    <a:pt x="424053" y="505460"/>
                    <a:pt x="281686" y="648716"/>
                    <a:pt x="98933" y="65036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0542420" y="6957360"/>
            <a:ext cx="171720" cy="374760"/>
            <a:chOff x="0" y="0"/>
            <a:chExt cx="228960" cy="499680"/>
          </a:xfrm>
        </p:grpSpPr>
        <p:sp>
          <p:nvSpPr>
            <p:cNvPr id="53" name="Freeform 53"/>
            <p:cNvSpPr/>
            <p:nvPr/>
          </p:nvSpPr>
          <p:spPr>
            <a:xfrm>
              <a:off x="-35179" y="-1397"/>
              <a:ext cx="265176" cy="516509"/>
            </a:xfrm>
            <a:custGeom>
              <a:avLst/>
              <a:gdLst/>
              <a:ahLst/>
              <a:cxnLst/>
              <a:rect l="l" t="t" r="r" b="b"/>
              <a:pathLst>
                <a:path w="265176" h="516509">
                  <a:moveTo>
                    <a:pt x="263652" y="255143"/>
                  </a:moveTo>
                  <a:cubicBezTo>
                    <a:pt x="263652" y="321183"/>
                    <a:pt x="265176" y="387223"/>
                    <a:pt x="263017" y="453009"/>
                  </a:cubicBezTo>
                  <a:cubicBezTo>
                    <a:pt x="261493" y="500126"/>
                    <a:pt x="243967" y="516509"/>
                    <a:pt x="197993" y="484505"/>
                  </a:cubicBezTo>
                  <a:cubicBezTo>
                    <a:pt x="74930" y="398526"/>
                    <a:pt x="0" y="172085"/>
                    <a:pt x="51816" y="36703"/>
                  </a:cubicBezTo>
                  <a:cubicBezTo>
                    <a:pt x="60198" y="15113"/>
                    <a:pt x="72390" y="254"/>
                    <a:pt x="96520" y="1524"/>
                  </a:cubicBezTo>
                  <a:cubicBezTo>
                    <a:pt x="121031" y="2667"/>
                    <a:pt x="131699" y="19685"/>
                    <a:pt x="136271" y="42164"/>
                  </a:cubicBezTo>
                  <a:cubicBezTo>
                    <a:pt x="144907" y="84455"/>
                    <a:pt x="129540" y="124333"/>
                    <a:pt x="124587" y="165481"/>
                  </a:cubicBezTo>
                  <a:cubicBezTo>
                    <a:pt x="121920" y="188722"/>
                    <a:pt x="134620" y="207772"/>
                    <a:pt x="160655" y="204470"/>
                  </a:cubicBezTo>
                  <a:cubicBezTo>
                    <a:pt x="179705" y="201930"/>
                    <a:pt x="187452" y="184531"/>
                    <a:pt x="185420" y="165100"/>
                  </a:cubicBezTo>
                  <a:cubicBezTo>
                    <a:pt x="181610" y="130683"/>
                    <a:pt x="175133" y="96520"/>
                    <a:pt x="173736" y="62230"/>
                  </a:cubicBezTo>
                  <a:cubicBezTo>
                    <a:pt x="172466" y="33782"/>
                    <a:pt x="177673" y="3556"/>
                    <a:pt x="215265" y="1651"/>
                  </a:cubicBezTo>
                  <a:cubicBezTo>
                    <a:pt x="252222" y="0"/>
                    <a:pt x="261874" y="27686"/>
                    <a:pt x="262509" y="57150"/>
                  </a:cubicBezTo>
                  <a:cubicBezTo>
                    <a:pt x="264033" y="123190"/>
                    <a:pt x="262890" y="188976"/>
                    <a:pt x="262890" y="255016"/>
                  </a:cubicBezTo>
                  <a:cubicBezTo>
                    <a:pt x="262890" y="255016"/>
                    <a:pt x="263271" y="255016"/>
                    <a:pt x="263525" y="25501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9477540" y="6944940"/>
            <a:ext cx="860760" cy="78840"/>
            <a:chOff x="0" y="0"/>
            <a:chExt cx="1147680" cy="105120"/>
          </a:xfrm>
        </p:grpSpPr>
        <p:sp>
          <p:nvSpPr>
            <p:cNvPr id="55" name="Freeform 55"/>
            <p:cNvSpPr/>
            <p:nvPr/>
          </p:nvSpPr>
          <p:spPr>
            <a:xfrm>
              <a:off x="-1270" y="-25019"/>
              <a:ext cx="1148969" cy="155067"/>
            </a:xfrm>
            <a:custGeom>
              <a:avLst/>
              <a:gdLst/>
              <a:ahLst/>
              <a:cxnLst/>
              <a:rect l="l" t="t" r="r" b="b"/>
              <a:pathLst>
                <a:path w="1148969" h="155067">
                  <a:moveTo>
                    <a:pt x="1148969" y="55245"/>
                  </a:moveTo>
                  <a:cubicBezTo>
                    <a:pt x="1090930" y="89281"/>
                    <a:pt x="1037336" y="79248"/>
                    <a:pt x="987679" y="75184"/>
                  </a:cubicBezTo>
                  <a:cubicBezTo>
                    <a:pt x="712470" y="52959"/>
                    <a:pt x="445516" y="155067"/>
                    <a:pt x="169926" y="124333"/>
                  </a:cubicBezTo>
                  <a:cubicBezTo>
                    <a:pt x="105029" y="117221"/>
                    <a:pt x="0" y="125857"/>
                    <a:pt x="1270" y="64516"/>
                  </a:cubicBezTo>
                  <a:cubicBezTo>
                    <a:pt x="2794" y="0"/>
                    <a:pt x="105029" y="34163"/>
                    <a:pt x="161417" y="33401"/>
                  </a:cubicBezTo>
                  <a:cubicBezTo>
                    <a:pt x="450596" y="29210"/>
                    <a:pt x="739902" y="30480"/>
                    <a:pt x="1029335" y="30988"/>
                  </a:cubicBezTo>
                  <a:cubicBezTo>
                    <a:pt x="1066038" y="30988"/>
                    <a:pt x="1105662" y="19812"/>
                    <a:pt x="1148969" y="5511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9276120" y="8088120"/>
            <a:ext cx="167400" cy="297540"/>
            <a:chOff x="0" y="0"/>
            <a:chExt cx="223200" cy="396720"/>
          </a:xfrm>
        </p:grpSpPr>
        <p:sp>
          <p:nvSpPr>
            <p:cNvPr id="57" name="Freeform 57"/>
            <p:cNvSpPr/>
            <p:nvPr/>
          </p:nvSpPr>
          <p:spPr>
            <a:xfrm>
              <a:off x="-24384" y="-13208"/>
              <a:ext cx="257048" cy="412877"/>
            </a:xfrm>
            <a:custGeom>
              <a:avLst/>
              <a:gdLst/>
              <a:ahLst/>
              <a:cxnLst/>
              <a:rect l="l" t="t" r="r" b="b"/>
              <a:pathLst>
                <a:path w="257048" h="412877">
                  <a:moveTo>
                    <a:pt x="28956" y="186817"/>
                  </a:moveTo>
                  <a:cubicBezTo>
                    <a:pt x="28956" y="179959"/>
                    <a:pt x="27940" y="172720"/>
                    <a:pt x="28956" y="165862"/>
                  </a:cubicBezTo>
                  <a:cubicBezTo>
                    <a:pt x="37973" y="113411"/>
                    <a:pt x="0" y="33147"/>
                    <a:pt x="54356" y="15113"/>
                  </a:cubicBezTo>
                  <a:cubicBezTo>
                    <a:pt x="99441" y="0"/>
                    <a:pt x="136398" y="78613"/>
                    <a:pt x="176911" y="115570"/>
                  </a:cubicBezTo>
                  <a:cubicBezTo>
                    <a:pt x="223012" y="157480"/>
                    <a:pt x="243459" y="213106"/>
                    <a:pt x="246126" y="274320"/>
                  </a:cubicBezTo>
                  <a:cubicBezTo>
                    <a:pt x="249301" y="341884"/>
                    <a:pt x="257048" y="406654"/>
                    <a:pt x="152400" y="409829"/>
                  </a:cubicBezTo>
                  <a:cubicBezTo>
                    <a:pt x="53086" y="412877"/>
                    <a:pt x="19177" y="373507"/>
                    <a:pt x="28194" y="281051"/>
                  </a:cubicBezTo>
                  <a:cubicBezTo>
                    <a:pt x="31115" y="250063"/>
                    <a:pt x="28575" y="218313"/>
                    <a:pt x="28575" y="186944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9604440" y="6273180"/>
            <a:ext cx="480060" cy="146880"/>
            <a:chOff x="0" y="0"/>
            <a:chExt cx="640080" cy="195840"/>
          </a:xfrm>
        </p:grpSpPr>
        <p:sp>
          <p:nvSpPr>
            <p:cNvPr id="59" name="Freeform 59"/>
            <p:cNvSpPr/>
            <p:nvPr/>
          </p:nvSpPr>
          <p:spPr>
            <a:xfrm>
              <a:off x="-13970" y="-15113"/>
              <a:ext cx="664083" cy="214376"/>
            </a:xfrm>
            <a:custGeom>
              <a:avLst/>
              <a:gdLst/>
              <a:ahLst/>
              <a:cxnLst/>
              <a:rect l="l" t="t" r="r" b="b"/>
              <a:pathLst>
                <a:path w="664083" h="214376">
                  <a:moveTo>
                    <a:pt x="350520" y="210439"/>
                  </a:moveTo>
                  <a:cubicBezTo>
                    <a:pt x="239395" y="214376"/>
                    <a:pt x="133731" y="198501"/>
                    <a:pt x="50927" y="115443"/>
                  </a:cubicBezTo>
                  <a:cubicBezTo>
                    <a:pt x="29083" y="93726"/>
                    <a:pt x="0" y="62738"/>
                    <a:pt x="21590" y="34036"/>
                  </a:cubicBezTo>
                  <a:cubicBezTo>
                    <a:pt x="47117" y="0"/>
                    <a:pt x="86741" y="18161"/>
                    <a:pt x="115062" y="39751"/>
                  </a:cubicBezTo>
                  <a:cubicBezTo>
                    <a:pt x="243205" y="136525"/>
                    <a:pt x="381127" y="125222"/>
                    <a:pt x="523240" y="81534"/>
                  </a:cubicBezTo>
                  <a:cubicBezTo>
                    <a:pt x="549656" y="73406"/>
                    <a:pt x="576961" y="66040"/>
                    <a:pt x="604139" y="64643"/>
                  </a:cubicBezTo>
                  <a:cubicBezTo>
                    <a:pt x="619252" y="63754"/>
                    <a:pt x="641223" y="72136"/>
                    <a:pt x="648970" y="83693"/>
                  </a:cubicBezTo>
                  <a:cubicBezTo>
                    <a:pt x="664083" y="106299"/>
                    <a:pt x="641858" y="121539"/>
                    <a:pt x="626364" y="134366"/>
                  </a:cubicBezTo>
                  <a:cubicBezTo>
                    <a:pt x="546100" y="200660"/>
                    <a:pt x="450723" y="214122"/>
                    <a:pt x="350647" y="21056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17187660" y="8930520"/>
            <a:ext cx="207900" cy="282960"/>
            <a:chOff x="0" y="0"/>
            <a:chExt cx="277200" cy="377280"/>
          </a:xfrm>
        </p:grpSpPr>
        <p:sp>
          <p:nvSpPr>
            <p:cNvPr id="61" name="Freeform 61"/>
            <p:cNvSpPr/>
            <p:nvPr/>
          </p:nvSpPr>
          <p:spPr>
            <a:xfrm>
              <a:off x="-14351" y="-26543"/>
              <a:ext cx="291846" cy="418973"/>
            </a:xfrm>
            <a:custGeom>
              <a:avLst/>
              <a:gdLst/>
              <a:ahLst/>
              <a:cxnLst/>
              <a:rect l="l" t="t" r="r" b="b"/>
              <a:pathLst>
                <a:path w="291846" h="418973">
                  <a:moveTo>
                    <a:pt x="291592" y="191643"/>
                  </a:moveTo>
                  <a:cubicBezTo>
                    <a:pt x="291846" y="327152"/>
                    <a:pt x="183769" y="418973"/>
                    <a:pt x="72771" y="401701"/>
                  </a:cubicBezTo>
                  <a:cubicBezTo>
                    <a:pt x="44450" y="397383"/>
                    <a:pt x="14732" y="392684"/>
                    <a:pt x="14351" y="355219"/>
                  </a:cubicBezTo>
                  <a:cubicBezTo>
                    <a:pt x="14097" y="318897"/>
                    <a:pt x="42799" y="311150"/>
                    <a:pt x="70866" y="305562"/>
                  </a:cubicBezTo>
                  <a:cubicBezTo>
                    <a:pt x="87884" y="302260"/>
                    <a:pt x="105410" y="301117"/>
                    <a:pt x="122555" y="298704"/>
                  </a:cubicBezTo>
                  <a:cubicBezTo>
                    <a:pt x="166116" y="292354"/>
                    <a:pt x="193294" y="268478"/>
                    <a:pt x="195834" y="223901"/>
                  </a:cubicBezTo>
                  <a:cubicBezTo>
                    <a:pt x="198374" y="174625"/>
                    <a:pt x="170561" y="148590"/>
                    <a:pt x="124587" y="134747"/>
                  </a:cubicBezTo>
                  <a:cubicBezTo>
                    <a:pt x="83947" y="122428"/>
                    <a:pt x="0" y="145034"/>
                    <a:pt x="20066" y="73279"/>
                  </a:cubicBezTo>
                  <a:cubicBezTo>
                    <a:pt x="40767" y="0"/>
                    <a:pt x="120142" y="30226"/>
                    <a:pt x="173101" y="48641"/>
                  </a:cubicBezTo>
                  <a:cubicBezTo>
                    <a:pt x="248666" y="74930"/>
                    <a:pt x="290322" y="133223"/>
                    <a:pt x="291592" y="19164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10472760" y="6300180"/>
            <a:ext cx="448200" cy="120420"/>
            <a:chOff x="0" y="0"/>
            <a:chExt cx="597600" cy="160560"/>
          </a:xfrm>
        </p:grpSpPr>
        <p:sp>
          <p:nvSpPr>
            <p:cNvPr id="63" name="Freeform 63"/>
            <p:cNvSpPr/>
            <p:nvPr/>
          </p:nvSpPr>
          <p:spPr>
            <a:xfrm>
              <a:off x="-5588" y="-18542"/>
              <a:ext cx="620903" cy="181737"/>
            </a:xfrm>
            <a:custGeom>
              <a:avLst/>
              <a:gdLst/>
              <a:ahLst/>
              <a:cxnLst/>
              <a:rect l="l" t="t" r="r" b="b"/>
              <a:pathLst>
                <a:path w="620903" h="181737">
                  <a:moveTo>
                    <a:pt x="307340" y="178308"/>
                  </a:moveTo>
                  <a:cubicBezTo>
                    <a:pt x="212090" y="179959"/>
                    <a:pt x="125984" y="171831"/>
                    <a:pt x="48641" y="123952"/>
                  </a:cubicBezTo>
                  <a:cubicBezTo>
                    <a:pt x="28575" y="111379"/>
                    <a:pt x="0" y="97663"/>
                    <a:pt x="6477" y="70485"/>
                  </a:cubicBezTo>
                  <a:cubicBezTo>
                    <a:pt x="15113" y="33782"/>
                    <a:pt x="51308" y="44069"/>
                    <a:pt x="76962" y="45720"/>
                  </a:cubicBezTo>
                  <a:cubicBezTo>
                    <a:pt x="107696" y="47879"/>
                    <a:pt x="138557" y="56261"/>
                    <a:pt x="168656" y="64008"/>
                  </a:cubicBezTo>
                  <a:cubicBezTo>
                    <a:pt x="276987" y="91948"/>
                    <a:pt x="382143" y="84201"/>
                    <a:pt x="485394" y="41148"/>
                  </a:cubicBezTo>
                  <a:cubicBezTo>
                    <a:pt x="523494" y="25146"/>
                    <a:pt x="579882" y="0"/>
                    <a:pt x="598297" y="40259"/>
                  </a:cubicBezTo>
                  <a:cubicBezTo>
                    <a:pt x="620903" y="89789"/>
                    <a:pt x="560959" y="114935"/>
                    <a:pt x="522859" y="135763"/>
                  </a:cubicBezTo>
                  <a:cubicBezTo>
                    <a:pt x="453771" y="173355"/>
                    <a:pt x="377444" y="181737"/>
                    <a:pt x="307086" y="178562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13380660" y="1690740"/>
            <a:ext cx="385560" cy="251640"/>
            <a:chOff x="0" y="0"/>
            <a:chExt cx="514080" cy="335520"/>
          </a:xfrm>
        </p:grpSpPr>
        <p:sp>
          <p:nvSpPr>
            <p:cNvPr id="65" name="Freeform 65"/>
            <p:cNvSpPr/>
            <p:nvPr/>
          </p:nvSpPr>
          <p:spPr>
            <a:xfrm>
              <a:off x="-9652" y="-44831"/>
              <a:ext cx="533273" cy="401447"/>
            </a:xfrm>
            <a:custGeom>
              <a:avLst/>
              <a:gdLst/>
              <a:ahLst/>
              <a:cxnLst/>
              <a:rect l="l" t="t" r="r" b="b"/>
              <a:pathLst>
                <a:path w="533273" h="401447">
                  <a:moveTo>
                    <a:pt x="135763" y="63246"/>
                  </a:moveTo>
                  <a:cubicBezTo>
                    <a:pt x="280543" y="0"/>
                    <a:pt x="491236" y="107442"/>
                    <a:pt x="523367" y="260858"/>
                  </a:cubicBezTo>
                  <a:cubicBezTo>
                    <a:pt x="533273" y="307975"/>
                    <a:pt x="389890" y="401447"/>
                    <a:pt x="337185" y="375920"/>
                  </a:cubicBezTo>
                  <a:cubicBezTo>
                    <a:pt x="245872" y="331470"/>
                    <a:pt x="154686" y="291465"/>
                    <a:pt x="51816" y="283083"/>
                  </a:cubicBezTo>
                  <a:cubicBezTo>
                    <a:pt x="10795" y="279781"/>
                    <a:pt x="0" y="252730"/>
                    <a:pt x="18161" y="215900"/>
                  </a:cubicBezTo>
                  <a:cubicBezTo>
                    <a:pt x="30480" y="191008"/>
                    <a:pt x="43561" y="166497"/>
                    <a:pt x="56134" y="141732"/>
                  </a:cubicBezTo>
                  <a:cubicBezTo>
                    <a:pt x="82677" y="115443"/>
                    <a:pt x="109347" y="89281"/>
                    <a:pt x="135763" y="6324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3989780" y="1653480"/>
            <a:ext cx="273780" cy="390960"/>
            <a:chOff x="0" y="0"/>
            <a:chExt cx="365040" cy="521280"/>
          </a:xfrm>
        </p:grpSpPr>
        <p:sp>
          <p:nvSpPr>
            <p:cNvPr id="67" name="Freeform 67"/>
            <p:cNvSpPr/>
            <p:nvPr/>
          </p:nvSpPr>
          <p:spPr>
            <a:xfrm>
              <a:off x="-21590" y="0"/>
              <a:ext cx="415417" cy="528701"/>
            </a:xfrm>
            <a:custGeom>
              <a:avLst/>
              <a:gdLst/>
              <a:ahLst/>
              <a:cxnLst/>
              <a:rect l="l" t="t" r="r" b="b"/>
              <a:pathLst>
                <a:path w="415417" h="528701">
                  <a:moveTo>
                    <a:pt x="329184" y="108458"/>
                  </a:moveTo>
                  <a:cubicBezTo>
                    <a:pt x="339471" y="170688"/>
                    <a:pt x="415417" y="216281"/>
                    <a:pt x="374650" y="291973"/>
                  </a:cubicBezTo>
                  <a:cubicBezTo>
                    <a:pt x="323342" y="386969"/>
                    <a:pt x="247904" y="457454"/>
                    <a:pt x="155829" y="511048"/>
                  </a:cubicBezTo>
                  <a:cubicBezTo>
                    <a:pt x="136525" y="522351"/>
                    <a:pt x="110617" y="528701"/>
                    <a:pt x="100330" y="506222"/>
                  </a:cubicBezTo>
                  <a:cubicBezTo>
                    <a:pt x="75184" y="450850"/>
                    <a:pt x="0" y="403860"/>
                    <a:pt x="27559" y="342265"/>
                  </a:cubicBezTo>
                  <a:cubicBezTo>
                    <a:pt x="72390" y="242824"/>
                    <a:pt x="110109" y="143256"/>
                    <a:pt x="131318" y="36449"/>
                  </a:cubicBezTo>
                  <a:cubicBezTo>
                    <a:pt x="138430" y="889"/>
                    <a:pt x="169418" y="1270"/>
                    <a:pt x="197739" y="0"/>
                  </a:cubicBezTo>
                  <a:cubicBezTo>
                    <a:pt x="241554" y="36068"/>
                    <a:pt x="285496" y="72390"/>
                    <a:pt x="329311" y="10845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3893120" y="2265300"/>
            <a:ext cx="388260" cy="259740"/>
            <a:chOff x="0" y="0"/>
            <a:chExt cx="517680" cy="346320"/>
          </a:xfrm>
        </p:grpSpPr>
        <p:sp>
          <p:nvSpPr>
            <p:cNvPr id="69" name="Freeform 69"/>
            <p:cNvSpPr/>
            <p:nvPr/>
          </p:nvSpPr>
          <p:spPr>
            <a:xfrm>
              <a:off x="-6858" y="-20828"/>
              <a:ext cx="524510" cy="401193"/>
            </a:xfrm>
            <a:custGeom>
              <a:avLst/>
              <a:gdLst/>
              <a:ahLst/>
              <a:cxnLst/>
              <a:rect l="l" t="t" r="r" b="b"/>
              <a:pathLst>
                <a:path w="524510" h="401193">
                  <a:moveTo>
                    <a:pt x="374650" y="359283"/>
                  </a:moveTo>
                  <a:cubicBezTo>
                    <a:pt x="246888" y="401193"/>
                    <a:pt x="28321" y="269240"/>
                    <a:pt x="7112" y="137160"/>
                  </a:cubicBezTo>
                  <a:cubicBezTo>
                    <a:pt x="0" y="93091"/>
                    <a:pt x="140589" y="0"/>
                    <a:pt x="187960" y="25019"/>
                  </a:cubicBezTo>
                  <a:cubicBezTo>
                    <a:pt x="281432" y="74041"/>
                    <a:pt x="377444" y="111633"/>
                    <a:pt x="481965" y="126238"/>
                  </a:cubicBezTo>
                  <a:cubicBezTo>
                    <a:pt x="516763" y="131064"/>
                    <a:pt x="524510" y="157480"/>
                    <a:pt x="524510" y="187706"/>
                  </a:cubicBezTo>
                  <a:cubicBezTo>
                    <a:pt x="474599" y="244983"/>
                    <a:pt x="424561" y="302006"/>
                    <a:pt x="374650" y="35915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3417920" y="2169720"/>
            <a:ext cx="253800" cy="393660"/>
            <a:chOff x="0" y="0"/>
            <a:chExt cx="338400" cy="524880"/>
          </a:xfrm>
        </p:grpSpPr>
        <p:sp>
          <p:nvSpPr>
            <p:cNvPr id="71" name="Freeform 71"/>
            <p:cNvSpPr/>
            <p:nvPr/>
          </p:nvSpPr>
          <p:spPr>
            <a:xfrm>
              <a:off x="-68961" y="-10922"/>
              <a:ext cx="429133" cy="535940"/>
            </a:xfrm>
            <a:custGeom>
              <a:avLst/>
              <a:gdLst/>
              <a:ahLst/>
              <a:cxnLst/>
              <a:rect l="l" t="t" r="r" b="b"/>
              <a:pathLst>
                <a:path w="429133" h="535940">
                  <a:moveTo>
                    <a:pt x="191135" y="497078"/>
                  </a:moveTo>
                  <a:cubicBezTo>
                    <a:pt x="177038" y="481584"/>
                    <a:pt x="163449" y="465582"/>
                    <a:pt x="148844" y="450723"/>
                  </a:cubicBezTo>
                  <a:cubicBezTo>
                    <a:pt x="0" y="298450"/>
                    <a:pt x="68199" y="67437"/>
                    <a:pt x="278511" y="11684"/>
                  </a:cubicBezTo>
                  <a:cubicBezTo>
                    <a:pt x="322707" y="0"/>
                    <a:pt x="429133" y="135001"/>
                    <a:pt x="403352" y="182118"/>
                  </a:cubicBezTo>
                  <a:cubicBezTo>
                    <a:pt x="347218" y="285115"/>
                    <a:pt x="315341" y="394081"/>
                    <a:pt x="291338" y="507365"/>
                  </a:cubicBezTo>
                  <a:cubicBezTo>
                    <a:pt x="288798" y="519303"/>
                    <a:pt x="264922" y="526415"/>
                    <a:pt x="251079" y="535940"/>
                  </a:cubicBezTo>
                  <a:cubicBezTo>
                    <a:pt x="231013" y="522986"/>
                    <a:pt x="211074" y="510159"/>
                    <a:pt x="191008" y="49720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0018080" y="2156220"/>
            <a:ext cx="759780" cy="2264220"/>
            <a:chOff x="0" y="0"/>
            <a:chExt cx="1013040" cy="3018960"/>
          </a:xfrm>
        </p:grpSpPr>
        <p:sp>
          <p:nvSpPr>
            <p:cNvPr id="73" name="Freeform 73"/>
            <p:cNvSpPr/>
            <p:nvPr/>
          </p:nvSpPr>
          <p:spPr>
            <a:xfrm>
              <a:off x="-1016" y="-254"/>
              <a:ext cx="1058799" cy="3020060"/>
            </a:xfrm>
            <a:custGeom>
              <a:avLst/>
              <a:gdLst/>
              <a:ahLst/>
              <a:cxnLst/>
              <a:rect l="l" t="t" r="r" b="b"/>
              <a:pathLst>
                <a:path w="1058799" h="3020060">
                  <a:moveTo>
                    <a:pt x="2286" y="2043049"/>
                  </a:moveTo>
                  <a:cubicBezTo>
                    <a:pt x="2286" y="1760093"/>
                    <a:pt x="4572" y="1477391"/>
                    <a:pt x="1016" y="1194562"/>
                  </a:cubicBezTo>
                  <a:cubicBezTo>
                    <a:pt x="0" y="1104646"/>
                    <a:pt x="32639" y="1066546"/>
                    <a:pt x="123063" y="1070102"/>
                  </a:cubicBezTo>
                  <a:cubicBezTo>
                    <a:pt x="165354" y="1071753"/>
                    <a:pt x="225171" y="1088390"/>
                    <a:pt x="242697" y="1033272"/>
                  </a:cubicBezTo>
                  <a:cubicBezTo>
                    <a:pt x="263906" y="967232"/>
                    <a:pt x="267843" y="892175"/>
                    <a:pt x="239522" y="828167"/>
                  </a:cubicBezTo>
                  <a:cubicBezTo>
                    <a:pt x="217932" y="779399"/>
                    <a:pt x="158623" y="803021"/>
                    <a:pt x="115189" y="797560"/>
                  </a:cubicBezTo>
                  <a:cubicBezTo>
                    <a:pt x="73025" y="792353"/>
                    <a:pt x="10160" y="810133"/>
                    <a:pt x="11176" y="742823"/>
                  </a:cubicBezTo>
                  <a:cubicBezTo>
                    <a:pt x="12192" y="675767"/>
                    <a:pt x="75057" y="695198"/>
                    <a:pt x="116967" y="690372"/>
                  </a:cubicBezTo>
                  <a:cubicBezTo>
                    <a:pt x="157480" y="685546"/>
                    <a:pt x="204343" y="703326"/>
                    <a:pt x="236474" y="668528"/>
                  </a:cubicBezTo>
                  <a:cubicBezTo>
                    <a:pt x="262001" y="640842"/>
                    <a:pt x="255778" y="601853"/>
                    <a:pt x="247142" y="568325"/>
                  </a:cubicBezTo>
                  <a:cubicBezTo>
                    <a:pt x="235585" y="523748"/>
                    <a:pt x="195326" y="529082"/>
                    <a:pt x="161163" y="527050"/>
                  </a:cubicBezTo>
                  <a:cubicBezTo>
                    <a:pt x="55753" y="520192"/>
                    <a:pt x="2921" y="464820"/>
                    <a:pt x="2667" y="360680"/>
                  </a:cubicBezTo>
                  <a:cubicBezTo>
                    <a:pt x="2667" y="270002"/>
                    <a:pt x="4318" y="179197"/>
                    <a:pt x="3302" y="88265"/>
                  </a:cubicBezTo>
                  <a:cubicBezTo>
                    <a:pt x="2667" y="26416"/>
                    <a:pt x="31623" y="0"/>
                    <a:pt x="92583" y="254"/>
                  </a:cubicBezTo>
                  <a:cubicBezTo>
                    <a:pt x="368427" y="889"/>
                    <a:pt x="644271" y="254"/>
                    <a:pt x="920369" y="635"/>
                  </a:cubicBezTo>
                  <a:cubicBezTo>
                    <a:pt x="964565" y="635"/>
                    <a:pt x="1006094" y="6350"/>
                    <a:pt x="1008634" y="65024"/>
                  </a:cubicBezTo>
                  <a:cubicBezTo>
                    <a:pt x="1011174" y="124968"/>
                    <a:pt x="976376" y="145288"/>
                    <a:pt x="923544" y="145923"/>
                  </a:cubicBezTo>
                  <a:cubicBezTo>
                    <a:pt x="846836" y="146939"/>
                    <a:pt x="769874" y="148844"/>
                    <a:pt x="693166" y="146812"/>
                  </a:cubicBezTo>
                  <a:cubicBezTo>
                    <a:pt x="624205" y="144907"/>
                    <a:pt x="593217" y="171323"/>
                    <a:pt x="589788" y="244094"/>
                  </a:cubicBezTo>
                  <a:cubicBezTo>
                    <a:pt x="579501" y="457200"/>
                    <a:pt x="577215" y="457200"/>
                    <a:pt x="794512" y="457200"/>
                  </a:cubicBezTo>
                  <a:cubicBezTo>
                    <a:pt x="832866" y="457200"/>
                    <a:pt x="871474" y="455930"/>
                    <a:pt x="909828" y="457835"/>
                  </a:cubicBezTo>
                  <a:cubicBezTo>
                    <a:pt x="943356" y="459359"/>
                    <a:pt x="983869" y="449707"/>
                    <a:pt x="1001268" y="491109"/>
                  </a:cubicBezTo>
                  <a:cubicBezTo>
                    <a:pt x="1018921" y="533019"/>
                    <a:pt x="1016127" y="579501"/>
                    <a:pt x="980948" y="607441"/>
                  </a:cubicBezTo>
                  <a:cubicBezTo>
                    <a:pt x="793750" y="755650"/>
                    <a:pt x="882269" y="959866"/>
                    <a:pt x="867537" y="1143127"/>
                  </a:cubicBezTo>
                  <a:cubicBezTo>
                    <a:pt x="865251" y="1172083"/>
                    <a:pt x="882650" y="1199261"/>
                    <a:pt x="905510" y="1215263"/>
                  </a:cubicBezTo>
                  <a:cubicBezTo>
                    <a:pt x="1011809" y="1289685"/>
                    <a:pt x="1016000" y="1395857"/>
                    <a:pt x="1013714" y="1512062"/>
                  </a:cubicBezTo>
                  <a:cubicBezTo>
                    <a:pt x="1008507" y="1786763"/>
                    <a:pt x="1012063" y="1787017"/>
                    <a:pt x="732409" y="1787017"/>
                  </a:cubicBezTo>
                  <a:cubicBezTo>
                    <a:pt x="655447" y="1787017"/>
                    <a:pt x="578739" y="1786001"/>
                    <a:pt x="501904" y="1787906"/>
                  </a:cubicBezTo>
                  <a:cubicBezTo>
                    <a:pt x="465836" y="1788795"/>
                    <a:pt x="415163" y="1777365"/>
                    <a:pt x="413512" y="1834261"/>
                  </a:cubicBezTo>
                  <a:cubicBezTo>
                    <a:pt x="411861" y="1890903"/>
                    <a:pt x="461772" y="1884553"/>
                    <a:pt x="498602" y="1884934"/>
                  </a:cubicBezTo>
                  <a:cubicBezTo>
                    <a:pt x="634873" y="1886204"/>
                    <a:pt x="771144" y="1883283"/>
                    <a:pt x="907161" y="1887093"/>
                  </a:cubicBezTo>
                  <a:cubicBezTo>
                    <a:pt x="959739" y="1888617"/>
                    <a:pt x="1054481" y="1875155"/>
                    <a:pt x="971550" y="1978406"/>
                  </a:cubicBezTo>
                  <a:cubicBezTo>
                    <a:pt x="961898" y="1990344"/>
                    <a:pt x="957961" y="2004568"/>
                    <a:pt x="967359" y="2016506"/>
                  </a:cubicBezTo>
                  <a:cubicBezTo>
                    <a:pt x="1058799" y="2131949"/>
                    <a:pt x="943229" y="2099691"/>
                    <a:pt x="901319" y="2101342"/>
                  </a:cubicBezTo>
                  <a:cubicBezTo>
                    <a:pt x="768858" y="2106549"/>
                    <a:pt x="636016" y="2102358"/>
                    <a:pt x="503301" y="2104009"/>
                  </a:cubicBezTo>
                  <a:cubicBezTo>
                    <a:pt x="467868" y="2104390"/>
                    <a:pt x="415290" y="2091055"/>
                    <a:pt x="414020" y="2148205"/>
                  </a:cubicBezTo>
                  <a:cubicBezTo>
                    <a:pt x="412496" y="2211070"/>
                    <a:pt x="468503" y="2200783"/>
                    <a:pt x="507873" y="2201164"/>
                  </a:cubicBezTo>
                  <a:cubicBezTo>
                    <a:pt x="640588" y="2203069"/>
                    <a:pt x="773176" y="2204339"/>
                    <a:pt x="905891" y="2201418"/>
                  </a:cubicBezTo>
                  <a:cubicBezTo>
                    <a:pt x="989711" y="2199767"/>
                    <a:pt x="1013206" y="2241042"/>
                    <a:pt x="1013587" y="2317877"/>
                  </a:cubicBezTo>
                  <a:cubicBezTo>
                    <a:pt x="1013968" y="2397506"/>
                    <a:pt x="983996" y="2432685"/>
                    <a:pt x="902970" y="2431288"/>
                  </a:cubicBezTo>
                  <a:cubicBezTo>
                    <a:pt x="766699" y="2428748"/>
                    <a:pt x="630682" y="2430399"/>
                    <a:pt x="494411" y="2431669"/>
                  </a:cubicBezTo>
                  <a:cubicBezTo>
                    <a:pt x="456438" y="2432050"/>
                    <a:pt x="409321" y="2430145"/>
                    <a:pt x="411861" y="2486406"/>
                  </a:cubicBezTo>
                  <a:cubicBezTo>
                    <a:pt x="414147" y="2537968"/>
                    <a:pt x="460756" y="2528062"/>
                    <a:pt x="493014" y="2528570"/>
                  </a:cubicBezTo>
                  <a:cubicBezTo>
                    <a:pt x="632587" y="2530475"/>
                    <a:pt x="772414" y="2530475"/>
                    <a:pt x="911987" y="2529586"/>
                  </a:cubicBezTo>
                  <a:cubicBezTo>
                    <a:pt x="966724" y="2529205"/>
                    <a:pt x="1008634" y="2538222"/>
                    <a:pt x="1010920" y="2606548"/>
                  </a:cubicBezTo>
                  <a:cubicBezTo>
                    <a:pt x="1013206" y="2675509"/>
                    <a:pt x="976503" y="2700655"/>
                    <a:pt x="914654" y="2701036"/>
                  </a:cubicBezTo>
                  <a:cubicBezTo>
                    <a:pt x="771525" y="2701925"/>
                    <a:pt x="628269" y="2701671"/>
                    <a:pt x="485140" y="2702560"/>
                  </a:cubicBezTo>
                  <a:cubicBezTo>
                    <a:pt x="451993" y="2702560"/>
                    <a:pt x="409829" y="2691257"/>
                    <a:pt x="408686" y="2746629"/>
                  </a:cubicBezTo>
                  <a:cubicBezTo>
                    <a:pt x="407416" y="2801112"/>
                    <a:pt x="451231" y="2795651"/>
                    <a:pt x="483362" y="2796286"/>
                  </a:cubicBezTo>
                  <a:cubicBezTo>
                    <a:pt x="626491" y="2799461"/>
                    <a:pt x="769747" y="2803144"/>
                    <a:pt x="912622" y="2799588"/>
                  </a:cubicBezTo>
                  <a:cubicBezTo>
                    <a:pt x="985774" y="2797683"/>
                    <a:pt x="1013460" y="2824353"/>
                    <a:pt x="1012825" y="2895981"/>
                  </a:cubicBezTo>
                  <a:cubicBezTo>
                    <a:pt x="1012444" y="2966847"/>
                    <a:pt x="1002792" y="3020060"/>
                    <a:pt x="912876" y="3019425"/>
                  </a:cubicBezTo>
                  <a:cubicBezTo>
                    <a:pt x="640588" y="3017520"/>
                    <a:pt x="368046" y="3017520"/>
                    <a:pt x="95631" y="3019425"/>
                  </a:cubicBezTo>
                  <a:cubicBezTo>
                    <a:pt x="9017" y="3020060"/>
                    <a:pt x="3175" y="2967482"/>
                    <a:pt x="3429" y="2902077"/>
                  </a:cubicBezTo>
                  <a:cubicBezTo>
                    <a:pt x="4445" y="2615819"/>
                    <a:pt x="3810" y="2329561"/>
                    <a:pt x="3810" y="2043049"/>
                  </a:cubicBezTo>
                  <a:lnTo>
                    <a:pt x="2921" y="2043049"/>
                  </a:lnTo>
                  <a:close/>
                  <a:moveTo>
                    <a:pt x="427355" y="1081151"/>
                  </a:moveTo>
                  <a:cubicBezTo>
                    <a:pt x="427355" y="1200023"/>
                    <a:pt x="428879" y="1318641"/>
                    <a:pt x="426720" y="1437386"/>
                  </a:cubicBezTo>
                  <a:cubicBezTo>
                    <a:pt x="425704" y="1498346"/>
                    <a:pt x="448564" y="1529842"/>
                    <a:pt x="512445" y="1525651"/>
                  </a:cubicBezTo>
                  <a:cubicBezTo>
                    <a:pt x="536702" y="1524000"/>
                    <a:pt x="561721" y="1523111"/>
                    <a:pt x="585851" y="1526032"/>
                  </a:cubicBezTo>
                  <a:cubicBezTo>
                    <a:pt x="684149" y="1538605"/>
                    <a:pt x="723392" y="1501267"/>
                    <a:pt x="719836" y="1398016"/>
                  </a:cubicBezTo>
                  <a:cubicBezTo>
                    <a:pt x="713105" y="1209675"/>
                    <a:pt x="717931" y="1020953"/>
                    <a:pt x="717931" y="832358"/>
                  </a:cubicBezTo>
                  <a:cubicBezTo>
                    <a:pt x="717931" y="710057"/>
                    <a:pt x="655574" y="650875"/>
                    <a:pt x="530987" y="654685"/>
                  </a:cubicBezTo>
                  <a:cubicBezTo>
                    <a:pt x="527431" y="654685"/>
                    <a:pt x="524129" y="655066"/>
                    <a:pt x="520446" y="654685"/>
                  </a:cubicBezTo>
                  <a:cubicBezTo>
                    <a:pt x="454025" y="648970"/>
                    <a:pt x="425069" y="677799"/>
                    <a:pt x="426720" y="745871"/>
                  </a:cubicBezTo>
                  <a:cubicBezTo>
                    <a:pt x="429387" y="857631"/>
                    <a:pt x="427609" y="969264"/>
                    <a:pt x="427609" y="1081151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9543960" y="2000700"/>
            <a:ext cx="399600" cy="350460"/>
            <a:chOff x="0" y="0"/>
            <a:chExt cx="532800" cy="467280"/>
          </a:xfrm>
        </p:grpSpPr>
        <p:sp>
          <p:nvSpPr>
            <p:cNvPr id="75" name="Freeform 75"/>
            <p:cNvSpPr/>
            <p:nvPr/>
          </p:nvSpPr>
          <p:spPr>
            <a:xfrm>
              <a:off x="-32639" y="-1270"/>
              <a:ext cx="602107" cy="514731"/>
            </a:xfrm>
            <a:custGeom>
              <a:avLst/>
              <a:gdLst/>
              <a:ahLst/>
              <a:cxnLst/>
              <a:rect l="l" t="t" r="r" b="b"/>
              <a:pathLst>
                <a:path w="602107" h="514731">
                  <a:moveTo>
                    <a:pt x="294767" y="468249"/>
                  </a:moveTo>
                  <a:cubicBezTo>
                    <a:pt x="33528" y="468249"/>
                    <a:pt x="32385" y="468249"/>
                    <a:pt x="33909" y="204089"/>
                  </a:cubicBezTo>
                  <a:cubicBezTo>
                    <a:pt x="34925" y="3175"/>
                    <a:pt x="0" y="0"/>
                    <a:pt x="237109" y="1397"/>
                  </a:cubicBezTo>
                  <a:cubicBezTo>
                    <a:pt x="316992" y="1778"/>
                    <a:pt x="396875" y="2286"/>
                    <a:pt x="477012" y="2667"/>
                  </a:cubicBezTo>
                  <a:cubicBezTo>
                    <a:pt x="536702" y="3048"/>
                    <a:pt x="566293" y="32385"/>
                    <a:pt x="565023" y="92964"/>
                  </a:cubicBezTo>
                  <a:cubicBezTo>
                    <a:pt x="564134" y="127762"/>
                    <a:pt x="565912" y="162306"/>
                    <a:pt x="565404" y="197104"/>
                  </a:cubicBezTo>
                  <a:cubicBezTo>
                    <a:pt x="561848" y="514731"/>
                    <a:pt x="602107" y="462915"/>
                    <a:pt x="294767" y="468122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9670860" y="2988360"/>
            <a:ext cx="112320" cy="980100"/>
            <a:chOff x="0" y="0"/>
            <a:chExt cx="149760" cy="1306800"/>
          </a:xfrm>
        </p:grpSpPr>
        <p:sp>
          <p:nvSpPr>
            <p:cNvPr id="77" name="Freeform 77"/>
            <p:cNvSpPr/>
            <p:nvPr/>
          </p:nvSpPr>
          <p:spPr>
            <a:xfrm>
              <a:off x="-3937" y="-1270"/>
              <a:ext cx="153924" cy="1308989"/>
            </a:xfrm>
            <a:custGeom>
              <a:avLst/>
              <a:gdLst/>
              <a:ahLst/>
              <a:cxnLst/>
              <a:rect l="l" t="t" r="r" b="b"/>
              <a:pathLst>
                <a:path w="153924" h="1308989">
                  <a:moveTo>
                    <a:pt x="3937" y="656463"/>
                  </a:moveTo>
                  <a:cubicBezTo>
                    <a:pt x="3937" y="471932"/>
                    <a:pt x="3937" y="287020"/>
                    <a:pt x="3937" y="102489"/>
                  </a:cubicBezTo>
                  <a:cubicBezTo>
                    <a:pt x="3937" y="51562"/>
                    <a:pt x="4318" y="2540"/>
                    <a:pt x="76327" y="1270"/>
                  </a:cubicBezTo>
                  <a:cubicBezTo>
                    <a:pt x="147193" y="0"/>
                    <a:pt x="153543" y="46736"/>
                    <a:pt x="153543" y="98933"/>
                  </a:cubicBezTo>
                  <a:cubicBezTo>
                    <a:pt x="153797" y="468376"/>
                    <a:pt x="153924" y="837438"/>
                    <a:pt x="153543" y="1206881"/>
                  </a:cubicBezTo>
                  <a:cubicBezTo>
                    <a:pt x="153543" y="1256919"/>
                    <a:pt x="151511" y="1307211"/>
                    <a:pt x="79883" y="1308100"/>
                  </a:cubicBezTo>
                  <a:cubicBezTo>
                    <a:pt x="0" y="1308989"/>
                    <a:pt x="4445" y="1253236"/>
                    <a:pt x="4191" y="1200023"/>
                  </a:cubicBezTo>
                  <a:cubicBezTo>
                    <a:pt x="3937" y="1018667"/>
                    <a:pt x="4191" y="837692"/>
                    <a:pt x="4191" y="65646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9832320" y="2988360"/>
            <a:ext cx="113400" cy="980100"/>
            <a:chOff x="0" y="0"/>
            <a:chExt cx="151200" cy="1306800"/>
          </a:xfrm>
        </p:grpSpPr>
        <p:sp>
          <p:nvSpPr>
            <p:cNvPr id="79" name="Freeform 79"/>
            <p:cNvSpPr/>
            <p:nvPr/>
          </p:nvSpPr>
          <p:spPr>
            <a:xfrm>
              <a:off x="-127" y="-635"/>
              <a:ext cx="153035" cy="1308735"/>
            </a:xfrm>
            <a:custGeom>
              <a:avLst/>
              <a:gdLst/>
              <a:ahLst/>
              <a:cxnLst/>
              <a:rect l="l" t="t" r="r" b="b"/>
              <a:pathLst>
                <a:path w="153035" h="1308735">
                  <a:moveTo>
                    <a:pt x="151130" y="651891"/>
                  </a:moveTo>
                  <a:cubicBezTo>
                    <a:pt x="151130" y="836549"/>
                    <a:pt x="151130" y="1021334"/>
                    <a:pt x="151130" y="1205992"/>
                  </a:cubicBezTo>
                  <a:cubicBezTo>
                    <a:pt x="151130" y="1256284"/>
                    <a:pt x="151511" y="1306195"/>
                    <a:pt x="78486" y="1307465"/>
                  </a:cubicBezTo>
                  <a:cubicBezTo>
                    <a:pt x="7366" y="1308735"/>
                    <a:pt x="635" y="1261745"/>
                    <a:pt x="635" y="1210056"/>
                  </a:cubicBezTo>
                  <a:cubicBezTo>
                    <a:pt x="127" y="840486"/>
                    <a:pt x="0" y="471043"/>
                    <a:pt x="381" y="101854"/>
                  </a:cubicBezTo>
                  <a:cubicBezTo>
                    <a:pt x="381" y="51308"/>
                    <a:pt x="2413" y="1016"/>
                    <a:pt x="74295" y="635"/>
                  </a:cubicBezTo>
                  <a:cubicBezTo>
                    <a:pt x="153035" y="0"/>
                    <a:pt x="151384" y="54229"/>
                    <a:pt x="151384" y="108585"/>
                  </a:cubicBezTo>
                  <a:cubicBezTo>
                    <a:pt x="151384" y="289814"/>
                    <a:pt x="151384" y="471170"/>
                    <a:pt x="151384" y="65214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0681200" y="2659500"/>
            <a:ext cx="95580" cy="422820"/>
            <a:chOff x="0" y="0"/>
            <a:chExt cx="127440" cy="563760"/>
          </a:xfrm>
        </p:grpSpPr>
        <p:sp>
          <p:nvSpPr>
            <p:cNvPr id="81" name="Freeform 81"/>
            <p:cNvSpPr/>
            <p:nvPr/>
          </p:nvSpPr>
          <p:spPr>
            <a:xfrm>
              <a:off x="-762" y="-9525"/>
              <a:ext cx="141097" cy="575310"/>
            </a:xfrm>
            <a:custGeom>
              <a:avLst/>
              <a:gdLst/>
              <a:ahLst/>
              <a:cxnLst/>
              <a:rect l="l" t="t" r="r" b="b"/>
              <a:pathLst>
                <a:path w="141097" h="575310">
                  <a:moveTo>
                    <a:pt x="125222" y="302387"/>
                  </a:moveTo>
                  <a:cubicBezTo>
                    <a:pt x="125222" y="375539"/>
                    <a:pt x="125603" y="448564"/>
                    <a:pt x="124968" y="521462"/>
                  </a:cubicBezTo>
                  <a:cubicBezTo>
                    <a:pt x="124714" y="541782"/>
                    <a:pt x="126238" y="568325"/>
                    <a:pt x="101600" y="573024"/>
                  </a:cubicBezTo>
                  <a:cubicBezTo>
                    <a:pt x="89408" y="575310"/>
                    <a:pt x="72136" y="559181"/>
                    <a:pt x="60198" y="548132"/>
                  </a:cubicBezTo>
                  <a:cubicBezTo>
                    <a:pt x="26162" y="516763"/>
                    <a:pt x="762" y="480060"/>
                    <a:pt x="1016" y="430784"/>
                  </a:cubicBezTo>
                  <a:cubicBezTo>
                    <a:pt x="1016" y="336931"/>
                    <a:pt x="0" y="242951"/>
                    <a:pt x="2032" y="149098"/>
                  </a:cubicBezTo>
                  <a:cubicBezTo>
                    <a:pt x="2667" y="125857"/>
                    <a:pt x="9144" y="98806"/>
                    <a:pt x="22352" y="80645"/>
                  </a:cubicBezTo>
                  <a:cubicBezTo>
                    <a:pt x="43434" y="51435"/>
                    <a:pt x="60452" y="0"/>
                    <a:pt x="102235" y="11049"/>
                  </a:cubicBezTo>
                  <a:cubicBezTo>
                    <a:pt x="141097" y="21463"/>
                    <a:pt x="124460" y="71120"/>
                    <a:pt x="125603" y="104013"/>
                  </a:cubicBezTo>
                  <a:cubicBezTo>
                    <a:pt x="127889" y="170053"/>
                    <a:pt x="126238" y="236220"/>
                    <a:pt x="126238" y="302387"/>
                  </a:cubicBezTo>
                  <a:cubicBezTo>
                    <a:pt x="125984" y="302387"/>
                    <a:pt x="125603" y="302387"/>
                    <a:pt x="125349" y="30238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13633920" y="8494740"/>
            <a:ext cx="64260" cy="367200"/>
            <a:chOff x="0" y="0"/>
            <a:chExt cx="85680" cy="489600"/>
          </a:xfrm>
        </p:grpSpPr>
        <p:sp>
          <p:nvSpPr>
            <p:cNvPr id="83" name="Freeform 83"/>
            <p:cNvSpPr/>
            <p:nvPr/>
          </p:nvSpPr>
          <p:spPr>
            <a:xfrm>
              <a:off x="-381" y="-3048"/>
              <a:ext cx="86995" cy="493014"/>
            </a:xfrm>
            <a:custGeom>
              <a:avLst/>
              <a:gdLst/>
              <a:ahLst/>
              <a:cxnLst/>
              <a:rect l="l" t="t" r="r" b="b"/>
              <a:pathLst>
                <a:path w="86995" h="493014">
                  <a:moveTo>
                    <a:pt x="84709" y="256413"/>
                  </a:moveTo>
                  <a:cubicBezTo>
                    <a:pt x="84709" y="318897"/>
                    <a:pt x="85979" y="381127"/>
                    <a:pt x="84074" y="443611"/>
                  </a:cubicBezTo>
                  <a:cubicBezTo>
                    <a:pt x="83185" y="469011"/>
                    <a:pt x="72771" y="493014"/>
                    <a:pt x="41783" y="492633"/>
                  </a:cubicBezTo>
                  <a:cubicBezTo>
                    <a:pt x="10668" y="492252"/>
                    <a:pt x="1524" y="467487"/>
                    <a:pt x="1270" y="442087"/>
                  </a:cubicBezTo>
                  <a:cubicBezTo>
                    <a:pt x="254" y="313817"/>
                    <a:pt x="0" y="185547"/>
                    <a:pt x="1016" y="57277"/>
                  </a:cubicBezTo>
                  <a:cubicBezTo>
                    <a:pt x="1016" y="32893"/>
                    <a:pt x="8128" y="5842"/>
                    <a:pt x="38481" y="3302"/>
                  </a:cubicBezTo>
                  <a:cubicBezTo>
                    <a:pt x="76581" y="0"/>
                    <a:pt x="83947" y="30988"/>
                    <a:pt x="84963" y="59055"/>
                  </a:cubicBezTo>
                  <a:cubicBezTo>
                    <a:pt x="86995" y="124841"/>
                    <a:pt x="85598" y="190627"/>
                    <a:pt x="85598" y="256667"/>
                  </a:cubicBezTo>
                  <a:lnTo>
                    <a:pt x="84963" y="256667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3728420" y="8494740"/>
            <a:ext cx="62640" cy="367740"/>
            <a:chOff x="0" y="0"/>
            <a:chExt cx="83520" cy="490320"/>
          </a:xfrm>
        </p:grpSpPr>
        <p:sp>
          <p:nvSpPr>
            <p:cNvPr id="85" name="Freeform 85"/>
            <p:cNvSpPr/>
            <p:nvPr/>
          </p:nvSpPr>
          <p:spPr>
            <a:xfrm>
              <a:off x="-381" y="-381"/>
              <a:ext cx="84709" cy="494157"/>
            </a:xfrm>
            <a:custGeom>
              <a:avLst/>
              <a:gdLst/>
              <a:ahLst/>
              <a:cxnLst/>
              <a:rect l="l" t="t" r="r" b="b"/>
              <a:pathLst>
                <a:path w="84709" h="494157">
                  <a:moveTo>
                    <a:pt x="82677" y="248793"/>
                  </a:moveTo>
                  <a:cubicBezTo>
                    <a:pt x="82677" y="314579"/>
                    <a:pt x="84201" y="380492"/>
                    <a:pt x="81788" y="446024"/>
                  </a:cubicBezTo>
                  <a:cubicBezTo>
                    <a:pt x="80899" y="471551"/>
                    <a:pt x="66675" y="494157"/>
                    <a:pt x="35814" y="490220"/>
                  </a:cubicBezTo>
                  <a:cubicBezTo>
                    <a:pt x="11811" y="487045"/>
                    <a:pt x="1143" y="466979"/>
                    <a:pt x="1143" y="445008"/>
                  </a:cubicBezTo>
                  <a:cubicBezTo>
                    <a:pt x="254" y="313309"/>
                    <a:pt x="0" y="181737"/>
                    <a:pt x="1143" y="50038"/>
                  </a:cubicBezTo>
                  <a:cubicBezTo>
                    <a:pt x="1143" y="25146"/>
                    <a:pt x="10668" y="0"/>
                    <a:pt x="42291" y="381"/>
                  </a:cubicBezTo>
                  <a:cubicBezTo>
                    <a:pt x="73660" y="762"/>
                    <a:pt x="82296" y="26797"/>
                    <a:pt x="82804" y="51054"/>
                  </a:cubicBezTo>
                  <a:cubicBezTo>
                    <a:pt x="84709" y="116840"/>
                    <a:pt x="83439" y="182753"/>
                    <a:pt x="83439" y="248539"/>
                  </a:cubicBezTo>
                  <a:cubicBezTo>
                    <a:pt x="83185" y="248539"/>
                    <a:pt x="83058" y="248539"/>
                    <a:pt x="82550" y="248539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3820760" y="8495280"/>
            <a:ext cx="62640" cy="365580"/>
            <a:chOff x="0" y="0"/>
            <a:chExt cx="83520" cy="487440"/>
          </a:xfrm>
        </p:grpSpPr>
        <p:sp>
          <p:nvSpPr>
            <p:cNvPr id="87" name="Freeform 87"/>
            <p:cNvSpPr/>
            <p:nvPr/>
          </p:nvSpPr>
          <p:spPr>
            <a:xfrm>
              <a:off x="-508" y="-381"/>
              <a:ext cx="84455" cy="488950"/>
            </a:xfrm>
            <a:custGeom>
              <a:avLst/>
              <a:gdLst/>
              <a:ahLst/>
              <a:cxnLst/>
              <a:rect l="l" t="t" r="r" b="b"/>
              <a:pathLst>
                <a:path w="84455" h="488950">
                  <a:moveTo>
                    <a:pt x="1016" y="237109"/>
                  </a:moveTo>
                  <a:cubicBezTo>
                    <a:pt x="1016" y="177800"/>
                    <a:pt x="0" y="118618"/>
                    <a:pt x="1397" y="59436"/>
                  </a:cubicBezTo>
                  <a:cubicBezTo>
                    <a:pt x="2032" y="31369"/>
                    <a:pt x="5334" y="0"/>
                    <a:pt x="44069" y="381"/>
                  </a:cubicBezTo>
                  <a:cubicBezTo>
                    <a:pt x="75565" y="762"/>
                    <a:pt x="83439" y="28448"/>
                    <a:pt x="83439" y="52324"/>
                  </a:cubicBezTo>
                  <a:cubicBezTo>
                    <a:pt x="84455" y="181102"/>
                    <a:pt x="84074" y="310007"/>
                    <a:pt x="81788" y="438531"/>
                  </a:cubicBezTo>
                  <a:cubicBezTo>
                    <a:pt x="81407" y="462661"/>
                    <a:pt x="71374" y="488950"/>
                    <a:pt x="39370" y="487807"/>
                  </a:cubicBezTo>
                  <a:cubicBezTo>
                    <a:pt x="7239" y="486537"/>
                    <a:pt x="1778" y="460375"/>
                    <a:pt x="1143" y="435356"/>
                  </a:cubicBezTo>
                  <a:cubicBezTo>
                    <a:pt x="0" y="369189"/>
                    <a:pt x="762" y="303022"/>
                    <a:pt x="762" y="23685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2830400" y="7355880"/>
            <a:ext cx="572940" cy="574560"/>
            <a:chOff x="0" y="0"/>
            <a:chExt cx="763920" cy="766080"/>
          </a:xfrm>
        </p:grpSpPr>
        <p:sp>
          <p:nvSpPr>
            <p:cNvPr id="89" name="Freeform 89"/>
            <p:cNvSpPr/>
            <p:nvPr/>
          </p:nvSpPr>
          <p:spPr>
            <a:xfrm>
              <a:off x="-1651" y="-1143"/>
              <a:ext cx="765683" cy="797560"/>
            </a:xfrm>
            <a:custGeom>
              <a:avLst/>
              <a:gdLst/>
              <a:ahLst/>
              <a:cxnLst/>
              <a:rect l="l" t="t" r="r" b="b"/>
              <a:pathLst>
                <a:path w="765683" h="797560">
                  <a:moveTo>
                    <a:pt x="381889" y="766191"/>
                  </a:moveTo>
                  <a:cubicBezTo>
                    <a:pt x="263906" y="760476"/>
                    <a:pt x="135763" y="797560"/>
                    <a:pt x="48387" y="673608"/>
                  </a:cubicBezTo>
                  <a:cubicBezTo>
                    <a:pt x="23495" y="638175"/>
                    <a:pt x="1651" y="606298"/>
                    <a:pt x="2159" y="561721"/>
                  </a:cubicBezTo>
                  <a:cubicBezTo>
                    <a:pt x="3175" y="446913"/>
                    <a:pt x="0" y="331851"/>
                    <a:pt x="2921" y="217297"/>
                  </a:cubicBezTo>
                  <a:cubicBezTo>
                    <a:pt x="5461" y="110998"/>
                    <a:pt x="111887" y="5715"/>
                    <a:pt x="218059" y="2794"/>
                  </a:cubicBezTo>
                  <a:cubicBezTo>
                    <a:pt x="315468" y="0"/>
                    <a:pt x="413004" y="1524"/>
                    <a:pt x="510413" y="2159"/>
                  </a:cubicBezTo>
                  <a:cubicBezTo>
                    <a:pt x="671322" y="3175"/>
                    <a:pt x="764540" y="98425"/>
                    <a:pt x="765302" y="262255"/>
                  </a:cubicBezTo>
                  <a:cubicBezTo>
                    <a:pt x="765683" y="335407"/>
                    <a:pt x="765556" y="408432"/>
                    <a:pt x="765302" y="481457"/>
                  </a:cubicBezTo>
                  <a:cubicBezTo>
                    <a:pt x="765302" y="686308"/>
                    <a:pt x="687197" y="765810"/>
                    <a:pt x="486029" y="766191"/>
                  </a:cubicBezTo>
                  <a:cubicBezTo>
                    <a:pt x="451231" y="766191"/>
                    <a:pt x="416433" y="766191"/>
                    <a:pt x="381635" y="766191"/>
                  </a:cubicBezTo>
                  <a:close/>
                  <a:moveTo>
                    <a:pt x="484759" y="386715"/>
                  </a:moveTo>
                  <a:cubicBezTo>
                    <a:pt x="495173" y="311912"/>
                    <a:pt x="465709" y="279654"/>
                    <a:pt x="386969" y="279908"/>
                  </a:cubicBezTo>
                  <a:cubicBezTo>
                    <a:pt x="314071" y="280289"/>
                    <a:pt x="278384" y="299847"/>
                    <a:pt x="279654" y="380111"/>
                  </a:cubicBezTo>
                  <a:cubicBezTo>
                    <a:pt x="280670" y="452628"/>
                    <a:pt x="300609" y="489458"/>
                    <a:pt x="380238" y="488188"/>
                  </a:cubicBezTo>
                  <a:cubicBezTo>
                    <a:pt x="452247" y="487172"/>
                    <a:pt x="495935" y="468122"/>
                    <a:pt x="484759" y="386842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5172380" y="1794420"/>
            <a:ext cx="730080" cy="361800"/>
            <a:chOff x="0" y="0"/>
            <a:chExt cx="973440" cy="482400"/>
          </a:xfrm>
        </p:grpSpPr>
        <p:sp>
          <p:nvSpPr>
            <p:cNvPr id="91" name="Freeform 91"/>
            <p:cNvSpPr/>
            <p:nvPr/>
          </p:nvSpPr>
          <p:spPr>
            <a:xfrm>
              <a:off x="-1016" y="-1270"/>
              <a:ext cx="976630" cy="483743"/>
            </a:xfrm>
            <a:custGeom>
              <a:avLst/>
              <a:gdLst/>
              <a:ahLst/>
              <a:cxnLst/>
              <a:rect l="l" t="t" r="r" b="b"/>
              <a:pathLst>
                <a:path w="976630" h="483743">
                  <a:moveTo>
                    <a:pt x="489204" y="1905"/>
                  </a:moveTo>
                  <a:cubicBezTo>
                    <a:pt x="617982" y="1905"/>
                    <a:pt x="746887" y="3429"/>
                    <a:pt x="875792" y="1270"/>
                  </a:cubicBezTo>
                  <a:cubicBezTo>
                    <a:pt x="947039" y="0"/>
                    <a:pt x="976630" y="30226"/>
                    <a:pt x="974344" y="101346"/>
                  </a:cubicBezTo>
                  <a:cubicBezTo>
                    <a:pt x="971169" y="198755"/>
                    <a:pt x="972058" y="296291"/>
                    <a:pt x="973963" y="393700"/>
                  </a:cubicBezTo>
                  <a:cubicBezTo>
                    <a:pt x="975233" y="454914"/>
                    <a:pt x="948817" y="483743"/>
                    <a:pt x="887603" y="483616"/>
                  </a:cubicBezTo>
                  <a:cubicBezTo>
                    <a:pt x="619379" y="483235"/>
                    <a:pt x="351028" y="483235"/>
                    <a:pt x="82804" y="483362"/>
                  </a:cubicBezTo>
                  <a:cubicBezTo>
                    <a:pt x="27051" y="483362"/>
                    <a:pt x="254" y="457327"/>
                    <a:pt x="1016" y="400177"/>
                  </a:cubicBezTo>
                  <a:cubicBezTo>
                    <a:pt x="2286" y="295656"/>
                    <a:pt x="2667" y="191389"/>
                    <a:pt x="1016" y="86868"/>
                  </a:cubicBezTo>
                  <a:cubicBezTo>
                    <a:pt x="0" y="22479"/>
                    <a:pt x="34163" y="1524"/>
                    <a:pt x="92202" y="1778"/>
                  </a:cubicBezTo>
                  <a:cubicBezTo>
                    <a:pt x="224663" y="2413"/>
                    <a:pt x="356870" y="1778"/>
                    <a:pt x="489331" y="177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6542900" y="2171880"/>
            <a:ext cx="486000" cy="483300"/>
            <a:chOff x="0" y="0"/>
            <a:chExt cx="648000" cy="644400"/>
          </a:xfrm>
        </p:grpSpPr>
        <p:sp>
          <p:nvSpPr>
            <p:cNvPr id="93" name="Freeform 93"/>
            <p:cNvSpPr/>
            <p:nvPr/>
          </p:nvSpPr>
          <p:spPr>
            <a:xfrm>
              <a:off x="-889" y="-889"/>
              <a:ext cx="649478" cy="650621"/>
            </a:xfrm>
            <a:custGeom>
              <a:avLst/>
              <a:gdLst/>
              <a:ahLst/>
              <a:cxnLst/>
              <a:rect l="l" t="t" r="r" b="b"/>
              <a:pathLst>
                <a:path w="649478" h="650621">
                  <a:moveTo>
                    <a:pt x="316484" y="638302"/>
                  </a:moveTo>
                  <a:cubicBezTo>
                    <a:pt x="243332" y="638302"/>
                    <a:pt x="170053" y="635000"/>
                    <a:pt x="97282" y="639318"/>
                  </a:cubicBezTo>
                  <a:cubicBezTo>
                    <a:pt x="31496" y="643255"/>
                    <a:pt x="0" y="621538"/>
                    <a:pt x="889" y="552323"/>
                  </a:cubicBezTo>
                  <a:cubicBezTo>
                    <a:pt x="2794" y="402717"/>
                    <a:pt x="2159" y="252857"/>
                    <a:pt x="889" y="103251"/>
                  </a:cubicBezTo>
                  <a:cubicBezTo>
                    <a:pt x="254" y="34925"/>
                    <a:pt x="28194" y="127"/>
                    <a:pt x="100076" y="889"/>
                  </a:cubicBezTo>
                  <a:cubicBezTo>
                    <a:pt x="249682" y="2794"/>
                    <a:pt x="399542" y="2794"/>
                    <a:pt x="549148" y="889"/>
                  </a:cubicBezTo>
                  <a:cubicBezTo>
                    <a:pt x="620649" y="0"/>
                    <a:pt x="649478" y="33782"/>
                    <a:pt x="648843" y="102489"/>
                  </a:cubicBezTo>
                  <a:cubicBezTo>
                    <a:pt x="647827" y="252095"/>
                    <a:pt x="647827" y="402082"/>
                    <a:pt x="648843" y="551688"/>
                  </a:cubicBezTo>
                  <a:cubicBezTo>
                    <a:pt x="649224" y="622935"/>
                    <a:pt x="619252" y="650621"/>
                    <a:pt x="545973" y="644398"/>
                  </a:cubicBezTo>
                  <a:cubicBezTo>
                    <a:pt x="469900" y="637921"/>
                    <a:pt x="392938" y="642874"/>
                    <a:pt x="316484" y="642874"/>
                  </a:cubicBezTo>
                  <a:cubicBezTo>
                    <a:pt x="316484" y="641350"/>
                    <a:pt x="316484" y="639953"/>
                    <a:pt x="316484" y="638429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5547680" y="2171340"/>
            <a:ext cx="463860" cy="479520"/>
            <a:chOff x="0" y="0"/>
            <a:chExt cx="618480" cy="639360"/>
          </a:xfrm>
        </p:grpSpPr>
        <p:sp>
          <p:nvSpPr>
            <p:cNvPr id="95" name="Freeform 95"/>
            <p:cNvSpPr/>
            <p:nvPr/>
          </p:nvSpPr>
          <p:spPr>
            <a:xfrm>
              <a:off x="-2667" y="-1524"/>
              <a:ext cx="622681" cy="643128"/>
            </a:xfrm>
            <a:custGeom>
              <a:avLst/>
              <a:gdLst/>
              <a:ahLst/>
              <a:cxnLst/>
              <a:rect l="l" t="t" r="r" b="b"/>
              <a:pathLst>
                <a:path w="622681" h="643128">
                  <a:moveTo>
                    <a:pt x="3810" y="328549"/>
                  </a:moveTo>
                  <a:cubicBezTo>
                    <a:pt x="3810" y="269240"/>
                    <a:pt x="3556" y="210185"/>
                    <a:pt x="3810" y="150876"/>
                  </a:cubicBezTo>
                  <a:cubicBezTo>
                    <a:pt x="4191" y="4318"/>
                    <a:pt x="5461" y="2921"/>
                    <a:pt x="147066" y="2286"/>
                  </a:cubicBezTo>
                  <a:cubicBezTo>
                    <a:pt x="269113" y="1651"/>
                    <a:pt x="391033" y="4064"/>
                    <a:pt x="512699" y="1651"/>
                  </a:cubicBezTo>
                  <a:cubicBezTo>
                    <a:pt x="585597" y="0"/>
                    <a:pt x="622681" y="24130"/>
                    <a:pt x="621030" y="103251"/>
                  </a:cubicBezTo>
                  <a:cubicBezTo>
                    <a:pt x="617728" y="249555"/>
                    <a:pt x="618490" y="395859"/>
                    <a:pt x="620649" y="542290"/>
                  </a:cubicBezTo>
                  <a:cubicBezTo>
                    <a:pt x="621665" y="613918"/>
                    <a:pt x="590677" y="641350"/>
                    <a:pt x="519811" y="639953"/>
                  </a:cubicBezTo>
                  <a:cubicBezTo>
                    <a:pt x="377063" y="637286"/>
                    <a:pt x="233934" y="636143"/>
                    <a:pt x="91313" y="640842"/>
                  </a:cubicBezTo>
                  <a:cubicBezTo>
                    <a:pt x="20066" y="643128"/>
                    <a:pt x="0" y="613156"/>
                    <a:pt x="2921" y="548259"/>
                  </a:cubicBezTo>
                  <a:cubicBezTo>
                    <a:pt x="6223" y="475361"/>
                    <a:pt x="3810" y="401955"/>
                    <a:pt x="3556" y="32880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5911100" y="2411100"/>
            <a:ext cx="621540" cy="500580"/>
            <a:chOff x="0" y="0"/>
            <a:chExt cx="828720" cy="667440"/>
          </a:xfrm>
        </p:grpSpPr>
        <p:sp>
          <p:nvSpPr>
            <p:cNvPr id="97" name="Freeform 97"/>
            <p:cNvSpPr/>
            <p:nvPr/>
          </p:nvSpPr>
          <p:spPr>
            <a:xfrm>
              <a:off x="-11176" y="-25273"/>
              <a:ext cx="859282" cy="693166"/>
            </a:xfrm>
            <a:custGeom>
              <a:avLst/>
              <a:gdLst/>
              <a:ahLst/>
              <a:cxnLst/>
              <a:rect l="l" t="t" r="r" b="b"/>
              <a:pathLst>
                <a:path w="859282" h="693166">
                  <a:moveTo>
                    <a:pt x="781812" y="370713"/>
                  </a:moveTo>
                  <a:cubicBezTo>
                    <a:pt x="723138" y="334010"/>
                    <a:pt x="687959" y="348234"/>
                    <a:pt x="655066" y="343027"/>
                  </a:cubicBezTo>
                  <a:cubicBezTo>
                    <a:pt x="610235" y="335915"/>
                    <a:pt x="543814" y="366268"/>
                    <a:pt x="528066" y="303149"/>
                  </a:cubicBezTo>
                  <a:cubicBezTo>
                    <a:pt x="508127" y="223266"/>
                    <a:pt x="483616" y="120396"/>
                    <a:pt x="540639" y="62103"/>
                  </a:cubicBezTo>
                  <a:cubicBezTo>
                    <a:pt x="601472" y="0"/>
                    <a:pt x="707009" y="32893"/>
                    <a:pt x="790956" y="43307"/>
                  </a:cubicBezTo>
                  <a:cubicBezTo>
                    <a:pt x="859282" y="51943"/>
                    <a:pt x="835787" y="120523"/>
                    <a:pt x="836676" y="164973"/>
                  </a:cubicBezTo>
                  <a:cubicBezTo>
                    <a:pt x="839597" y="307467"/>
                    <a:pt x="835406" y="450088"/>
                    <a:pt x="838581" y="592328"/>
                  </a:cubicBezTo>
                  <a:cubicBezTo>
                    <a:pt x="840232" y="664210"/>
                    <a:pt x="811149" y="693166"/>
                    <a:pt x="740283" y="692785"/>
                  </a:cubicBezTo>
                  <a:cubicBezTo>
                    <a:pt x="530987" y="691134"/>
                    <a:pt x="321691" y="691261"/>
                    <a:pt x="112649" y="692531"/>
                  </a:cubicBezTo>
                  <a:cubicBezTo>
                    <a:pt x="46228" y="692912"/>
                    <a:pt x="21971" y="661289"/>
                    <a:pt x="16891" y="597408"/>
                  </a:cubicBezTo>
                  <a:cubicBezTo>
                    <a:pt x="0" y="381000"/>
                    <a:pt x="7874" y="370586"/>
                    <a:pt x="219075" y="370586"/>
                  </a:cubicBezTo>
                  <a:cubicBezTo>
                    <a:pt x="397510" y="370586"/>
                    <a:pt x="576199" y="370586"/>
                    <a:pt x="781939" y="37058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5175080" y="1666980"/>
            <a:ext cx="1847340" cy="99360"/>
            <a:chOff x="0" y="0"/>
            <a:chExt cx="2463120" cy="132480"/>
          </a:xfrm>
        </p:grpSpPr>
        <p:sp>
          <p:nvSpPr>
            <p:cNvPr id="99" name="Freeform 99"/>
            <p:cNvSpPr/>
            <p:nvPr/>
          </p:nvSpPr>
          <p:spPr>
            <a:xfrm>
              <a:off x="-1270" y="-24765"/>
              <a:ext cx="2467229" cy="182372"/>
            </a:xfrm>
            <a:custGeom>
              <a:avLst/>
              <a:gdLst/>
              <a:ahLst/>
              <a:cxnLst/>
              <a:rect l="l" t="t" r="r" b="b"/>
              <a:pathLst>
                <a:path w="2467229" h="182372">
                  <a:moveTo>
                    <a:pt x="1239139" y="154559"/>
                  </a:moveTo>
                  <a:cubicBezTo>
                    <a:pt x="883285" y="154559"/>
                    <a:pt x="527177" y="154559"/>
                    <a:pt x="171323" y="154559"/>
                  </a:cubicBezTo>
                  <a:cubicBezTo>
                    <a:pt x="139827" y="154559"/>
                    <a:pt x="108458" y="154559"/>
                    <a:pt x="77216" y="153289"/>
                  </a:cubicBezTo>
                  <a:cubicBezTo>
                    <a:pt x="35433" y="151638"/>
                    <a:pt x="0" y="141351"/>
                    <a:pt x="1270" y="88646"/>
                  </a:cubicBezTo>
                  <a:cubicBezTo>
                    <a:pt x="2540" y="42037"/>
                    <a:pt x="35052" y="32385"/>
                    <a:pt x="72390" y="29845"/>
                  </a:cubicBezTo>
                  <a:cubicBezTo>
                    <a:pt x="96647" y="28194"/>
                    <a:pt x="121158" y="28194"/>
                    <a:pt x="145542" y="28194"/>
                  </a:cubicBezTo>
                  <a:cubicBezTo>
                    <a:pt x="871220" y="28194"/>
                    <a:pt x="1597279" y="27559"/>
                    <a:pt x="2323084" y="29464"/>
                  </a:cubicBezTo>
                  <a:cubicBezTo>
                    <a:pt x="2375662" y="29464"/>
                    <a:pt x="2461387" y="0"/>
                    <a:pt x="2464308" y="89281"/>
                  </a:cubicBezTo>
                  <a:cubicBezTo>
                    <a:pt x="2467229" y="182372"/>
                    <a:pt x="2379853" y="152654"/>
                    <a:pt x="2327910" y="153035"/>
                  </a:cubicBezTo>
                  <a:cubicBezTo>
                    <a:pt x="2024380" y="155956"/>
                    <a:pt x="1720723" y="154559"/>
                    <a:pt x="1417066" y="154559"/>
                  </a:cubicBezTo>
                  <a:cubicBezTo>
                    <a:pt x="1357757" y="154559"/>
                    <a:pt x="1298448" y="154559"/>
                    <a:pt x="1239139" y="154559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5915420" y="1794420"/>
            <a:ext cx="362880" cy="362880"/>
            <a:chOff x="0" y="0"/>
            <a:chExt cx="483840" cy="483840"/>
          </a:xfrm>
        </p:grpSpPr>
        <p:sp>
          <p:nvSpPr>
            <p:cNvPr id="101" name="Freeform 101"/>
            <p:cNvSpPr/>
            <p:nvPr/>
          </p:nvSpPr>
          <p:spPr>
            <a:xfrm>
              <a:off x="-24003" y="-27559"/>
              <a:ext cx="542671" cy="541528"/>
            </a:xfrm>
            <a:custGeom>
              <a:avLst/>
              <a:gdLst/>
              <a:ahLst/>
              <a:cxnLst/>
              <a:rect l="l" t="t" r="r" b="b"/>
              <a:pathLst>
                <a:path w="542671" h="541528">
                  <a:moveTo>
                    <a:pt x="507746" y="274193"/>
                  </a:moveTo>
                  <a:cubicBezTo>
                    <a:pt x="504825" y="533400"/>
                    <a:pt x="539623" y="510921"/>
                    <a:pt x="275590" y="510540"/>
                  </a:cubicBezTo>
                  <a:cubicBezTo>
                    <a:pt x="0" y="510159"/>
                    <a:pt x="25146" y="541528"/>
                    <a:pt x="24257" y="259207"/>
                  </a:cubicBezTo>
                  <a:cubicBezTo>
                    <a:pt x="23495" y="635"/>
                    <a:pt x="12192" y="29718"/>
                    <a:pt x="254127" y="27686"/>
                  </a:cubicBezTo>
                  <a:cubicBezTo>
                    <a:pt x="257683" y="27686"/>
                    <a:pt x="260985" y="27686"/>
                    <a:pt x="264541" y="27686"/>
                  </a:cubicBezTo>
                  <a:cubicBezTo>
                    <a:pt x="542671" y="29972"/>
                    <a:pt x="504190" y="0"/>
                    <a:pt x="507492" y="27419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6666560" y="1794420"/>
            <a:ext cx="363420" cy="362880"/>
            <a:chOff x="0" y="0"/>
            <a:chExt cx="484560" cy="483840"/>
          </a:xfrm>
        </p:grpSpPr>
        <p:sp>
          <p:nvSpPr>
            <p:cNvPr id="103" name="Freeform 103"/>
            <p:cNvSpPr/>
            <p:nvPr/>
          </p:nvSpPr>
          <p:spPr>
            <a:xfrm>
              <a:off x="-32258" y="-28575"/>
              <a:ext cx="536194" cy="540258"/>
            </a:xfrm>
            <a:custGeom>
              <a:avLst/>
              <a:gdLst/>
              <a:ahLst/>
              <a:cxnLst/>
              <a:rect l="l" t="t" r="r" b="b"/>
              <a:pathLst>
                <a:path w="536194" h="540258">
                  <a:moveTo>
                    <a:pt x="273685" y="512191"/>
                  </a:moveTo>
                  <a:cubicBezTo>
                    <a:pt x="0" y="510413"/>
                    <a:pt x="33528" y="537083"/>
                    <a:pt x="33528" y="273685"/>
                  </a:cubicBezTo>
                  <a:cubicBezTo>
                    <a:pt x="33528" y="0"/>
                    <a:pt x="889" y="29718"/>
                    <a:pt x="278257" y="29464"/>
                  </a:cubicBezTo>
                  <a:cubicBezTo>
                    <a:pt x="530479" y="29464"/>
                    <a:pt x="516890" y="762"/>
                    <a:pt x="516636" y="262763"/>
                  </a:cubicBezTo>
                  <a:cubicBezTo>
                    <a:pt x="516636" y="266319"/>
                    <a:pt x="516636" y="269621"/>
                    <a:pt x="516636" y="273304"/>
                  </a:cubicBezTo>
                  <a:cubicBezTo>
                    <a:pt x="515747" y="540258"/>
                    <a:pt x="536194" y="510540"/>
                    <a:pt x="273685" y="512191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6291260" y="1794420"/>
            <a:ext cx="363420" cy="362880"/>
            <a:chOff x="0" y="0"/>
            <a:chExt cx="484560" cy="483840"/>
          </a:xfrm>
        </p:grpSpPr>
        <p:sp>
          <p:nvSpPr>
            <p:cNvPr id="105" name="Freeform 105"/>
            <p:cNvSpPr/>
            <p:nvPr/>
          </p:nvSpPr>
          <p:spPr>
            <a:xfrm>
              <a:off x="-27178" y="-30226"/>
              <a:ext cx="543941" cy="541401"/>
            </a:xfrm>
            <a:custGeom>
              <a:avLst/>
              <a:gdLst/>
              <a:ahLst/>
              <a:cxnLst/>
              <a:rect l="l" t="t" r="r" b="b"/>
              <a:pathLst>
                <a:path w="543941" h="541401">
                  <a:moveTo>
                    <a:pt x="266954" y="30353"/>
                  </a:moveTo>
                  <a:cubicBezTo>
                    <a:pt x="543941" y="33147"/>
                    <a:pt x="510032" y="889"/>
                    <a:pt x="510794" y="276098"/>
                  </a:cubicBezTo>
                  <a:cubicBezTo>
                    <a:pt x="511429" y="532638"/>
                    <a:pt x="536194" y="514223"/>
                    <a:pt x="277114" y="513588"/>
                  </a:cubicBezTo>
                  <a:cubicBezTo>
                    <a:pt x="0" y="512953"/>
                    <a:pt x="28194" y="541401"/>
                    <a:pt x="27813" y="260096"/>
                  </a:cubicBezTo>
                  <a:cubicBezTo>
                    <a:pt x="27432" y="0"/>
                    <a:pt x="4826" y="32893"/>
                    <a:pt x="267081" y="3035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5171300" y="2549340"/>
            <a:ext cx="354780" cy="362880"/>
            <a:chOff x="0" y="0"/>
            <a:chExt cx="473040" cy="483840"/>
          </a:xfrm>
        </p:grpSpPr>
        <p:sp>
          <p:nvSpPr>
            <p:cNvPr id="107" name="Freeform 107"/>
            <p:cNvSpPr/>
            <p:nvPr/>
          </p:nvSpPr>
          <p:spPr>
            <a:xfrm>
              <a:off x="-38989" y="-23368"/>
              <a:ext cx="550799" cy="528955"/>
            </a:xfrm>
            <a:custGeom>
              <a:avLst/>
              <a:gdLst/>
              <a:ahLst/>
              <a:cxnLst/>
              <a:rect l="l" t="t" r="r" b="b"/>
              <a:pathLst>
                <a:path w="550799" h="528955">
                  <a:moveTo>
                    <a:pt x="511810" y="270637"/>
                  </a:moveTo>
                  <a:cubicBezTo>
                    <a:pt x="508635" y="527304"/>
                    <a:pt x="546608" y="506984"/>
                    <a:pt x="278130" y="506730"/>
                  </a:cubicBezTo>
                  <a:cubicBezTo>
                    <a:pt x="0" y="506349"/>
                    <a:pt x="41402" y="528955"/>
                    <a:pt x="40894" y="265049"/>
                  </a:cubicBezTo>
                  <a:cubicBezTo>
                    <a:pt x="40767" y="0"/>
                    <a:pt x="2794" y="24003"/>
                    <a:pt x="278638" y="23876"/>
                  </a:cubicBezTo>
                  <a:cubicBezTo>
                    <a:pt x="550799" y="23622"/>
                    <a:pt x="507619" y="2921"/>
                    <a:pt x="511556" y="270891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5171300" y="2171880"/>
            <a:ext cx="354780" cy="362880"/>
            <a:chOff x="0" y="0"/>
            <a:chExt cx="473040" cy="483840"/>
          </a:xfrm>
        </p:grpSpPr>
        <p:sp>
          <p:nvSpPr>
            <p:cNvPr id="109" name="Freeform 109"/>
            <p:cNvSpPr/>
            <p:nvPr/>
          </p:nvSpPr>
          <p:spPr>
            <a:xfrm>
              <a:off x="-39116" y="-28321"/>
              <a:ext cx="551307" cy="535813"/>
            </a:xfrm>
            <a:custGeom>
              <a:avLst/>
              <a:gdLst/>
              <a:ahLst/>
              <a:cxnLst/>
              <a:rect l="l" t="t" r="r" b="b"/>
              <a:pathLst>
                <a:path w="551307" h="535813">
                  <a:moveTo>
                    <a:pt x="511937" y="264668"/>
                  </a:moveTo>
                  <a:cubicBezTo>
                    <a:pt x="507746" y="535813"/>
                    <a:pt x="551307" y="511429"/>
                    <a:pt x="268351" y="511683"/>
                  </a:cubicBezTo>
                  <a:cubicBezTo>
                    <a:pt x="7112" y="511683"/>
                    <a:pt x="40259" y="532384"/>
                    <a:pt x="40894" y="281051"/>
                  </a:cubicBezTo>
                  <a:cubicBezTo>
                    <a:pt x="41529" y="0"/>
                    <a:pt x="0" y="29845"/>
                    <a:pt x="288671" y="28829"/>
                  </a:cubicBezTo>
                  <a:cubicBezTo>
                    <a:pt x="548767" y="27940"/>
                    <a:pt x="508127" y="13081"/>
                    <a:pt x="511683" y="26466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16019100" y="2170260"/>
            <a:ext cx="517320" cy="238140"/>
            <a:chOff x="0" y="0"/>
            <a:chExt cx="689760" cy="317520"/>
          </a:xfrm>
        </p:grpSpPr>
        <p:sp>
          <p:nvSpPr>
            <p:cNvPr id="111" name="Freeform 111"/>
            <p:cNvSpPr/>
            <p:nvPr/>
          </p:nvSpPr>
          <p:spPr>
            <a:xfrm>
              <a:off x="-10795" y="-20193"/>
              <a:ext cx="706755" cy="337820"/>
            </a:xfrm>
            <a:custGeom>
              <a:avLst/>
              <a:gdLst/>
              <a:ahLst/>
              <a:cxnLst/>
              <a:rect l="l" t="t" r="r" b="b"/>
              <a:pathLst>
                <a:path w="706755" h="337820">
                  <a:moveTo>
                    <a:pt x="358013" y="22098"/>
                  </a:moveTo>
                  <a:cubicBezTo>
                    <a:pt x="420751" y="22098"/>
                    <a:pt x="483616" y="19558"/>
                    <a:pt x="546100" y="23114"/>
                  </a:cubicBezTo>
                  <a:cubicBezTo>
                    <a:pt x="595376" y="25781"/>
                    <a:pt x="666623" y="0"/>
                    <a:pt x="684276" y="62738"/>
                  </a:cubicBezTo>
                  <a:cubicBezTo>
                    <a:pt x="706501" y="141732"/>
                    <a:pt x="706755" y="228600"/>
                    <a:pt x="680466" y="309499"/>
                  </a:cubicBezTo>
                  <a:cubicBezTo>
                    <a:pt x="671195" y="337820"/>
                    <a:pt x="634111" y="336931"/>
                    <a:pt x="606425" y="336931"/>
                  </a:cubicBezTo>
                  <a:cubicBezTo>
                    <a:pt x="442722" y="337566"/>
                    <a:pt x="279019" y="336931"/>
                    <a:pt x="115189" y="337566"/>
                  </a:cubicBezTo>
                  <a:cubicBezTo>
                    <a:pt x="52070" y="337820"/>
                    <a:pt x="21717" y="312420"/>
                    <a:pt x="16383" y="245491"/>
                  </a:cubicBezTo>
                  <a:cubicBezTo>
                    <a:pt x="0" y="30480"/>
                    <a:pt x="5842" y="22098"/>
                    <a:pt x="221996" y="21971"/>
                  </a:cubicBezTo>
                  <a:cubicBezTo>
                    <a:pt x="267335" y="21971"/>
                    <a:pt x="312547" y="21971"/>
                    <a:pt x="357886" y="21971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5548220" y="2669220"/>
            <a:ext cx="360720" cy="241920"/>
            <a:chOff x="0" y="0"/>
            <a:chExt cx="480960" cy="322560"/>
          </a:xfrm>
        </p:grpSpPr>
        <p:sp>
          <p:nvSpPr>
            <p:cNvPr id="113" name="Freeform 113"/>
            <p:cNvSpPr/>
            <p:nvPr/>
          </p:nvSpPr>
          <p:spPr>
            <a:xfrm>
              <a:off x="-14224" y="-52070"/>
              <a:ext cx="510032" cy="374650"/>
            </a:xfrm>
            <a:custGeom>
              <a:avLst/>
              <a:gdLst/>
              <a:ahLst/>
              <a:cxnLst/>
              <a:rect l="l" t="t" r="r" b="b"/>
              <a:pathLst>
                <a:path w="510032" h="374650">
                  <a:moveTo>
                    <a:pt x="247396" y="53213"/>
                  </a:moveTo>
                  <a:cubicBezTo>
                    <a:pt x="254254" y="53213"/>
                    <a:pt x="261493" y="53213"/>
                    <a:pt x="268351" y="53213"/>
                  </a:cubicBezTo>
                  <a:cubicBezTo>
                    <a:pt x="499999" y="53213"/>
                    <a:pt x="510032" y="65532"/>
                    <a:pt x="486537" y="295148"/>
                  </a:cubicBezTo>
                  <a:cubicBezTo>
                    <a:pt x="481330" y="345694"/>
                    <a:pt x="462280" y="373761"/>
                    <a:pt x="410464" y="374015"/>
                  </a:cubicBezTo>
                  <a:cubicBezTo>
                    <a:pt x="305689" y="374650"/>
                    <a:pt x="201041" y="374650"/>
                    <a:pt x="96266" y="374650"/>
                  </a:cubicBezTo>
                  <a:cubicBezTo>
                    <a:pt x="40259" y="374650"/>
                    <a:pt x="15113" y="346964"/>
                    <a:pt x="14986" y="290195"/>
                  </a:cubicBezTo>
                  <a:cubicBezTo>
                    <a:pt x="13208" y="0"/>
                    <a:pt x="0" y="59563"/>
                    <a:pt x="247396" y="5321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6023420" y="2419740"/>
            <a:ext cx="254340" cy="230040"/>
            <a:chOff x="0" y="0"/>
            <a:chExt cx="339120" cy="306720"/>
          </a:xfrm>
        </p:grpSpPr>
        <p:sp>
          <p:nvSpPr>
            <p:cNvPr id="115" name="Freeform 115"/>
            <p:cNvSpPr/>
            <p:nvPr/>
          </p:nvSpPr>
          <p:spPr>
            <a:xfrm>
              <a:off x="-254" y="-381"/>
              <a:ext cx="339598" cy="307340"/>
            </a:xfrm>
            <a:custGeom>
              <a:avLst/>
              <a:gdLst/>
              <a:ahLst/>
              <a:cxnLst/>
              <a:rect l="l" t="t" r="r" b="b"/>
              <a:pathLst>
                <a:path w="339598" h="307340">
                  <a:moveTo>
                    <a:pt x="173482" y="306832"/>
                  </a:moveTo>
                  <a:cubicBezTo>
                    <a:pt x="57658" y="306578"/>
                    <a:pt x="0" y="253492"/>
                    <a:pt x="254" y="147701"/>
                  </a:cubicBezTo>
                  <a:cubicBezTo>
                    <a:pt x="508" y="49022"/>
                    <a:pt x="62230" y="0"/>
                    <a:pt x="185166" y="381"/>
                  </a:cubicBezTo>
                  <a:cubicBezTo>
                    <a:pt x="288290" y="635"/>
                    <a:pt x="339598" y="56388"/>
                    <a:pt x="339344" y="167513"/>
                  </a:cubicBezTo>
                  <a:cubicBezTo>
                    <a:pt x="339090" y="260858"/>
                    <a:pt x="283718" y="307340"/>
                    <a:pt x="173482" y="30708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6542900" y="2670300"/>
            <a:ext cx="238140" cy="241920"/>
            <a:chOff x="0" y="0"/>
            <a:chExt cx="317520" cy="322560"/>
          </a:xfrm>
        </p:grpSpPr>
        <p:sp>
          <p:nvSpPr>
            <p:cNvPr id="117" name="Freeform 117"/>
            <p:cNvSpPr/>
            <p:nvPr/>
          </p:nvSpPr>
          <p:spPr>
            <a:xfrm>
              <a:off x="-381" y="-127"/>
              <a:ext cx="317881" cy="322834"/>
            </a:xfrm>
            <a:custGeom>
              <a:avLst/>
              <a:gdLst/>
              <a:ahLst/>
              <a:cxnLst/>
              <a:rect l="l" t="t" r="r" b="b"/>
              <a:pathLst>
                <a:path w="317881" h="322834">
                  <a:moveTo>
                    <a:pt x="317881" y="161036"/>
                  </a:moveTo>
                  <a:cubicBezTo>
                    <a:pt x="317881" y="268986"/>
                    <a:pt x="264287" y="322834"/>
                    <a:pt x="157099" y="322707"/>
                  </a:cubicBezTo>
                  <a:cubicBezTo>
                    <a:pt x="3810" y="322453"/>
                    <a:pt x="0" y="318516"/>
                    <a:pt x="381" y="154432"/>
                  </a:cubicBezTo>
                  <a:cubicBezTo>
                    <a:pt x="635" y="51435"/>
                    <a:pt x="53086" y="0"/>
                    <a:pt x="157607" y="127"/>
                  </a:cubicBezTo>
                  <a:cubicBezTo>
                    <a:pt x="264414" y="254"/>
                    <a:pt x="317881" y="53848"/>
                    <a:pt x="317881" y="16103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6793460" y="2670300"/>
            <a:ext cx="235980" cy="241380"/>
            <a:chOff x="0" y="0"/>
            <a:chExt cx="314640" cy="321840"/>
          </a:xfrm>
        </p:grpSpPr>
        <p:sp>
          <p:nvSpPr>
            <p:cNvPr id="119" name="Freeform 119"/>
            <p:cNvSpPr/>
            <p:nvPr/>
          </p:nvSpPr>
          <p:spPr>
            <a:xfrm>
              <a:off x="-127" y="0"/>
              <a:ext cx="314833" cy="322199"/>
            </a:xfrm>
            <a:custGeom>
              <a:avLst/>
              <a:gdLst/>
              <a:ahLst/>
              <a:cxnLst/>
              <a:rect l="l" t="t" r="r" b="b"/>
              <a:pathLst>
                <a:path w="314833" h="322199">
                  <a:moveTo>
                    <a:pt x="314579" y="157226"/>
                  </a:moveTo>
                  <a:cubicBezTo>
                    <a:pt x="314579" y="318389"/>
                    <a:pt x="310769" y="322199"/>
                    <a:pt x="154178" y="321818"/>
                  </a:cubicBezTo>
                  <a:cubicBezTo>
                    <a:pt x="5207" y="321437"/>
                    <a:pt x="381" y="316611"/>
                    <a:pt x="127" y="161036"/>
                  </a:cubicBezTo>
                  <a:cubicBezTo>
                    <a:pt x="0" y="53721"/>
                    <a:pt x="53467" y="0"/>
                    <a:pt x="160528" y="0"/>
                  </a:cubicBezTo>
                  <a:cubicBezTo>
                    <a:pt x="263271" y="0"/>
                    <a:pt x="314706" y="52451"/>
                    <a:pt x="314833" y="15722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4939640" y="8399160"/>
            <a:ext cx="888300" cy="887220"/>
            <a:chOff x="0" y="0"/>
            <a:chExt cx="1184400" cy="1182960"/>
          </a:xfrm>
        </p:grpSpPr>
        <p:sp>
          <p:nvSpPr>
            <p:cNvPr id="121" name="Freeform 121"/>
            <p:cNvSpPr/>
            <p:nvPr/>
          </p:nvSpPr>
          <p:spPr>
            <a:xfrm>
              <a:off x="-33782" y="-30988"/>
              <a:ext cx="1248664" cy="1244473"/>
            </a:xfrm>
            <a:custGeom>
              <a:avLst/>
              <a:gdLst/>
              <a:ahLst/>
              <a:cxnLst/>
              <a:rect l="l" t="t" r="r" b="b"/>
              <a:pathLst>
                <a:path w="1248664" h="1244473">
                  <a:moveTo>
                    <a:pt x="64516" y="64516"/>
                  </a:moveTo>
                  <a:cubicBezTo>
                    <a:pt x="77724" y="62992"/>
                    <a:pt x="88392" y="59309"/>
                    <a:pt x="90297" y="61849"/>
                  </a:cubicBezTo>
                  <a:cubicBezTo>
                    <a:pt x="185674" y="197866"/>
                    <a:pt x="282448" y="147955"/>
                    <a:pt x="403352" y="86741"/>
                  </a:cubicBezTo>
                  <a:cubicBezTo>
                    <a:pt x="574929" y="0"/>
                    <a:pt x="760603" y="16637"/>
                    <a:pt x="923417" y="121539"/>
                  </a:cubicBezTo>
                  <a:cubicBezTo>
                    <a:pt x="1002157" y="172212"/>
                    <a:pt x="1055243" y="184658"/>
                    <a:pt x="1113028" y="104394"/>
                  </a:cubicBezTo>
                  <a:cubicBezTo>
                    <a:pt x="1123950" y="89154"/>
                    <a:pt x="1140206" y="70866"/>
                    <a:pt x="1165606" y="84074"/>
                  </a:cubicBezTo>
                  <a:cubicBezTo>
                    <a:pt x="1167511" y="90551"/>
                    <a:pt x="1172718" y="101219"/>
                    <a:pt x="1170686" y="102743"/>
                  </a:cubicBezTo>
                  <a:cubicBezTo>
                    <a:pt x="1053084" y="192405"/>
                    <a:pt x="1103249" y="280416"/>
                    <a:pt x="1156843" y="385826"/>
                  </a:cubicBezTo>
                  <a:cubicBezTo>
                    <a:pt x="1248664" y="566166"/>
                    <a:pt x="1237361" y="755269"/>
                    <a:pt x="1123696" y="923925"/>
                  </a:cubicBezTo>
                  <a:cubicBezTo>
                    <a:pt x="1070864" y="1002284"/>
                    <a:pt x="1073150" y="1050290"/>
                    <a:pt x="1144016" y="1106170"/>
                  </a:cubicBezTo>
                  <a:cubicBezTo>
                    <a:pt x="1165352" y="1122934"/>
                    <a:pt x="1199515" y="1140714"/>
                    <a:pt x="1186815" y="1179322"/>
                  </a:cubicBezTo>
                  <a:cubicBezTo>
                    <a:pt x="1170940" y="1190371"/>
                    <a:pt x="1155192" y="1185799"/>
                    <a:pt x="1148207" y="1174877"/>
                  </a:cubicBezTo>
                  <a:cubicBezTo>
                    <a:pt x="1067308" y="1048893"/>
                    <a:pt x="983488" y="1084834"/>
                    <a:pt x="873760" y="1146810"/>
                  </a:cubicBezTo>
                  <a:cubicBezTo>
                    <a:pt x="701167" y="1244473"/>
                    <a:pt x="513588" y="1232535"/>
                    <a:pt x="343916" y="1131697"/>
                  </a:cubicBezTo>
                  <a:cubicBezTo>
                    <a:pt x="260477" y="1082167"/>
                    <a:pt x="198882" y="1056386"/>
                    <a:pt x="135382" y="1148588"/>
                  </a:cubicBezTo>
                  <a:cubicBezTo>
                    <a:pt x="129921" y="1156335"/>
                    <a:pt x="118618" y="1161415"/>
                    <a:pt x="109220" y="1164463"/>
                  </a:cubicBezTo>
                  <a:cubicBezTo>
                    <a:pt x="104013" y="1166368"/>
                    <a:pt x="96647" y="1161796"/>
                    <a:pt x="90170" y="1159891"/>
                  </a:cubicBezTo>
                  <a:cubicBezTo>
                    <a:pt x="88646" y="1156970"/>
                    <a:pt x="85090" y="1151890"/>
                    <a:pt x="85725" y="1151509"/>
                  </a:cubicBezTo>
                  <a:cubicBezTo>
                    <a:pt x="198882" y="1050798"/>
                    <a:pt x="146050" y="956945"/>
                    <a:pt x="90043" y="846455"/>
                  </a:cubicBezTo>
                  <a:cubicBezTo>
                    <a:pt x="0" y="668655"/>
                    <a:pt x="21336" y="483235"/>
                    <a:pt x="130175" y="318516"/>
                  </a:cubicBezTo>
                  <a:cubicBezTo>
                    <a:pt x="181356" y="241173"/>
                    <a:pt x="182753" y="192532"/>
                    <a:pt x="109855" y="138176"/>
                  </a:cubicBezTo>
                  <a:cubicBezTo>
                    <a:pt x="88900" y="122555"/>
                    <a:pt x="64389" y="104140"/>
                    <a:pt x="64897" y="64135"/>
                  </a:cubicBezTo>
                  <a:close/>
                  <a:moveTo>
                    <a:pt x="624078" y="1155065"/>
                  </a:moveTo>
                  <a:cubicBezTo>
                    <a:pt x="739521" y="1157986"/>
                    <a:pt x="843915" y="1125728"/>
                    <a:pt x="936244" y="1056386"/>
                  </a:cubicBezTo>
                  <a:cubicBezTo>
                    <a:pt x="960374" y="1038352"/>
                    <a:pt x="977138" y="1016635"/>
                    <a:pt x="952373" y="986663"/>
                  </a:cubicBezTo>
                  <a:cubicBezTo>
                    <a:pt x="931418" y="961263"/>
                    <a:pt x="909193" y="971550"/>
                    <a:pt x="887857" y="985774"/>
                  </a:cubicBezTo>
                  <a:cubicBezTo>
                    <a:pt x="716280" y="1101471"/>
                    <a:pt x="543560" y="1100963"/>
                    <a:pt x="369697" y="990600"/>
                  </a:cubicBezTo>
                  <a:cubicBezTo>
                    <a:pt x="344551" y="974725"/>
                    <a:pt x="315849" y="965708"/>
                    <a:pt x="295275" y="994537"/>
                  </a:cubicBezTo>
                  <a:cubicBezTo>
                    <a:pt x="267208" y="1034288"/>
                    <a:pt x="304673" y="1049655"/>
                    <a:pt x="329057" y="1066419"/>
                  </a:cubicBezTo>
                  <a:cubicBezTo>
                    <a:pt x="417703" y="1127379"/>
                    <a:pt x="516128" y="1156716"/>
                    <a:pt x="623824" y="1155065"/>
                  </a:cubicBezTo>
                  <a:close/>
                  <a:moveTo>
                    <a:pt x="986917" y="212217"/>
                  </a:moveTo>
                  <a:cubicBezTo>
                    <a:pt x="972058" y="205105"/>
                    <a:pt x="956691" y="201549"/>
                    <a:pt x="946658" y="192278"/>
                  </a:cubicBezTo>
                  <a:cubicBezTo>
                    <a:pt x="802132" y="59944"/>
                    <a:pt x="451485" y="57277"/>
                    <a:pt x="312039" y="187960"/>
                  </a:cubicBezTo>
                  <a:cubicBezTo>
                    <a:pt x="293751" y="205105"/>
                    <a:pt x="272796" y="221869"/>
                    <a:pt x="293751" y="248666"/>
                  </a:cubicBezTo>
                  <a:cubicBezTo>
                    <a:pt x="310896" y="270637"/>
                    <a:pt x="333375" y="272161"/>
                    <a:pt x="358902" y="259080"/>
                  </a:cubicBezTo>
                  <a:cubicBezTo>
                    <a:pt x="405257" y="235585"/>
                    <a:pt x="450723" y="208788"/>
                    <a:pt x="499491" y="192405"/>
                  </a:cubicBezTo>
                  <a:cubicBezTo>
                    <a:pt x="634238" y="147320"/>
                    <a:pt x="759714" y="175895"/>
                    <a:pt x="877062" y="250698"/>
                  </a:cubicBezTo>
                  <a:cubicBezTo>
                    <a:pt x="901192" y="265938"/>
                    <a:pt x="925830" y="281051"/>
                    <a:pt x="952754" y="258064"/>
                  </a:cubicBezTo>
                  <a:cubicBezTo>
                    <a:pt x="962406" y="249936"/>
                    <a:pt x="968502" y="237490"/>
                    <a:pt x="986663" y="212344"/>
                  </a:cubicBezTo>
                  <a:close/>
                  <a:moveTo>
                    <a:pt x="97282" y="613664"/>
                  </a:moveTo>
                  <a:cubicBezTo>
                    <a:pt x="89281" y="725932"/>
                    <a:pt x="120904" y="827532"/>
                    <a:pt x="181356" y="920369"/>
                  </a:cubicBezTo>
                  <a:cubicBezTo>
                    <a:pt x="196850" y="944245"/>
                    <a:pt x="209677" y="985901"/>
                    <a:pt x="250952" y="959739"/>
                  </a:cubicBezTo>
                  <a:cubicBezTo>
                    <a:pt x="285115" y="938149"/>
                    <a:pt x="274828" y="906526"/>
                    <a:pt x="256413" y="877443"/>
                  </a:cubicBezTo>
                  <a:cubicBezTo>
                    <a:pt x="149098" y="707517"/>
                    <a:pt x="147066" y="537591"/>
                    <a:pt x="256413" y="367665"/>
                  </a:cubicBezTo>
                  <a:cubicBezTo>
                    <a:pt x="275082" y="338709"/>
                    <a:pt x="285369" y="308102"/>
                    <a:pt x="249555" y="286385"/>
                  </a:cubicBezTo>
                  <a:cubicBezTo>
                    <a:pt x="214376" y="264795"/>
                    <a:pt x="199898" y="297688"/>
                    <a:pt x="184785" y="319278"/>
                  </a:cubicBezTo>
                  <a:cubicBezTo>
                    <a:pt x="123825" y="407670"/>
                    <a:pt x="90932" y="505079"/>
                    <a:pt x="97155" y="613410"/>
                  </a:cubicBezTo>
                  <a:close/>
                  <a:moveTo>
                    <a:pt x="1160907" y="627253"/>
                  </a:moveTo>
                  <a:cubicBezTo>
                    <a:pt x="1161923" y="512064"/>
                    <a:pt x="1125855" y="408686"/>
                    <a:pt x="1061593" y="314452"/>
                  </a:cubicBezTo>
                  <a:cubicBezTo>
                    <a:pt x="1048385" y="295021"/>
                    <a:pt x="1034415" y="269367"/>
                    <a:pt x="1004189" y="287274"/>
                  </a:cubicBezTo>
                  <a:cubicBezTo>
                    <a:pt x="975868" y="304038"/>
                    <a:pt x="968121" y="327914"/>
                    <a:pt x="988060" y="357505"/>
                  </a:cubicBezTo>
                  <a:cubicBezTo>
                    <a:pt x="1105027" y="532257"/>
                    <a:pt x="1106424" y="707771"/>
                    <a:pt x="990346" y="883412"/>
                  </a:cubicBezTo>
                  <a:cubicBezTo>
                    <a:pt x="972058" y="911098"/>
                    <a:pt x="970915" y="934974"/>
                    <a:pt x="998093" y="956056"/>
                  </a:cubicBezTo>
                  <a:cubicBezTo>
                    <a:pt x="1033653" y="983869"/>
                    <a:pt x="1048639" y="950976"/>
                    <a:pt x="1062990" y="930021"/>
                  </a:cubicBezTo>
                  <a:cubicBezTo>
                    <a:pt x="1125601" y="839089"/>
                    <a:pt x="1159764" y="738505"/>
                    <a:pt x="1160780" y="627507"/>
                  </a:cubicBezTo>
                  <a:close/>
                  <a:moveTo>
                    <a:pt x="871601" y="322961"/>
                  </a:moveTo>
                  <a:cubicBezTo>
                    <a:pt x="866140" y="315468"/>
                    <a:pt x="860933" y="306578"/>
                    <a:pt x="854202" y="298831"/>
                  </a:cubicBezTo>
                  <a:cubicBezTo>
                    <a:pt x="775208" y="207010"/>
                    <a:pt x="491744" y="202184"/>
                    <a:pt x="403479" y="290830"/>
                  </a:cubicBezTo>
                  <a:cubicBezTo>
                    <a:pt x="391160" y="303403"/>
                    <a:pt x="376809" y="315722"/>
                    <a:pt x="385699" y="335407"/>
                  </a:cubicBezTo>
                  <a:cubicBezTo>
                    <a:pt x="394970" y="355981"/>
                    <a:pt x="413766" y="374142"/>
                    <a:pt x="434721" y="363855"/>
                  </a:cubicBezTo>
                  <a:cubicBezTo>
                    <a:pt x="562102" y="301371"/>
                    <a:pt x="686308" y="292354"/>
                    <a:pt x="813816" y="366141"/>
                  </a:cubicBezTo>
                  <a:cubicBezTo>
                    <a:pt x="840994" y="381889"/>
                    <a:pt x="865378" y="357378"/>
                    <a:pt x="871601" y="322707"/>
                  </a:cubicBezTo>
                  <a:close/>
                  <a:moveTo>
                    <a:pt x="227965" y="614172"/>
                  </a:moveTo>
                  <a:cubicBezTo>
                    <a:pt x="224028" y="693166"/>
                    <a:pt x="243840" y="765810"/>
                    <a:pt x="287528" y="831596"/>
                  </a:cubicBezTo>
                  <a:cubicBezTo>
                    <a:pt x="300482" y="851027"/>
                    <a:pt x="313309" y="878713"/>
                    <a:pt x="343662" y="864108"/>
                  </a:cubicBezTo>
                  <a:cubicBezTo>
                    <a:pt x="372110" y="850265"/>
                    <a:pt x="383413" y="825754"/>
                    <a:pt x="364998" y="795020"/>
                  </a:cubicBezTo>
                  <a:cubicBezTo>
                    <a:pt x="296037" y="679958"/>
                    <a:pt x="296291" y="565150"/>
                    <a:pt x="364109" y="449707"/>
                  </a:cubicBezTo>
                  <a:cubicBezTo>
                    <a:pt x="378333" y="425577"/>
                    <a:pt x="373761" y="401701"/>
                    <a:pt x="348996" y="386461"/>
                  </a:cubicBezTo>
                  <a:cubicBezTo>
                    <a:pt x="313182" y="364236"/>
                    <a:pt x="298450" y="393319"/>
                    <a:pt x="284607" y="416814"/>
                  </a:cubicBezTo>
                  <a:cubicBezTo>
                    <a:pt x="248539" y="477520"/>
                    <a:pt x="226568" y="542925"/>
                    <a:pt x="227838" y="614426"/>
                  </a:cubicBezTo>
                  <a:close/>
                  <a:moveTo>
                    <a:pt x="1018159" y="617982"/>
                  </a:moveTo>
                  <a:cubicBezTo>
                    <a:pt x="1020699" y="547116"/>
                    <a:pt x="1004570" y="477012"/>
                    <a:pt x="964311" y="413639"/>
                  </a:cubicBezTo>
                  <a:cubicBezTo>
                    <a:pt x="951484" y="393573"/>
                    <a:pt x="934720" y="371094"/>
                    <a:pt x="905383" y="389509"/>
                  </a:cubicBezTo>
                  <a:cubicBezTo>
                    <a:pt x="885952" y="401828"/>
                    <a:pt x="875792" y="423291"/>
                    <a:pt x="887095" y="443357"/>
                  </a:cubicBezTo>
                  <a:cubicBezTo>
                    <a:pt x="955040" y="562610"/>
                    <a:pt x="951865" y="680720"/>
                    <a:pt x="888111" y="800354"/>
                  </a:cubicBezTo>
                  <a:cubicBezTo>
                    <a:pt x="874903" y="825119"/>
                    <a:pt x="884555" y="849757"/>
                    <a:pt x="909955" y="861695"/>
                  </a:cubicBezTo>
                  <a:cubicBezTo>
                    <a:pt x="940181" y="876173"/>
                    <a:pt x="954151" y="850773"/>
                    <a:pt x="966470" y="830707"/>
                  </a:cubicBezTo>
                  <a:cubicBezTo>
                    <a:pt x="1005840" y="766826"/>
                    <a:pt x="1020699" y="696214"/>
                    <a:pt x="1018032" y="617855"/>
                  </a:cubicBezTo>
                  <a:close/>
                  <a:moveTo>
                    <a:pt x="617474" y="1013714"/>
                  </a:moveTo>
                  <a:cubicBezTo>
                    <a:pt x="700913" y="1015873"/>
                    <a:pt x="775208" y="1001522"/>
                    <a:pt x="841629" y="957834"/>
                  </a:cubicBezTo>
                  <a:cubicBezTo>
                    <a:pt x="858774" y="946531"/>
                    <a:pt x="879348" y="932688"/>
                    <a:pt x="868426" y="907923"/>
                  </a:cubicBezTo>
                  <a:cubicBezTo>
                    <a:pt x="857377" y="883412"/>
                    <a:pt x="833882" y="868172"/>
                    <a:pt x="808482" y="882142"/>
                  </a:cubicBezTo>
                  <a:cubicBezTo>
                    <a:pt x="688848" y="948309"/>
                    <a:pt x="570484" y="951738"/>
                    <a:pt x="449961" y="884682"/>
                  </a:cubicBezTo>
                  <a:cubicBezTo>
                    <a:pt x="424180" y="870204"/>
                    <a:pt x="401320" y="883031"/>
                    <a:pt x="389382" y="907923"/>
                  </a:cubicBezTo>
                  <a:cubicBezTo>
                    <a:pt x="378079" y="932053"/>
                    <a:pt x="395605" y="946912"/>
                    <a:pt x="413512" y="958596"/>
                  </a:cubicBezTo>
                  <a:cubicBezTo>
                    <a:pt x="476758" y="1000252"/>
                    <a:pt x="546989" y="1017270"/>
                    <a:pt x="617347" y="1013714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6175160" y="8519580"/>
            <a:ext cx="368280" cy="237060"/>
            <a:chOff x="0" y="0"/>
            <a:chExt cx="491040" cy="316080"/>
          </a:xfrm>
        </p:grpSpPr>
        <p:sp>
          <p:nvSpPr>
            <p:cNvPr id="123" name="Freeform 123"/>
            <p:cNvSpPr/>
            <p:nvPr/>
          </p:nvSpPr>
          <p:spPr>
            <a:xfrm>
              <a:off x="-9398" y="-635"/>
              <a:ext cx="511048" cy="317246"/>
            </a:xfrm>
            <a:custGeom>
              <a:avLst/>
              <a:gdLst/>
              <a:ahLst/>
              <a:cxnLst/>
              <a:rect l="l" t="t" r="r" b="b"/>
              <a:pathLst>
                <a:path w="511048" h="317246">
                  <a:moveTo>
                    <a:pt x="253619" y="316738"/>
                  </a:moveTo>
                  <a:cubicBezTo>
                    <a:pt x="77343" y="316103"/>
                    <a:pt x="0" y="239903"/>
                    <a:pt x="10287" y="83947"/>
                  </a:cubicBezTo>
                  <a:cubicBezTo>
                    <a:pt x="14097" y="27813"/>
                    <a:pt x="35687" y="889"/>
                    <a:pt x="92202" y="1016"/>
                  </a:cubicBezTo>
                  <a:cubicBezTo>
                    <a:pt x="200025" y="1524"/>
                    <a:pt x="307721" y="1651"/>
                    <a:pt x="415417" y="635"/>
                  </a:cubicBezTo>
                  <a:cubicBezTo>
                    <a:pt x="472059" y="0"/>
                    <a:pt x="494792" y="26797"/>
                    <a:pt x="499491" y="82296"/>
                  </a:cubicBezTo>
                  <a:cubicBezTo>
                    <a:pt x="511048" y="226822"/>
                    <a:pt x="417703" y="317246"/>
                    <a:pt x="253619" y="316738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6175700" y="8973180"/>
            <a:ext cx="369360" cy="243000"/>
            <a:chOff x="0" y="0"/>
            <a:chExt cx="492480" cy="324000"/>
          </a:xfrm>
        </p:grpSpPr>
        <p:sp>
          <p:nvSpPr>
            <p:cNvPr id="125" name="Freeform 125"/>
            <p:cNvSpPr/>
            <p:nvPr/>
          </p:nvSpPr>
          <p:spPr>
            <a:xfrm>
              <a:off x="-12319" y="-36195"/>
              <a:ext cx="524383" cy="389128"/>
            </a:xfrm>
            <a:custGeom>
              <a:avLst/>
              <a:gdLst/>
              <a:ahLst/>
              <a:cxnLst/>
              <a:rect l="l" t="t" r="r" b="b"/>
              <a:pathLst>
                <a:path w="524383" h="389128">
                  <a:moveTo>
                    <a:pt x="254381" y="38862"/>
                  </a:moveTo>
                  <a:cubicBezTo>
                    <a:pt x="278638" y="38862"/>
                    <a:pt x="304038" y="34925"/>
                    <a:pt x="327533" y="39751"/>
                  </a:cubicBezTo>
                  <a:cubicBezTo>
                    <a:pt x="385953" y="51943"/>
                    <a:pt x="470408" y="0"/>
                    <a:pt x="496697" y="94615"/>
                  </a:cubicBezTo>
                  <a:cubicBezTo>
                    <a:pt x="524383" y="193929"/>
                    <a:pt x="479044" y="273177"/>
                    <a:pt x="400685" y="330708"/>
                  </a:cubicBezTo>
                  <a:cubicBezTo>
                    <a:pt x="321056" y="389128"/>
                    <a:pt x="119507" y="354330"/>
                    <a:pt x="54102" y="281432"/>
                  </a:cubicBezTo>
                  <a:cubicBezTo>
                    <a:pt x="0" y="221107"/>
                    <a:pt x="12954" y="151638"/>
                    <a:pt x="15494" y="83058"/>
                  </a:cubicBezTo>
                  <a:cubicBezTo>
                    <a:pt x="16764" y="46990"/>
                    <a:pt x="47371" y="40767"/>
                    <a:pt x="76708" y="40386"/>
                  </a:cubicBezTo>
                  <a:cubicBezTo>
                    <a:pt x="136017" y="39497"/>
                    <a:pt x="195326" y="40132"/>
                    <a:pt x="254381" y="40132"/>
                  </a:cubicBezTo>
                  <a:lnTo>
                    <a:pt x="254381" y="38862"/>
                  </a:ln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5318720" y="6683040"/>
            <a:ext cx="367740" cy="366660"/>
            <a:chOff x="0" y="0"/>
            <a:chExt cx="490320" cy="488880"/>
          </a:xfrm>
        </p:grpSpPr>
        <p:sp>
          <p:nvSpPr>
            <p:cNvPr id="127" name="Freeform 127"/>
            <p:cNvSpPr/>
            <p:nvPr/>
          </p:nvSpPr>
          <p:spPr>
            <a:xfrm>
              <a:off x="-5080" y="-254"/>
              <a:ext cx="495808" cy="490982"/>
            </a:xfrm>
            <a:custGeom>
              <a:avLst/>
              <a:gdLst/>
              <a:ahLst/>
              <a:cxnLst/>
              <a:rect l="l" t="t" r="r" b="b"/>
              <a:pathLst>
                <a:path w="495808" h="490982">
                  <a:moveTo>
                    <a:pt x="245872" y="489077"/>
                  </a:moveTo>
                  <a:cubicBezTo>
                    <a:pt x="109982" y="487426"/>
                    <a:pt x="0" y="372999"/>
                    <a:pt x="5207" y="238633"/>
                  </a:cubicBezTo>
                  <a:cubicBezTo>
                    <a:pt x="10033" y="113030"/>
                    <a:pt x="127254" y="0"/>
                    <a:pt x="252476" y="254"/>
                  </a:cubicBezTo>
                  <a:cubicBezTo>
                    <a:pt x="385445" y="254"/>
                    <a:pt x="495808" y="114300"/>
                    <a:pt x="495427" y="250317"/>
                  </a:cubicBezTo>
                  <a:cubicBezTo>
                    <a:pt x="495046" y="387985"/>
                    <a:pt x="387477" y="490982"/>
                    <a:pt x="245872" y="48907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15116220" y="7099380"/>
            <a:ext cx="341820" cy="533520"/>
            <a:chOff x="0" y="0"/>
            <a:chExt cx="455760" cy="711360"/>
          </a:xfrm>
        </p:grpSpPr>
        <p:sp>
          <p:nvSpPr>
            <p:cNvPr id="129" name="Freeform 129"/>
            <p:cNvSpPr/>
            <p:nvPr/>
          </p:nvSpPr>
          <p:spPr>
            <a:xfrm>
              <a:off x="-32385" y="-7112"/>
              <a:ext cx="495300" cy="719709"/>
            </a:xfrm>
            <a:custGeom>
              <a:avLst/>
              <a:gdLst/>
              <a:ahLst/>
              <a:cxnLst/>
              <a:rect l="l" t="t" r="r" b="b"/>
              <a:pathLst>
                <a:path w="495300" h="719709">
                  <a:moveTo>
                    <a:pt x="160147" y="718439"/>
                  </a:moveTo>
                  <a:cubicBezTo>
                    <a:pt x="68072" y="716407"/>
                    <a:pt x="0" y="622300"/>
                    <a:pt x="48387" y="542925"/>
                  </a:cubicBezTo>
                  <a:cubicBezTo>
                    <a:pt x="154940" y="368046"/>
                    <a:pt x="274828" y="201803"/>
                    <a:pt x="389636" y="32258"/>
                  </a:cubicBezTo>
                  <a:cubicBezTo>
                    <a:pt x="404495" y="10287"/>
                    <a:pt x="425958" y="0"/>
                    <a:pt x="452755" y="12573"/>
                  </a:cubicBezTo>
                  <a:cubicBezTo>
                    <a:pt x="482346" y="26162"/>
                    <a:pt x="495300" y="49911"/>
                    <a:pt x="484251" y="80518"/>
                  </a:cubicBezTo>
                  <a:cubicBezTo>
                    <a:pt x="414655" y="273050"/>
                    <a:pt x="345821" y="465709"/>
                    <a:pt x="272288" y="656844"/>
                  </a:cubicBezTo>
                  <a:cubicBezTo>
                    <a:pt x="255143" y="701675"/>
                    <a:pt x="209677" y="719709"/>
                    <a:pt x="160147" y="718439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9634680" y="5504220"/>
            <a:ext cx="633420" cy="632880"/>
            <a:chOff x="0" y="0"/>
            <a:chExt cx="844560" cy="843840"/>
          </a:xfrm>
        </p:grpSpPr>
        <p:sp>
          <p:nvSpPr>
            <p:cNvPr id="131" name="Freeform 131"/>
            <p:cNvSpPr/>
            <p:nvPr/>
          </p:nvSpPr>
          <p:spPr>
            <a:xfrm>
              <a:off x="-21082" y="-7239"/>
              <a:ext cx="877443" cy="859790"/>
            </a:xfrm>
            <a:custGeom>
              <a:avLst/>
              <a:gdLst/>
              <a:ahLst/>
              <a:cxnLst/>
              <a:rect l="l" t="t" r="r" b="b"/>
              <a:pathLst>
                <a:path w="877443" h="859790">
                  <a:moveTo>
                    <a:pt x="614553" y="559562"/>
                  </a:moveTo>
                  <a:cubicBezTo>
                    <a:pt x="643255" y="571500"/>
                    <a:pt x="673481" y="580517"/>
                    <a:pt x="700024" y="596011"/>
                  </a:cubicBezTo>
                  <a:cubicBezTo>
                    <a:pt x="730631" y="613791"/>
                    <a:pt x="790702" y="593090"/>
                    <a:pt x="790321" y="646557"/>
                  </a:cubicBezTo>
                  <a:cubicBezTo>
                    <a:pt x="789940" y="693928"/>
                    <a:pt x="743204" y="720725"/>
                    <a:pt x="707771" y="748665"/>
                  </a:cubicBezTo>
                  <a:cubicBezTo>
                    <a:pt x="673862" y="775462"/>
                    <a:pt x="636143" y="779907"/>
                    <a:pt x="602234" y="751840"/>
                  </a:cubicBezTo>
                  <a:cubicBezTo>
                    <a:pt x="562610" y="719328"/>
                    <a:pt x="526669" y="682625"/>
                    <a:pt x="487680" y="646430"/>
                  </a:cubicBezTo>
                  <a:cubicBezTo>
                    <a:pt x="474472" y="680339"/>
                    <a:pt x="500507" y="700786"/>
                    <a:pt x="507746" y="726059"/>
                  </a:cubicBezTo>
                  <a:cubicBezTo>
                    <a:pt x="517652" y="759968"/>
                    <a:pt x="569722" y="787908"/>
                    <a:pt x="534289" y="826897"/>
                  </a:cubicBezTo>
                  <a:cubicBezTo>
                    <a:pt x="504317" y="859790"/>
                    <a:pt x="456565" y="851408"/>
                    <a:pt x="414909" y="846201"/>
                  </a:cubicBezTo>
                  <a:cubicBezTo>
                    <a:pt x="369062" y="840359"/>
                    <a:pt x="335280" y="816229"/>
                    <a:pt x="327914" y="769112"/>
                  </a:cubicBezTo>
                  <a:cubicBezTo>
                    <a:pt x="321183" y="724916"/>
                    <a:pt x="321056" y="679450"/>
                    <a:pt x="317881" y="633222"/>
                  </a:cubicBezTo>
                  <a:cubicBezTo>
                    <a:pt x="283464" y="637667"/>
                    <a:pt x="287655" y="668909"/>
                    <a:pt x="275717" y="687578"/>
                  </a:cubicBezTo>
                  <a:cubicBezTo>
                    <a:pt x="255651" y="718439"/>
                    <a:pt x="286131" y="796417"/>
                    <a:pt x="204343" y="769747"/>
                  </a:cubicBezTo>
                  <a:cubicBezTo>
                    <a:pt x="134366" y="747141"/>
                    <a:pt x="87884" y="649478"/>
                    <a:pt x="117856" y="593598"/>
                  </a:cubicBezTo>
                  <a:cubicBezTo>
                    <a:pt x="147828" y="537718"/>
                    <a:pt x="200152" y="502793"/>
                    <a:pt x="258445" y="461772"/>
                  </a:cubicBezTo>
                  <a:cubicBezTo>
                    <a:pt x="210312" y="457581"/>
                    <a:pt x="181737" y="481457"/>
                    <a:pt x="148844" y="488823"/>
                  </a:cubicBezTo>
                  <a:cubicBezTo>
                    <a:pt x="111125" y="497205"/>
                    <a:pt x="74295" y="582295"/>
                    <a:pt x="33782" y="498475"/>
                  </a:cubicBezTo>
                  <a:cubicBezTo>
                    <a:pt x="0" y="428625"/>
                    <a:pt x="37084" y="333883"/>
                    <a:pt x="100457" y="313563"/>
                  </a:cubicBezTo>
                  <a:cubicBezTo>
                    <a:pt x="126492" y="305181"/>
                    <a:pt x="155194" y="303276"/>
                    <a:pt x="182753" y="303276"/>
                  </a:cubicBezTo>
                  <a:cubicBezTo>
                    <a:pt x="209931" y="303276"/>
                    <a:pt x="237236" y="309372"/>
                    <a:pt x="277622" y="314579"/>
                  </a:cubicBezTo>
                  <a:cubicBezTo>
                    <a:pt x="246380" y="278257"/>
                    <a:pt x="212852" y="273431"/>
                    <a:pt x="182499" y="262001"/>
                  </a:cubicBezTo>
                  <a:cubicBezTo>
                    <a:pt x="151892" y="250444"/>
                    <a:pt x="102108" y="261112"/>
                    <a:pt x="96647" y="218186"/>
                  </a:cubicBezTo>
                  <a:cubicBezTo>
                    <a:pt x="90932" y="172720"/>
                    <a:pt x="133096" y="146304"/>
                    <a:pt x="165354" y="120269"/>
                  </a:cubicBezTo>
                  <a:cubicBezTo>
                    <a:pt x="199136" y="92964"/>
                    <a:pt x="236220" y="68707"/>
                    <a:pt x="278003" y="101981"/>
                  </a:cubicBezTo>
                  <a:cubicBezTo>
                    <a:pt x="318389" y="134112"/>
                    <a:pt x="355473" y="170307"/>
                    <a:pt x="395351" y="205740"/>
                  </a:cubicBezTo>
                  <a:cubicBezTo>
                    <a:pt x="414655" y="174117"/>
                    <a:pt x="389128" y="152908"/>
                    <a:pt x="380238" y="128778"/>
                  </a:cubicBezTo>
                  <a:cubicBezTo>
                    <a:pt x="369189" y="97790"/>
                    <a:pt x="321818" y="73660"/>
                    <a:pt x="346710" y="37846"/>
                  </a:cubicBezTo>
                  <a:cubicBezTo>
                    <a:pt x="372999" y="0"/>
                    <a:pt x="421005" y="5461"/>
                    <a:pt x="462788" y="11557"/>
                  </a:cubicBezTo>
                  <a:cubicBezTo>
                    <a:pt x="510794" y="18415"/>
                    <a:pt x="552831" y="37973"/>
                    <a:pt x="557911" y="92456"/>
                  </a:cubicBezTo>
                  <a:cubicBezTo>
                    <a:pt x="562356" y="140716"/>
                    <a:pt x="558800" y="189484"/>
                    <a:pt x="558800" y="241300"/>
                  </a:cubicBezTo>
                  <a:cubicBezTo>
                    <a:pt x="601599" y="234188"/>
                    <a:pt x="598424" y="201041"/>
                    <a:pt x="608711" y="179070"/>
                  </a:cubicBezTo>
                  <a:cubicBezTo>
                    <a:pt x="624205" y="146304"/>
                    <a:pt x="606044" y="88265"/>
                    <a:pt x="652653" y="82677"/>
                  </a:cubicBezTo>
                  <a:cubicBezTo>
                    <a:pt x="705485" y="76327"/>
                    <a:pt x="734187" y="128778"/>
                    <a:pt x="764667" y="166370"/>
                  </a:cubicBezTo>
                  <a:cubicBezTo>
                    <a:pt x="796036" y="204978"/>
                    <a:pt x="791083" y="245872"/>
                    <a:pt x="760095" y="280670"/>
                  </a:cubicBezTo>
                  <a:cubicBezTo>
                    <a:pt x="726186" y="318770"/>
                    <a:pt x="687832" y="352933"/>
                    <a:pt x="648208" y="391922"/>
                  </a:cubicBezTo>
                  <a:cubicBezTo>
                    <a:pt x="688213" y="401320"/>
                    <a:pt x="712470" y="376809"/>
                    <a:pt x="741426" y="368808"/>
                  </a:cubicBezTo>
                  <a:cubicBezTo>
                    <a:pt x="779399" y="358267"/>
                    <a:pt x="826008" y="281432"/>
                    <a:pt x="853567" y="369824"/>
                  </a:cubicBezTo>
                  <a:cubicBezTo>
                    <a:pt x="874141" y="435864"/>
                    <a:pt x="877443" y="511937"/>
                    <a:pt x="790067" y="545465"/>
                  </a:cubicBezTo>
                  <a:cubicBezTo>
                    <a:pt x="732409" y="567690"/>
                    <a:pt x="673608" y="548386"/>
                    <a:pt x="614045" y="559943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0512180" y="5503680"/>
            <a:ext cx="630720" cy="633960"/>
            <a:chOff x="0" y="0"/>
            <a:chExt cx="840960" cy="845280"/>
          </a:xfrm>
        </p:grpSpPr>
        <p:sp>
          <p:nvSpPr>
            <p:cNvPr id="133" name="Freeform 133"/>
            <p:cNvSpPr/>
            <p:nvPr/>
          </p:nvSpPr>
          <p:spPr>
            <a:xfrm>
              <a:off x="-23114" y="-8636"/>
              <a:ext cx="877189" cy="866013"/>
            </a:xfrm>
            <a:custGeom>
              <a:avLst/>
              <a:gdLst/>
              <a:ahLst/>
              <a:cxnLst/>
              <a:rect l="l" t="t" r="r" b="b"/>
              <a:pathLst>
                <a:path w="877189" h="866013">
                  <a:moveTo>
                    <a:pt x="409702" y="197104"/>
                  </a:moveTo>
                  <a:cubicBezTo>
                    <a:pt x="401701" y="178054"/>
                    <a:pt x="392049" y="159639"/>
                    <a:pt x="385826" y="139827"/>
                  </a:cubicBezTo>
                  <a:cubicBezTo>
                    <a:pt x="374777" y="105283"/>
                    <a:pt x="322961" y="76708"/>
                    <a:pt x="351917" y="38735"/>
                  </a:cubicBezTo>
                  <a:cubicBezTo>
                    <a:pt x="381381" y="0"/>
                    <a:pt x="433324" y="6477"/>
                    <a:pt x="478790" y="15367"/>
                  </a:cubicBezTo>
                  <a:cubicBezTo>
                    <a:pt x="529082" y="25273"/>
                    <a:pt x="557022" y="54991"/>
                    <a:pt x="565531" y="106553"/>
                  </a:cubicBezTo>
                  <a:cubicBezTo>
                    <a:pt x="572262" y="146431"/>
                    <a:pt x="555244" y="188722"/>
                    <a:pt x="576834" y="227330"/>
                  </a:cubicBezTo>
                  <a:cubicBezTo>
                    <a:pt x="605536" y="220980"/>
                    <a:pt x="601980" y="195199"/>
                    <a:pt x="611632" y="178435"/>
                  </a:cubicBezTo>
                  <a:cubicBezTo>
                    <a:pt x="629285" y="147574"/>
                    <a:pt x="607441" y="89916"/>
                    <a:pt x="660019" y="86233"/>
                  </a:cubicBezTo>
                  <a:cubicBezTo>
                    <a:pt x="704469" y="82931"/>
                    <a:pt x="732155" y="123698"/>
                    <a:pt x="758317" y="156464"/>
                  </a:cubicBezTo>
                  <a:cubicBezTo>
                    <a:pt x="787273" y="192278"/>
                    <a:pt x="798576" y="232537"/>
                    <a:pt x="767334" y="271145"/>
                  </a:cubicBezTo>
                  <a:cubicBezTo>
                    <a:pt x="733425" y="313309"/>
                    <a:pt x="694817" y="351663"/>
                    <a:pt x="656463" y="393573"/>
                  </a:cubicBezTo>
                  <a:cubicBezTo>
                    <a:pt x="690245" y="402209"/>
                    <a:pt x="711581" y="379984"/>
                    <a:pt x="736981" y="371729"/>
                  </a:cubicBezTo>
                  <a:cubicBezTo>
                    <a:pt x="771398" y="360680"/>
                    <a:pt x="800862" y="310134"/>
                    <a:pt x="838454" y="340106"/>
                  </a:cubicBezTo>
                  <a:cubicBezTo>
                    <a:pt x="877189" y="371348"/>
                    <a:pt x="861695" y="424434"/>
                    <a:pt x="857123" y="468630"/>
                  </a:cubicBezTo>
                  <a:cubicBezTo>
                    <a:pt x="852043" y="516255"/>
                    <a:pt x="821436" y="541782"/>
                    <a:pt x="775970" y="552323"/>
                  </a:cubicBezTo>
                  <a:cubicBezTo>
                    <a:pt x="724027" y="564261"/>
                    <a:pt x="672592" y="550418"/>
                    <a:pt x="604901" y="544576"/>
                  </a:cubicBezTo>
                  <a:cubicBezTo>
                    <a:pt x="653542" y="586105"/>
                    <a:pt x="699262" y="599694"/>
                    <a:pt x="744474" y="608965"/>
                  </a:cubicBezTo>
                  <a:cubicBezTo>
                    <a:pt x="813689" y="623062"/>
                    <a:pt x="800481" y="655447"/>
                    <a:pt x="769874" y="696214"/>
                  </a:cubicBezTo>
                  <a:cubicBezTo>
                    <a:pt x="699008" y="790575"/>
                    <a:pt x="638937" y="795401"/>
                    <a:pt x="554482" y="712343"/>
                  </a:cubicBezTo>
                  <a:cubicBezTo>
                    <a:pt x="534797" y="693039"/>
                    <a:pt x="516763" y="672084"/>
                    <a:pt x="494284" y="647827"/>
                  </a:cubicBezTo>
                  <a:cubicBezTo>
                    <a:pt x="475996" y="680466"/>
                    <a:pt x="496951" y="702056"/>
                    <a:pt x="504952" y="725551"/>
                  </a:cubicBezTo>
                  <a:cubicBezTo>
                    <a:pt x="516636" y="759714"/>
                    <a:pt x="567817" y="788035"/>
                    <a:pt x="538226" y="826389"/>
                  </a:cubicBezTo>
                  <a:cubicBezTo>
                    <a:pt x="507619" y="866013"/>
                    <a:pt x="455041" y="853694"/>
                    <a:pt x="410337" y="846709"/>
                  </a:cubicBezTo>
                  <a:cubicBezTo>
                    <a:pt x="363982" y="839597"/>
                    <a:pt x="334518" y="811022"/>
                    <a:pt x="329057" y="763651"/>
                  </a:cubicBezTo>
                  <a:cubicBezTo>
                    <a:pt x="324485" y="722376"/>
                    <a:pt x="324485" y="680466"/>
                    <a:pt x="322199" y="637413"/>
                  </a:cubicBezTo>
                  <a:cubicBezTo>
                    <a:pt x="286512" y="636524"/>
                    <a:pt x="290068" y="668020"/>
                    <a:pt x="280035" y="686054"/>
                  </a:cubicBezTo>
                  <a:cubicBezTo>
                    <a:pt x="262890" y="716915"/>
                    <a:pt x="281305" y="776351"/>
                    <a:pt x="229997" y="776986"/>
                  </a:cubicBezTo>
                  <a:cubicBezTo>
                    <a:pt x="178054" y="777621"/>
                    <a:pt x="149352" y="727329"/>
                    <a:pt x="120015" y="688721"/>
                  </a:cubicBezTo>
                  <a:cubicBezTo>
                    <a:pt x="92583" y="652907"/>
                    <a:pt x="100330" y="617093"/>
                    <a:pt x="125476" y="582803"/>
                  </a:cubicBezTo>
                  <a:cubicBezTo>
                    <a:pt x="160020" y="535813"/>
                    <a:pt x="206756" y="501650"/>
                    <a:pt x="247269" y="457200"/>
                  </a:cubicBezTo>
                  <a:cubicBezTo>
                    <a:pt x="215392" y="468757"/>
                    <a:pt x="184150" y="483870"/>
                    <a:pt x="151257" y="490728"/>
                  </a:cubicBezTo>
                  <a:cubicBezTo>
                    <a:pt x="113284" y="498729"/>
                    <a:pt x="77724" y="585851"/>
                    <a:pt x="36830" y="503555"/>
                  </a:cubicBezTo>
                  <a:cubicBezTo>
                    <a:pt x="0" y="429387"/>
                    <a:pt x="42037" y="334645"/>
                    <a:pt x="109982" y="312801"/>
                  </a:cubicBezTo>
                  <a:cubicBezTo>
                    <a:pt x="157988" y="297561"/>
                    <a:pt x="205740" y="307594"/>
                    <a:pt x="261493" y="320167"/>
                  </a:cubicBezTo>
                  <a:cubicBezTo>
                    <a:pt x="248031" y="278003"/>
                    <a:pt x="218948" y="277368"/>
                    <a:pt x="196342" y="266954"/>
                  </a:cubicBezTo>
                  <a:cubicBezTo>
                    <a:pt x="163449" y="251714"/>
                    <a:pt x="106172" y="264922"/>
                    <a:pt x="100711" y="219964"/>
                  </a:cubicBezTo>
                  <a:cubicBezTo>
                    <a:pt x="94234" y="166497"/>
                    <a:pt x="145923" y="138176"/>
                    <a:pt x="184785" y="109220"/>
                  </a:cubicBezTo>
                  <a:cubicBezTo>
                    <a:pt x="224663" y="79502"/>
                    <a:pt x="264795" y="88011"/>
                    <a:pt x="299847" y="117348"/>
                  </a:cubicBezTo>
                  <a:cubicBezTo>
                    <a:pt x="334264" y="145796"/>
                    <a:pt x="365252" y="178308"/>
                    <a:pt x="397764" y="209169"/>
                  </a:cubicBezTo>
                  <a:cubicBezTo>
                    <a:pt x="401574" y="204978"/>
                    <a:pt x="405257" y="201041"/>
                    <a:pt x="409067" y="196850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3632300" y="1904040"/>
            <a:ext cx="397980" cy="397440"/>
            <a:chOff x="0" y="0"/>
            <a:chExt cx="530640" cy="529920"/>
          </a:xfrm>
        </p:grpSpPr>
        <p:sp>
          <p:nvSpPr>
            <p:cNvPr id="135" name="Freeform 135"/>
            <p:cNvSpPr/>
            <p:nvPr/>
          </p:nvSpPr>
          <p:spPr>
            <a:xfrm>
              <a:off x="-3048" y="-381"/>
              <a:ext cx="535178" cy="532384"/>
            </a:xfrm>
            <a:custGeom>
              <a:avLst/>
              <a:gdLst/>
              <a:ahLst/>
              <a:cxnLst/>
              <a:rect l="l" t="t" r="r" b="b"/>
              <a:pathLst>
                <a:path w="535178" h="532384">
                  <a:moveTo>
                    <a:pt x="263271" y="530225"/>
                  </a:moveTo>
                  <a:cubicBezTo>
                    <a:pt x="116332" y="528193"/>
                    <a:pt x="0" y="407162"/>
                    <a:pt x="3048" y="259461"/>
                  </a:cubicBezTo>
                  <a:cubicBezTo>
                    <a:pt x="6096" y="120142"/>
                    <a:pt x="127635" y="762"/>
                    <a:pt x="266827" y="381"/>
                  </a:cubicBezTo>
                  <a:cubicBezTo>
                    <a:pt x="408686" y="0"/>
                    <a:pt x="535178" y="127127"/>
                    <a:pt x="533654" y="268732"/>
                  </a:cubicBezTo>
                  <a:cubicBezTo>
                    <a:pt x="532130" y="413893"/>
                    <a:pt x="409702" y="532384"/>
                    <a:pt x="263271" y="530352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3692240" y="1574640"/>
            <a:ext cx="301860" cy="325620"/>
            <a:chOff x="0" y="0"/>
            <a:chExt cx="402480" cy="434160"/>
          </a:xfrm>
        </p:grpSpPr>
        <p:sp>
          <p:nvSpPr>
            <p:cNvPr id="137" name="Freeform 137"/>
            <p:cNvSpPr/>
            <p:nvPr/>
          </p:nvSpPr>
          <p:spPr>
            <a:xfrm>
              <a:off x="-29972" y="-5334"/>
              <a:ext cx="494157" cy="447802"/>
            </a:xfrm>
            <a:custGeom>
              <a:avLst/>
              <a:gdLst/>
              <a:ahLst/>
              <a:cxnLst/>
              <a:rect l="l" t="t" r="r" b="b"/>
              <a:pathLst>
                <a:path w="494157" h="447802">
                  <a:moveTo>
                    <a:pt x="100203" y="6731"/>
                  </a:moveTo>
                  <a:cubicBezTo>
                    <a:pt x="114046" y="6350"/>
                    <a:pt x="128016" y="5842"/>
                    <a:pt x="141859" y="5461"/>
                  </a:cubicBezTo>
                  <a:cubicBezTo>
                    <a:pt x="385445" y="0"/>
                    <a:pt x="494157" y="167005"/>
                    <a:pt x="397129" y="397129"/>
                  </a:cubicBezTo>
                  <a:cubicBezTo>
                    <a:pt x="387096" y="421005"/>
                    <a:pt x="375539" y="447802"/>
                    <a:pt x="346837" y="437007"/>
                  </a:cubicBezTo>
                  <a:cubicBezTo>
                    <a:pt x="290830" y="415417"/>
                    <a:pt x="210439" y="434848"/>
                    <a:pt x="182499" y="366649"/>
                  </a:cubicBezTo>
                  <a:cubicBezTo>
                    <a:pt x="142875" y="269748"/>
                    <a:pt x="102235" y="175641"/>
                    <a:pt x="42545" y="88519"/>
                  </a:cubicBezTo>
                  <a:cubicBezTo>
                    <a:pt x="0" y="26416"/>
                    <a:pt x="77089" y="30861"/>
                    <a:pt x="101219" y="5715"/>
                  </a:cubicBezTo>
                  <a:cubicBezTo>
                    <a:pt x="101219" y="5715"/>
                    <a:pt x="99949" y="6604"/>
                    <a:pt x="99949" y="6604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3678200" y="2312820"/>
            <a:ext cx="290520" cy="321840"/>
            <a:chOff x="0" y="0"/>
            <a:chExt cx="387360" cy="429120"/>
          </a:xfrm>
        </p:grpSpPr>
        <p:sp>
          <p:nvSpPr>
            <p:cNvPr id="139" name="Freeform 139"/>
            <p:cNvSpPr/>
            <p:nvPr/>
          </p:nvSpPr>
          <p:spPr>
            <a:xfrm>
              <a:off x="-15875" y="-11684"/>
              <a:ext cx="421259" cy="448945"/>
            </a:xfrm>
            <a:custGeom>
              <a:avLst/>
              <a:gdLst/>
              <a:ahLst/>
              <a:cxnLst/>
              <a:rect l="l" t="t" r="r" b="b"/>
              <a:pathLst>
                <a:path w="421259" h="448945">
                  <a:moveTo>
                    <a:pt x="16129" y="200279"/>
                  </a:moveTo>
                  <a:cubicBezTo>
                    <a:pt x="17653" y="169926"/>
                    <a:pt x="15113" y="148082"/>
                    <a:pt x="20066" y="128270"/>
                  </a:cubicBezTo>
                  <a:cubicBezTo>
                    <a:pt x="31369" y="84455"/>
                    <a:pt x="17399" y="4699"/>
                    <a:pt x="76454" y="12192"/>
                  </a:cubicBezTo>
                  <a:cubicBezTo>
                    <a:pt x="141224" y="20320"/>
                    <a:pt x="237744" y="0"/>
                    <a:pt x="263017" y="107061"/>
                  </a:cubicBezTo>
                  <a:cubicBezTo>
                    <a:pt x="283337" y="192278"/>
                    <a:pt x="320802" y="271526"/>
                    <a:pt x="379730" y="338328"/>
                  </a:cubicBezTo>
                  <a:cubicBezTo>
                    <a:pt x="421259" y="385445"/>
                    <a:pt x="405638" y="412877"/>
                    <a:pt x="350647" y="425704"/>
                  </a:cubicBezTo>
                  <a:cubicBezTo>
                    <a:pt x="271526" y="443865"/>
                    <a:pt x="189992" y="448945"/>
                    <a:pt x="113157" y="421894"/>
                  </a:cubicBezTo>
                  <a:cubicBezTo>
                    <a:pt x="0" y="382143"/>
                    <a:pt x="26289" y="277368"/>
                    <a:pt x="15875" y="200279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3292640" y="1951020"/>
            <a:ext cx="328320" cy="289440"/>
            <a:chOff x="0" y="0"/>
            <a:chExt cx="437760" cy="385920"/>
          </a:xfrm>
        </p:grpSpPr>
        <p:sp>
          <p:nvSpPr>
            <p:cNvPr id="141" name="Freeform 141"/>
            <p:cNvSpPr/>
            <p:nvPr/>
          </p:nvSpPr>
          <p:spPr>
            <a:xfrm>
              <a:off x="-51562" y="-3302"/>
              <a:ext cx="498221" cy="399161"/>
            </a:xfrm>
            <a:custGeom>
              <a:avLst/>
              <a:gdLst/>
              <a:ahLst/>
              <a:cxnLst/>
              <a:rect l="l" t="t" r="r" b="b"/>
              <a:pathLst>
                <a:path w="498221" h="399161">
                  <a:moveTo>
                    <a:pt x="317627" y="3302"/>
                  </a:moveTo>
                  <a:cubicBezTo>
                    <a:pt x="327914" y="4318"/>
                    <a:pt x="350774" y="1651"/>
                    <a:pt x="369189" y="9144"/>
                  </a:cubicBezTo>
                  <a:cubicBezTo>
                    <a:pt x="412369" y="27178"/>
                    <a:pt x="498221" y="508"/>
                    <a:pt x="488569" y="74676"/>
                  </a:cubicBezTo>
                  <a:cubicBezTo>
                    <a:pt x="479933" y="140208"/>
                    <a:pt x="496062" y="237109"/>
                    <a:pt x="387096" y="257683"/>
                  </a:cubicBezTo>
                  <a:cubicBezTo>
                    <a:pt x="303149" y="273431"/>
                    <a:pt x="230505" y="316738"/>
                    <a:pt x="163576" y="368300"/>
                  </a:cubicBezTo>
                  <a:cubicBezTo>
                    <a:pt x="123571" y="399161"/>
                    <a:pt x="99187" y="398907"/>
                    <a:pt x="78486" y="346456"/>
                  </a:cubicBezTo>
                  <a:cubicBezTo>
                    <a:pt x="0" y="148082"/>
                    <a:pt x="97663" y="0"/>
                    <a:pt x="317881" y="355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9593100" y="7263000"/>
            <a:ext cx="808380" cy="807840"/>
            <a:chOff x="0" y="0"/>
            <a:chExt cx="1077840" cy="1077120"/>
          </a:xfrm>
        </p:grpSpPr>
        <p:sp>
          <p:nvSpPr>
            <p:cNvPr id="143" name="Freeform 143"/>
            <p:cNvSpPr/>
            <p:nvPr/>
          </p:nvSpPr>
          <p:spPr>
            <a:xfrm>
              <a:off x="-635" y="0"/>
              <a:ext cx="1080135" cy="1077595"/>
            </a:xfrm>
            <a:custGeom>
              <a:avLst/>
              <a:gdLst/>
              <a:ahLst/>
              <a:cxnLst/>
              <a:rect l="l" t="t" r="r" b="b"/>
              <a:pathLst>
                <a:path w="1080135" h="1077595">
                  <a:moveTo>
                    <a:pt x="1077976" y="548132"/>
                  </a:moveTo>
                  <a:cubicBezTo>
                    <a:pt x="1077976" y="677164"/>
                    <a:pt x="1076706" y="806069"/>
                    <a:pt x="1078357" y="935101"/>
                  </a:cubicBezTo>
                  <a:cubicBezTo>
                    <a:pt x="1079627" y="1029589"/>
                    <a:pt x="1039114" y="1077595"/>
                    <a:pt x="941070" y="1077214"/>
                  </a:cubicBezTo>
                  <a:cubicBezTo>
                    <a:pt x="672592" y="1075944"/>
                    <a:pt x="404114" y="1076325"/>
                    <a:pt x="135763" y="1077214"/>
                  </a:cubicBezTo>
                  <a:cubicBezTo>
                    <a:pt x="44831" y="1077341"/>
                    <a:pt x="889" y="1035050"/>
                    <a:pt x="1016" y="943610"/>
                  </a:cubicBezTo>
                  <a:cubicBezTo>
                    <a:pt x="1651" y="675259"/>
                    <a:pt x="2159" y="406908"/>
                    <a:pt x="635" y="138430"/>
                  </a:cubicBezTo>
                  <a:cubicBezTo>
                    <a:pt x="0" y="40005"/>
                    <a:pt x="50673" y="0"/>
                    <a:pt x="143129" y="0"/>
                  </a:cubicBezTo>
                  <a:cubicBezTo>
                    <a:pt x="408051" y="0"/>
                    <a:pt x="673100" y="0"/>
                    <a:pt x="938022" y="0"/>
                  </a:cubicBezTo>
                  <a:cubicBezTo>
                    <a:pt x="1031240" y="0"/>
                    <a:pt x="1080135" y="42799"/>
                    <a:pt x="1078484" y="140335"/>
                  </a:cubicBezTo>
                  <a:cubicBezTo>
                    <a:pt x="1076325" y="276352"/>
                    <a:pt x="1077849" y="412242"/>
                    <a:pt x="1077849" y="548005"/>
                  </a:cubicBezTo>
                  <a:close/>
                  <a:moveTo>
                    <a:pt x="539496" y="981202"/>
                  </a:moveTo>
                  <a:cubicBezTo>
                    <a:pt x="654304" y="981202"/>
                    <a:pt x="769366" y="979678"/>
                    <a:pt x="884174" y="981837"/>
                  </a:cubicBezTo>
                  <a:cubicBezTo>
                    <a:pt x="948690" y="982853"/>
                    <a:pt x="982726" y="957961"/>
                    <a:pt x="982091" y="890905"/>
                  </a:cubicBezTo>
                  <a:cubicBezTo>
                    <a:pt x="979551" y="657733"/>
                    <a:pt x="977011" y="424561"/>
                    <a:pt x="976376" y="191516"/>
                  </a:cubicBezTo>
                  <a:cubicBezTo>
                    <a:pt x="976376" y="130810"/>
                    <a:pt x="954151" y="105029"/>
                    <a:pt x="890016" y="105791"/>
                  </a:cubicBezTo>
                  <a:cubicBezTo>
                    <a:pt x="663702" y="108458"/>
                    <a:pt x="437388" y="108077"/>
                    <a:pt x="211074" y="106426"/>
                  </a:cubicBezTo>
                  <a:cubicBezTo>
                    <a:pt x="142494" y="106045"/>
                    <a:pt x="107569" y="130048"/>
                    <a:pt x="108204" y="203200"/>
                  </a:cubicBezTo>
                  <a:cubicBezTo>
                    <a:pt x="109855" y="433070"/>
                    <a:pt x="109728" y="662686"/>
                    <a:pt x="108204" y="892556"/>
                  </a:cubicBezTo>
                  <a:cubicBezTo>
                    <a:pt x="107823" y="961263"/>
                    <a:pt x="141097" y="983488"/>
                    <a:pt x="205232" y="981964"/>
                  </a:cubicBezTo>
                  <a:cubicBezTo>
                    <a:pt x="316484" y="979424"/>
                    <a:pt x="427990" y="981329"/>
                    <a:pt x="539496" y="98107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3989240" y="3477600"/>
            <a:ext cx="416340" cy="415800"/>
            <a:chOff x="0" y="0"/>
            <a:chExt cx="555120" cy="554400"/>
          </a:xfrm>
        </p:grpSpPr>
        <p:sp>
          <p:nvSpPr>
            <p:cNvPr id="145" name="Freeform 145"/>
            <p:cNvSpPr/>
            <p:nvPr/>
          </p:nvSpPr>
          <p:spPr>
            <a:xfrm>
              <a:off x="-1270" y="-1651"/>
              <a:ext cx="558419" cy="556895"/>
            </a:xfrm>
            <a:custGeom>
              <a:avLst/>
              <a:gdLst/>
              <a:ahLst/>
              <a:cxnLst/>
              <a:rect l="l" t="t" r="r" b="b"/>
              <a:pathLst>
                <a:path w="558419" h="556895">
                  <a:moveTo>
                    <a:pt x="282575" y="556006"/>
                  </a:moveTo>
                  <a:cubicBezTo>
                    <a:pt x="125603" y="556895"/>
                    <a:pt x="2540" y="435864"/>
                    <a:pt x="1270" y="279527"/>
                  </a:cubicBezTo>
                  <a:cubicBezTo>
                    <a:pt x="0" y="128016"/>
                    <a:pt x="129794" y="0"/>
                    <a:pt x="282956" y="1651"/>
                  </a:cubicBezTo>
                  <a:cubicBezTo>
                    <a:pt x="423672" y="3175"/>
                    <a:pt x="558419" y="140462"/>
                    <a:pt x="556387" y="280670"/>
                  </a:cubicBezTo>
                  <a:cubicBezTo>
                    <a:pt x="554228" y="430403"/>
                    <a:pt x="430022" y="555498"/>
                    <a:pt x="282575" y="556133"/>
                  </a:cubicBezTo>
                  <a:close/>
                  <a:moveTo>
                    <a:pt x="288036" y="101854"/>
                  </a:moveTo>
                  <a:cubicBezTo>
                    <a:pt x="171323" y="103505"/>
                    <a:pt x="97663" y="170815"/>
                    <a:pt x="97663" y="275463"/>
                  </a:cubicBezTo>
                  <a:cubicBezTo>
                    <a:pt x="97663" y="378968"/>
                    <a:pt x="181483" y="468376"/>
                    <a:pt x="277114" y="467106"/>
                  </a:cubicBezTo>
                  <a:cubicBezTo>
                    <a:pt x="372872" y="465836"/>
                    <a:pt x="470662" y="371856"/>
                    <a:pt x="469519" y="282194"/>
                  </a:cubicBezTo>
                  <a:cubicBezTo>
                    <a:pt x="468503" y="194818"/>
                    <a:pt x="373761" y="100838"/>
                    <a:pt x="288036" y="101854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6871220" y="3987360"/>
            <a:ext cx="256500" cy="258660"/>
            <a:chOff x="0" y="0"/>
            <a:chExt cx="342000" cy="344880"/>
          </a:xfrm>
        </p:grpSpPr>
        <p:sp>
          <p:nvSpPr>
            <p:cNvPr id="147" name="Freeform 147"/>
            <p:cNvSpPr/>
            <p:nvPr/>
          </p:nvSpPr>
          <p:spPr>
            <a:xfrm>
              <a:off x="-3048" y="-635"/>
              <a:ext cx="346075" cy="347599"/>
            </a:xfrm>
            <a:custGeom>
              <a:avLst/>
              <a:gdLst/>
              <a:ahLst/>
              <a:cxnLst/>
              <a:rect l="l" t="t" r="r" b="b"/>
              <a:pathLst>
                <a:path w="346075" h="347599">
                  <a:moveTo>
                    <a:pt x="172466" y="635"/>
                  </a:moveTo>
                  <a:cubicBezTo>
                    <a:pt x="266319" y="0"/>
                    <a:pt x="346075" y="79883"/>
                    <a:pt x="344932" y="173482"/>
                  </a:cubicBezTo>
                  <a:cubicBezTo>
                    <a:pt x="343662" y="266700"/>
                    <a:pt x="271145" y="343408"/>
                    <a:pt x="182499" y="345440"/>
                  </a:cubicBezTo>
                  <a:cubicBezTo>
                    <a:pt x="90551" y="347599"/>
                    <a:pt x="6223" y="268351"/>
                    <a:pt x="3175" y="176657"/>
                  </a:cubicBezTo>
                  <a:cubicBezTo>
                    <a:pt x="0" y="83566"/>
                    <a:pt x="79248" y="1270"/>
                    <a:pt x="172466" y="635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4061060" y="3552660"/>
            <a:ext cx="278640" cy="274320"/>
            <a:chOff x="0" y="0"/>
            <a:chExt cx="371520" cy="365760"/>
          </a:xfrm>
        </p:grpSpPr>
        <p:sp>
          <p:nvSpPr>
            <p:cNvPr id="149" name="Freeform 149"/>
            <p:cNvSpPr/>
            <p:nvPr/>
          </p:nvSpPr>
          <p:spPr>
            <a:xfrm>
              <a:off x="0" y="-1270"/>
              <a:ext cx="372491" cy="368300"/>
            </a:xfrm>
            <a:custGeom>
              <a:avLst/>
              <a:gdLst/>
              <a:ahLst/>
              <a:cxnLst/>
              <a:rect l="l" t="t" r="r" b="b"/>
              <a:pathLst>
                <a:path w="372491" h="368300">
                  <a:moveTo>
                    <a:pt x="190119" y="1270"/>
                  </a:moveTo>
                  <a:cubicBezTo>
                    <a:pt x="275717" y="0"/>
                    <a:pt x="370205" y="94361"/>
                    <a:pt x="371475" y="181864"/>
                  </a:cubicBezTo>
                  <a:cubicBezTo>
                    <a:pt x="372491" y="271780"/>
                    <a:pt x="274955" y="365760"/>
                    <a:pt x="179197" y="367030"/>
                  </a:cubicBezTo>
                  <a:cubicBezTo>
                    <a:pt x="83820" y="368300"/>
                    <a:pt x="0" y="278765"/>
                    <a:pt x="0" y="175133"/>
                  </a:cubicBezTo>
                  <a:cubicBezTo>
                    <a:pt x="0" y="70104"/>
                    <a:pt x="73533" y="2794"/>
                    <a:pt x="190119" y="1270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9727560" y="7389360"/>
            <a:ext cx="383400" cy="66960"/>
            <a:chOff x="0" y="0"/>
            <a:chExt cx="511200" cy="89280"/>
          </a:xfrm>
        </p:grpSpPr>
        <p:sp>
          <p:nvSpPr>
            <p:cNvPr id="151" name="Freeform 151"/>
            <p:cNvSpPr/>
            <p:nvPr/>
          </p:nvSpPr>
          <p:spPr>
            <a:xfrm>
              <a:off x="-2413" y="-381"/>
              <a:ext cx="515620" cy="90170"/>
            </a:xfrm>
            <a:custGeom>
              <a:avLst/>
              <a:gdLst/>
              <a:ahLst/>
              <a:cxnLst/>
              <a:rect l="l" t="t" r="r" b="b"/>
              <a:pathLst>
                <a:path w="515620" h="90170">
                  <a:moveTo>
                    <a:pt x="252857" y="89281"/>
                  </a:moveTo>
                  <a:cubicBezTo>
                    <a:pt x="189992" y="89281"/>
                    <a:pt x="127000" y="90170"/>
                    <a:pt x="64389" y="89027"/>
                  </a:cubicBezTo>
                  <a:cubicBezTo>
                    <a:pt x="36068" y="88773"/>
                    <a:pt x="4826" y="84963"/>
                    <a:pt x="2540" y="48006"/>
                  </a:cubicBezTo>
                  <a:cubicBezTo>
                    <a:pt x="0" y="10541"/>
                    <a:pt x="29845" y="1524"/>
                    <a:pt x="58801" y="1270"/>
                  </a:cubicBezTo>
                  <a:cubicBezTo>
                    <a:pt x="191516" y="0"/>
                    <a:pt x="324231" y="0"/>
                    <a:pt x="456692" y="1270"/>
                  </a:cubicBezTo>
                  <a:cubicBezTo>
                    <a:pt x="485267" y="1524"/>
                    <a:pt x="515620" y="9652"/>
                    <a:pt x="513461" y="47498"/>
                  </a:cubicBezTo>
                  <a:cubicBezTo>
                    <a:pt x="511429" y="84963"/>
                    <a:pt x="479933" y="88265"/>
                    <a:pt x="451866" y="88646"/>
                  </a:cubicBezTo>
                  <a:cubicBezTo>
                    <a:pt x="385572" y="89916"/>
                    <a:pt x="319151" y="89027"/>
                    <a:pt x="252857" y="8902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0552680" y="6951960"/>
            <a:ext cx="171720" cy="374760"/>
            <a:chOff x="0" y="0"/>
            <a:chExt cx="228960" cy="499680"/>
          </a:xfrm>
        </p:grpSpPr>
        <p:sp>
          <p:nvSpPr>
            <p:cNvPr id="153" name="Freeform 153"/>
            <p:cNvSpPr/>
            <p:nvPr/>
          </p:nvSpPr>
          <p:spPr>
            <a:xfrm>
              <a:off x="-35179" y="-1397"/>
              <a:ext cx="265176" cy="516509"/>
            </a:xfrm>
            <a:custGeom>
              <a:avLst/>
              <a:gdLst/>
              <a:ahLst/>
              <a:cxnLst/>
              <a:rect l="l" t="t" r="r" b="b"/>
              <a:pathLst>
                <a:path w="265176" h="516509">
                  <a:moveTo>
                    <a:pt x="263652" y="255143"/>
                  </a:moveTo>
                  <a:cubicBezTo>
                    <a:pt x="263652" y="321183"/>
                    <a:pt x="265176" y="387223"/>
                    <a:pt x="263017" y="453009"/>
                  </a:cubicBezTo>
                  <a:cubicBezTo>
                    <a:pt x="261493" y="500126"/>
                    <a:pt x="243967" y="516509"/>
                    <a:pt x="197993" y="484505"/>
                  </a:cubicBezTo>
                  <a:cubicBezTo>
                    <a:pt x="74930" y="398526"/>
                    <a:pt x="0" y="172085"/>
                    <a:pt x="51816" y="36703"/>
                  </a:cubicBezTo>
                  <a:cubicBezTo>
                    <a:pt x="60198" y="15113"/>
                    <a:pt x="72390" y="254"/>
                    <a:pt x="96520" y="1524"/>
                  </a:cubicBezTo>
                  <a:cubicBezTo>
                    <a:pt x="121031" y="2667"/>
                    <a:pt x="131699" y="19685"/>
                    <a:pt x="136271" y="42164"/>
                  </a:cubicBezTo>
                  <a:cubicBezTo>
                    <a:pt x="144907" y="84455"/>
                    <a:pt x="129540" y="124333"/>
                    <a:pt x="124587" y="165481"/>
                  </a:cubicBezTo>
                  <a:cubicBezTo>
                    <a:pt x="121920" y="188722"/>
                    <a:pt x="134620" y="207772"/>
                    <a:pt x="160655" y="204470"/>
                  </a:cubicBezTo>
                  <a:cubicBezTo>
                    <a:pt x="179705" y="201930"/>
                    <a:pt x="187452" y="184531"/>
                    <a:pt x="185420" y="165100"/>
                  </a:cubicBezTo>
                  <a:cubicBezTo>
                    <a:pt x="181610" y="130683"/>
                    <a:pt x="175133" y="96520"/>
                    <a:pt x="173736" y="62230"/>
                  </a:cubicBezTo>
                  <a:cubicBezTo>
                    <a:pt x="172466" y="33782"/>
                    <a:pt x="177673" y="3556"/>
                    <a:pt x="215265" y="1651"/>
                  </a:cubicBezTo>
                  <a:cubicBezTo>
                    <a:pt x="252222" y="0"/>
                    <a:pt x="261874" y="27686"/>
                    <a:pt x="262509" y="57150"/>
                  </a:cubicBezTo>
                  <a:cubicBezTo>
                    <a:pt x="264033" y="123190"/>
                    <a:pt x="262890" y="188976"/>
                    <a:pt x="262890" y="255016"/>
                  </a:cubicBezTo>
                  <a:cubicBezTo>
                    <a:pt x="262890" y="255016"/>
                    <a:pt x="263271" y="255016"/>
                    <a:pt x="263525" y="25501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9290700" y="6966540"/>
            <a:ext cx="146880" cy="320220"/>
            <a:chOff x="0" y="0"/>
            <a:chExt cx="195840" cy="426960"/>
          </a:xfrm>
        </p:grpSpPr>
        <p:sp>
          <p:nvSpPr>
            <p:cNvPr id="155" name="Freeform 155"/>
            <p:cNvSpPr/>
            <p:nvPr/>
          </p:nvSpPr>
          <p:spPr>
            <a:xfrm>
              <a:off x="-762" y="-1397"/>
              <a:ext cx="226695" cy="441579"/>
            </a:xfrm>
            <a:custGeom>
              <a:avLst/>
              <a:gdLst/>
              <a:ahLst/>
              <a:cxnLst/>
              <a:rect l="l" t="t" r="r" b="b"/>
              <a:pathLst>
                <a:path w="226695" h="441579">
                  <a:moveTo>
                    <a:pt x="1270" y="218186"/>
                  </a:moveTo>
                  <a:cubicBezTo>
                    <a:pt x="1270" y="274574"/>
                    <a:pt x="0" y="330962"/>
                    <a:pt x="1651" y="387350"/>
                  </a:cubicBezTo>
                  <a:cubicBezTo>
                    <a:pt x="2921" y="427609"/>
                    <a:pt x="18034" y="441579"/>
                    <a:pt x="57277" y="414147"/>
                  </a:cubicBezTo>
                  <a:cubicBezTo>
                    <a:pt x="162687" y="340614"/>
                    <a:pt x="226695" y="147193"/>
                    <a:pt x="182372" y="31623"/>
                  </a:cubicBezTo>
                  <a:cubicBezTo>
                    <a:pt x="175260" y="13208"/>
                    <a:pt x="164719" y="381"/>
                    <a:pt x="144145" y="1651"/>
                  </a:cubicBezTo>
                  <a:cubicBezTo>
                    <a:pt x="123190" y="2667"/>
                    <a:pt x="113919" y="17145"/>
                    <a:pt x="110109" y="36195"/>
                  </a:cubicBezTo>
                  <a:cubicBezTo>
                    <a:pt x="102743" y="72390"/>
                    <a:pt x="115824" y="106426"/>
                    <a:pt x="120142" y="141351"/>
                  </a:cubicBezTo>
                  <a:cubicBezTo>
                    <a:pt x="122428" y="161290"/>
                    <a:pt x="111506" y="177546"/>
                    <a:pt x="89281" y="174625"/>
                  </a:cubicBezTo>
                  <a:cubicBezTo>
                    <a:pt x="73025" y="172720"/>
                    <a:pt x="66294" y="157607"/>
                    <a:pt x="68199" y="141097"/>
                  </a:cubicBezTo>
                  <a:cubicBezTo>
                    <a:pt x="71501" y="111760"/>
                    <a:pt x="76962" y="82677"/>
                    <a:pt x="78232" y="53340"/>
                  </a:cubicBezTo>
                  <a:cubicBezTo>
                    <a:pt x="79248" y="28956"/>
                    <a:pt x="74676" y="3175"/>
                    <a:pt x="42799" y="1524"/>
                  </a:cubicBezTo>
                  <a:cubicBezTo>
                    <a:pt x="11303" y="0"/>
                    <a:pt x="2921" y="23622"/>
                    <a:pt x="2286" y="49022"/>
                  </a:cubicBezTo>
                  <a:cubicBezTo>
                    <a:pt x="1016" y="105410"/>
                    <a:pt x="1905" y="161798"/>
                    <a:pt x="1905" y="218186"/>
                  </a:cubicBezTo>
                  <a:cubicBezTo>
                    <a:pt x="1905" y="218186"/>
                    <a:pt x="1651" y="218186"/>
                    <a:pt x="1524" y="21818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9919260" y="7896960"/>
            <a:ext cx="383400" cy="66960"/>
            <a:chOff x="0" y="0"/>
            <a:chExt cx="511200" cy="89280"/>
          </a:xfrm>
        </p:grpSpPr>
        <p:sp>
          <p:nvSpPr>
            <p:cNvPr id="157" name="Freeform 157"/>
            <p:cNvSpPr/>
            <p:nvPr/>
          </p:nvSpPr>
          <p:spPr>
            <a:xfrm>
              <a:off x="-2413" y="-381"/>
              <a:ext cx="515620" cy="90297"/>
            </a:xfrm>
            <a:custGeom>
              <a:avLst/>
              <a:gdLst/>
              <a:ahLst/>
              <a:cxnLst/>
              <a:rect l="l" t="t" r="r" b="b"/>
              <a:pathLst>
                <a:path w="515620" h="90297">
                  <a:moveTo>
                    <a:pt x="252857" y="89408"/>
                  </a:moveTo>
                  <a:cubicBezTo>
                    <a:pt x="189992" y="89408"/>
                    <a:pt x="127000" y="90297"/>
                    <a:pt x="64389" y="89154"/>
                  </a:cubicBezTo>
                  <a:cubicBezTo>
                    <a:pt x="36068" y="88773"/>
                    <a:pt x="4826" y="84963"/>
                    <a:pt x="2540" y="48006"/>
                  </a:cubicBezTo>
                  <a:cubicBezTo>
                    <a:pt x="0" y="10541"/>
                    <a:pt x="29845" y="1524"/>
                    <a:pt x="58801" y="1270"/>
                  </a:cubicBezTo>
                  <a:cubicBezTo>
                    <a:pt x="191516" y="0"/>
                    <a:pt x="324231" y="0"/>
                    <a:pt x="456692" y="1270"/>
                  </a:cubicBezTo>
                  <a:cubicBezTo>
                    <a:pt x="485267" y="1524"/>
                    <a:pt x="515620" y="9652"/>
                    <a:pt x="513461" y="47498"/>
                  </a:cubicBezTo>
                  <a:cubicBezTo>
                    <a:pt x="511429" y="84963"/>
                    <a:pt x="479933" y="88265"/>
                    <a:pt x="451866" y="88646"/>
                  </a:cubicBezTo>
                  <a:cubicBezTo>
                    <a:pt x="385572" y="89916"/>
                    <a:pt x="319151" y="89027"/>
                    <a:pt x="252857" y="89027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90360" y="89100"/>
            <a:ext cx="990900" cy="990900"/>
          </a:xfrm>
          <a:custGeom>
            <a:avLst/>
            <a:gdLst/>
            <a:ahLst/>
            <a:cxnLst/>
            <a:rect l="l" t="t" r="r" b="b"/>
            <a:pathLst>
              <a:path w="990900" h="990900">
                <a:moveTo>
                  <a:pt x="0" y="0"/>
                </a:moveTo>
                <a:lnTo>
                  <a:pt x="990900" y="0"/>
                </a:lnTo>
                <a:lnTo>
                  <a:pt x="990900" y="990900"/>
                </a:lnTo>
                <a:lnTo>
                  <a:pt x="0" y="99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10788121">
            <a:off x="8047" y="104685"/>
            <a:ext cx="17659725" cy="0"/>
          </a:xfrm>
          <a:prstGeom prst="line">
            <a:avLst/>
          </a:prstGeom>
          <a:ln w="28575" cap="rnd">
            <a:solidFill>
              <a:srgbClr val="1FFBF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2143800">
            <a:off x="1733670" y="1106190"/>
            <a:ext cx="388800" cy="179280"/>
            <a:chOff x="0" y="0"/>
            <a:chExt cx="518400" cy="239040"/>
          </a:xfrm>
        </p:grpSpPr>
        <p:sp>
          <p:nvSpPr>
            <p:cNvPr id="5" name="Freeform 5"/>
            <p:cNvSpPr/>
            <p:nvPr/>
          </p:nvSpPr>
          <p:spPr>
            <a:xfrm>
              <a:off x="12573" y="12573"/>
              <a:ext cx="493268" cy="213868"/>
            </a:xfrm>
            <a:custGeom>
              <a:avLst/>
              <a:gdLst/>
              <a:ahLst/>
              <a:cxnLst/>
              <a:rect l="l" t="t" r="r" b="b"/>
              <a:pathLst>
                <a:path w="493268" h="213868">
                  <a:moveTo>
                    <a:pt x="0" y="0"/>
                  </a:moveTo>
                  <a:lnTo>
                    <a:pt x="493268" y="0"/>
                  </a:lnTo>
                  <a:lnTo>
                    <a:pt x="493268" y="213868"/>
                  </a:lnTo>
                  <a:lnTo>
                    <a:pt x="0" y="213868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18414" cy="239014"/>
            </a:xfrm>
            <a:custGeom>
              <a:avLst/>
              <a:gdLst/>
              <a:ahLst/>
              <a:cxnLst/>
              <a:rect l="l" t="t" r="r" b="b"/>
              <a:pathLst>
                <a:path w="518414" h="239014">
                  <a:moveTo>
                    <a:pt x="12573" y="0"/>
                  </a:moveTo>
                  <a:lnTo>
                    <a:pt x="505841" y="0"/>
                  </a:lnTo>
                  <a:cubicBezTo>
                    <a:pt x="512826" y="0"/>
                    <a:pt x="518414" y="5588"/>
                    <a:pt x="518414" y="12573"/>
                  </a:cubicBezTo>
                  <a:lnTo>
                    <a:pt x="518414" y="226441"/>
                  </a:lnTo>
                  <a:cubicBezTo>
                    <a:pt x="518414" y="233426"/>
                    <a:pt x="512826" y="239014"/>
                    <a:pt x="505841" y="239014"/>
                  </a:cubicBezTo>
                  <a:lnTo>
                    <a:pt x="12573" y="239014"/>
                  </a:lnTo>
                  <a:cubicBezTo>
                    <a:pt x="5588" y="239014"/>
                    <a:pt x="0" y="233426"/>
                    <a:pt x="0" y="226441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226441"/>
                  </a:lnTo>
                  <a:lnTo>
                    <a:pt x="12573" y="226441"/>
                  </a:lnTo>
                  <a:lnTo>
                    <a:pt x="12573" y="213868"/>
                  </a:lnTo>
                  <a:lnTo>
                    <a:pt x="505841" y="213868"/>
                  </a:lnTo>
                  <a:lnTo>
                    <a:pt x="505841" y="226441"/>
                  </a:lnTo>
                  <a:lnTo>
                    <a:pt x="493268" y="226441"/>
                  </a:lnTo>
                  <a:lnTo>
                    <a:pt x="493268" y="12573"/>
                  </a:lnTo>
                  <a:lnTo>
                    <a:pt x="505841" y="12573"/>
                  </a:lnTo>
                  <a:lnTo>
                    <a:pt x="505841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7" name="Group 7"/>
          <p:cNvGrpSpPr/>
          <p:nvPr/>
        </p:nvGrpSpPr>
        <p:grpSpPr>
          <a:xfrm rot="2143800">
            <a:off x="4071330" y="803250"/>
            <a:ext cx="129600" cy="129600"/>
            <a:chOff x="0" y="0"/>
            <a:chExt cx="172800" cy="172800"/>
          </a:xfrm>
        </p:grpSpPr>
        <p:sp>
          <p:nvSpPr>
            <p:cNvPr id="8" name="Freeform 8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143800">
            <a:off x="3828330" y="360990"/>
            <a:ext cx="129600" cy="129600"/>
            <a:chOff x="0" y="0"/>
            <a:chExt cx="172800" cy="172800"/>
          </a:xfrm>
        </p:grpSpPr>
        <p:sp>
          <p:nvSpPr>
            <p:cNvPr id="11" name="Freeform 11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2143800">
            <a:off x="1119690" y="113130"/>
            <a:ext cx="129600" cy="129600"/>
            <a:chOff x="0" y="0"/>
            <a:chExt cx="172800" cy="172800"/>
          </a:xfrm>
        </p:grpSpPr>
        <p:sp>
          <p:nvSpPr>
            <p:cNvPr id="14" name="Freeform 14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2143800">
            <a:off x="1347030" y="118530"/>
            <a:ext cx="129600" cy="129600"/>
            <a:chOff x="0" y="0"/>
            <a:chExt cx="172800" cy="172800"/>
          </a:xfrm>
        </p:grpSpPr>
        <p:sp>
          <p:nvSpPr>
            <p:cNvPr id="17" name="Freeform 17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2143800">
            <a:off x="1566270" y="137430"/>
            <a:ext cx="129600" cy="129600"/>
            <a:chOff x="0" y="0"/>
            <a:chExt cx="172800" cy="172800"/>
          </a:xfrm>
        </p:grpSpPr>
        <p:sp>
          <p:nvSpPr>
            <p:cNvPr id="20" name="Freeform 20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22" name="Group 22"/>
          <p:cNvGrpSpPr/>
          <p:nvPr/>
        </p:nvGrpSpPr>
        <p:grpSpPr>
          <a:xfrm rot="2143800">
            <a:off x="246510" y="1060830"/>
            <a:ext cx="129600" cy="129600"/>
            <a:chOff x="0" y="0"/>
            <a:chExt cx="172800" cy="172800"/>
          </a:xfrm>
        </p:grpSpPr>
        <p:sp>
          <p:nvSpPr>
            <p:cNvPr id="23" name="Freeform 23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25" name="Group 25"/>
          <p:cNvGrpSpPr/>
          <p:nvPr/>
        </p:nvGrpSpPr>
        <p:grpSpPr>
          <a:xfrm rot="2143800">
            <a:off x="858330" y="309150"/>
            <a:ext cx="289980" cy="71820"/>
            <a:chOff x="0" y="0"/>
            <a:chExt cx="386640" cy="957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61442" cy="70612"/>
            </a:xfrm>
            <a:custGeom>
              <a:avLst/>
              <a:gdLst/>
              <a:ahLst/>
              <a:cxnLst/>
              <a:rect l="l" t="t" r="r" b="b"/>
              <a:pathLst>
                <a:path w="361442" h="70612">
                  <a:moveTo>
                    <a:pt x="0" y="0"/>
                  </a:moveTo>
                  <a:lnTo>
                    <a:pt x="361442" y="0"/>
                  </a:lnTo>
                  <a:lnTo>
                    <a:pt x="361442" y="70612"/>
                  </a:lnTo>
                  <a:lnTo>
                    <a:pt x="0" y="70612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386588" cy="95758"/>
            </a:xfrm>
            <a:custGeom>
              <a:avLst/>
              <a:gdLst/>
              <a:ahLst/>
              <a:cxnLst/>
              <a:rect l="l" t="t" r="r" b="b"/>
              <a:pathLst>
                <a:path w="386588" h="95758">
                  <a:moveTo>
                    <a:pt x="12573" y="0"/>
                  </a:moveTo>
                  <a:lnTo>
                    <a:pt x="374015" y="0"/>
                  </a:lnTo>
                  <a:cubicBezTo>
                    <a:pt x="381000" y="0"/>
                    <a:pt x="386588" y="5588"/>
                    <a:pt x="386588" y="12573"/>
                  </a:cubicBezTo>
                  <a:lnTo>
                    <a:pt x="386588" y="83185"/>
                  </a:lnTo>
                  <a:cubicBezTo>
                    <a:pt x="386588" y="90170"/>
                    <a:pt x="381000" y="95758"/>
                    <a:pt x="374015" y="95758"/>
                  </a:cubicBezTo>
                  <a:lnTo>
                    <a:pt x="12573" y="95758"/>
                  </a:lnTo>
                  <a:cubicBezTo>
                    <a:pt x="5588" y="95758"/>
                    <a:pt x="0" y="90170"/>
                    <a:pt x="0" y="83185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83185"/>
                  </a:lnTo>
                  <a:lnTo>
                    <a:pt x="12573" y="83185"/>
                  </a:lnTo>
                  <a:lnTo>
                    <a:pt x="12573" y="70612"/>
                  </a:lnTo>
                  <a:lnTo>
                    <a:pt x="374015" y="70612"/>
                  </a:lnTo>
                  <a:lnTo>
                    <a:pt x="374015" y="83185"/>
                  </a:lnTo>
                  <a:lnTo>
                    <a:pt x="361442" y="83185"/>
                  </a:lnTo>
                  <a:lnTo>
                    <a:pt x="361442" y="12573"/>
                  </a:lnTo>
                  <a:lnTo>
                    <a:pt x="374015" y="12573"/>
                  </a:lnTo>
                  <a:lnTo>
                    <a:pt x="374015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28" name="Group 28"/>
          <p:cNvGrpSpPr/>
          <p:nvPr/>
        </p:nvGrpSpPr>
        <p:grpSpPr>
          <a:xfrm rot="2143800">
            <a:off x="1143450" y="1295190"/>
            <a:ext cx="129600" cy="109080"/>
            <a:chOff x="0" y="0"/>
            <a:chExt cx="172800" cy="145440"/>
          </a:xfrm>
        </p:grpSpPr>
        <p:sp>
          <p:nvSpPr>
            <p:cNvPr id="29" name="Freeform 29"/>
            <p:cNvSpPr/>
            <p:nvPr/>
          </p:nvSpPr>
          <p:spPr>
            <a:xfrm>
              <a:off x="12573" y="12573"/>
              <a:ext cx="147574" cy="120269"/>
            </a:xfrm>
            <a:custGeom>
              <a:avLst/>
              <a:gdLst/>
              <a:ahLst/>
              <a:cxnLst/>
              <a:rect l="l" t="t" r="r" b="b"/>
              <a:pathLst>
                <a:path w="147574" h="120269">
                  <a:moveTo>
                    <a:pt x="0" y="0"/>
                  </a:moveTo>
                  <a:lnTo>
                    <a:pt x="147574" y="0"/>
                  </a:lnTo>
                  <a:lnTo>
                    <a:pt x="147574" y="120269"/>
                  </a:lnTo>
                  <a:lnTo>
                    <a:pt x="0" y="120269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172720" cy="145415"/>
            </a:xfrm>
            <a:custGeom>
              <a:avLst/>
              <a:gdLst/>
              <a:ahLst/>
              <a:cxnLst/>
              <a:rect l="l" t="t" r="r" b="b"/>
              <a:pathLst>
                <a:path w="172720" h="145415">
                  <a:moveTo>
                    <a:pt x="12573" y="0"/>
                  </a:moveTo>
                  <a:lnTo>
                    <a:pt x="160147" y="0"/>
                  </a:lnTo>
                  <a:cubicBezTo>
                    <a:pt x="167132" y="0"/>
                    <a:pt x="172720" y="5588"/>
                    <a:pt x="172720" y="12573"/>
                  </a:cubicBezTo>
                  <a:lnTo>
                    <a:pt x="172720" y="132842"/>
                  </a:lnTo>
                  <a:cubicBezTo>
                    <a:pt x="172720" y="139827"/>
                    <a:pt x="167132" y="145415"/>
                    <a:pt x="160147" y="145415"/>
                  </a:cubicBezTo>
                  <a:lnTo>
                    <a:pt x="12573" y="145415"/>
                  </a:lnTo>
                  <a:cubicBezTo>
                    <a:pt x="5588" y="145415"/>
                    <a:pt x="0" y="139827"/>
                    <a:pt x="0" y="132842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32842"/>
                  </a:lnTo>
                  <a:lnTo>
                    <a:pt x="12573" y="132842"/>
                  </a:lnTo>
                  <a:lnTo>
                    <a:pt x="12573" y="120269"/>
                  </a:lnTo>
                  <a:lnTo>
                    <a:pt x="160147" y="120269"/>
                  </a:lnTo>
                  <a:lnTo>
                    <a:pt x="160147" y="132842"/>
                  </a:lnTo>
                  <a:lnTo>
                    <a:pt x="147574" y="132842"/>
                  </a:lnTo>
                  <a:lnTo>
                    <a:pt x="147574" y="12573"/>
                  </a:lnTo>
                  <a:lnTo>
                    <a:pt x="160147" y="12573"/>
                  </a:lnTo>
                  <a:lnTo>
                    <a:pt x="160147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31" name="Group 31"/>
          <p:cNvGrpSpPr/>
          <p:nvPr/>
        </p:nvGrpSpPr>
        <p:grpSpPr>
          <a:xfrm rot="2143800">
            <a:off x="2549610" y="568890"/>
            <a:ext cx="96120" cy="138240"/>
            <a:chOff x="0" y="0"/>
            <a:chExt cx="128160" cy="184320"/>
          </a:xfrm>
        </p:grpSpPr>
        <p:sp>
          <p:nvSpPr>
            <p:cNvPr id="32" name="Freeform 32"/>
            <p:cNvSpPr/>
            <p:nvPr/>
          </p:nvSpPr>
          <p:spPr>
            <a:xfrm>
              <a:off x="12573" y="12573"/>
              <a:ext cx="102997" cy="159131"/>
            </a:xfrm>
            <a:custGeom>
              <a:avLst/>
              <a:gdLst/>
              <a:ahLst/>
              <a:cxnLst/>
              <a:rect l="l" t="t" r="r" b="b"/>
              <a:pathLst>
                <a:path w="102997" h="159131">
                  <a:moveTo>
                    <a:pt x="0" y="0"/>
                  </a:moveTo>
                  <a:lnTo>
                    <a:pt x="102997" y="0"/>
                  </a:lnTo>
                  <a:lnTo>
                    <a:pt x="102997" y="159131"/>
                  </a:lnTo>
                  <a:lnTo>
                    <a:pt x="0" y="159131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28143" cy="184277"/>
            </a:xfrm>
            <a:custGeom>
              <a:avLst/>
              <a:gdLst/>
              <a:ahLst/>
              <a:cxnLst/>
              <a:rect l="l" t="t" r="r" b="b"/>
              <a:pathLst>
                <a:path w="128143" h="184277">
                  <a:moveTo>
                    <a:pt x="12573" y="0"/>
                  </a:moveTo>
                  <a:lnTo>
                    <a:pt x="115570" y="0"/>
                  </a:lnTo>
                  <a:cubicBezTo>
                    <a:pt x="122555" y="0"/>
                    <a:pt x="128143" y="5588"/>
                    <a:pt x="128143" y="12573"/>
                  </a:cubicBezTo>
                  <a:lnTo>
                    <a:pt x="128143" y="171704"/>
                  </a:lnTo>
                  <a:cubicBezTo>
                    <a:pt x="128143" y="178689"/>
                    <a:pt x="122555" y="184277"/>
                    <a:pt x="115570" y="184277"/>
                  </a:cubicBezTo>
                  <a:lnTo>
                    <a:pt x="12573" y="184277"/>
                  </a:lnTo>
                  <a:cubicBezTo>
                    <a:pt x="5588" y="184277"/>
                    <a:pt x="0" y="178689"/>
                    <a:pt x="0" y="171704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71704"/>
                  </a:lnTo>
                  <a:lnTo>
                    <a:pt x="12573" y="171704"/>
                  </a:lnTo>
                  <a:lnTo>
                    <a:pt x="12573" y="159131"/>
                  </a:lnTo>
                  <a:lnTo>
                    <a:pt x="115570" y="159131"/>
                  </a:lnTo>
                  <a:lnTo>
                    <a:pt x="115570" y="171704"/>
                  </a:lnTo>
                  <a:lnTo>
                    <a:pt x="102997" y="171704"/>
                  </a:lnTo>
                  <a:lnTo>
                    <a:pt x="102997" y="12573"/>
                  </a:lnTo>
                  <a:lnTo>
                    <a:pt x="115570" y="12573"/>
                  </a:lnTo>
                  <a:lnTo>
                    <a:pt x="11557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34" name="Group 34"/>
          <p:cNvGrpSpPr/>
          <p:nvPr/>
        </p:nvGrpSpPr>
        <p:grpSpPr>
          <a:xfrm rot="2143800">
            <a:off x="2668950" y="654750"/>
            <a:ext cx="96120" cy="138240"/>
            <a:chOff x="0" y="0"/>
            <a:chExt cx="128160" cy="184320"/>
          </a:xfrm>
        </p:grpSpPr>
        <p:sp>
          <p:nvSpPr>
            <p:cNvPr id="35" name="Freeform 35"/>
            <p:cNvSpPr/>
            <p:nvPr/>
          </p:nvSpPr>
          <p:spPr>
            <a:xfrm>
              <a:off x="12573" y="12573"/>
              <a:ext cx="102997" cy="159131"/>
            </a:xfrm>
            <a:custGeom>
              <a:avLst/>
              <a:gdLst/>
              <a:ahLst/>
              <a:cxnLst/>
              <a:rect l="l" t="t" r="r" b="b"/>
              <a:pathLst>
                <a:path w="102997" h="159131">
                  <a:moveTo>
                    <a:pt x="0" y="0"/>
                  </a:moveTo>
                  <a:lnTo>
                    <a:pt x="102997" y="0"/>
                  </a:lnTo>
                  <a:lnTo>
                    <a:pt x="102997" y="159131"/>
                  </a:lnTo>
                  <a:lnTo>
                    <a:pt x="0" y="159131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128143" cy="184277"/>
            </a:xfrm>
            <a:custGeom>
              <a:avLst/>
              <a:gdLst/>
              <a:ahLst/>
              <a:cxnLst/>
              <a:rect l="l" t="t" r="r" b="b"/>
              <a:pathLst>
                <a:path w="128143" h="184277">
                  <a:moveTo>
                    <a:pt x="12573" y="0"/>
                  </a:moveTo>
                  <a:lnTo>
                    <a:pt x="115570" y="0"/>
                  </a:lnTo>
                  <a:cubicBezTo>
                    <a:pt x="122555" y="0"/>
                    <a:pt x="128143" y="5588"/>
                    <a:pt x="128143" y="12573"/>
                  </a:cubicBezTo>
                  <a:lnTo>
                    <a:pt x="128143" y="171704"/>
                  </a:lnTo>
                  <a:cubicBezTo>
                    <a:pt x="128143" y="178689"/>
                    <a:pt x="122555" y="184277"/>
                    <a:pt x="115570" y="184277"/>
                  </a:cubicBezTo>
                  <a:lnTo>
                    <a:pt x="12573" y="184277"/>
                  </a:lnTo>
                  <a:cubicBezTo>
                    <a:pt x="5588" y="184277"/>
                    <a:pt x="0" y="178689"/>
                    <a:pt x="0" y="171704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71704"/>
                  </a:lnTo>
                  <a:lnTo>
                    <a:pt x="12573" y="171704"/>
                  </a:lnTo>
                  <a:lnTo>
                    <a:pt x="12573" y="159131"/>
                  </a:lnTo>
                  <a:lnTo>
                    <a:pt x="115570" y="159131"/>
                  </a:lnTo>
                  <a:lnTo>
                    <a:pt x="115570" y="171704"/>
                  </a:lnTo>
                  <a:lnTo>
                    <a:pt x="102997" y="171704"/>
                  </a:lnTo>
                  <a:lnTo>
                    <a:pt x="102997" y="12573"/>
                  </a:lnTo>
                  <a:lnTo>
                    <a:pt x="115570" y="12573"/>
                  </a:lnTo>
                  <a:lnTo>
                    <a:pt x="11557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37" name="Group 37"/>
          <p:cNvGrpSpPr/>
          <p:nvPr/>
        </p:nvGrpSpPr>
        <p:grpSpPr>
          <a:xfrm rot="2143800">
            <a:off x="2319030" y="483030"/>
            <a:ext cx="129600" cy="129600"/>
            <a:chOff x="0" y="0"/>
            <a:chExt cx="172800" cy="172800"/>
          </a:xfrm>
        </p:grpSpPr>
        <p:sp>
          <p:nvSpPr>
            <p:cNvPr id="38" name="Freeform 38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40" name="Group 40"/>
          <p:cNvGrpSpPr/>
          <p:nvPr/>
        </p:nvGrpSpPr>
        <p:grpSpPr>
          <a:xfrm rot="2143800">
            <a:off x="2141370" y="349110"/>
            <a:ext cx="129600" cy="129600"/>
            <a:chOff x="0" y="0"/>
            <a:chExt cx="172800" cy="172800"/>
          </a:xfrm>
        </p:grpSpPr>
        <p:sp>
          <p:nvSpPr>
            <p:cNvPr id="41" name="Freeform 41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-127"/>
              <a:ext cx="173228" cy="173482"/>
            </a:xfrm>
            <a:custGeom>
              <a:avLst/>
              <a:gdLst/>
              <a:ahLst/>
              <a:cxnLst/>
              <a:rect l="l" t="t" r="r" b="b"/>
              <a:pathLst>
                <a:path w="173228" h="173482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lnTo>
                    <a:pt x="87249" y="160274"/>
                  </a:lnTo>
                  <a:lnTo>
                    <a:pt x="87376" y="172847"/>
                  </a:lnTo>
                  <a:cubicBezTo>
                    <a:pt x="39751" y="173482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43" name="Group 43"/>
          <p:cNvGrpSpPr/>
          <p:nvPr/>
        </p:nvGrpSpPr>
        <p:grpSpPr>
          <a:xfrm rot="2143800">
            <a:off x="129870" y="1335150"/>
            <a:ext cx="462780" cy="109080"/>
            <a:chOff x="0" y="0"/>
            <a:chExt cx="617040" cy="145440"/>
          </a:xfrm>
        </p:grpSpPr>
        <p:sp>
          <p:nvSpPr>
            <p:cNvPr id="44" name="Freeform 44"/>
            <p:cNvSpPr/>
            <p:nvPr/>
          </p:nvSpPr>
          <p:spPr>
            <a:xfrm>
              <a:off x="12573" y="12573"/>
              <a:ext cx="591820" cy="120269"/>
            </a:xfrm>
            <a:custGeom>
              <a:avLst/>
              <a:gdLst/>
              <a:ahLst/>
              <a:cxnLst/>
              <a:rect l="l" t="t" r="r" b="b"/>
              <a:pathLst>
                <a:path w="591820" h="120269">
                  <a:moveTo>
                    <a:pt x="0" y="0"/>
                  </a:moveTo>
                  <a:lnTo>
                    <a:pt x="591820" y="0"/>
                  </a:lnTo>
                  <a:lnTo>
                    <a:pt x="591820" y="120269"/>
                  </a:lnTo>
                  <a:lnTo>
                    <a:pt x="0" y="120269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616966" cy="145415"/>
            </a:xfrm>
            <a:custGeom>
              <a:avLst/>
              <a:gdLst/>
              <a:ahLst/>
              <a:cxnLst/>
              <a:rect l="l" t="t" r="r" b="b"/>
              <a:pathLst>
                <a:path w="616966" h="145415">
                  <a:moveTo>
                    <a:pt x="12573" y="0"/>
                  </a:moveTo>
                  <a:lnTo>
                    <a:pt x="604393" y="0"/>
                  </a:lnTo>
                  <a:cubicBezTo>
                    <a:pt x="611378" y="0"/>
                    <a:pt x="616966" y="5588"/>
                    <a:pt x="616966" y="12573"/>
                  </a:cubicBezTo>
                  <a:lnTo>
                    <a:pt x="616966" y="132842"/>
                  </a:lnTo>
                  <a:cubicBezTo>
                    <a:pt x="616966" y="139827"/>
                    <a:pt x="611378" y="145415"/>
                    <a:pt x="604393" y="145415"/>
                  </a:cubicBezTo>
                  <a:lnTo>
                    <a:pt x="12573" y="145415"/>
                  </a:lnTo>
                  <a:cubicBezTo>
                    <a:pt x="5588" y="145415"/>
                    <a:pt x="0" y="139827"/>
                    <a:pt x="0" y="132842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32842"/>
                  </a:lnTo>
                  <a:lnTo>
                    <a:pt x="12573" y="132842"/>
                  </a:lnTo>
                  <a:lnTo>
                    <a:pt x="12573" y="120269"/>
                  </a:lnTo>
                  <a:lnTo>
                    <a:pt x="604393" y="120269"/>
                  </a:lnTo>
                  <a:lnTo>
                    <a:pt x="604393" y="132842"/>
                  </a:lnTo>
                  <a:lnTo>
                    <a:pt x="591820" y="132842"/>
                  </a:lnTo>
                  <a:lnTo>
                    <a:pt x="591820" y="12573"/>
                  </a:lnTo>
                  <a:lnTo>
                    <a:pt x="604393" y="12573"/>
                  </a:lnTo>
                  <a:lnTo>
                    <a:pt x="60439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46" name="Group 46"/>
          <p:cNvGrpSpPr/>
          <p:nvPr/>
        </p:nvGrpSpPr>
        <p:grpSpPr>
          <a:xfrm rot="2143800">
            <a:off x="2137050" y="237870"/>
            <a:ext cx="2055780" cy="402840"/>
            <a:chOff x="0" y="0"/>
            <a:chExt cx="2741040" cy="537120"/>
          </a:xfrm>
        </p:grpSpPr>
        <p:sp>
          <p:nvSpPr>
            <p:cNvPr id="47" name="Freeform 47"/>
            <p:cNvSpPr/>
            <p:nvPr/>
          </p:nvSpPr>
          <p:spPr>
            <a:xfrm>
              <a:off x="12446" y="2540"/>
              <a:ext cx="2723642" cy="534670"/>
            </a:xfrm>
            <a:custGeom>
              <a:avLst/>
              <a:gdLst/>
              <a:ahLst/>
              <a:cxnLst/>
              <a:rect l="l" t="t" r="r" b="b"/>
              <a:pathLst>
                <a:path w="2723642" h="534670">
                  <a:moveTo>
                    <a:pt x="254" y="488442"/>
                  </a:moveTo>
                  <a:lnTo>
                    <a:pt x="2047621" y="509397"/>
                  </a:lnTo>
                  <a:lnTo>
                    <a:pt x="2047494" y="521970"/>
                  </a:lnTo>
                  <a:lnTo>
                    <a:pt x="2039874" y="511937"/>
                  </a:lnTo>
                  <a:lnTo>
                    <a:pt x="2708275" y="0"/>
                  </a:lnTo>
                  <a:lnTo>
                    <a:pt x="2723642" y="20066"/>
                  </a:lnTo>
                  <a:lnTo>
                    <a:pt x="2055114" y="532003"/>
                  </a:lnTo>
                  <a:cubicBezTo>
                    <a:pt x="2052828" y="533654"/>
                    <a:pt x="2050161" y="534670"/>
                    <a:pt x="2047367" y="534543"/>
                  </a:cubicBezTo>
                  <a:lnTo>
                    <a:pt x="0" y="513715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48" name="AutoShape 48"/>
          <p:cNvSpPr/>
          <p:nvPr/>
        </p:nvSpPr>
        <p:spPr>
          <a:xfrm rot="4044968">
            <a:off x="713361" y="142020"/>
            <a:ext cx="330439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rot="3650171">
            <a:off x="1063324" y="61560"/>
            <a:ext cx="16511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rot="3999568">
            <a:off x="1293563" y="60210"/>
            <a:ext cx="17173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3975780">
            <a:off x="1505690" y="75060"/>
            <a:ext cx="18110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3938121">
            <a:off x="1879773" y="201420"/>
            <a:ext cx="48431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3990728">
            <a:off x="1986565" y="245430"/>
            <a:ext cx="57583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4" name="Group 54"/>
          <p:cNvGrpSpPr/>
          <p:nvPr/>
        </p:nvGrpSpPr>
        <p:grpSpPr>
          <a:xfrm rot="2143800">
            <a:off x="2307690" y="943110"/>
            <a:ext cx="158760" cy="158760"/>
            <a:chOff x="0" y="0"/>
            <a:chExt cx="211680" cy="211680"/>
          </a:xfrm>
        </p:grpSpPr>
        <p:sp>
          <p:nvSpPr>
            <p:cNvPr id="55" name="Freeform 55"/>
            <p:cNvSpPr/>
            <p:nvPr/>
          </p:nvSpPr>
          <p:spPr>
            <a:xfrm>
              <a:off x="12573" y="12319"/>
              <a:ext cx="186944" cy="187198"/>
            </a:xfrm>
            <a:custGeom>
              <a:avLst/>
              <a:gdLst/>
              <a:ahLst/>
              <a:cxnLst/>
              <a:rect l="l" t="t" r="r" b="b"/>
              <a:pathLst>
                <a:path w="186944" h="187198">
                  <a:moveTo>
                    <a:pt x="0" y="93472"/>
                  </a:moveTo>
                  <a:cubicBezTo>
                    <a:pt x="0" y="42164"/>
                    <a:pt x="41529" y="508"/>
                    <a:pt x="92964" y="254"/>
                  </a:cubicBezTo>
                  <a:cubicBezTo>
                    <a:pt x="144399" y="0"/>
                    <a:pt x="186182" y="41402"/>
                    <a:pt x="186563" y="92837"/>
                  </a:cubicBezTo>
                  <a:cubicBezTo>
                    <a:pt x="186944" y="144272"/>
                    <a:pt x="145669" y="186182"/>
                    <a:pt x="94361" y="186690"/>
                  </a:cubicBezTo>
                  <a:cubicBezTo>
                    <a:pt x="43053" y="187198"/>
                    <a:pt x="762" y="146177"/>
                    <a:pt x="0" y="94869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-254"/>
              <a:ext cx="211963" cy="212471"/>
            </a:xfrm>
            <a:custGeom>
              <a:avLst/>
              <a:gdLst/>
              <a:ahLst/>
              <a:cxnLst/>
              <a:rect l="l" t="t" r="r" b="b"/>
              <a:pathLst>
                <a:path w="211963" h="212471">
                  <a:moveTo>
                    <a:pt x="12573" y="93472"/>
                  </a:moveTo>
                  <a:lnTo>
                    <a:pt x="12573" y="106045"/>
                  </a:lnTo>
                  <a:lnTo>
                    <a:pt x="12573" y="93472"/>
                  </a:lnTo>
                  <a:lnTo>
                    <a:pt x="12573" y="106045"/>
                  </a:lnTo>
                  <a:lnTo>
                    <a:pt x="0" y="106045"/>
                  </a:lnTo>
                  <a:cubicBezTo>
                    <a:pt x="0" y="47752"/>
                    <a:pt x="47117" y="508"/>
                    <a:pt x="105410" y="254"/>
                  </a:cubicBezTo>
                  <a:lnTo>
                    <a:pt x="105410" y="12827"/>
                  </a:lnTo>
                  <a:lnTo>
                    <a:pt x="105410" y="254"/>
                  </a:lnTo>
                  <a:cubicBezTo>
                    <a:pt x="163703" y="0"/>
                    <a:pt x="211201" y="46990"/>
                    <a:pt x="211582" y="105283"/>
                  </a:cubicBezTo>
                  <a:cubicBezTo>
                    <a:pt x="211963" y="163576"/>
                    <a:pt x="165227" y="211201"/>
                    <a:pt x="106934" y="211836"/>
                  </a:cubicBezTo>
                  <a:cubicBezTo>
                    <a:pt x="48641" y="212471"/>
                    <a:pt x="889" y="165989"/>
                    <a:pt x="0" y="107696"/>
                  </a:cubicBezTo>
                  <a:lnTo>
                    <a:pt x="0" y="107569"/>
                  </a:lnTo>
                  <a:lnTo>
                    <a:pt x="0" y="106172"/>
                  </a:lnTo>
                  <a:cubicBezTo>
                    <a:pt x="0" y="102870"/>
                    <a:pt x="1270" y="99568"/>
                    <a:pt x="3683" y="97155"/>
                  </a:cubicBezTo>
                  <a:cubicBezTo>
                    <a:pt x="6096" y="94742"/>
                    <a:pt x="9271" y="93472"/>
                    <a:pt x="12573" y="93472"/>
                  </a:cubicBezTo>
                  <a:moveTo>
                    <a:pt x="12573" y="118618"/>
                  </a:moveTo>
                  <a:lnTo>
                    <a:pt x="12573" y="106045"/>
                  </a:lnTo>
                  <a:lnTo>
                    <a:pt x="25146" y="105918"/>
                  </a:lnTo>
                  <a:lnTo>
                    <a:pt x="25146" y="107315"/>
                  </a:lnTo>
                  <a:lnTo>
                    <a:pt x="12573" y="107442"/>
                  </a:lnTo>
                  <a:lnTo>
                    <a:pt x="25146" y="107315"/>
                  </a:lnTo>
                  <a:cubicBezTo>
                    <a:pt x="25781" y="151765"/>
                    <a:pt x="62230" y="187325"/>
                    <a:pt x="106680" y="186817"/>
                  </a:cubicBezTo>
                  <a:lnTo>
                    <a:pt x="106807" y="199390"/>
                  </a:lnTo>
                  <a:lnTo>
                    <a:pt x="106680" y="186817"/>
                  </a:lnTo>
                  <a:cubicBezTo>
                    <a:pt x="151130" y="186309"/>
                    <a:pt x="186817" y="149987"/>
                    <a:pt x="186436" y="105537"/>
                  </a:cubicBezTo>
                  <a:lnTo>
                    <a:pt x="199009" y="105410"/>
                  </a:lnTo>
                  <a:lnTo>
                    <a:pt x="186436" y="105537"/>
                  </a:lnTo>
                  <a:cubicBezTo>
                    <a:pt x="186055" y="61087"/>
                    <a:pt x="149987" y="25273"/>
                    <a:pt x="105537" y="25527"/>
                  </a:cubicBezTo>
                  <a:cubicBezTo>
                    <a:pt x="61087" y="25781"/>
                    <a:pt x="25146" y="61722"/>
                    <a:pt x="25146" y="106045"/>
                  </a:cubicBezTo>
                  <a:cubicBezTo>
                    <a:pt x="25146" y="113030"/>
                    <a:pt x="19558" y="118618"/>
                    <a:pt x="12573" y="118618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57" name="Group 57"/>
          <p:cNvGrpSpPr/>
          <p:nvPr/>
        </p:nvGrpSpPr>
        <p:grpSpPr>
          <a:xfrm rot="2143800">
            <a:off x="1347570" y="1167210"/>
            <a:ext cx="158760" cy="158760"/>
            <a:chOff x="0" y="0"/>
            <a:chExt cx="211680" cy="211680"/>
          </a:xfrm>
        </p:grpSpPr>
        <p:sp>
          <p:nvSpPr>
            <p:cNvPr id="58" name="Freeform 58"/>
            <p:cNvSpPr/>
            <p:nvPr/>
          </p:nvSpPr>
          <p:spPr>
            <a:xfrm>
              <a:off x="12573" y="12319"/>
              <a:ext cx="186944" cy="187198"/>
            </a:xfrm>
            <a:custGeom>
              <a:avLst/>
              <a:gdLst/>
              <a:ahLst/>
              <a:cxnLst/>
              <a:rect l="l" t="t" r="r" b="b"/>
              <a:pathLst>
                <a:path w="186944" h="187198">
                  <a:moveTo>
                    <a:pt x="0" y="93472"/>
                  </a:moveTo>
                  <a:cubicBezTo>
                    <a:pt x="0" y="42164"/>
                    <a:pt x="41529" y="508"/>
                    <a:pt x="92964" y="254"/>
                  </a:cubicBezTo>
                  <a:cubicBezTo>
                    <a:pt x="144399" y="0"/>
                    <a:pt x="186182" y="41402"/>
                    <a:pt x="186563" y="92837"/>
                  </a:cubicBezTo>
                  <a:cubicBezTo>
                    <a:pt x="186944" y="144272"/>
                    <a:pt x="145669" y="186182"/>
                    <a:pt x="94361" y="186690"/>
                  </a:cubicBezTo>
                  <a:cubicBezTo>
                    <a:pt x="43053" y="187198"/>
                    <a:pt x="762" y="146177"/>
                    <a:pt x="0" y="94869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0" y="-254"/>
              <a:ext cx="211963" cy="212598"/>
            </a:xfrm>
            <a:custGeom>
              <a:avLst/>
              <a:gdLst/>
              <a:ahLst/>
              <a:cxnLst/>
              <a:rect l="l" t="t" r="r" b="b"/>
              <a:pathLst>
                <a:path w="211963" h="212598">
                  <a:moveTo>
                    <a:pt x="12573" y="93472"/>
                  </a:moveTo>
                  <a:lnTo>
                    <a:pt x="12573" y="106045"/>
                  </a:lnTo>
                  <a:lnTo>
                    <a:pt x="12573" y="93472"/>
                  </a:lnTo>
                  <a:lnTo>
                    <a:pt x="12573" y="106045"/>
                  </a:lnTo>
                  <a:lnTo>
                    <a:pt x="0" y="106045"/>
                  </a:lnTo>
                  <a:cubicBezTo>
                    <a:pt x="0" y="47752"/>
                    <a:pt x="47117" y="508"/>
                    <a:pt x="105410" y="254"/>
                  </a:cubicBezTo>
                  <a:lnTo>
                    <a:pt x="105410" y="12827"/>
                  </a:lnTo>
                  <a:lnTo>
                    <a:pt x="105410" y="254"/>
                  </a:lnTo>
                  <a:cubicBezTo>
                    <a:pt x="163703" y="0"/>
                    <a:pt x="211201" y="46990"/>
                    <a:pt x="211582" y="105283"/>
                  </a:cubicBezTo>
                  <a:cubicBezTo>
                    <a:pt x="211963" y="163576"/>
                    <a:pt x="165227" y="211201"/>
                    <a:pt x="106934" y="211836"/>
                  </a:cubicBezTo>
                  <a:lnTo>
                    <a:pt x="106807" y="199263"/>
                  </a:lnTo>
                  <a:lnTo>
                    <a:pt x="106934" y="211836"/>
                  </a:lnTo>
                  <a:cubicBezTo>
                    <a:pt x="48641" y="212598"/>
                    <a:pt x="889" y="165989"/>
                    <a:pt x="0" y="107696"/>
                  </a:cubicBezTo>
                  <a:lnTo>
                    <a:pt x="0" y="107569"/>
                  </a:lnTo>
                  <a:lnTo>
                    <a:pt x="0" y="106172"/>
                  </a:lnTo>
                  <a:cubicBezTo>
                    <a:pt x="0" y="102870"/>
                    <a:pt x="1270" y="99568"/>
                    <a:pt x="3683" y="97155"/>
                  </a:cubicBezTo>
                  <a:cubicBezTo>
                    <a:pt x="6096" y="94742"/>
                    <a:pt x="9271" y="93472"/>
                    <a:pt x="12573" y="93472"/>
                  </a:cubicBezTo>
                  <a:moveTo>
                    <a:pt x="12573" y="118618"/>
                  </a:moveTo>
                  <a:lnTo>
                    <a:pt x="12573" y="106045"/>
                  </a:lnTo>
                  <a:lnTo>
                    <a:pt x="25146" y="105918"/>
                  </a:lnTo>
                  <a:lnTo>
                    <a:pt x="25146" y="107315"/>
                  </a:lnTo>
                  <a:lnTo>
                    <a:pt x="12573" y="107442"/>
                  </a:lnTo>
                  <a:lnTo>
                    <a:pt x="25146" y="107315"/>
                  </a:lnTo>
                  <a:cubicBezTo>
                    <a:pt x="25781" y="151765"/>
                    <a:pt x="62230" y="187325"/>
                    <a:pt x="106680" y="186817"/>
                  </a:cubicBezTo>
                  <a:cubicBezTo>
                    <a:pt x="151130" y="186309"/>
                    <a:pt x="186817" y="149987"/>
                    <a:pt x="186436" y="105537"/>
                  </a:cubicBezTo>
                  <a:lnTo>
                    <a:pt x="199009" y="105410"/>
                  </a:lnTo>
                  <a:lnTo>
                    <a:pt x="186436" y="105537"/>
                  </a:lnTo>
                  <a:cubicBezTo>
                    <a:pt x="186055" y="61087"/>
                    <a:pt x="149987" y="25273"/>
                    <a:pt x="105537" y="25527"/>
                  </a:cubicBezTo>
                  <a:cubicBezTo>
                    <a:pt x="61087" y="25781"/>
                    <a:pt x="25146" y="61722"/>
                    <a:pt x="25146" y="106045"/>
                  </a:cubicBezTo>
                  <a:cubicBezTo>
                    <a:pt x="25146" y="113030"/>
                    <a:pt x="19558" y="118618"/>
                    <a:pt x="12573" y="118618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60" name="Group 60"/>
          <p:cNvGrpSpPr/>
          <p:nvPr/>
        </p:nvGrpSpPr>
        <p:grpSpPr>
          <a:xfrm rot="2143800">
            <a:off x="830250" y="1562490"/>
            <a:ext cx="158760" cy="158760"/>
            <a:chOff x="0" y="0"/>
            <a:chExt cx="211680" cy="211680"/>
          </a:xfrm>
        </p:grpSpPr>
        <p:sp>
          <p:nvSpPr>
            <p:cNvPr id="61" name="Freeform 61"/>
            <p:cNvSpPr/>
            <p:nvPr/>
          </p:nvSpPr>
          <p:spPr>
            <a:xfrm>
              <a:off x="12573" y="12319"/>
              <a:ext cx="186944" cy="187198"/>
            </a:xfrm>
            <a:custGeom>
              <a:avLst/>
              <a:gdLst/>
              <a:ahLst/>
              <a:cxnLst/>
              <a:rect l="l" t="t" r="r" b="b"/>
              <a:pathLst>
                <a:path w="186944" h="187198">
                  <a:moveTo>
                    <a:pt x="0" y="93472"/>
                  </a:moveTo>
                  <a:cubicBezTo>
                    <a:pt x="0" y="42164"/>
                    <a:pt x="41529" y="508"/>
                    <a:pt x="92964" y="254"/>
                  </a:cubicBezTo>
                  <a:cubicBezTo>
                    <a:pt x="144399" y="0"/>
                    <a:pt x="186182" y="41402"/>
                    <a:pt x="186563" y="92837"/>
                  </a:cubicBezTo>
                  <a:cubicBezTo>
                    <a:pt x="186944" y="144272"/>
                    <a:pt x="145669" y="186182"/>
                    <a:pt x="94361" y="186690"/>
                  </a:cubicBezTo>
                  <a:cubicBezTo>
                    <a:pt x="43053" y="187198"/>
                    <a:pt x="762" y="146177"/>
                    <a:pt x="0" y="94869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-254"/>
              <a:ext cx="211963" cy="212471"/>
            </a:xfrm>
            <a:custGeom>
              <a:avLst/>
              <a:gdLst/>
              <a:ahLst/>
              <a:cxnLst/>
              <a:rect l="l" t="t" r="r" b="b"/>
              <a:pathLst>
                <a:path w="211963" h="212471">
                  <a:moveTo>
                    <a:pt x="12573" y="93472"/>
                  </a:moveTo>
                  <a:lnTo>
                    <a:pt x="12573" y="106045"/>
                  </a:lnTo>
                  <a:lnTo>
                    <a:pt x="12573" y="93472"/>
                  </a:lnTo>
                  <a:lnTo>
                    <a:pt x="12573" y="106045"/>
                  </a:lnTo>
                  <a:lnTo>
                    <a:pt x="0" y="106045"/>
                  </a:lnTo>
                  <a:cubicBezTo>
                    <a:pt x="0" y="47752"/>
                    <a:pt x="47117" y="508"/>
                    <a:pt x="105410" y="254"/>
                  </a:cubicBezTo>
                  <a:lnTo>
                    <a:pt x="105410" y="12827"/>
                  </a:lnTo>
                  <a:lnTo>
                    <a:pt x="105410" y="254"/>
                  </a:lnTo>
                  <a:cubicBezTo>
                    <a:pt x="163703" y="0"/>
                    <a:pt x="211201" y="46990"/>
                    <a:pt x="211582" y="105283"/>
                  </a:cubicBezTo>
                  <a:cubicBezTo>
                    <a:pt x="211963" y="163576"/>
                    <a:pt x="165227" y="211201"/>
                    <a:pt x="106934" y="211836"/>
                  </a:cubicBezTo>
                  <a:cubicBezTo>
                    <a:pt x="48641" y="212471"/>
                    <a:pt x="889" y="165989"/>
                    <a:pt x="0" y="107696"/>
                  </a:cubicBezTo>
                  <a:lnTo>
                    <a:pt x="0" y="107569"/>
                  </a:lnTo>
                  <a:lnTo>
                    <a:pt x="0" y="106172"/>
                  </a:lnTo>
                  <a:cubicBezTo>
                    <a:pt x="0" y="102870"/>
                    <a:pt x="1270" y="99568"/>
                    <a:pt x="3683" y="97155"/>
                  </a:cubicBezTo>
                  <a:cubicBezTo>
                    <a:pt x="6096" y="94742"/>
                    <a:pt x="9271" y="93472"/>
                    <a:pt x="12573" y="93472"/>
                  </a:cubicBezTo>
                  <a:moveTo>
                    <a:pt x="12573" y="118618"/>
                  </a:moveTo>
                  <a:lnTo>
                    <a:pt x="12573" y="106045"/>
                  </a:lnTo>
                  <a:lnTo>
                    <a:pt x="25146" y="105918"/>
                  </a:lnTo>
                  <a:lnTo>
                    <a:pt x="25146" y="107315"/>
                  </a:lnTo>
                  <a:lnTo>
                    <a:pt x="12573" y="107442"/>
                  </a:lnTo>
                  <a:lnTo>
                    <a:pt x="25146" y="107315"/>
                  </a:lnTo>
                  <a:cubicBezTo>
                    <a:pt x="25781" y="151765"/>
                    <a:pt x="62230" y="187325"/>
                    <a:pt x="106680" y="186817"/>
                  </a:cubicBezTo>
                  <a:lnTo>
                    <a:pt x="106807" y="199390"/>
                  </a:lnTo>
                  <a:lnTo>
                    <a:pt x="106680" y="186817"/>
                  </a:lnTo>
                  <a:cubicBezTo>
                    <a:pt x="151130" y="186309"/>
                    <a:pt x="186817" y="149987"/>
                    <a:pt x="186436" y="105537"/>
                  </a:cubicBezTo>
                  <a:lnTo>
                    <a:pt x="199009" y="105410"/>
                  </a:lnTo>
                  <a:lnTo>
                    <a:pt x="186436" y="105537"/>
                  </a:lnTo>
                  <a:cubicBezTo>
                    <a:pt x="186055" y="61087"/>
                    <a:pt x="149987" y="25273"/>
                    <a:pt x="105537" y="25527"/>
                  </a:cubicBezTo>
                  <a:cubicBezTo>
                    <a:pt x="61087" y="25781"/>
                    <a:pt x="25146" y="61722"/>
                    <a:pt x="25146" y="106045"/>
                  </a:cubicBezTo>
                  <a:cubicBezTo>
                    <a:pt x="25146" y="113030"/>
                    <a:pt x="19558" y="118618"/>
                    <a:pt x="12573" y="118618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63" name="AutoShape 63"/>
          <p:cNvSpPr/>
          <p:nvPr/>
        </p:nvSpPr>
        <p:spPr>
          <a:xfrm rot="-206132">
            <a:off x="2876516" y="454950"/>
            <a:ext cx="973209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rot="4001969">
            <a:off x="2159377" y="351540"/>
            <a:ext cx="597947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rot="-333709">
            <a:off x="-21472" y="1139670"/>
            <a:ext cx="28972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 rot="370210">
            <a:off x="-21970" y="1261710"/>
            <a:ext cx="22106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rot="4313995">
            <a:off x="506459" y="1291410"/>
            <a:ext cx="613562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 rot="-253173">
            <a:off x="1245854" y="1098630"/>
            <a:ext cx="543092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9" name="Group 69"/>
          <p:cNvGrpSpPr/>
          <p:nvPr/>
        </p:nvGrpSpPr>
        <p:grpSpPr>
          <a:xfrm rot="2143800">
            <a:off x="-37530" y="424710"/>
            <a:ext cx="1667520" cy="325620"/>
            <a:chOff x="0" y="0"/>
            <a:chExt cx="2223360" cy="434160"/>
          </a:xfrm>
        </p:grpSpPr>
        <p:sp>
          <p:nvSpPr>
            <p:cNvPr id="70" name="Freeform 70"/>
            <p:cNvSpPr/>
            <p:nvPr/>
          </p:nvSpPr>
          <p:spPr>
            <a:xfrm>
              <a:off x="5080" y="2540"/>
              <a:ext cx="2205609" cy="431546"/>
            </a:xfrm>
            <a:custGeom>
              <a:avLst/>
              <a:gdLst/>
              <a:ahLst/>
              <a:cxnLst/>
              <a:rect l="l" t="t" r="r" b="b"/>
              <a:pathLst>
                <a:path w="2205609" h="431546">
                  <a:moveTo>
                    <a:pt x="14986" y="0"/>
                  </a:moveTo>
                  <a:lnTo>
                    <a:pt x="558800" y="403225"/>
                  </a:lnTo>
                  <a:lnTo>
                    <a:pt x="551307" y="413385"/>
                  </a:lnTo>
                  <a:lnTo>
                    <a:pt x="551307" y="400812"/>
                  </a:lnTo>
                  <a:lnTo>
                    <a:pt x="2205609" y="406527"/>
                  </a:lnTo>
                  <a:lnTo>
                    <a:pt x="2205609" y="419100"/>
                  </a:lnTo>
                  <a:lnTo>
                    <a:pt x="2205609" y="406400"/>
                  </a:lnTo>
                  <a:lnTo>
                    <a:pt x="2205609" y="431546"/>
                  </a:lnTo>
                  <a:lnTo>
                    <a:pt x="551307" y="425831"/>
                  </a:lnTo>
                  <a:cubicBezTo>
                    <a:pt x="548640" y="425831"/>
                    <a:pt x="545973" y="424942"/>
                    <a:pt x="543814" y="423291"/>
                  </a:cubicBezTo>
                  <a:lnTo>
                    <a:pt x="0" y="20193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71" name="Group 71"/>
          <p:cNvGrpSpPr/>
          <p:nvPr/>
        </p:nvGrpSpPr>
        <p:grpSpPr>
          <a:xfrm rot="2143800">
            <a:off x="-294570" y="477630"/>
            <a:ext cx="1759860" cy="395820"/>
            <a:chOff x="0" y="0"/>
            <a:chExt cx="2346480" cy="527760"/>
          </a:xfrm>
        </p:grpSpPr>
        <p:sp>
          <p:nvSpPr>
            <p:cNvPr id="72" name="Freeform 72"/>
            <p:cNvSpPr/>
            <p:nvPr/>
          </p:nvSpPr>
          <p:spPr>
            <a:xfrm>
              <a:off x="12446" y="0"/>
              <a:ext cx="2321433" cy="527685"/>
            </a:xfrm>
            <a:custGeom>
              <a:avLst/>
              <a:gdLst/>
              <a:ahLst/>
              <a:cxnLst/>
              <a:rect l="l" t="t" r="r" b="b"/>
              <a:pathLst>
                <a:path w="2321433" h="527685">
                  <a:moveTo>
                    <a:pt x="254" y="0"/>
                  </a:moveTo>
                  <a:lnTo>
                    <a:pt x="123317" y="889"/>
                  </a:lnTo>
                  <a:cubicBezTo>
                    <a:pt x="126111" y="889"/>
                    <a:pt x="128778" y="1778"/>
                    <a:pt x="130937" y="3556"/>
                  </a:cubicBezTo>
                  <a:lnTo>
                    <a:pt x="766318" y="495300"/>
                  </a:lnTo>
                  <a:lnTo>
                    <a:pt x="758571" y="505206"/>
                  </a:lnTo>
                  <a:lnTo>
                    <a:pt x="758698" y="492633"/>
                  </a:lnTo>
                  <a:lnTo>
                    <a:pt x="2321433" y="502539"/>
                  </a:lnTo>
                  <a:lnTo>
                    <a:pt x="2321306" y="515112"/>
                  </a:lnTo>
                  <a:lnTo>
                    <a:pt x="2321306" y="502539"/>
                  </a:lnTo>
                  <a:lnTo>
                    <a:pt x="2321306" y="527685"/>
                  </a:lnTo>
                  <a:lnTo>
                    <a:pt x="2321179" y="527685"/>
                  </a:lnTo>
                  <a:lnTo>
                    <a:pt x="758444" y="517779"/>
                  </a:lnTo>
                  <a:cubicBezTo>
                    <a:pt x="755650" y="517779"/>
                    <a:pt x="752983" y="516890"/>
                    <a:pt x="750824" y="515112"/>
                  </a:cubicBezTo>
                  <a:lnTo>
                    <a:pt x="115570" y="23495"/>
                  </a:lnTo>
                  <a:lnTo>
                    <a:pt x="123317" y="13589"/>
                  </a:lnTo>
                  <a:lnTo>
                    <a:pt x="123190" y="26162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73" name="Group 73"/>
          <p:cNvGrpSpPr/>
          <p:nvPr/>
        </p:nvGrpSpPr>
        <p:grpSpPr>
          <a:xfrm rot="2143800">
            <a:off x="895590" y="746550"/>
            <a:ext cx="901260" cy="390420"/>
            <a:chOff x="0" y="0"/>
            <a:chExt cx="1201680" cy="520560"/>
          </a:xfrm>
        </p:grpSpPr>
        <p:sp>
          <p:nvSpPr>
            <p:cNvPr id="74" name="Freeform 74"/>
            <p:cNvSpPr/>
            <p:nvPr/>
          </p:nvSpPr>
          <p:spPr>
            <a:xfrm>
              <a:off x="5080" y="0"/>
              <a:ext cx="1184021" cy="518033"/>
            </a:xfrm>
            <a:custGeom>
              <a:avLst/>
              <a:gdLst/>
              <a:ahLst/>
              <a:cxnLst/>
              <a:rect l="l" t="t" r="r" b="b"/>
              <a:pathLst>
                <a:path w="1184021" h="518033">
                  <a:moveTo>
                    <a:pt x="0" y="497840"/>
                  </a:moveTo>
                  <a:lnTo>
                    <a:pt x="667004" y="2540"/>
                  </a:lnTo>
                  <a:cubicBezTo>
                    <a:pt x="669163" y="889"/>
                    <a:pt x="671830" y="0"/>
                    <a:pt x="674497" y="0"/>
                  </a:cubicBezTo>
                  <a:lnTo>
                    <a:pt x="1184021" y="0"/>
                  </a:lnTo>
                  <a:lnTo>
                    <a:pt x="1184021" y="25146"/>
                  </a:lnTo>
                  <a:lnTo>
                    <a:pt x="674497" y="25146"/>
                  </a:lnTo>
                  <a:lnTo>
                    <a:pt x="674497" y="12573"/>
                  </a:lnTo>
                  <a:lnTo>
                    <a:pt x="681990" y="22733"/>
                  </a:lnTo>
                  <a:lnTo>
                    <a:pt x="14986" y="518033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75" name="AutoShape 75"/>
          <p:cNvSpPr/>
          <p:nvPr/>
        </p:nvSpPr>
        <p:spPr>
          <a:xfrm rot="-3172988">
            <a:off x="137753" y="1294380"/>
            <a:ext cx="17539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rot="-3172988">
            <a:off x="195533" y="1335960"/>
            <a:ext cx="17539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 rot="-3172988">
            <a:off x="253313" y="1377540"/>
            <a:ext cx="17539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 rot="-3164564">
            <a:off x="310660" y="1419120"/>
            <a:ext cx="175720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rot="-3164564">
            <a:off x="368440" y="1460700"/>
            <a:ext cx="175720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 rot="-3162559">
            <a:off x="426112" y="1502010"/>
            <a:ext cx="176477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1" name="Group 81"/>
          <p:cNvGrpSpPr/>
          <p:nvPr/>
        </p:nvGrpSpPr>
        <p:grpSpPr>
          <a:xfrm rot="2143800">
            <a:off x="1267110" y="565650"/>
            <a:ext cx="1209600" cy="97200"/>
            <a:chOff x="0" y="0"/>
            <a:chExt cx="1612800" cy="129600"/>
          </a:xfrm>
        </p:grpSpPr>
        <p:sp>
          <p:nvSpPr>
            <p:cNvPr id="82" name="Freeform 82"/>
            <p:cNvSpPr/>
            <p:nvPr/>
          </p:nvSpPr>
          <p:spPr>
            <a:xfrm>
              <a:off x="4064" y="3302"/>
              <a:ext cx="1596136" cy="126238"/>
            </a:xfrm>
            <a:custGeom>
              <a:avLst/>
              <a:gdLst/>
              <a:ahLst/>
              <a:cxnLst/>
              <a:rect l="l" t="t" r="r" b="b"/>
              <a:pathLst>
                <a:path w="1596136" h="126238">
                  <a:moveTo>
                    <a:pt x="17018" y="0"/>
                  </a:moveTo>
                  <a:lnTo>
                    <a:pt x="131953" y="104394"/>
                  </a:lnTo>
                  <a:lnTo>
                    <a:pt x="123444" y="113665"/>
                  </a:lnTo>
                  <a:lnTo>
                    <a:pt x="123444" y="101092"/>
                  </a:lnTo>
                  <a:lnTo>
                    <a:pt x="1596136" y="101092"/>
                  </a:lnTo>
                  <a:lnTo>
                    <a:pt x="1596136" y="126238"/>
                  </a:lnTo>
                  <a:lnTo>
                    <a:pt x="123444" y="126238"/>
                  </a:lnTo>
                  <a:cubicBezTo>
                    <a:pt x="120269" y="126238"/>
                    <a:pt x="117348" y="125095"/>
                    <a:pt x="114935" y="122936"/>
                  </a:cubicBezTo>
                  <a:lnTo>
                    <a:pt x="0" y="18669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3614760" y="5940"/>
            <a:ext cx="11217960" cy="271620"/>
            <a:chOff x="0" y="0"/>
            <a:chExt cx="14957280" cy="36216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4957298" cy="362204"/>
            </a:xfrm>
            <a:custGeom>
              <a:avLst/>
              <a:gdLst/>
              <a:ahLst/>
              <a:cxnLst/>
              <a:rect l="l" t="t" r="r" b="b"/>
              <a:pathLst>
                <a:path w="14957298" h="362204">
                  <a:moveTo>
                    <a:pt x="0" y="0"/>
                  </a:moveTo>
                  <a:lnTo>
                    <a:pt x="90678" y="362204"/>
                  </a:lnTo>
                  <a:lnTo>
                    <a:pt x="14866620" y="362204"/>
                  </a:lnTo>
                  <a:lnTo>
                    <a:pt x="14957298" y="0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5107860" y="4697460"/>
            <a:ext cx="3988440" cy="3988440"/>
            <a:chOff x="0" y="0"/>
            <a:chExt cx="5317920" cy="531792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5317871" cy="5317871"/>
            </a:xfrm>
            <a:custGeom>
              <a:avLst/>
              <a:gdLst/>
              <a:ahLst/>
              <a:cxnLst/>
              <a:rect l="l" t="t" r="r" b="b"/>
              <a:pathLst>
                <a:path w="5317871" h="5317871">
                  <a:moveTo>
                    <a:pt x="0" y="0"/>
                  </a:moveTo>
                  <a:lnTo>
                    <a:pt x="2658999" y="0"/>
                  </a:lnTo>
                  <a:lnTo>
                    <a:pt x="5317871" y="2658999"/>
                  </a:lnTo>
                  <a:lnTo>
                    <a:pt x="2658999" y="5317871"/>
                  </a:lnTo>
                  <a:lnTo>
                    <a:pt x="0" y="5317871"/>
                  </a:lnTo>
                  <a:lnTo>
                    <a:pt x="2658999" y="2658999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87" name="Group 87"/>
          <p:cNvGrpSpPr/>
          <p:nvPr/>
        </p:nvGrpSpPr>
        <p:grpSpPr>
          <a:xfrm>
            <a:off x="0" y="3771900"/>
            <a:ext cx="6360660" cy="5587380"/>
            <a:chOff x="0" y="0"/>
            <a:chExt cx="8480880" cy="744984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480933" cy="7449820"/>
            </a:xfrm>
            <a:custGeom>
              <a:avLst/>
              <a:gdLst/>
              <a:ahLst/>
              <a:cxnLst/>
              <a:rect l="l" t="t" r="r" b="b"/>
              <a:pathLst>
                <a:path w="8480933" h="7449820">
                  <a:moveTo>
                    <a:pt x="0" y="0"/>
                  </a:moveTo>
                  <a:lnTo>
                    <a:pt x="4755896" y="0"/>
                  </a:lnTo>
                  <a:lnTo>
                    <a:pt x="8480933" y="3724910"/>
                  </a:lnTo>
                  <a:lnTo>
                    <a:pt x="4755896" y="7449820"/>
                  </a:lnTo>
                  <a:lnTo>
                    <a:pt x="0" y="7449820"/>
                  </a:lnTo>
                  <a:close/>
                </a:path>
              </a:pathLst>
            </a:custGeom>
            <a:solidFill>
              <a:srgbClr val="1FFBFD"/>
            </a:solidFill>
          </p:spPr>
        </p:sp>
      </p:grpSp>
      <p:sp>
        <p:nvSpPr>
          <p:cNvPr id="89" name="TextBox 89"/>
          <p:cNvSpPr txBox="1"/>
          <p:nvPr/>
        </p:nvSpPr>
        <p:spPr>
          <a:xfrm>
            <a:off x="547740" y="50478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spc="100" dirty="0">
                <a:solidFill>
                  <a:srgbClr val="0085FF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6884" spc="100" dirty="0">
              <a:solidFill>
                <a:srgbClr val="0085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8840520" y="4457520"/>
            <a:ext cx="86531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91" name="Group 91"/>
          <p:cNvGrpSpPr/>
          <p:nvPr/>
        </p:nvGrpSpPr>
        <p:grpSpPr>
          <a:xfrm>
            <a:off x="9291240" y="5704020"/>
            <a:ext cx="840780" cy="840780"/>
            <a:chOff x="0" y="0"/>
            <a:chExt cx="1121040" cy="1121040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121029" cy="1121029"/>
            </a:xfrm>
            <a:custGeom>
              <a:avLst/>
              <a:gdLst/>
              <a:ahLst/>
              <a:cxnLst/>
              <a:rect l="l" t="t" r="r" b="b"/>
              <a:pathLst>
                <a:path w="1121029" h="1121029">
                  <a:moveTo>
                    <a:pt x="1121029" y="0"/>
                  </a:moveTo>
                  <a:lnTo>
                    <a:pt x="0" y="0"/>
                  </a:lnTo>
                  <a:lnTo>
                    <a:pt x="0" y="1121029"/>
                  </a:lnTo>
                  <a:lnTo>
                    <a:pt x="1121029" y="1121029"/>
                  </a:lnTo>
                  <a:close/>
                </a:path>
              </a:pathLst>
            </a:custGeom>
            <a:solidFill>
              <a:srgbClr val="125AC4"/>
            </a:solidFill>
          </p:spPr>
        </p:sp>
      </p:grpSp>
      <p:grpSp>
        <p:nvGrpSpPr>
          <p:cNvPr id="93" name="Group 93"/>
          <p:cNvGrpSpPr/>
          <p:nvPr/>
        </p:nvGrpSpPr>
        <p:grpSpPr>
          <a:xfrm>
            <a:off x="13808880" y="5704020"/>
            <a:ext cx="840780" cy="840780"/>
            <a:chOff x="0" y="0"/>
            <a:chExt cx="1121040" cy="112104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121029" cy="1121029"/>
            </a:xfrm>
            <a:custGeom>
              <a:avLst/>
              <a:gdLst/>
              <a:ahLst/>
              <a:cxnLst/>
              <a:rect l="l" t="t" r="r" b="b"/>
              <a:pathLst>
                <a:path w="1121029" h="1121029">
                  <a:moveTo>
                    <a:pt x="1121029" y="0"/>
                  </a:moveTo>
                  <a:lnTo>
                    <a:pt x="0" y="0"/>
                  </a:lnTo>
                  <a:lnTo>
                    <a:pt x="0" y="1121029"/>
                  </a:lnTo>
                  <a:lnTo>
                    <a:pt x="1121029" y="1121029"/>
                  </a:lnTo>
                  <a:close/>
                </a:path>
              </a:pathLst>
            </a:custGeom>
            <a:solidFill>
              <a:srgbClr val="0AA6ED"/>
            </a:solidFill>
          </p:spPr>
        </p:sp>
      </p:grpSp>
      <p:grpSp>
        <p:nvGrpSpPr>
          <p:cNvPr id="95" name="Group 95"/>
          <p:cNvGrpSpPr/>
          <p:nvPr/>
        </p:nvGrpSpPr>
        <p:grpSpPr>
          <a:xfrm>
            <a:off x="16067700" y="5704020"/>
            <a:ext cx="840780" cy="841320"/>
            <a:chOff x="0" y="0"/>
            <a:chExt cx="1121040" cy="112176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1121029" cy="1121791"/>
            </a:xfrm>
            <a:custGeom>
              <a:avLst/>
              <a:gdLst/>
              <a:ahLst/>
              <a:cxnLst/>
              <a:rect l="l" t="t" r="r" b="b"/>
              <a:pathLst>
                <a:path w="1121029" h="1121791">
                  <a:moveTo>
                    <a:pt x="1121029" y="0"/>
                  </a:moveTo>
                  <a:lnTo>
                    <a:pt x="0" y="0"/>
                  </a:lnTo>
                  <a:lnTo>
                    <a:pt x="0" y="1121791"/>
                  </a:lnTo>
                  <a:lnTo>
                    <a:pt x="1121029" y="1121791"/>
                  </a:lnTo>
                  <a:close/>
                </a:path>
              </a:pathLst>
            </a:custGeom>
            <a:solidFill>
              <a:srgbClr val="1FFBFD"/>
            </a:solidFill>
          </p:spPr>
        </p:sp>
      </p:grpSp>
      <p:grpSp>
        <p:nvGrpSpPr>
          <p:cNvPr id="97" name="Group 97"/>
          <p:cNvGrpSpPr/>
          <p:nvPr/>
        </p:nvGrpSpPr>
        <p:grpSpPr>
          <a:xfrm>
            <a:off x="11550060" y="5704020"/>
            <a:ext cx="840780" cy="841320"/>
            <a:chOff x="0" y="0"/>
            <a:chExt cx="1121040" cy="112176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1121029" cy="1121791"/>
            </a:xfrm>
            <a:custGeom>
              <a:avLst/>
              <a:gdLst/>
              <a:ahLst/>
              <a:cxnLst/>
              <a:rect l="l" t="t" r="r" b="b"/>
              <a:pathLst>
                <a:path w="1121029" h="1121791">
                  <a:moveTo>
                    <a:pt x="1121029" y="0"/>
                  </a:moveTo>
                  <a:lnTo>
                    <a:pt x="0" y="0"/>
                  </a:lnTo>
                  <a:lnTo>
                    <a:pt x="0" y="1121791"/>
                  </a:lnTo>
                  <a:lnTo>
                    <a:pt x="1121029" y="1121791"/>
                  </a:lnTo>
                  <a:close/>
                </a:path>
              </a:pathLst>
            </a:custGeom>
            <a:solidFill>
              <a:srgbClr val="0085F2"/>
            </a:solidFill>
          </p:spPr>
        </p:sp>
      </p:grpSp>
      <p:sp>
        <p:nvSpPr>
          <p:cNvPr id="99" name="TextBox 99"/>
          <p:cNvSpPr txBox="1"/>
          <p:nvPr/>
        </p:nvSpPr>
        <p:spPr>
          <a:xfrm>
            <a:off x="8840520" y="7881660"/>
            <a:ext cx="8653140" cy="226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</a:r>
            <a:endParaRPr lang="en-US" sz="20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100" name="Group 100"/>
          <p:cNvGrpSpPr/>
          <p:nvPr/>
        </p:nvGrpSpPr>
        <p:grpSpPr>
          <a:xfrm>
            <a:off x="11701800" y="5845500"/>
            <a:ext cx="552420" cy="551880"/>
            <a:chOff x="0" y="0"/>
            <a:chExt cx="736560" cy="73584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736600" cy="735838"/>
            </a:xfrm>
            <a:custGeom>
              <a:avLst/>
              <a:gdLst/>
              <a:ahLst/>
              <a:cxnLst/>
              <a:rect l="l" t="t" r="r" b="b"/>
              <a:pathLst>
                <a:path w="736600" h="735838">
                  <a:moveTo>
                    <a:pt x="0" y="715518"/>
                  </a:moveTo>
                  <a:lnTo>
                    <a:pt x="736600" y="715518"/>
                  </a:lnTo>
                  <a:lnTo>
                    <a:pt x="736600" y="735838"/>
                  </a:lnTo>
                  <a:lnTo>
                    <a:pt x="0" y="735838"/>
                  </a:lnTo>
                  <a:close/>
                  <a:moveTo>
                    <a:pt x="330962" y="652145"/>
                  </a:moveTo>
                  <a:cubicBezTo>
                    <a:pt x="318262" y="652145"/>
                    <a:pt x="308102" y="662432"/>
                    <a:pt x="308102" y="675005"/>
                  </a:cubicBezTo>
                  <a:cubicBezTo>
                    <a:pt x="308102" y="687578"/>
                    <a:pt x="318389" y="697865"/>
                    <a:pt x="330962" y="697865"/>
                  </a:cubicBezTo>
                  <a:lnTo>
                    <a:pt x="411988" y="697865"/>
                  </a:lnTo>
                  <a:cubicBezTo>
                    <a:pt x="424688" y="697865"/>
                    <a:pt x="434848" y="687578"/>
                    <a:pt x="434848" y="675005"/>
                  </a:cubicBezTo>
                  <a:cubicBezTo>
                    <a:pt x="434848" y="662432"/>
                    <a:pt x="424561" y="652145"/>
                    <a:pt x="411988" y="652145"/>
                  </a:cubicBezTo>
                  <a:close/>
                  <a:moveTo>
                    <a:pt x="92710" y="461518"/>
                  </a:moveTo>
                  <a:lnTo>
                    <a:pt x="88900" y="474218"/>
                  </a:lnTo>
                  <a:lnTo>
                    <a:pt x="647573" y="474218"/>
                  </a:lnTo>
                  <a:lnTo>
                    <a:pt x="643763" y="461391"/>
                  </a:lnTo>
                  <a:close/>
                  <a:moveTo>
                    <a:pt x="632460" y="423672"/>
                  </a:moveTo>
                  <a:lnTo>
                    <a:pt x="655193" y="423672"/>
                  </a:lnTo>
                  <a:lnTo>
                    <a:pt x="736600" y="699262"/>
                  </a:lnTo>
                  <a:lnTo>
                    <a:pt x="0" y="699262"/>
                  </a:lnTo>
                  <a:close/>
                  <a:moveTo>
                    <a:pt x="308356" y="102616"/>
                  </a:moveTo>
                  <a:cubicBezTo>
                    <a:pt x="306324" y="102616"/>
                    <a:pt x="304292" y="103378"/>
                    <a:pt x="302641" y="104902"/>
                  </a:cubicBezTo>
                  <a:lnTo>
                    <a:pt x="149987" y="257810"/>
                  </a:lnTo>
                  <a:cubicBezTo>
                    <a:pt x="146812" y="260985"/>
                    <a:pt x="146812" y="265938"/>
                    <a:pt x="149987" y="269113"/>
                  </a:cubicBezTo>
                  <a:lnTo>
                    <a:pt x="155448" y="274574"/>
                  </a:lnTo>
                  <a:cubicBezTo>
                    <a:pt x="158623" y="277749"/>
                    <a:pt x="163576" y="277749"/>
                    <a:pt x="166751" y="274574"/>
                  </a:cubicBezTo>
                  <a:lnTo>
                    <a:pt x="319532" y="121793"/>
                  </a:lnTo>
                  <a:cubicBezTo>
                    <a:pt x="322707" y="118618"/>
                    <a:pt x="322707" y="113665"/>
                    <a:pt x="319532" y="110490"/>
                  </a:cubicBezTo>
                  <a:lnTo>
                    <a:pt x="314071" y="105029"/>
                  </a:lnTo>
                  <a:cubicBezTo>
                    <a:pt x="312547" y="103505"/>
                    <a:pt x="310515" y="102743"/>
                    <a:pt x="308356" y="102743"/>
                  </a:cubicBezTo>
                  <a:close/>
                  <a:moveTo>
                    <a:pt x="258572" y="82677"/>
                  </a:moveTo>
                  <a:cubicBezTo>
                    <a:pt x="256540" y="82677"/>
                    <a:pt x="254508" y="83439"/>
                    <a:pt x="252857" y="84963"/>
                  </a:cubicBezTo>
                  <a:lnTo>
                    <a:pt x="160401" y="177419"/>
                  </a:lnTo>
                  <a:cubicBezTo>
                    <a:pt x="157226" y="180594"/>
                    <a:pt x="157226" y="185547"/>
                    <a:pt x="160401" y="188722"/>
                  </a:cubicBezTo>
                  <a:lnTo>
                    <a:pt x="165862" y="194183"/>
                  </a:lnTo>
                  <a:cubicBezTo>
                    <a:pt x="169037" y="197358"/>
                    <a:pt x="173990" y="197358"/>
                    <a:pt x="177165" y="194183"/>
                  </a:cubicBezTo>
                  <a:lnTo>
                    <a:pt x="269621" y="101727"/>
                  </a:lnTo>
                  <a:cubicBezTo>
                    <a:pt x="272796" y="98552"/>
                    <a:pt x="272796" y="93599"/>
                    <a:pt x="269621" y="90424"/>
                  </a:cubicBezTo>
                  <a:lnTo>
                    <a:pt x="264160" y="84963"/>
                  </a:lnTo>
                  <a:cubicBezTo>
                    <a:pt x="262636" y="83439"/>
                    <a:pt x="260604" y="82677"/>
                    <a:pt x="258445" y="82677"/>
                  </a:cubicBezTo>
                  <a:close/>
                  <a:moveTo>
                    <a:pt x="162814" y="50927"/>
                  </a:moveTo>
                  <a:lnTo>
                    <a:pt x="554736" y="50927"/>
                  </a:lnTo>
                  <a:cubicBezTo>
                    <a:pt x="582803" y="50927"/>
                    <a:pt x="605536" y="73660"/>
                    <a:pt x="605536" y="101854"/>
                  </a:cubicBezTo>
                  <a:lnTo>
                    <a:pt x="605536" y="305181"/>
                  </a:lnTo>
                  <a:cubicBezTo>
                    <a:pt x="605536" y="333248"/>
                    <a:pt x="582803" y="356108"/>
                    <a:pt x="554736" y="356108"/>
                  </a:cubicBezTo>
                  <a:lnTo>
                    <a:pt x="162814" y="356108"/>
                  </a:lnTo>
                  <a:cubicBezTo>
                    <a:pt x="134747" y="356108"/>
                    <a:pt x="112014" y="333375"/>
                    <a:pt x="112014" y="305181"/>
                  </a:cubicBezTo>
                  <a:lnTo>
                    <a:pt x="112014" y="101727"/>
                  </a:lnTo>
                  <a:cubicBezTo>
                    <a:pt x="112014" y="73660"/>
                    <a:pt x="134747" y="50800"/>
                    <a:pt x="162814" y="50800"/>
                  </a:cubicBezTo>
                  <a:close/>
                  <a:moveTo>
                    <a:pt x="151511" y="33782"/>
                  </a:moveTo>
                  <a:cubicBezTo>
                    <a:pt x="120269" y="33782"/>
                    <a:pt x="94996" y="59055"/>
                    <a:pt x="94996" y="90297"/>
                  </a:cubicBezTo>
                  <a:lnTo>
                    <a:pt x="94996" y="316357"/>
                  </a:lnTo>
                  <a:cubicBezTo>
                    <a:pt x="94996" y="347599"/>
                    <a:pt x="120269" y="372872"/>
                    <a:pt x="151511" y="372872"/>
                  </a:cubicBezTo>
                  <a:lnTo>
                    <a:pt x="570230" y="372872"/>
                  </a:lnTo>
                  <a:cubicBezTo>
                    <a:pt x="601472" y="372872"/>
                    <a:pt x="626745" y="347599"/>
                    <a:pt x="626745" y="316357"/>
                  </a:cubicBezTo>
                  <a:lnTo>
                    <a:pt x="626745" y="90424"/>
                  </a:lnTo>
                  <a:cubicBezTo>
                    <a:pt x="626745" y="59182"/>
                    <a:pt x="601472" y="33909"/>
                    <a:pt x="570230" y="33909"/>
                  </a:cubicBezTo>
                  <a:close/>
                  <a:moveTo>
                    <a:pt x="128905" y="0"/>
                  </a:moveTo>
                  <a:lnTo>
                    <a:pt x="600964" y="0"/>
                  </a:lnTo>
                  <a:cubicBezTo>
                    <a:pt x="638429" y="0"/>
                    <a:pt x="668782" y="30353"/>
                    <a:pt x="668782" y="67818"/>
                  </a:cubicBezTo>
                  <a:lnTo>
                    <a:pt x="668782" y="339090"/>
                  </a:lnTo>
                  <a:cubicBezTo>
                    <a:pt x="668782" y="376555"/>
                    <a:pt x="638429" y="406908"/>
                    <a:pt x="600964" y="406908"/>
                  </a:cubicBezTo>
                  <a:lnTo>
                    <a:pt x="128905" y="406908"/>
                  </a:lnTo>
                  <a:cubicBezTo>
                    <a:pt x="91440" y="406908"/>
                    <a:pt x="61087" y="376555"/>
                    <a:pt x="61087" y="339090"/>
                  </a:cubicBezTo>
                  <a:lnTo>
                    <a:pt x="61087" y="67818"/>
                  </a:lnTo>
                  <a:cubicBezTo>
                    <a:pt x="61087" y="30353"/>
                    <a:pt x="91440" y="0"/>
                    <a:pt x="1289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6271280" y="5789340"/>
            <a:ext cx="462780" cy="608040"/>
            <a:chOff x="0" y="0"/>
            <a:chExt cx="617040" cy="810720"/>
          </a:xfrm>
        </p:grpSpPr>
        <p:sp>
          <p:nvSpPr>
            <p:cNvPr id="103" name="Freeform 103"/>
            <p:cNvSpPr/>
            <p:nvPr/>
          </p:nvSpPr>
          <p:spPr>
            <a:xfrm>
              <a:off x="0" y="-381"/>
              <a:ext cx="616966" cy="811149"/>
            </a:xfrm>
            <a:custGeom>
              <a:avLst/>
              <a:gdLst/>
              <a:ahLst/>
              <a:cxnLst/>
              <a:rect l="l" t="t" r="r" b="b"/>
              <a:pathLst>
                <a:path w="616966" h="811149">
                  <a:moveTo>
                    <a:pt x="213741" y="195326"/>
                  </a:moveTo>
                  <a:cubicBezTo>
                    <a:pt x="233299" y="195326"/>
                    <a:pt x="249047" y="222758"/>
                    <a:pt x="249047" y="256667"/>
                  </a:cubicBezTo>
                  <a:cubicBezTo>
                    <a:pt x="249047" y="290576"/>
                    <a:pt x="233299" y="317881"/>
                    <a:pt x="213741" y="317881"/>
                  </a:cubicBezTo>
                  <a:cubicBezTo>
                    <a:pt x="194183" y="317881"/>
                    <a:pt x="178435" y="290449"/>
                    <a:pt x="178435" y="256540"/>
                  </a:cubicBezTo>
                  <a:cubicBezTo>
                    <a:pt x="178435" y="222631"/>
                    <a:pt x="194310" y="195199"/>
                    <a:pt x="213741" y="195199"/>
                  </a:cubicBezTo>
                  <a:close/>
                  <a:moveTo>
                    <a:pt x="164338" y="132588"/>
                  </a:moveTo>
                  <a:lnTo>
                    <a:pt x="164338" y="378460"/>
                  </a:lnTo>
                  <a:cubicBezTo>
                    <a:pt x="164338" y="397764"/>
                    <a:pt x="177292" y="414020"/>
                    <a:pt x="195072" y="418973"/>
                  </a:cubicBezTo>
                  <a:lnTo>
                    <a:pt x="195072" y="504952"/>
                  </a:lnTo>
                  <a:cubicBezTo>
                    <a:pt x="195072" y="515239"/>
                    <a:pt x="203454" y="523621"/>
                    <a:pt x="213741" y="523621"/>
                  </a:cubicBezTo>
                  <a:cubicBezTo>
                    <a:pt x="224028" y="523621"/>
                    <a:pt x="232410" y="515239"/>
                    <a:pt x="232410" y="504952"/>
                  </a:cubicBezTo>
                  <a:lnTo>
                    <a:pt x="232410" y="418973"/>
                  </a:lnTo>
                  <a:cubicBezTo>
                    <a:pt x="250190" y="414147"/>
                    <a:pt x="263271" y="397764"/>
                    <a:pt x="263271" y="378460"/>
                  </a:cubicBezTo>
                  <a:lnTo>
                    <a:pt x="263271" y="132842"/>
                  </a:lnTo>
                  <a:cubicBezTo>
                    <a:pt x="355092" y="144907"/>
                    <a:pt x="425958" y="223647"/>
                    <a:pt x="425958" y="318770"/>
                  </a:cubicBezTo>
                  <a:lnTo>
                    <a:pt x="425958" y="436499"/>
                  </a:lnTo>
                  <a:lnTo>
                    <a:pt x="425958" y="623824"/>
                  </a:lnTo>
                  <a:cubicBezTo>
                    <a:pt x="425958" y="727202"/>
                    <a:pt x="342138" y="811149"/>
                    <a:pt x="238760" y="811149"/>
                  </a:cubicBezTo>
                  <a:lnTo>
                    <a:pt x="187198" y="811149"/>
                  </a:lnTo>
                  <a:cubicBezTo>
                    <a:pt x="83820" y="811149"/>
                    <a:pt x="0" y="727202"/>
                    <a:pt x="0" y="623824"/>
                  </a:cubicBezTo>
                  <a:lnTo>
                    <a:pt x="0" y="439547"/>
                  </a:lnTo>
                  <a:lnTo>
                    <a:pt x="0" y="318897"/>
                  </a:lnTo>
                  <a:cubicBezTo>
                    <a:pt x="0" y="223139"/>
                    <a:pt x="71755" y="144018"/>
                    <a:pt x="164338" y="132715"/>
                  </a:cubicBezTo>
                  <a:close/>
                  <a:moveTo>
                    <a:pt x="330327" y="381"/>
                  </a:moveTo>
                  <a:cubicBezTo>
                    <a:pt x="353441" y="762"/>
                    <a:pt x="376301" y="7239"/>
                    <a:pt x="396748" y="19558"/>
                  </a:cubicBezTo>
                  <a:cubicBezTo>
                    <a:pt x="435102" y="42926"/>
                    <a:pt x="458851" y="83947"/>
                    <a:pt x="459994" y="128397"/>
                  </a:cubicBezTo>
                  <a:lnTo>
                    <a:pt x="460502" y="128397"/>
                  </a:lnTo>
                  <a:cubicBezTo>
                    <a:pt x="463423" y="166116"/>
                    <a:pt x="486537" y="199390"/>
                    <a:pt x="520827" y="215392"/>
                  </a:cubicBezTo>
                  <a:cubicBezTo>
                    <a:pt x="551942" y="229870"/>
                    <a:pt x="587756" y="228092"/>
                    <a:pt x="616966" y="211074"/>
                  </a:cubicBezTo>
                  <a:lnTo>
                    <a:pt x="616966" y="241554"/>
                  </a:lnTo>
                  <a:cubicBezTo>
                    <a:pt x="583057" y="256540"/>
                    <a:pt x="543814" y="256286"/>
                    <a:pt x="509270" y="240284"/>
                  </a:cubicBezTo>
                  <a:cubicBezTo>
                    <a:pt x="467741" y="220980"/>
                    <a:pt x="439166" y="181610"/>
                    <a:pt x="433959" y="136271"/>
                  </a:cubicBezTo>
                  <a:lnTo>
                    <a:pt x="432816" y="136271"/>
                  </a:lnTo>
                  <a:cubicBezTo>
                    <a:pt x="434086" y="98425"/>
                    <a:pt x="414782" y="62738"/>
                    <a:pt x="382524" y="43053"/>
                  </a:cubicBezTo>
                  <a:cubicBezTo>
                    <a:pt x="350266" y="23368"/>
                    <a:pt x="309626" y="22733"/>
                    <a:pt x="276606" y="41275"/>
                  </a:cubicBezTo>
                  <a:cubicBezTo>
                    <a:pt x="243586" y="59817"/>
                    <a:pt x="223139" y="94742"/>
                    <a:pt x="223139" y="132715"/>
                  </a:cubicBezTo>
                  <a:lnTo>
                    <a:pt x="195961" y="132715"/>
                  </a:lnTo>
                  <a:cubicBezTo>
                    <a:pt x="195961" y="84963"/>
                    <a:pt x="221742" y="40894"/>
                    <a:pt x="263398" y="17526"/>
                  </a:cubicBezTo>
                  <a:cubicBezTo>
                    <a:pt x="284226" y="5715"/>
                    <a:pt x="307340" y="0"/>
                    <a:pt x="330327" y="3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9479700" y="5816340"/>
            <a:ext cx="466020" cy="555120"/>
            <a:chOff x="0" y="0"/>
            <a:chExt cx="621360" cy="74016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713867" cy="740156"/>
            </a:xfrm>
            <a:custGeom>
              <a:avLst/>
              <a:gdLst/>
              <a:ahLst/>
              <a:cxnLst/>
              <a:rect l="l" t="t" r="r" b="b"/>
              <a:pathLst>
                <a:path w="713867" h="740156">
                  <a:moveTo>
                    <a:pt x="475996" y="694944"/>
                  </a:moveTo>
                  <a:cubicBezTo>
                    <a:pt x="471297" y="694944"/>
                    <a:pt x="467360" y="698754"/>
                    <a:pt x="467360" y="703580"/>
                  </a:cubicBezTo>
                  <a:cubicBezTo>
                    <a:pt x="467360" y="708406"/>
                    <a:pt x="471170" y="712216"/>
                    <a:pt x="475996" y="712216"/>
                  </a:cubicBezTo>
                  <a:lnTo>
                    <a:pt x="518160" y="712216"/>
                  </a:lnTo>
                  <a:cubicBezTo>
                    <a:pt x="522859" y="712216"/>
                    <a:pt x="526796" y="708406"/>
                    <a:pt x="526796" y="703580"/>
                  </a:cubicBezTo>
                  <a:cubicBezTo>
                    <a:pt x="526796" y="698754"/>
                    <a:pt x="522986" y="694944"/>
                    <a:pt x="518160" y="694944"/>
                  </a:cubicBezTo>
                  <a:close/>
                  <a:moveTo>
                    <a:pt x="214122" y="639191"/>
                  </a:moveTo>
                  <a:cubicBezTo>
                    <a:pt x="205994" y="639191"/>
                    <a:pt x="199390" y="645795"/>
                    <a:pt x="199390" y="653923"/>
                  </a:cubicBezTo>
                  <a:cubicBezTo>
                    <a:pt x="199390" y="662051"/>
                    <a:pt x="205994" y="668655"/>
                    <a:pt x="214122" y="668655"/>
                  </a:cubicBezTo>
                  <a:lnTo>
                    <a:pt x="286131" y="668655"/>
                  </a:lnTo>
                  <a:cubicBezTo>
                    <a:pt x="294259" y="668655"/>
                    <a:pt x="300863" y="662051"/>
                    <a:pt x="300863" y="653923"/>
                  </a:cubicBezTo>
                  <a:cubicBezTo>
                    <a:pt x="300863" y="645795"/>
                    <a:pt x="294259" y="639191"/>
                    <a:pt x="286131" y="639191"/>
                  </a:cubicBezTo>
                  <a:close/>
                  <a:moveTo>
                    <a:pt x="471551" y="319786"/>
                  </a:moveTo>
                  <a:lnTo>
                    <a:pt x="471551" y="671322"/>
                  </a:lnTo>
                  <a:lnTo>
                    <a:pt x="586486" y="671322"/>
                  </a:lnTo>
                  <a:lnTo>
                    <a:pt x="586486" y="319786"/>
                  </a:lnTo>
                  <a:close/>
                  <a:moveTo>
                    <a:pt x="652526" y="287655"/>
                  </a:moveTo>
                  <a:cubicBezTo>
                    <a:pt x="649097" y="287655"/>
                    <a:pt x="646176" y="290449"/>
                    <a:pt x="646176" y="293878"/>
                  </a:cubicBezTo>
                  <a:lnTo>
                    <a:pt x="646176" y="294767"/>
                  </a:lnTo>
                  <a:cubicBezTo>
                    <a:pt x="646176" y="298196"/>
                    <a:pt x="648970" y="300990"/>
                    <a:pt x="652526" y="300990"/>
                  </a:cubicBezTo>
                  <a:lnTo>
                    <a:pt x="707517" y="300990"/>
                  </a:lnTo>
                  <a:cubicBezTo>
                    <a:pt x="710946" y="300990"/>
                    <a:pt x="713867" y="298196"/>
                    <a:pt x="713867" y="294767"/>
                  </a:cubicBezTo>
                  <a:lnTo>
                    <a:pt x="713867" y="293878"/>
                  </a:lnTo>
                  <a:cubicBezTo>
                    <a:pt x="713867" y="290449"/>
                    <a:pt x="711073" y="287655"/>
                    <a:pt x="707517" y="287655"/>
                  </a:cubicBezTo>
                  <a:close/>
                  <a:moveTo>
                    <a:pt x="638556" y="266065"/>
                  </a:moveTo>
                  <a:lnTo>
                    <a:pt x="589407" y="266065"/>
                  </a:lnTo>
                  <a:cubicBezTo>
                    <a:pt x="607060" y="266065"/>
                    <a:pt x="621284" y="280416"/>
                    <a:pt x="621284" y="297942"/>
                  </a:cubicBezTo>
                  <a:lnTo>
                    <a:pt x="621284" y="708279"/>
                  </a:lnTo>
                  <a:cubicBezTo>
                    <a:pt x="621284" y="725932"/>
                    <a:pt x="606933" y="740156"/>
                    <a:pt x="589407" y="740156"/>
                  </a:cubicBezTo>
                  <a:lnTo>
                    <a:pt x="396494" y="740156"/>
                  </a:lnTo>
                  <a:cubicBezTo>
                    <a:pt x="378841" y="740156"/>
                    <a:pt x="364617" y="725805"/>
                    <a:pt x="364617" y="708279"/>
                  </a:cubicBezTo>
                  <a:lnTo>
                    <a:pt x="364617" y="297942"/>
                  </a:lnTo>
                  <a:cubicBezTo>
                    <a:pt x="364617" y="280289"/>
                    <a:pt x="378968" y="266065"/>
                    <a:pt x="396494" y="266065"/>
                  </a:cubicBezTo>
                  <a:close/>
                  <a:moveTo>
                    <a:pt x="188722" y="29464"/>
                  </a:moveTo>
                  <a:cubicBezTo>
                    <a:pt x="185293" y="29464"/>
                    <a:pt x="182372" y="32258"/>
                    <a:pt x="182372" y="35687"/>
                  </a:cubicBezTo>
                  <a:lnTo>
                    <a:pt x="182372" y="36576"/>
                  </a:lnTo>
                  <a:cubicBezTo>
                    <a:pt x="182372" y="40005"/>
                    <a:pt x="185166" y="42799"/>
                    <a:pt x="188722" y="42799"/>
                  </a:cubicBezTo>
                  <a:lnTo>
                    <a:pt x="311277" y="42799"/>
                  </a:lnTo>
                  <a:cubicBezTo>
                    <a:pt x="314706" y="42799"/>
                    <a:pt x="317627" y="40005"/>
                    <a:pt x="317627" y="36576"/>
                  </a:cubicBezTo>
                  <a:lnTo>
                    <a:pt x="317627" y="35814"/>
                  </a:lnTo>
                  <a:cubicBezTo>
                    <a:pt x="317627" y="32385"/>
                    <a:pt x="314833" y="29591"/>
                    <a:pt x="311277" y="29591"/>
                  </a:cubicBezTo>
                  <a:close/>
                  <a:moveTo>
                    <a:pt x="49657" y="0"/>
                  </a:moveTo>
                  <a:lnTo>
                    <a:pt x="450469" y="0"/>
                  </a:lnTo>
                  <a:cubicBezTo>
                    <a:pt x="477901" y="0"/>
                    <a:pt x="500126" y="22225"/>
                    <a:pt x="500126" y="49657"/>
                  </a:cubicBezTo>
                  <a:lnTo>
                    <a:pt x="500126" y="252222"/>
                  </a:lnTo>
                  <a:lnTo>
                    <a:pt x="444500" y="252222"/>
                  </a:lnTo>
                  <a:lnTo>
                    <a:pt x="444500" y="68834"/>
                  </a:lnTo>
                  <a:lnTo>
                    <a:pt x="55626" y="68834"/>
                  </a:lnTo>
                  <a:lnTo>
                    <a:pt x="55626" y="603758"/>
                  </a:lnTo>
                  <a:lnTo>
                    <a:pt x="350266" y="603758"/>
                  </a:lnTo>
                  <a:lnTo>
                    <a:pt x="350266" y="708533"/>
                  </a:lnTo>
                  <a:lnTo>
                    <a:pt x="49657" y="708533"/>
                  </a:lnTo>
                  <a:cubicBezTo>
                    <a:pt x="22225" y="708533"/>
                    <a:pt x="0" y="686308"/>
                    <a:pt x="0" y="658876"/>
                  </a:cubicBezTo>
                  <a:lnTo>
                    <a:pt x="0" y="49657"/>
                  </a:lnTo>
                  <a:cubicBezTo>
                    <a:pt x="0" y="22225"/>
                    <a:pt x="22225" y="0"/>
                    <a:pt x="4965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3983840" y="5878440"/>
            <a:ext cx="491400" cy="491400"/>
            <a:chOff x="0" y="0"/>
            <a:chExt cx="655200" cy="65520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655193" cy="677926"/>
            </a:xfrm>
            <a:custGeom>
              <a:avLst/>
              <a:gdLst/>
              <a:ahLst/>
              <a:cxnLst/>
              <a:rect l="l" t="t" r="r" b="b"/>
              <a:pathLst>
                <a:path w="655193" h="677926">
                  <a:moveTo>
                    <a:pt x="187706" y="541782"/>
                  </a:moveTo>
                  <a:lnTo>
                    <a:pt x="467487" y="541782"/>
                  </a:lnTo>
                  <a:cubicBezTo>
                    <a:pt x="473964" y="541782"/>
                    <a:pt x="479171" y="546989"/>
                    <a:pt x="479171" y="553466"/>
                  </a:cubicBezTo>
                  <a:lnTo>
                    <a:pt x="479171" y="560324"/>
                  </a:lnTo>
                  <a:cubicBezTo>
                    <a:pt x="479171" y="566801"/>
                    <a:pt x="473964" y="572008"/>
                    <a:pt x="467487" y="572008"/>
                  </a:cubicBezTo>
                  <a:lnTo>
                    <a:pt x="187706" y="572008"/>
                  </a:lnTo>
                  <a:cubicBezTo>
                    <a:pt x="181229" y="572008"/>
                    <a:pt x="176022" y="566801"/>
                    <a:pt x="176022" y="560324"/>
                  </a:cubicBezTo>
                  <a:lnTo>
                    <a:pt x="176022" y="553466"/>
                  </a:lnTo>
                  <a:cubicBezTo>
                    <a:pt x="176022" y="546989"/>
                    <a:pt x="181229" y="541782"/>
                    <a:pt x="187706" y="541782"/>
                  </a:cubicBezTo>
                  <a:close/>
                  <a:moveTo>
                    <a:pt x="187325" y="490728"/>
                  </a:moveTo>
                  <a:lnTo>
                    <a:pt x="467233" y="490728"/>
                  </a:lnTo>
                  <a:cubicBezTo>
                    <a:pt x="473710" y="490728"/>
                    <a:pt x="478917" y="495935"/>
                    <a:pt x="478917" y="502412"/>
                  </a:cubicBezTo>
                  <a:lnTo>
                    <a:pt x="478917" y="509270"/>
                  </a:lnTo>
                  <a:cubicBezTo>
                    <a:pt x="478917" y="515747"/>
                    <a:pt x="473710" y="520954"/>
                    <a:pt x="467233" y="520954"/>
                  </a:cubicBezTo>
                  <a:lnTo>
                    <a:pt x="187325" y="520954"/>
                  </a:lnTo>
                  <a:cubicBezTo>
                    <a:pt x="180848" y="520954"/>
                    <a:pt x="175641" y="515747"/>
                    <a:pt x="175641" y="509270"/>
                  </a:cubicBezTo>
                  <a:lnTo>
                    <a:pt x="175641" y="502412"/>
                  </a:lnTo>
                  <a:cubicBezTo>
                    <a:pt x="175641" y="495935"/>
                    <a:pt x="180848" y="490728"/>
                    <a:pt x="187325" y="490728"/>
                  </a:cubicBezTo>
                  <a:close/>
                  <a:moveTo>
                    <a:pt x="83439" y="447294"/>
                  </a:moveTo>
                  <a:lnTo>
                    <a:pt x="143891" y="447294"/>
                  </a:lnTo>
                  <a:lnTo>
                    <a:pt x="143891" y="597789"/>
                  </a:lnTo>
                  <a:lnTo>
                    <a:pt x="506603" y="597789"/>
                  </a:lnTo>
                  <a:lnTo>
                    <a:pt x="506603" y="447294"/>
                  </a:lnTo>
                  <a:lnTo>
                    <a:pt x="567055" y="447294"/>
                  </a:lnTo>
                  <a:lnTo>
                    <a:pt x="567055" y="655193"/>
                  </a:lnTo>
                  <a:lnTo>
                    <a:pt x="83439" y="655193"/>
                  </a:lnTo>
                  <a:close/>
                  <a:moveTo>
                    <a:pt x="187706" y="647700"/>
                  </a:moveTo>
                  <a:lnTo>
                    <a:pt x="467487" y="647700"/>
                  </a:lnTo>
                  <a:cubicBezTo>
                    <a:pt x="473964" y="647700"/>
                    <a:pt x="479171" y="652907"/>
                    <a:pt x="479171" y="659384"/>
                  </a:cubicBezTo>
                  <a:lnTo>
                    <a:pt x="479171" y="666242"/>
                  </a:lnTo>
                  <a:cubicBezTo>
                    <a:pt x="479171" y="672719"/>
                    <a:pt x="473964" y="677926"/>
                    <a:pt x="467487" y="677926"/>
                  </a:cubicBezTo>
                  <a:lnTo>
                    <a:pt x="187706" y="677926"/>
                  </a:lnTo>
                  <a:cubicBezTo>
                    <a:pt x="181229" y="677926"/>
                    <a:pt x="176022" y="672719"/>
                    <a:pt x="176022" y="666242"/>
                  </a:cubicBezTo>
                  <a:lnTo>
                    <a:pt x="176022" y="659384"/>
                  </a:lnTo>
                  <a:cubicBezTo>
                    <a:pt x="176022" y="652907"/>
                    <a:pt x="181229" y="647700"/>
                    <a:pt x="187706" y="647700"/>
                  </a:cubicBezTo>
                  <a:close/>
                  <a:moveTo>
                    <a:pt x="536321" y="254000"/>
                  </a:moveTo>
                  <a:cubicBezTo>
                    <a:pt x="527431" y="254000"/>
                    <a:pt x="520319" y="261112"/>
                    <a:pt x="520319" y="269875"/>
                  </a:cubicBezTo>
                  <a:lnTo>
                    <a:pt x="520319" y="298450"/>
                  </a:lnTo>
                  <a:cubicBezTo>
                    <a:pt x="520319" y="307213"/>
                    <a:pt x="527431" y="314325"/>
                    <a:pt x="536321" y="314325"/>
                  </a:cubicBezTo>
                  <a:lnTo>
                    <a:pt x="561721" y="314325"/>
                  </a:lnTo>
                  <a:cubicBezTo>
                    <a:pt x="570611" y="314325"/>
                    <a:pt x="577723" y="307213"/>
                    <a:pt x="577723" y="298450"/>
                  </a:cubicBezTo>
                  <a:lnTo>
                    <a:pt x="577723" y="269875"/>
                  </a:lnTo>
                  <a:cubicBezTo>
                    <a:pt x="577723" y="261112"/>
                    <a:pt x="570611" y="254000"/>
                    <a:pt x="561721" y="254000"/>
                  </a:cubicBezTo>
                  <a:close/>
                  <a:moveTo>
                    <a:pt x="53467" y="200152"/>
                  </a:moveTo>
                  <a:lnTo>
                    <a:pt x="601726" y="200152"/>
                  </a:lnTo>
                  <a:cubicBezTo>
                    <a:pt x="631317" y="200152"/>
                    <a:pt x="655193" y="229870"/>
                    <a:pt x="655193" y="266700"/>
                  </a:cubicBezTo>
                  <a:lnTo>
                    <a:pt x="655193" y="532638"/>
                  </a:lnTo>
                  <a:cubicBezTo>
                    <a:pt x="655193" y="569341"/>
                    <a:pt x="631190" y="599186"/>
                    <a:pt x="601726" y="599186"/>
                  </a:cubicBezTo>
                  <a:lnTo>
                    <a:pt x="587248" y="599186"/>
                  </a:lnTo>
                  <a:lnTo>
                    <a:pt x="587248" y="418084"/>
                  </a:lnTo>
                  <a:lnTo>
                    <a:pt x="65532" y="418084"/>
                  </a:lnTo>
                  <a:lnTo>
                    <a:pt x="65532" y="599186"/>
                  </a:lnTo>
                  <a:lnTo>
                    <a:pt x="53467" y="599186"/>
                  </a:lnTo>
                  <a:cubicBezTo>
                    <a:pt x="24003" y="599186"/>
                    <a:pt x="0" y="569341"/>
                    <a:pt x="0" y="532638"/>
                  </a:cubicBezTo>
                  <a:lnTo>
                    <a:pt x="0" y="266700"/>
                  </a:lnTo>
                  <a:cubicBezTo>
                    <a:pt x="0" y="229997"/>
                    <a:pt x="24003" y="200152"/>
                    <a:pt x="53467" y="200152"/>
                  </a:cubicBezTo>
                  <a:close/>
                  <a:moveTo>
                    <a:pt x="507365" y="132969"/>
                  </a:moveTo>
                  <a:lnTo>
                    <a:pt x="567817" y="132969"/>
                  </a:lnTo>
                  <a:lnTo>
                    <a:pt x="567817" y="181356"/>
                  </a:lnTo>
                  <a:lnTo>
                    <a:pt x="507365" y="181356"/>
                  </a:lnTo>
                  <a:close/>
                  <a:moveTo>
                    <a:pt x="455041" y="0"/>
                  </a:moveTo>
                  <a:lnTo>
                    <a:pt x="560959" y="117221"/>
                  </a:lnTo>
                  <a:lnTo>
                    <a:pt x="455041" y="117221"/>
                  </a:lnTo>
                  <a:close/>
                  <a:moveTo>
                    <a:pt x="84201" y="0"/>
                  </a:moveTo>
                  <a:lnTo>
                    <a:pt x="436753" y="0"/>
                  </a:lnTo>
                  <a:lnTo>
                    <a:pt x="436753" y="50165"/>
                  </a:lnTo>
                  <a:lnTo>
                    <a:pt x="144653" y="50165"/>
                  </a:lnTo>
                  <a:lnTo>
                    <a:pt x="144653" y="181356"/>
                  </a:lnTo>
                  <a:lnTo>
                    <a:pt x="84201" y="18135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8" name="TextBox 108"/>
          <p:cNvSpPr txBox="1"/>
          <p:nvPr/>
        </p:nvSpPr>
        <p:spPr>
          <a:xfrm>
            <a:off x="8840520" y="6767100"/>
            <a:ext cx="1693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11107980" y="6767100"/>
            <a:ext cx="1693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0" name="TextBox 110"/>
          <p:cNvSpPr txBox="1"/>
          <p:nvPr/>
        </p:nvSpPr>
        <p:spPr>
          <a:xfrm>
            <a:off x="13375440" y="6767100"/>
            <a:ext cx="1693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15642900" y="6767100"/>
            <a:ext cx="16930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2" name="TextBox 112"/>
          <p:cNvSpPr txBox="1"/>
          <p:nvPr/>
        </p:nvSpPr>
        <p:spPr>
          <a:xfrm>
            <a:off x="9635400" y="1871265"/>
            <a:ext cx="7063920" cy="225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fa-IR" sz="4800" spc="69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چیدمان</a:t>
            </a:r>
          </a:p>
          <a:p>
            <a:pPr algn="ctr">
              <a:lnSpc>
                <a:spcPts val="5759"/>
              </a:lnSpc>
            </a:pPr>
            <a:r>
              <a:rPr lang="fa-IR" sz="4800" spc="69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اسلاید متنی را برای ارائه خود تمیز کنید</a:t>
            </a:r>
            <a:endParaRPr lang="en-US" sz="4800" spc="69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3" name="Freeform 113"/>
          <p:cNvSpPr/>
          <p:nvPr/>
        </p:nvSpPr>
        <p:spPr>
          <a:xfrm>
            <a:off x="1175040" y="2885760"/>
            <a:ext cx="7318080" cy="7318080"/>
          </a:xfrm>
          <a:custGeom>
            <a:avLst/>
            <a:gdLst/>
            <a:ahLst/>
            <a:cxnLst/>
            <a:rect l="l" t="t" r="r" b="b"/>
            <a:pathLst>
              <a:path w="7318080" h="7318080">
                <a:moveTo>
                  <a:pt x="0" y="0"/>
                </a:moveTo>
                <a:lnTo>
                  <a:pt x="7318080" y="0"/>
                </a:lnTo>
                <a:lnTo>
                  <a:pt x="7318080" y="7318080"/>
                </a:lnTo>
                <a:lnTo>
                  <a:pt x="0" y="7318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062720" y="2283660"/>
            <a:ext cx="3762180" cy="3762180"/>
            <a:chOff x="0" y="0"/>
            <a:chExt cx="5016240" cy="50162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6246" cy="5016246"/>
            </a:xfrm>
            <a:custGeom>
              <a:avLst/>
              <a:gdLst/>
              <a:ahLst/>
              <a:cxnLst/>
              <a:rect l="l" t="t" r="r" b="b"/>
              <a:pathLst>
                <a:path w="5016246" h="5016246">
                  <a:moveTo>
                    <a:pt x="153416" y="153416"/>
                  </a:moveTo>
                  <a:cubicBezTo>
                    <a:pt x="248158" y="58674"/>
                    <a:pt x="379095" y="0"/>
                    <a:pt x="523748" y="0"/>
                  </a:cubicBezTo>
                  <a:lnTo>
                    <a:pt x="2564130" y="0"/>
                  </a:lnTo>
                  <a:lnTo>
                    <a:pt x="2564130" y="2120265"/>
                  </a:lnTo>
                  <a:cubicBezTo>
                    <a:pt x="2564130" y="2285365"/>
                    <a:pt x="2697988" y="2419223"/>
                    <a:pt x="2863088" y="2419223"/>
                  </a:cubicBezTo>
                  <a:lnTo>
                    <a:pt x="5016246" y="2419223"/>
                  </a:lnTo>
                  <a:lnTo>
                    <a:pt x="5016246" y="4492498"/>
                  </a:lnTo>
                  <a:cubicBezTo>
                    <a:pt x="5016246" y="4781804"/>
                    <a:pt x="4781677" y="5016246"/>
                    <a:pt x="4492498" y="5016246"/>
                  </a:cubicBezTo>
                  <a:lnTo>
                    <a:pt x="523748" y="5016246"/>
                  </a:lnTo>
                  <a:cubicBezTo>
                    <a:pt x="234569" y="5016246"/>
                    <a:pt x="0" y="4781677"/>
                    <a:pt x="0" y="4492498"/>
                  </a:cubicBezTo>
                  <a:lnTo>
                    <a:pt x="0" y="523748"/>
                  </a:lnTo>
                  <a:cubicBezTo>
                    <a:pt x="0" y="379095"/>
                    <a:pt x="58674" y="248158"/>
                    <a:pt x="153416" y="153416"/>
                  </a:cubicBezTo>
                  <a:close/>
                </a:path>
              </a:pathLst>
            </a:custGeom>
            <a:solidFill>
              <a:srgbClr val="00FB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8100000">
            <a:off x="9889020" y="3238920"/>
            <a:ext cx="1905120" cy="1905120"/>
            <a:chOff x="0" y="0"/>
            <a:chExt cx="2540160" cy="25401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40127" cy="2540127"/>
            </a:xfrm>
            <a:custGeom>
              <a:avLst/>
              <a:gdLst/>
              <a:ahLst/>
              <a:cxnLst/>
              <a:rect l="l" t="t" r="r" b="b"/>
              <a:pathLst>
                <a:path w="2540127" h="2540127">
                  <a:moveTo>
                    <a:pt x="77724" y="77724"/>
                  </a:moveTo>
                  <a:cubicBezTo>
                    <a:pt x="125730" y="29718"/>
                    <a:pt x="192024" y="0"/>
                    <a:pt x="265303" y="0"/>
                  </a:cubicBezTo>
                  <a:lnTo>
                    <a:pt x="1298448" y="0"/>
                  </a:lnTo>
                  <a:lnTo>
                    <a:pt x="1298448" y="1073658"/>
                  </a:lnTo>
                  <a:cubicBezTo>
                    <a:pt x="1298448" y="1157224"/>
                    <a:pt x="1366266" y="1225042"/>
                    <a:pt x="1449832" y="1225042"/>
                  </a:cubicBezTo>
                  <a:lnTo>
                    <a:pt x="2540127" y="1225042"/>
                  </a:lnTo>
                  <a:lnTo>
                    <a:pt x="2540127" y="2274824"/>
                  </a:lnTo>
                  <a:cubicBezTo>
                    <a:pt x="2540127" y="2421255"/>
                    <a:pt x="2421382" y="2540127"/>
                    <a:pt x="2274824" y="2540127"/>
                  </a:cubicBezTo>
                  <a:lnTo>
                    <a:pt x="265303" y="2540127"/>
                  </a:lnTo>
                  <a:cubicBezTo>
                    <a:pt x="118745" y="2540127"/>
                    <a:pt x="0" y="2421382"/>
                    <a:pt x="0" y="2274951"/>
                  </a:cubicBezTo>
                  <a:lnTo>
                    <a:pt x="0" y="265303"/>
                  </a:lnTo>
                  <a:cubicBezTo>
                    <a:pt x="0" y="192024"/>
                    <a:pt x="29718" y="125730"/>
                    <a:pt x="77724" y="77724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458700" y="812700"/>
            <a:ext cx="4851720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320"/>
              </a:lnSpc>
            </a:pPr>
            <a:r>
              <a:rPr lang="fa-IR" sz="3600" spc="51" dirty="0">
                <a:solidFill>
                  <a:srgbClr val="0085F2"/>
                </a:solidFill>
                <a:latin typeface="Montserrat"/>
                <a:cs typeface="B Nazanin" panose="00000400000000000000" pitchFamily="2" charset="-78"/>
              </a:rPr>
              <a:t>ما ایجاد می کنیم</a:t>
            </a:r>
          </a:p>
          <a:p>
            <a:pPr algn="r">
              <a:lnSpc>
                <a:spcPts val="4320"/>
              </a:lnSpc>
            </a:pPr>
            <a:r>
              <a:rPr lang="fa-IR" sz="3600" spc="51" dirty="0">
                <a:solidFill>
                  <a:srgbClr val="0085F2"/>
                </a:solidFill>
                <a:latin typeface="Montserrat"/>
                <a:cs typeface="B Nazanin" panose="00000400000000000000" pitchFamily="2" charset="-78"/>
              </a:rPr>
              <a:t>ارائه حرفه ای با کیفیت</a:t>
            </a:r>
            <a:endParaRPr lang="en-US" sz="3600" spc="51" dirty="0">
              <a:solidFill>
                <a:srgbClr val="00001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631717" y="3102120"/>
            <a:ext cx="3693463" cy="6613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با الگوهای ما، یک صدای منحصر به فرد و جذاب به گزارش ها و ارائه های خود اضافه کنید.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با الگوهای ما، یک صدای منحصر به فرد و جذاب به گزارش ها و ارائه های خود اضافه کنید.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58880" y="3583065"/>
            <a:ext cx="22260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34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آسان برای تغییر رنگ، عکس و متن.</a:t>
            </a:r>
            <a:endParaRPr lang="en-US" sz="2400" spc="34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61560" y="7997025"/>
            <a:ext cx="24690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90040" y="5968245"/>
            <a:ext cx="24690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3140" y="8177925"/>
            <a:ext cx="24690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723940" y="749685"/>
            <a:ext cx="2469060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79"/>
              </a:lnSpc>
            </a:pPr>
            <a:r>
              <a:rPr lang="fa-IR" sz="2400" spc="34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</a:t>
            </a:r>
            <a:endParaRPr lang="en-US" sz="2400" spc="34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5286060" y="585900"/>
            <a:ext cx="3346380" cy="3346380"/>
          </a:xfrm>
          <a:custGeom>
            <a:avLst/>
            <a:gdLst/>
            <a:ahLst/>
            <a:cxnLst/>
            <a:rect l="l" t="t" r="r" b="b"/>
            <a:pathLst>
              <a:path w="3346380" h="3346380">
                <a:moveTo>
                  <a:pt x="0" y="0"/>
                </a:moveTo>
                <a:lnTo>
                  <a:pt x="3346380" y="0"/>
                </a:lnTo>
                <a:lnTo>
                  <a:pt x="3346380" y="3346380"/>
                </a:lnTo>
                <a:lnTo>
                  <a:pt x="0" y="3346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343680" y="2474820"/>
            <a:ext cx="3346380" cy="3346380"/>
          </a:xfrm>
          <a:custGeom>
            <a:avLst/>
            <a:gdLst/>
            <a:ahLst/>
            <a:cxnLst/>
            <a:rect l="l" t="t" r="r" b="b"/>
            <a:pathLst>
              <a:path w="3346380" h="3346380">
                <a:moveTo>
                  <a:pt x="0" y="0"/>
                </a:moveTo>
                <a:lnTo>
                  <a:pt x="3346380" y="0"/>
                </a:lnTo>
                <a:lnTo>
                  <a:pt x="3346380" y="3346380"/>
                </a:lnTo>
                <a:lnTo>
                  <a:pt x="0" y="33463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284440" y="4450680"/>
            <a:ext cx="3346380" cy="3346380"/>
          </a:xfrm>
          <a:custGeom>
            <a:avLst/>
            <a:gdLst/>
            <a:ahLst/>
            <a:cxnLst/>
            <a:rect l="l" t="t" r="r" b="b"/>
            <a:pathLst>
              <a:path w="3346380" h="3346380">
                <a:moveTo>
                  <a:pt x="0" y="0"/>
                </a:moveTo>
                <a:lnTo>
                  <a:pt x="3346380" y="0"/>
                </a:lnTo>
                <a:lnTo>
                  <a:pt x="3346380" y="3346380"/>
                </a:lnTo>
                <a:lnTo>
                  <a:pt x="0" y="3346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204140" y="2518020"/>
            <a:ext cx="3346380" cy="3346380"/>
          </a:xfrm>
          <a:custGeom>
            <a:avLst/>
            <a:gdLst/>
            <a:ahLst/>
            <a:cxnLst/>
            <a:rect l="l" t="t" r="r" b="b"/>
            <a:pathLst>
              <a:path w="3346380" h="3346380">
                <a:moveTo>
                  <a:pt x="0" y="0"/>
                </a:moveTo>
                <a:lnTo>
                  <a:pt x="3346380" y="0"/>
                </a:lnTo>
                <a:lnTo>
                  <a:pt x="3346380" y="3346380"/>
                </a:lnTo>
                <a:lnTo>
                  <a:pt x="0" y="33463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334500" y="6354720"/>
            <a:ext cx="3346380" cy="3346380"/>
          </a:xfrm>
          <a:custGeom>
            <a:avLst/>
            <a:gdLst/>
            <a:ahLst/>
            <a:cxnLst/>
            <a:rect l="l" t="t" r="r" b="b"/>
            <a:pathLst>
              <a:path w="3346380" h="3346380">
                <a:moveTo>
                  <a:pt x="0" y="0"/>
                </a:moveTo>
                <a:lnTo>
                  <a:pt x="3346380" y="0"/>
                </a:lnTo>
                <a:lnTo>
                  <a:pt x="3346380" y="3346380"/>
                </a:lnTo>
                <a:lnTo>
                  <a:pt x="0" y="33463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97910" y="161190"/>
            <a:ext cx="12337380" cy="10020780"/>
            <a:chOff x="0" y="0"/>
            <a:chExt cx="16449840" cy="133610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449802" cy="13361036"/>
            </a:xfrm>
            <a:custGeom>
              <a:avLst/>
              <a:gdLst/>
              <a:ahLst/>
              <a:cxnLst/>
              <a:rect l="l" t="t" r="r" b="b"/>
              <a:pathLst>
                <a:path w="16449802" h="13361036">
                  <a:moveTo>
                    <a:pt x="2265045" y="0"/>
                  </a:moveTo>
                  <a:cubicBezTo>
                    <a:pt x="2296668" y="0"/>
                    <a:pt x="2322322" y="25654"/>
                    <a:pt x="2322322" y="57277"/>
                  </a:cubicBezTo>
                  <a:cubicBezTo>
                    <a:pt x="2322322" y="88900"/>
                    <a:pt x="2296668" y="114554"/>
                    <a:pt x="2265045" y="114554"/>
                  </a:cubicBezTo>
                  <a:cubicBezTo>
                    <a:pt x="1077341" y="114427"/>
                    <a:pt x="114427" y="1077341"/>
                    <a:pt x="114427" y="2265045"/>
                  </a:cubicBezTo>
                  <a:lnTo>
                    <a:pt x="114427" y="11095990"/>
                  </a:lnTo>
                  <a:lnTo>
                    <a:pt x="57277" y="11095990"/>
                  </a:lnTo>
                  <a:lnTo>
                    <a:pt x="114427" y="11095990"/>
                  </a:lnTo>
                  <a:cubicBezTo>
                    <a:pt x="114427" y="12283694"/>
                    <a:pt x="1077214" y="13246481"/>
                    <a:pt x="2265045" y="13246481"/>
                  </a:cubicBezTo>
                  <a:lnTo>
                    <a:pt x="2265045" y="13303758"/>
                  </a:lnTo>
                  <a:lnTo>
                    <a:pt x="2265045" y="13246481"/>
                  </a:lnTo>
                  <a:lnTo>
                    <a:pt x="14184757" y="13246481"/>
                  </a:lnTo>
                  <a:lnTo>
                    <a:pt x="14184757" y="13303758"/>
                  </a:lnTo>
                  <a:lnTo>
                    <a:pt x="14184757" y="13246481"/>
                  </a:lnTo>
                  <a:cubicBezTo>
                    <a:pt x="15372462" y="13246481"/>
                    <a:pt x="16335375" y="12283694"/>
                    <a:pt x="16335375" y="11095990"/>
                  </a:cubicBezTo>
                  <a:lnTo>
                    <a:pt x="16392652" y="11095990"/>
                  </a:lnTo>
                  <a:lnTo>
                    <a:pt x="16335375" y="11095990"/>
                  </a:lnTo>
                  <a:lnTo>
                    <a:pt x="16335375" y="2265045"/>
                  </a:lnTo>
                  <a:lnTo>
                    <a:pt x="16392652" y="2265045"/>
                  </a:lnTo>
                  <a:lnTo>
                    <a:pt x="16335375" y="2265045"/>
                  </a:lnTo>
                  <a:cubicBezTo>
                    <a:pt x="16335375" y="1077341"/>
                    <a:pt x="15372587" y="114554"/>
                    <a:pt x="14184757" y="114554"/>
                  </a:cubicBezTo>
                  <a:lnTo>
                    <a:pt x="14184757" y="57277"/>
                  </a:lnTo>
                  <a:lnTo>
                    <a:pt x="14184757" y="114427"/>
                  </a:lnTo>
                  <a:lnTo>
                    <a:pt x="2265045" y="114427"/>
                  </a:lnTo>
                  <a:lnTo>
                    <a:pt x="2265045" y="57277"/>
                  </a:lnTo>
                  <a:lnTo>
                    <a:pt x="2265045" y="0"/>
                  </a:lnTo>
                  <a:moveTo>
                    <a:pt x="2265045" y="114427"/>
                  </a:moveTo>
                  <a:cubicBezTo>
                    <a:pt x="2233422" y="114427"/>
                    <a:pt x="2207768" y="88773"/>
                    <a:pt x="2207768" y="57150"/>
                  </a:cubicBezTo>
                  <a:cubicBezTo>
                    <a:pt x="2207768" y="25527"/>
                    <a:pt x="2233422" y="0"/>
                    <a:pt x="2265045" y="0"/>
                  </a:cubicBezTo>
                  <a:lnTo>
                    <a:pt x="14184757" y="0"/>
                  </a:lnTo>
                  <a:cubicBezTo>
                    <a:pt x="15435707" y="0"/>
                    <a:pt x="16449802" y="1014095"/>
                    <a:pt x="16449802" y="2265045"/>
                  </a:cubicBezTo>
                  <a:lnTo>
                    <a:pt x="16449802" y="11095990"/>
                  </a:lnTo>
                  <a:cubicBezTo>
                    <a:pt x="16449802" y="12346940"/>
                    <a:pt x="15435707" y="13361036"/>
                    <a:pt x="14184757" y="13361036"/>
                  </a:cubicBezTo>
                  <a:lnTo>
                    <a:pt x="2265045" y="13361036"/>
                  </a:lnTo>
                  <a:cubicBezTo>
                    <a:pt x="1014095" y="13361036"/>
                    <a:pt x="0" y="12346940"/>
                    <a:pt x="0" y="11095990"/>
                  </a:cubicBezTo>
                  <a:lnTo>
                    <a:pt x="0" y="2265045"/>
                  </a:lnTo>
                  <a:lnTo>
                    <a:pt x="57277" y="2265045"/>
                  </a:lnTo>
                  <a:lnTo>
                    <a:pt x="0" y="2265045"/>
                  </a:lnTo>
                  <a:cubicBezTo>
                    <a:pt x="0" y="1014095"/>
                    <a:pt x="1014095" y="0"/>
                    <a:pt x="2265045" y="0"/>
                  </a:cubicBezTo>
                  <a:lnTo>
                    <a:pt x="2265045" y="57277"/>
                  </a:lnTo>
                  <a:lnTo>
                    <a:pt x="2265045" y="114427"/>
                  </a:lnTo>
                  <a:close/>
                </a:path>
              </a:pathLst>
            </a:custGeom>
            <a:solidFill>
              <a:srgbClr val="075AD1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2917340" y="4908600"/>
            <a:ext cx="10287000" cy="469260"/>
            <a:chOff x="0" y="0"/>
            <a:chExt cx="13716000" cy="62568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716000" cy="625729"/>
            </a:xfrm>
            <a:custGeom>
              <a:avLst/>
              <a:gdLst/>
              <a:ahLst/>
              <a:cxnLst/>
              <a:rect l="l" t="t" r="r" b="b"/>
              <a:pathLst>
                <a:path w="13716000" h="625729">
                  <a:moveTo>
                    <a:pt x="0" y="625729"/>
                  </a:moveTo>
                  <a:lnTo>
                    <a:pt x="156591" y="0"/>
                  </a:lnTo>
                  <a:lnTo>
                    <a:pt x="13559410" y="0"/>
                  </a:lnTo>
                  <a:lnTo>
                    <a:pt x="13716000" y="625729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92120" y="873540"/>
            <a:ext cx="65035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87" dirty="0">
                <a:solidFill>
                  <a:srgbClr val="0085F2"/>
                </a:solidFill>
                <a:latin typeface="Montserrat Bold"/>
                <a:cs typeface="B Nazanin" panose="00000400000000000000" pitchFamily="2" charset="-78"/>
              </a:rPr>
              <a:t>نمونه کارها</a:t>
            </a:r>
            <a:endParaRPr lang="en-US" sz="6000" spc="87" dirty="0">
              <a:solidFill>
                <a:srgbClr val="0085F2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492120" y="1954620"/>
            <a:ext cx="650358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87" dirty="0">
                <a:solidFill>
                  <a:srgbClr val="0085F2"/>
                </a:solidFill>
                <a:latin typeface="Montserrat Bold"/>
                <a:cs typeface="B Nazanin" panose="00000400000000000000" pitchFamily="2" charset="-78"/>
              </a:rPr>
              <a:t>ارائه</a:t>
            </a:r>
            <a:endParaRPr lang="en-US" sz="6000" spc="87" dirty="0">
              <a:solidFill>
                <a:srgbClr val="0085F2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55340" y="3722580"/>
            <a:ext cx="805752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125AC4"/>
                </a:solidFill>
                <a:latin typeface="Montserrat Bold"/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</a:t>
            </a:r>
            <a:endParaRPr lang="en-US" sz="2100" spc="29" dirty="0">
              <a:solidFill>
                <a:srgbClr val="125AC4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55340" y="4696200"/>
            <a:ext cx="805752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anose="00000400000000000000" pitchFamily="2" charset="-78"/>
              </a:rPr>
              <a:t>آسان برای تغییر رنگ، عکس و متن. شما به سادگی می توانید مخاطبان خود را تحت تاثیر قرار دهید و به ارائه های خود جذابیت و زیبایی بی نظیری اضافه کنید. آسان برای تغییر رنگ، عکس و متن. شما به سادگی می توانید مخاطبان خود را تحت تاثیر قرار دهید و به ارائه های خود جذابیت و زیبایی بی نظیری اضافه کنید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55340" y="6758460"/>
            <a:ext cx="212994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78">
                <a:solidFill>
                  <a:srgbClr val="1FFBFD"/>
                </a:solidFill>
                <a:latin typeface="Montserrat Bold"/>
                <a:cs typeface="B Nazanin" panose="00000400000000000000" pitchFamily="2" charset="-78"/>
              </a:rPr>
              <a:t>$350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55340" y="8137080"/>
            <a:ext cx="21299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55340" y="7703460"/>
            <a:ext cx="21299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262626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18860" y="6758460"/>
            <a:ext cx="212994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78">
                <a:solidFill>
                  <a:srgbClr val="0AA6ED"/>
                </a:solidFill>
                <a:latin typeface="Montserrat Bold"/>
                <a:cs typeface="B Nazanin" panose="00000400000000000000" pitchFamily="2" charset="-78"/>
              </a:rPr>
              <a:t>$250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18860" y="8137080"/>
            <a:ext cx="21299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118860" y="7703460"/>
            <a:ext cx="21299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262626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082920" y="6758460"/>
            <a:ext cx="2129940" cy="79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480"/>
              </a:lnSpc>
            </a:pPr>
            <a:r>
              <a:rPr lang="en-US" sz="5400" spc="78">
                <a:solidFill>
                  <a:srgbClr val="0085F2"/>
                </a:solidFill>
                <a:latin typeface="Montserrat Bold"/>
                <a:cs typeface="B Nazanin" panose="00000400000000000000" pitchFamily="2" charset="-78"/>
              </a:rPr>
              <a:t>$150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82920" y="8137080"/>
            <a:ext cx="21299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"/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  <a:endParaRPr lang="en-US" sz="1800" spc="25" dirty="0">
              <a:solidFill>
                <a:srgbClr val="262626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082920" y="7703460"/>
            <a:ext cx="21299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262626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262626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1620" y="0"/>
            <a:ext cx="8499060" cy="10287000"/>
          </a:xfrm>
          <a:custGeom>
            <a:avLst/>
            <a:gdLst/>
            <a:ahLst/>
            <a:cxnLst/>
            <a:rect l="l" t="t" r="r" b="b"/>
            <a:pathLst>
              <a:path w="8499060" h="10287000">
                <a:moveTo>
                  <a:pt x="0" y="0"/>
                </a:moveTo>
                <a:lnTo>
                  <a:pt x="8499060" y="0"/>
                </a:lnTo>
                <a:lnTo>
                  <a:pt x="84990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" b="-17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16810" y="161190"/>
            <a:ext cx="17875080" cy="9983520"/>
            <a:chOff x="0" y="0"/>
            <a:chExt cx="23833440" cy="133113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833455" cy="13311378"/>
            </a:xfrm>
            <a:custGeom>
              <a:avLst/>
              <a:gdLst/>
              <a:ahLst/>
              <a:cxnLst/>
              <a:rect l="l" t="t" r="r" b="b"/>
              <a:pathLst>
                <a:path w="23833455" h="13311378">
                  <a:moveTo>
                    <a:pt x="57277" y="0"/>
                  </a:moveTo>
                  <a:lnTo>
                    <a:pt x="23776178" y="0"/>
                  </a:lnTo>
                  <a:cubicBezTo>
                    <a:pt x="23807801" y="0"/>
                    <a:pt x="23833455" y="25654"/>
                    <a:pt x="23833455" y="57277"/>
                  </a:cubicBezTo>
                  <a:lnTo>
                    <a:pt x="23833455" y="13254101"/>
                  </a:lnTo>
                  <a:cubicBezTo>
                    <a:pt x="23833455" y="13285724"/>
                    <a:pt x="23807801" y="13311378"/>
                    <a:pt x="23776178" y="13311378"/>
                  </a:cubicBezTo>
                  <a:lnTo>
                    <a:pt x="57277" y="13311378"/>
                  </a:lnTo>
                  <a:cubicBezTo>
                    <a:pt x="25654" y="13311378"/>
                    <a:pt x="0" y="13285724"/>
                    <a:pt x="0" y="13254101"/>
                  </a:cubicBezTo>
                  <a:lnTo>
                    <a:pt x="0" y="57277"/>
                  </a:lnTo>
                  <a:cubicBezTo>
                    <a:pt x="0" y="25654"/>
                    <a:pt x="25654" y="0"/>
                    <a:pt x="57277" y="0"/>
                  </a:cubicBezTo>
                  <a:moveTo>
                    <a:pt x="57277" y="114427"/>
                  </a:moveTo>
                  <a:lnTo>
                    <a:pt x="57277" y="57277"/>
                  </a:lnTo>
                  <a:lnTo>
                    <a:pt x="114427" y="57277"/>
                  </a:lnTo>
                  <a:lnTo>
                    <a:pt x="114427" y="13254101"/>
                  </a:lnTo>
                  <a:lnTo>
                    <a:pt x="57277" y="13254101"/>
                  </a:lnTo>
                  <a:lnTo>
                    <a:pt x="57277" y="13196824"/>
                  </a:lnTo>
                  <a:lnTo>
                    <a:pt x="23776178" y="13196824"/>
                  </a:lnTo>
                  <a:lnTo>
                    <a:pt x="23776178" y="13254101"/>
                  </a:lnTo>
                  <a:lnTo>
                    <a:pt x="23718901" y="13254101"/>
                  </a:lnTo>
                  <a:lnTo>
                    <a:pt x="23718901" y="57277"/>
                  </a:lnTo>
                  <a:lnTo>
                    <a:pt x="23776178" y="57277"/>
                  </a:lnTo>
                  <a:lnTo>
                    <a:pt x="23776178" y="114427"/>
                  </a:lnTo>
                  <a:lnTo>
                    <a:pt x="57277" y="114427"/>
                  </a:lnTo>
                  <a:close/>
                </a:path>
              </a:pathLst>
            </a:custGeom>
            <a:solidFill>
              <a:srgbClr val="075AD1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6901460" y="365040"/>
            <a:ext cx="990900" cy="990900"/>
          </a:xfrm>
          <a:custGeom>
            <a:avLst/>
            <a:gdLst/>
            <a:ahLst/>
            <a:cxnLst/>
            <a:rect l="l" t="t" r="r" b="b"/>
            <a:pathLst>
              <a:path w="990900" h="990900">
                <a:moveTo>
                  <a:pt x="0" y="0"/>
                </a:moveTo>
                <a:lnTo>
                  <a:pt x="990900" y="0"/>
                </a:lnTo>
                <a:lnTo>
                  <a:pt x="990900" y="990900"/>
                </a:lnTo>
                <a:lnTo>
                  <a:pt x="0" y="99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883000" cy="10287000"/>
          </a:xfrm>
          <a:custGeom>
            <a:avLst/>
            <a:gdLst/>
            <a:ahLst/>
            <a:cxnLst/>
            <a:rect l="l" t="t" r="r" b="b"/>
            <a:pathLst>
              <a:path w="8883000" h="10287000">
                <a:moveTo>
                  <a:pt x="0" y="0"/>
                </a:moveTo>
                <a:lnTo>
                  <a:pt x="8883000" y="0"/>
                </a:lnTo>
                <a:lnTo>
                  <a:pt x="8883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" r="-2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5560" y="5335740"/>
            <a:ext cx="17091540" cy="4951260"/>
            <a:chOff x="0" y="0"/>
            <a:chExt cx="22788720" cy="6601680"/>
          </a:xfrm>
        </p:grpSpPr>
        <p:sp>
          <p:nvSpPr>
            <p:cNvPr id="4" name="Freeform 4"/>
            <p:cNvSpPr/>
            <p:nvPr/>
          </p:nvSpPr>
          <p:spPr>
            <a:xfrm>
              <a:off x="0" y="-2794"/>
              <a:ext cx="22788626" cy="6604635"/>
            </a:xfrm>
            <a:custGeom>
              <a:avLst/>
              <a:gdLst/>
              <a:ahLst/>
              <a:cxnLst/>
              <a:rect l="l" t="t" r="r" b="b"/>
              <a:pathLst>
                <a:path w="22788626" h="6604635">
                  <a:moveTo>
                    <a:pt x="16452469" y="6025642"/>
                  </a:moveTo>
                  <a:cubicBezTo>
                    <a:pt x="16522192" y="6011164"/>
                    <a:pt x="16504665" y="6064885"/>
                    <a:pt x="16504665" y="6098159"/>
                  </a:cubicBezTo>
                  <a:lnTo>
                    <a:pt x="16504665" y="6604508"/>
                  </a:lnTo>
                  <a:lnTo>
                    <a:pt x="16456786" y="6604508"/>
                  </a:lnTo>
                  <a:lnTo>
                    <a:pt x="16456786" y="6061837"/>
                  </a:lnTo>
                  <a:cubicBezTo>
                    <a:pt x="16456786" y="6048756"/>
                    <a:pt x="16453865" y="6037199"/>
                    <a:pt x="16452469" y="6025515"/>
                  </a:cubicBezTo>
                  <a:close/>
                  <a:moveTo>
                    <a:pt x="17605883" y="6017260"/>
                  </a:moveTo>
                  <a:cubicBezTo>
                    <a:pt x="17634077" y="6017006"/>
                    <a:pt x="17634077" y="6050153"/>
                    <a:pt x="17634077" y="6085078"/>
                  </a:cubicBezTo>
                  <a:cubicBezTo>
                    <a:pt x="17633950" y="6258179"/>
                    <a:pt x="17633823" y="6431280"/>
                    <a:pt x="17633696" y="6604381"/>
                  </a:cubicBezTo>
                  <a:lnTo>
                    <a:pt x="17576037" y="6604381"/>
                  </a:lnTo>
                  <a:lnTo>
                    <a:pt x="17576037" y="6086602"/>
                  </a:lnTo>
                  <a:cubicBezTo>
                    <a:pt x="17576037" y="6066282"/>
                    <a:pt x="17580356" y="6047359"/>
                    <a:pt x="17567275" y="6029960"/>
                  </a:cubicBezTo>
                  <a:cubicBezTo>
                    <a:pt x="17583911" y="6021197"/>
                    <a:pt x="17596484" y="6017387"/>
                    <a:pt x="17605883" y="6017387"/>
                  </a:cubicBezTo>
                  <a:close/>
                  <a:moveTo>
                    <a:pt x="16982439" y="6013704"/>
                  </a:moveTo>
                  <a:cubicBezTo>
                    <a:pt x="16991583" y="6013958"/>
                    <a:pt x="17002252" y="6017006"/>
                    <a:pt x="17014189" y="6022848"/>
                  </a:cubicBezTo>
                  <a:cubicBezTo>
                    <a:pt x="17048987" y="6040247"/>
                    <a:pt x="17034509" y="6073648"/>
                    <a:pt x="17034509" y="6099810"/>
                  </a:cubicBezTo>
                  <a:lnTo>
                    <a:pt x="17034509" y="6604635"/>
                  </a:lnTo>
                  <a:lnTo>
                    <a:pt x="16940149" y="6604635"/>
                  </a:lnTo>
                  <a:lnTo>
                    <a:pt x="16940149" y="6080760"/>
                  </a:lnTo>
                  <a:cubicBezTo>
                    <a:pt x="16940149" y="6036183"/>
                    <a:pt x="16954881" y="6012688"/>
                    <a:pt x="16982439" y="6013577"/>
                  </a:cubicBezTo>
                  <a:close/>
                  <a:moveTo>
                    <a:pt x="19960971" y="5743956"/>
                  </a:moveTo>
                  <a:cubicBezTo>
                    <a:pt x="19959574" y="5746877"/>
                    <a:pt x="19959574" y="5748274"/>
                    <a:pt x="19959574" y="5751195"/>
                  </a:cubicBezTo>
                  <a:lnTo>
                    <a:pt x="20332573" y="5751195"/>
                  </a:lnTo>
                  <a:lnTo>
                    <a:pt x="20332573" y="5743956"/>
                  </a:lnTo>
                  <a:lnTo>
                    <a:pt x="19960971" y="5743956"/>
                  </a:lnTo>
                  <a:close/>
                  <a:moveTo>
                    <a:pt x="15518510" y="4361561"/>
                  </a:moveTo>
                  <a:cubicBezTo>
                    <a:pt x="15509239" y="4360672"/>
                    <a:pt x="15499460" y="4362069"/>
                    <a:pt x="15490062" y="4362069"/>
                  </a:cubicBezTo>
                  <a:lnTo>
                    <a:pt x="14629257" y="4362069"/>
                  </a:lnTo>
                  <a:cubicBezTo>
                    <a:pt x="14620494" y="4362069"/>
                    <a:pt x="14610335" y="4363466"/>
                    <a:pt x="14601698" y="4375150"/>
                  </a:cubicBezTo>
                  <a:lnTo>
                    <a:pt x="15543785" y="4375150"/>
                  </a:lnTo>
                  <a:lnTo>
                    <a:pt x="15539465" y="4383913"/>
                  </a:lnTo>
                  <a:lnTo>
                    <a:pt x="14662658" y="4383913"/>
                  </a:lnTo>
                  <a:cubicBezTo>
                    <a:pt x="14603095" y="4383913"/>
                    <a:pt x="14584299" y="4398391"/>
                    <a:pt x="14584299" y="4459351"/>
                  </a:cubicBezTo>
                  <a:cubicBezTo>
                    <a:pt x="14585696" y="4585589"/>
                    <a:pt x="14590140" y="4710430"/>
                    <a:pt x="14601698" y="4835271"/>
                  </a:cubicBezTo>
                  <a:cubicBezTo>
                    <a:pt x="14606015" y="4878832"/>
                    <a:pt x="14623414" y="4897628"/>
                    <a:pt x="14669897" y="4897628"/>
                  </a:cubicBezTo>
                  <a:lnTo>
                    <a:pt x="15488665" y="4897628"/>
                  </a:lnTo>
                  <a:cubicBezTo>
                    <a:pt x="15532227" y="4897628"/>
                    <a:pt x="15551023" y="4884547"/>
                    <a:pt x="15545308" y="4839589"/>
                  </a:cubicBezTo>
                  <a:cubicBezTo>
                    <a:pt x="15540989" y="4803267"/>
                    <a:pt x="15558388" y="4797552"/>
                    <a:pt x="15591789" y="4796028"/>
                  </a:cubicBezTo>
                  <a:cubicBezTo>
                    <a:pt x="15654274" y="4791710"/>
                    <a:pt x="15720949" y="4819269"/>
                    <a:pt x="15778987" y="4777105"/>
                  </a:cubicBezTo>
                  <a:cubicBezTo>
                    <a:pt x="15794989" y="4685665"/>
                    <a:pt x="15802229" y="4594225"/>
                    <a:pt x="15776067" y="4505706"/>
                  </a:cubicBezTo>
                  <a:cubicBezTo>
                    <a:pt x="15702026" y="4478147"/>
                    <a:pt x="15627986" y="4482465"/>
                    <a:pt x="15551023" y="4504309"/>
                  </a:cubicBezTo>
                  <a:cubicBezTo>
                    <a:pt x="15537942" y="4467987"/>
                    <a:pt x="15546705" y="4430268"/>
                    <a:pt x="15546705" y="4393946"/>
                  </a:cubicBezTo>
                  <a:cubicBezTo>
                    <a:pt x="15553944" y="4386707"/>
                    <a:pt x="15559785" y="4379468"/>
                    <a:pt x="15543785" y="4375023"/>
                  </a:cubicBezTo>
                  <a:cubicBezTo>
                    <a:pt x="15536545" y="4365625"/>
                    <a:pt x="15527782" y="4362323"/>
                    <a:pt x="15518510" y="4361434"/>
                  </a:cubicBezTo>
                  <a:close/>
                  <a:moveTo>
                    <a:pt x="22636226" y="2440051"/>
                  </a:moveTo>
                  <a:cubicBezTo>
                    <a:pt x="22768306" y="2441448"/>
                    <a:pt x="22785705" y="2464689"/>
                    <a:pt x="22788626" y="2592451"/>
                  </a:cubicBezTo>
                  <a:lnTo>
                    <a:pt x="22788626" y="2679573"/>
                  </a:lnTo>
                  <a:lnTo>
                    <a:pt x="22788626" y="6415913"/>
                  </a:lnTo>
                  <a:cubicBezTo>
                    <a:pt x="22788626" y="6455156"/>
                    <a:pt x="22788626" y="6492875"/>
                    <a:pt x="22785705" y="6531991"/>
                  </a:cubicBezTo>
                  <a:cubicBezTo>
                    <a:pt x="22784943" y="6547993"/>
                    <a:pt x="22782785" y="6563614"/>
                    <a:pt x="22776687" y="6577203"/>
                  </a:cubicBezTo>
                  <a:lnTo>
                    <a:pt x="22749763" y="6604254"/>
                  </a:lnTo>
                  <a:lnTo>
                    <a:pt x="22737445" y="6604254"/>
                  </a:lnTo>
                  <a:lnTo>
                    <a:pt x="22736302" y="6603111"/>
                  </a:lnTo>
                  <a:lnTo>
                    <a:pt x="22735287" y="6604254"/>
                  </a:lnTo>
                  <a:lnTo>
                    <a:pt x="20785455" y="6604254"/>
                  </a:lnTo>
                  <a:lnTo>
                    <a:pt x="20711542" y="6582791"/>
                  </a:lnTo>
                  <a:cubicBezTo>
                    <a:pt x="20730465" y="6546469"/>
                    <a:pt x="20763739" y="6527673"/>
                    <a:pt x="20794345" y="6505829"/>
                  </a:cubicBezTo>
                  <a:cubicBezTo>
                    <a:pt x="21028025" y="6333109"/>
                    <a:pt x="21219669" y="6122670"/>
                    <a:pt x="21374990" y="5877306"/>
                  </a:cubicBezTo>
                  <a:cubicBezTo>
                    <a:pt x="21502751" y="5674106"/>
                    <a:pt x="21602954" y="5459222"/>
                    <a:pt x="21656548" y="5224145"/>
                  </a:cubicBezTo>
                  <a:cubicBezTo>
                    <a:pt x="21689949" y="5211064"/>
                    <a:pt x="21691346" y="5186426"/>
                    <a:pt x="21681187" y="5157343"/>
                  </a:cubicBezTo>
                  <a:cubicBezTo>
                    <a:pt x="21685504" y="5142865"/>
                    <a:pt x="21691346" y="5129784"/>
                    <a:pt x="21697189" y="5115306"/>
                  </a:cubicBezTo>
                  <a:cubicBezTo>
                    <a:pt x="21731987" y="5032629"/>
                    <a:pt x="21740749" y="4942586"/>
                    <a:pt x="21746592" y="4855464"/>
                  </a:cubicBezTo>
                  <a:cubicBezTo>
                    <a:pt x="21762594" y="4634865"/>
                    <a:pt x="21765515" y="4414139"/>
                    <a:pt x="21732114" y="4193540"/>
                  </a:cubicBezTo>
                  <a:cubicBezTo>
                    <a:pt x="21729193" y="4176141"/>
                    <a:pt x="21729193" y="4154297"/>
                    <a:pt x="21711794" y="4141343"/>
                  </a:cubicBezTo>
                  <a:lnTo>
                    <a:pt x="21711794" y="4135501"/>
                  </a:lnTo>
                  <a:cubicBezTo>
                    <a:pt x="21708872" y="3983101"/>
                    <a:pt x="21653754" y="3842258"/>
                    <a:pt x="21601430" y="3702939"/>
                  </a:cubicBezTo>
                  <a:cubicBezTo>
                    <a:pt x="21476590" y="3373374"/>
                    <a:pt x="21286470" y="3084576"/>
                    <a:pt x="21028025" y="2842133"/>
                  </a:cubicBezTo>
                  <a:cubicBezTo>
                    <a:pt x="21012023" y="2826131"/>
                    <a:pt x="21000467" y="2798572"/>
                    <a:pt x="20969987" y="2808732"/>
                  </a:cubicBezTo>
                  <a:cubicBezTo>
                    <a:pt x="20948269" y="2734691"/>
                    <a:pt x="20877022" y="2710053"/>
                    <a:pt x="20826222" y="2666492"/>
                  </a:cubicBezTo>
                  <a:cubicBezTo>
                    <a:pt x="20762342" y="2612771"/>
                    <a:pt x="20688300" y="2569210"/>
                    <a:pt x="20618704" y="2522728"/>
                  </a:cubicBezTo>
                  <a:cubicBezTo>
                    <a:pt x="20595464" y="2508250"/>
                    <a:pt x="20572222" y="2495169"/>
                    <a:pt x="20573746" y="2463165"/>
                  </a:cubicBezTo>
                  <a:cubicBezTo>
                    <a:pt x="20595464" y="2437003"/>
                    <a:pt x="20627468" y="2441448"/>
                    <a:pt x="20655026" y="2441448"/>
                  </a:cubicBezTo>
                  <a:lnTo>
                    <a:pt x="22636480" y="2440051"/>
                  </a:lnTo>
                  <a:close/>
                  <a:moveTo>
                    <a:pt x="17729836" y="3048"/>
                  </a:moveTo>
                  <a:cubicBezTo>
                    <a:pt x="17786477" y="5969"/>
                    <a:pt x="17837277" y="36449"/>
                    <a:pt x="17854676" y="95885"/>
                  </a:cubicBezTo>
                  <a:cubicBezTo>
                    <a:pt x="17870678" y="152527"/>
                    <a:pt x="17848835" y="200406"/>
                    <a:pt x="17793717" y="226568"/>
                  </a:cubicBezTo>
                  <a:cubicBezTo>
                    <a:pt x="17742917" y="251206"/>
                    <a:pt x="17732756" y="288925"/>
                    <a:pt x="17732756" y="342646"/>
                  </a:cubicBezTo>
                  <a:cubicBezTo>
                    <a:pt x="17734153" y="1191768"/>
                    <a:pt x="17734153" y="2041017"/>
                    <a:pt x="17734153" y="2890139"/>
                  </a:cubicBezTo>
                  <a:cubicBezTo>
                    <a:pt x="17734153" y="2996057"/>
                    <a:pt x="17732756" y="3103499"/>
                    <a:pt x="17734153" y="3209544"/>
                  </a:cubicBezTo>
                  <a:cubicBezTo>
                    <a:pt x="17734153" y="3229864"/>
                    <a:pt x="17723994" y="3261741"/>
                    <a:pt x="17754473" y="3263265"/>
                  </a:cubicBezTo>
                  <a:cubicBezTo>
                    <a:pt x="17814037" y="3267583"/>
                    <a:pt x="17805273" y="3308223"/>
                    <a:pt x="17805273" y="3345942"/>
                  </a:cubicBezTo>
                  <a:cubicBezTo>
                    <a:pt x="17805273" y="3379343"/>
                    <a:pt x="17808195" y="3414141"/>
                    <a:pt x="17805273" y="3447542"/>
                  </a:cubicBezTo>
                  <a:cubicBezTo>
                    <a:pt x="17802352" y="3483864"/>
                    <a:pt x="17814037" y="3501263"/>
                    <a:pt x="17853152" y="3499739"/>
                  </a:cubicBezTo>
                  <a:cubicBezTo>
                    <a:pt x="17915510" y="3498342"/>
                    <a:pt x="17979391" y="3498342"/>
                    <a:pt x="18041874" y="3499739"/>
                  </a:cubicBezTo>
                  <a:cubicBezTo>
                    <a:pt x="18079594" y="3501136"/>
                    <a:pt x="18091277" y="3482340"/>
                    <a:pt x="18089753" y="3446018"/>
                  </a:cubicBezTo>
                  <a:cubicBezTo>
                    <a:pt x="18088356" y="3398139"/>
                    <a:pt x="18088356" y="3348736"/>
                    <a:pt x="18089753" y="3300857"/>
                  </a:cubicBezTo>
                  <a:cubicBezTo>
                    <a:pt x="18089753" y="3284855"/>
                    <a:pt x="18078197" y="3257296"/>
                    <a:pt x="18114392" y="3264535"/>
                  </a:cubicBezTo>
                  <a:cubicBezTo>
                    <a:pt x="18165192" y="3274695"/>
                    <a:pt x="18166589" y="3247136"/>
                    <a:pt x="18166589" y="3206496"/>
                  </a:cubicBezTo>
                  <a:lnTo>
                    <a:pt x="18166589" y="1726057"/>
                  </a:lnTo>
                  <a:cubicBezTo>
                    <a:pt x="18166589" y="1686814"/>
                    <a:pt x="18160747" y="1650619"/>
                    <a:pt x="18143348" y="1614297"/>
                  </a:cubicBezTo>
                  <a:cubicBezTo>
                    <a:pt x="18098390" y="1522857"/>
                    <a:pt x="18159349" y="1432814"/>
                    <a:pt x="18258028" y="1438656"/>
                  </a:cubicBezTo>
                  <a:cubicBezTo>
                    <a:pt x="18323306" y="1442974"/>
                    <a:pt x="18368392" y="1490853"/>
                    <a:pt x="18374106" y="1564894"/>
                  </a:cubicBezTo>
                  <a:cubicBezTo>
                    <a:pt x="18378424" y="1630172"/>
                    <a:pt x="18356707" y="1676654"/>
                    <a:pt x="18281143" y="1679575"/>
                  </a:cubicBezTo>
                  <a:cubicBezTo>
                    <a:pt x="18224500" y="1682496"/>
                    <a:pt x="18233264" y="1723136"/>
                    <a:pt x="18233264" y="1757934"/>
                  </a:cubicBezTo>
                  <a:cubicBezTo>
                    <a:pt x="18233264" y="2236978"/>
                    <a:pt x="18234661" y="2716022"/>
                    <a:pt x="18231867" y="3194939"/>
                  </a:cubicBezTo>
                  <a:cubicBezTo>
                    <a:pt x="18230470" y="3255899"/>
                    <a:pt x="18250790" y="3273298"/>
                    <a:pt x="18305907" y="3266059"/>
                  </a:cubicBezTo>
                  <a:cubicBezTo>
                    <a:pt x="18358104" y="3258820"/>
                    <a:pt x="18377027" y="3280537"/>
                    <a:pt x="18377027" y="3335782"/>
                  </a:cubicBezTo>
                  <a:cubicBezTo>
                    <a:pt x="18377027" y="3387979"/>
                    <a:pt x="18342229" y="3462020"/>
                    <a:pt x="18378424" y="3488182"/>
                  </a:cubicBezTo>
                  <a:cubicBezTo>
                    <a:pt x="18414747" y="3515741"/>
                    <a:pt x="18485867" y="3496945"/>
                    <a:pt x="18540985" y="3498342"/>
                  </a:cubicBezTo>
                  <a:cubicBezTo>
                    <a:pt x="18555463" y="3498342"/>
                    <a:pt x="18570068" y="3496945"/>
                    <a:pt x="18584546" y="3498342"/>
                  </a:cubicBezTo>
                  <a:cubicBezTo>
                    <a:pt x="18625186" y="3501263"/>
                    <a:pt x="18641188" y="3483864"/>
                    <a:pt x="18639664" y="3443224"/>
                  </a:cubicBezTo>
                  <a:cubicBezTo>
                    <a:pt x="18638267" y="3382264"/>
                    <a:pt x="18639664" y="3322701"/>
                    <a:pt x="18639664" y="3264662"/>
                  </a:cubicBezTo>
                  <a:cubicBezTo>
                    <a:pt x="18686146" y="3253105"/>
                    <a:pt x="18735422" y="3290824"/>
                    <a:pt x="18770347" y="3240024"/>
                  </a:cubicBezTo>
                  <a:cubicBezTo>
                    <a:pt x="18784824" y="3229864"/>
                    <a:pt x="18783427" y="3215386"/>
                    <a:pt x="18783427" y="3200781"/>
                  </a:cubicBezTo>
                  <a:lnTo>
                    <a:pt x="18783427" y="2273300"/>
                  </a:lnTo>
                  <a:cubicBezTo>
                    <a:pt x="18783427" y="2261743"/>
                    <a:pt x="18780506" y="2250059"/>
                    <a:pt x="18777586" y="2238502"/>
                  </a:cubicBezTo>
                  <a:lnTo>
                    <a:pt x="19467069" y="2238502"/>
                  </a:lnTo>
                  <a:cubicBezTo>
                    <a:pt x="19493230" y="2238502"/>
                    <a:pt x="19528028" y="2251583"/>
                    <a:pt x="19541110" y="2212340"/>
                  </a:cubicBezTo>
                  <a:cubicBezTo>
                    <a:pt x="19560032" y="2193417"/>
                    <a:pt x="19552667" y="2170303"/>
                    <a:pt x="19552667" y="2149983"/>
                  </a:cubicBezTo>
                  <a:lnTo>
                    <a:pt x="19552667" y="1215136"/>
                  </a:lnTo>
                  <a:cubicBezTo>
                    <a:pt x="19552667" y="1194816"/>
                    <a:pt x="19559905" y="1171575"/>
                    <a:pt x="19541110" y="1154176"/>
                  </a:cubicBezTo>
                  <a:lnTo>
                    <a:pt x="19541110" y="1155573"/>
                  </a:lnTo>
                  <a:cubicBezTo>
                    <a:pt x="19542506" y="1142492"/>
                    <a:pt x="19542506" y="1129411"/>
                    <a:pt x="19525107" y="1126490"/>
                  </a:cubicBezTo>
                  <a:lnTo>
                    <a:pt x="19507708" y="1000252"/>
                  </a:lnTo>
                  <a:cubicBezTo>
                    <a:pt x="19525107" y="936371"/>
                    <a:pt x="19580352" y="933450"/>
                    <a:pt x="19629628" y="937895"/>
                  </a:cubicBezTo>
                  <a:cubicBezTo>
                    <a:pt x="19690589" y="943737"/>
                    <a:pt x="19726911" y="988695"/>
                    <a:pt x="19735547" y="1049655"/>
                  </a:cubicBezTo>
                  <a:cubicBezTo>
                    <a:pt x="19742786" y="1096137"/>
                    <a:pt x="19741389" y="1148334"/>
                    <a:pt x="19686144" y="1160018"/>
                  </a:cubicBezTo>
                  <a:cubicBezTo>
                    <a:pt x="19623787" y="1174496"/>
                    <a:pt x="19625183" y="1213739"/>
                    <a:pt x="19625183" y="1261618"/>
                  </a:cubicBezTo>
                  <a:cubicBezTo>
                    <a:pt x="19626580" y="1589659"/>
                    <a:pt x="19626580" y="1919224"/>
                    <a:pt x="19625183" y="2247265"/>
                  </a:cubicBezTo>
                  <a:cubicBezTo>
                    <a:pt x="19625183" y="2264664"/>
                    <a:pt x="19636741" y="2286508"/>
                    <a:pt x="19616421" y="2300986"/>
                  </a:cubicBezTo>
                  <a:cubicBezTo>
                    <a:pt x="19600419" y="2279269"/>
                    <a:pt x="19577177" y="2284984"/>
                    <a:pt x="19556857" y="2284984"/>
                  </a:cubicBezTo>
                  <a:lnTo>
                    <a:pt x="18900775" y="2284984"/>
                  </a:lnTo>
                  <a:cubicBezTo>
                    <a:pt x="18880455" y="2284984"/>
                    <a:pt x="18855818" y="2276221"/>
                    <a:pt x="18842737" y="2302383"/>
                  </a:cubicBezTo>
                  <a:cubicBezTo>
                    <a:pt x="18836895" y="2312543"/>
                    <a:pt x="18828258" y="2324100"/>
                    <a:pt x="18828258" y="2334260"/>
                  </a:cubicBezTo>
                  <a:cubicBezTo>
                    <a:pt x="18826862" y="2630424"/>
                    <a:pt x="18826862" y="2927985"/>
                    <a:pt x="18826862" y="3225546"/>
                  </a:cubicBezTo>
                  <a:cubicBezTo>
                    <a:pt x="18826862" y="3242945"/>
                    <a:pt x="18831179" y="3264789"/>
                    <a:pt x="18851499" y="3263265"/>
                  </a:cubicBezTo>
                  <a:cubicBezTo>
                    <a:pt x="18922620" y="3258947"/>
                    <a:pt x="18911063" y="3308223"/>
                    <a:pt x="18911063" y="3350387"/>
                  </a:cubicBezTo>
                  <a:cubicBezTo>
                    <a:pt x="18911063" y="3383788"/>
                    <a:pt x="18912460" y="3418586"/>
                    <a:pt x="18909666" y="3451987"/>
                  </a:cubicBezTo>
                  <a:cubicBezTo>
                    <a:pt x="18906745" y="3488309"/>
                    <a:pt x="18922747" y="3498469"/>
                    <a:pt x="18956148" y="3498469"/>
                  </a:cubicBezTo>
                  <a:cubicBezTo>
                    <a:pt x="19018504" y="3497072"/>
                    <a:pt x="19082386" y="3495548"/>
                    <a:pt x="19144870" y="3498469"/>
                  </a:cubicBezTo>
                  <a:cubicBezTo>
                    <a:pt x="19185510" y="3499866"/>
                    <a:pt x="19194273" y="3479546"/>
                    <a:pt x="19192748" y="3444748"/>
                  </a:cubicBezTo>
                  <a:cubicBezTo>
                    <a:pt x="19191351" y="3396869"/>
                    <a:pt x="19192748" y="3347466"/>
                    <a:pt x="19192748" y="3299587"/>
                  </a:cubicBezTo>
                  <a:cubicBezTo>
                    <a:pt x="19192748" y="3280664"/>
                    <a:pt x="19189827" y="3257550"/>
                    <a:pt x="19220307" y="3261868"/>
                  </a:cubicBezTo>
                  <a:cubicBezTo>
                    <a:pt x="19271107" y="3269107"/>
                    <a:pt x="19266790" y="3234309"/>
                    <a:pt x="19266790" y="3202305"/>
                  </a:cubicBezTo>
                  <a:cubicBezTo>
                    <a:pt x="19266790" y="3046984"/>
                    <a:pt x="19269711" y="2893060"/>
                    <a:pt x="19266790" y="2737866"/>
                  </a:cubicBezTo>
                  <a:cubicBezTo>
                    <a:pt x="19265393" y="2685669"/>
                    <a:pt x="19279871" y="2669667"/>
                    <a:pt x="19334989" y="2669667"/>
                  </a:cubicBezTo>
                  <a:lnTo>
                    <a:pt x="20088352" y="2671064"/>
                  </a:lnTo>
                  <a:cubicBezTo>
                    <a:pt x="20124674" y="2671064"/>
                    <a:pt x="20155154" y="2671064"/>
                    <a:pt x="20185635" y="2639187"/>
                  </a:cubicBezTo>
                  <a:cubicBezTo>
                    <a:pt x="20226274" y="2595626"/>
                    <a:pt x="20323556" y="2604389"/>
                    <a:pt x="20362673" y="2643505"/>
                  </a:cubicBezTo>
                  <a:cubicBezTo>
                    <a:pt x="20419315" y="2701544"/>
                    <a:pt x="20420712" y="2758186"/>
                    <a:pt x="20364070" y="2824988"/>
                  </a:cubicBezTo>
                  <a:cubicBezTo>
                    <a:pt x="20306030" y="2838069"/>
                    <a:pt x="20247992" y="2836545"/>
                    <a:pt x="20189825" y="2822067"/>
                  </a:cubicBezTo>
                  <a:cubicBezTo>
                    <a:pt x="20195668" y="2806065"/>
                    <a:pt x="20188428" y="2797429"/>
                    <a:pt x="20173823" y="2792984"/>
                  </a:cubicBezTo>
                  <a:lnTo>
                    <a:pt x="20173823" y="2794381"/>
                  </a:lnTo>
                  <a:cubicBezTo>
                    <a:pt x="20175221" y="2730500"/>
                    <a:pt x="20146265" y="2705862"/>
                    <a:pt x="20080860" y="2707259"/>
                  </a:cubicBezTo>
                  <a:cubicBezTo>
                    <a:pt x="19860261" y="2710180"/>
                    <a:pt x="19641058" y="2707259"/>
                    <a:pt x="19420332" y="2708656"/>
                  </a:cubicBezTo>
                  <a:cubicBezTo>
                    <a:pt x="19398616" y="2708656"/>
                    <a:pt x="19352133" y="2689733"/>
                    <a:pt x="19373850" y="2747899"/>
                  </a:cubicBezTo>
                  <a:cubicBezTo>
                    <a:pt x="19369532" y="2766822"/>
                    <a:pt x="19360770" y="2784221"/>
                    <a:pt x="19360770" y="2803017"/>
                  </a:cubicBezTo>
                  <a:cubicBezTo>
                    <a:pt x="19359373" y="2946781"/>
                    <a:pt x="19359373" y="3089021"/>
                    <a:pt x="19357848" y="3231261"/>
                  </a:cubicBezTo>
                  <a:cubicBezTo>
                    <a:pt x="19357848" y="3257423"/>
                    <a:pt x="19372326" y="3266059"/>
                    <a:pt x="19394171" y="3263138"/>
                  </a:cubicBezTo>
                  <a:cubicBezTo>
                    <a:pt x="19462370" y="3251581"/>
                    <a:pt x="19469608" y="3290697"/>
                    <a:pt x="19465291" y="3344418"/>
                  </a:cubicBezTo>
                  <a:cubicBezTo>
                    <a:pt x="19462370" y="3376295"/>
                    <a:pt x="19466688" y="3408299"/>
                    <a:pt x="19463894" y="3438779"/>
                  </a:cubicBezTo>
                  <a:cubicBezTo>
                    <a:pt x="19458051" y="3485261"/>
                    <a:pt x="19479896" y="3498342"/>
                    <a:pt x="19521932" y="3496818"/>
                  </a:cubicBezTo>
                  <a:cubicBezTo>
                    <a:pt x="19579972" y="3493897"/>
                    <a:pt x="19638011" y="3493897"/>
                    <a:pt x="19696176" y="3496818"/>
                  </a:cubicBezTo>
                  <a:cubicBezTo>
                    <a:pt x="19738214" y="3499739"/>
                    <a:pt x="19752819" y="3482340"/>
                    <a:pt x="19749898" y="3441700"/>
                  </a:cubicBezTo>
                  <a:cubicBezTo>
                    <a:pt x="19748500" y="3408299"/>
                    <a:pt x="19751295" y="3373501"/>
                    <a:pt x="19749898" y="3340100"/>
                  </a:cubicBezTo>
                  <a:cubicBezTo>
                    <a:pt x="19746976" y="3296539"/>
                    <a:pt x="19748500" y="3257296"/>
                    <a:pt x="19797776" y="3238500"/>
                  </a:cubicBezTo>
                  <a:cubicBezTo>
                    <a:pt x="19825336" y="3164459"/>
                    <a:pt x="19805016" y="3087497"/>
                    <a:pt x="19807937" y="3012059"/>
                  </a:cubicBezTo>
                  <a:cubicBezTo>
                    <a:pt x="19823939" y="3007741"/>
                    <a:pt x="19841338" y="3001899"/>
                    <a:pt x="19857340" y="3001899"/>
                  </a:cubicBezTo>
                  <a:lnTo>
                    <a:pt x="20919948" y="3001899"/>
                  </a:lnTo>
                  <a:cubicBezTo>
                    <a:pt x="20986750" y="3001899"/>
                    <a:pt x="21054949" y="3006217"/>
                    <a:pt x="21121751" y="3007741"/>
                  </a:cubicBezTo>
                  <a:cubicBezTo>
                    <a:pt x="21155152" y="3010662"/>
                    <a:pt x="21158073" y="3045460"/>
                    <a:pt x="21198714" y="3070098"/>
                  </a:cubicBezTo>
                  <a:lnTo>
                    <a:pt x="20991196" y="3070098"/>
                  </a:lnTo>
                  <a:lnTo>
                    <a:pt x="19957670" y="3070098"/>
                  </a:lnTo>
                  <a:cubicBezTo>
                    <a:pt x="19933031" y="3070098"/>
                    <a:pt x="19902551" y="3054096"/>
                    <a:pt x="19887947" y="3090418"/>
                  </a:cubicBezTo>
                  <a:cubicBezTo>
                    <a:pt x="19886550" y="3115056"/>
                    <a:pt x="19886550" y="3139821"/>
                    <a:pt x="19883628" y="3162935"/>
                  </a:cubicBezTo>
                  <a:cubicBezTo>
                    <a:pt x="19876390" y="3228213"/>
                    <a:pt x="19886550" y="3277616"/>
                    <a:pt x="19972148" y="3261614"/>
                  </a:cubicBezTo>
                  <a:cubicBezTo>
                    <a:pt x="20005549" y="3255772"/>
                    <a:pt x="20022948" y="3273171"/>
                    <a:pt x="20020026" y="3308096"/>
                  </a:cubicBezTo>
                  <a:lnTo>
                    <a:pt x="20020026" y="3329813"/>
                  </a:lnTo>
                  <a:cubicBezTo>
                    <a:pt x="20022948" y="3492373"/>
                    <a:pt x="20022948" y="3492373"/>
                    <a:pt x="20188428" y="3492373"/>
                  </a:cubicBezTo>
                  <a:cubicBezTo>
                    <a:pt x="20365467" y="3492373"/>
                    <a:pt x="20365467" y="3492373"/>
                    <a:pt x="20365467" y="3670935"/>
                  </a:cubicBezTo>
                  <a:cubicBezTo>
                    <a:pt x="20365467" y="3756533"/>
                    <a:pt x="20368388" y="3840734"/>
                    <a:pt x="20365467" y="3924935"/>
                  </a:cubicBezTo>
                  <a:cubicBezTo>
                    <a:pt x="20364070" y="3966972"/>
                    <a:pt x="20378548" y="3981577"/>
                    <a:pt x="20419188" y="3978656"/>
                  </a:cubicBezTo>
                  <a:cubicBezTo>
                    <a:pt x="20451065" y="3975735"/>
                    <a:pt x="20481545" y="3977259"/>
                    <a:pt x="20513549" y="3978656"/>
                  </a:cubicBezTo>
                  <a:cubicBezTo>
                    <a:pt x="20549871" y="3980053"/>
                    <a:pt x="20590511" y="3964178"/>
                    <a:pt x="20606513" y="4020693"/>
                  </a:cubicBezTo>
                  <a:cubicBezTo>
                    <a:pt x="20613751" y="4043934"/>
                    <a:pt x="20650074" y="4035171"/>
                    <a:pt x="20673315" y="4035171"/>
                  </a:cubicBezTo>
                  <a:lnTo>
                    <a:pt x="21673440" y="4030853"/>
                  </a:lnTo>
                  <a:cubicBezTo>
                    <a:pt x="21699601" y="4091813"/>
                    <a:pt x="21670519" y="4100576"/>
                    <a:pt x="21615400" y="4100576"/>
                  </a:cubicBezTo>
                  <a:lnTo>
                    <a:pt x="20676236" y="4100576"/>
                  </a:lnTo>
                  <a:cubicBezTo>
                    <a:pt x="20652995" y="4101973"/>
                    <a:pt x="20621118" y="4086098"/>
                    <a:pt x="20606513" y="4120896"/>
                  </a:cubicBezTo>
                  <a:cubicBezTo>
                    <a:pt x="20593431" y="4158615"/>
                    <a:pt x="20602195" y="4197858"/>
                    <a:pt x="20599274" y="4235577"/>
                  </a:cubicBezTo>
                  <a:cubicBezTo>
                    <a:pt x="20523836" y="4232656"/>
                    <a:pt x="20446874" y="4208018"/>
                    <a:pt x="20374229" y="4247134"/>
                  </a:cubicBezTo>
                  <a:cubicBezTo>
                    <a:pt x="20359751" y="4328414"/>
                    <a:pt x="20371308" y="4411218"/>
                    <a:pt x="20366991" y="4492498"/>
                  </a:cubicBezTo>
                  <a:cubicBezTo>
                    <a:pt x="20364070" y="4524375"/>
                    <a:pt x="20378548" y="4536059"/>
                    <a:pt x="20409027" y="4534535"/>
                  </a:cubicBezTo>
                  <a:lnTo>
                    <a:pt x="20503389" y="4534535"/>
                  </a:lnTo>
                  <a:cubicBezTo>
                    <a:pt x="20552792" y="4533138"/>
                    <a:pt x="20606513" y="4521454"/>
                    <a:pt x="20600671" y="4605655"/>
                  </a:cubicBezTo>
                  <a:cubicBezTo>
                    <a:pt x="20597750" y="4644898"/>
                    <a:pt x="20641311" y="4630293"/>
                    <a:pt x="20664551" y="4630293"/>
                  </a:cubicBezTo>
                  <a:lnTo>
                    <a:pt x="21731478" y="4630293"/>
                  </a:lnTo>
                  <a:cubicBezTo>
                    <a:pt x="21743036" y="4682490"/>
                    <a:pt x="21718398" y="4695571"/>
                    <a:pt x="21668995" y="4695571"/>
                  </a:cubicBezTo>
                  <a:lnTo>
                    <a:pt x="20678139" y="4695571"/>
                  </a:lnTo>
                  <a:cubicBezTo>
                    <a:pt x="20654899" y="4696968"/>
                    <a:pt x="20618577" y="4675251"/>
                    <a:pt x="20605623" y="4718812"/>
                  </a:cubicBezTo>
                  <a:cubicBezTo>
                    <a:pt x="20609940" y="4785614"/>
                    <a:pt x="20582381" y="4804410"/>
                    <a:pt x="20514182" y="4801489"/>
                  </a:cubicBezTo>
                  <a:cubicBezTo>
                    <a:pt x="20367625" y="4794250"/>
                    <a:pt x="20367625" y="4798568"/>
                    <a:pt x="20367625" y="4943729"/>
                  </a:cubicBezTo>
                  <a:lnTo>
                    <a:pt x="20514182" y="5088890"/>
                  </a:lnTo>
                  <a:cubicBezTo>
                    <a:pt x="20551902" y="5090287"/>
                    <a:pt x="20596986" y="5074412"/>
                    <a:pt x="20604226" y="5141087"/>
                  </a:cubicBezTo>
                  <a:cubicBezTo>
                    <a:pt x="20607147" y="5172964"/>
                    <a:pt x="20649183" y="5158486"/>
                    <a:pt x="20673949" y="5158486"/>
                  </a:cubicBezTo>
                  <a:lnTo>
                    <a:pt x="21674074" y="5159883"/>
                  </a:lnTo>
                  <a:cubicBezTo>
                    <a:pt x="21668231" y="5210683"/>
                    <a:pt x="21629115" y="5200523"/>
                    <a:pt x="21597111" y="5200523"/>
                  </a:cubicBezTo>
                  <a:lnTo>
                    <a:pt x="20692745" y="5201920"/>
                  </a:lnTo>
                  <a:cubicBezTo>
                    <a:pt x="20666582" y="5201920"/>
                    <a:pt x="20634705" y="5187442"/>
                    <a:pt x="20614385" y="5219319"/>
                  </a:cubicBezTo>
                  <a:cubicBezTo>
                    <a:pt x="20586827" y="5259959"/>
                    <a:pt x="20610068" y="5307838"/>
                    <a:pt x="20598383" y="5350002"/>
                  </a:cubicBezTo>
                  <a:cubicBezTo>
                    <a:pt x="20524343" y="5332603"/>
                    <a:pt x="20451826" y="5315204"/>
                    <a:pt x="20380705" y="5360162"/>
                  </a:cubicBezTo>
                  <a:cubicBezTo>
                    <a:pt x="20361782" y="5380482"/>
                    <a:pt x="20369149" y="5406644"/>
                    <a:pt x="20369149" y="5429885"/>
                  </a:cubicBezTo>
                  <a:cubicBezTo>
                    <a:pt x="20369149" y="5524246"/>
                    <a:pt x="20366228" y="5618607"/>
                    <a:pt x="20370546" y="5712968"/>
                  </a:cubicBezTo>
                  <a:cubicBezTo>
                    <a:pt x="20371943" y="5755005"/>
                    <a:pt x="20358988" y="5768086"/>
                    <a:pt x="20318349" y="5766689"/>
                  </a:cubicBezTo>
                  <a:cubicBezTo>
                    <a:pt x="20223987" y="5763768"/>
                    <a:pt x="20129627" y="5769610"/>
                    <a:pt x="20035265" y="5763768"/>
                  </a:cubicBezTo>
                  <a:cubicBezTo>
                    <a:pt x="19962622" y="5757926"/>
                    <a:pt x="19936586" y="5778246"/>
                    <a:pt x="19942302" y="5853811"/>
                  </a:cubicBezTo>
                  <a:cubicBezTo>
                    <a:pt x="19945223" y="5907532"/>
                    <a:pt x="19975703" y="5978652"/>
                    <a:pt x="19891502" y="6009132"/>
                  </a:cubicBezTo>
                  <a:cubicBezTo>
                    <a:pt x="19885659" y="6010529"/>
                    <a:pt x="19887183" y="6035294"/>
                    <a:pt x="19887183" y="6049772"/>
                  </a:cubicBezTo>
                  <a:lnTo>
                    <a:pt x="19887183" y="6604000"/>
                  </a:lnTo>
                  <a:lnTo>
                    <a:pt x="19808825" y="6604000"/>
                  </a:lnTo>
                  <a:lnTo>
                    <a:pt x="19808825" y="6057519"/>
                  </a:lnTo>
                  <a:cubicBezTo>
                    <a:pt x="19808825" y="6032881"/>
                    <a:pt x="19820381" y="6003798"/>
                    <a:pt x="19795744" y="5983478"/>
                  </a:cubicBezTo>
                  <a:lnTo>
                    <a:pt x="19797140" y="5984875"/>
                  </a:lnTo>
                  <a:cubicBezTo>
                    <a:pt x="19794220" y="5981954"/>
                    <a:pt x="19792823" y="5977636"/>
                    <a:pt x="19788378" y="5974715"/>
                  </a:cubicBezTo>
                  <a:cubicBezTo>
                    <a:pt x="19754977" y="5955792"/>
                    <a:pt x="19702779" y="5993638"/>
                    <a:pt x="19685254" y="5948553"/>
                  </a:cubicBezTo>
                  <a:cubicBezTo>
                    <a:pt x="19672173" y="5915152"/>
                    <a:pt x="19680935" y="5873115"/>
                    <a:pt x="19680935" y="5833872"/>
                  </a:cubicBezTo>
                  <a:cubicBezTo>
                    <a:pt x="19680935" y="5739511"/>
                    <a:pt x="19680935" y="5735193"/>
                    <a:pt x="19585178" y="5741035"/>
                  </a:cubicBezTo>
                  <a:cubicBezTo>
                    <a:pt x="19521297" y="5745353"/>
                    <a:pt x="19453098" y="5716397"/>
                    <a:pt x="19392137" y="5761355"/>
                  </a:cubicBezTo>
                  <a:cubicBezTo>
                    <a:pt x="19367500" y="5868797"/>
                    <a:pt x="19364579" y="5980557"/>
                    <a:pt x="19363054" y="6086475"/>
                  </a:cubicBezTo>
                  <a:lnTo>
                    <a:pt x="19361530" y="6604381"/>
                  </a:lnTo>
                  <a:lnTo>
                    <a:pt x="19263868" y="6604381"/>
                  </a:lnTo>
                  <a:lnTo>
                    <a:pt x="19264376" y="6005195"/>
                  </a:lnTo>
                  <a:cubicBezTo>
                    <a:pt x="19273138" y="5945632"/>
                    <a:pt x="19225132" y="5973318"/>
                    <a:pt x="19207733" y="5974715"/>
                  </a:cubicBezTo>
                  <a:cubicBezTo>
                    <a:pt x="19140931" y="5981954"/>
                    <a:pt x="19123532" y="5955792"/>
                    <a:pt x="19124929" y="5890514"/>
                  </a:cubicBezTo>
                  <a:cubicBezTo>
                    <a:pt x="19127851" y="5720715"/>
                    <a:pt x="19148171" y="5741035"/>
                    <a:pt x="18976848" y="5742432"/>
                  </a:cubicBezTo>
                  <a:cubicBezTo>
                    <a:pt x="18928969" y="5742432"/>
                    <a:pt x="18876645" y="5722112"/>
                    <a:pt x="18831686" y="5759831"/>
                  </a:cubicBezTo>
                  <a:cubicBezTo>
                    <a:pt x="18815684" y="5819394"/>
                    <a:pt x="18828765" y="5880354"/>
                    <a:pt x="18824448" y="5939790"/>
                  </a:cubicBezTo>
                  <a:cubicBezTo>
                    <a:pt x="18823051" y="5958713"/>
                    <a:pt x="18831686" y="5986272"/>
                    <a:pt x="18805525" y="5987669"/>
                  </a:cubicBezTo>
                  <a:cubicBezTo>
                    <a:pt x="18744564" y="5991987"/>
                    <a:pt x="18756122" y="6035548"/>
                    <a:pt x="18756122" y="6071870"/>
                  </a:cubicBezTo>
                  <a:lnTo>
                    <a:pt x="18755740" y="6604254"/>
                  </a:lnTo>
                  <a:lnTo>
                    <a:pt x="18681700" y="6604254"/>
                  </a:lnTo>
                  <a:lnTo>
                    <a:pt x="18682081" y="6052947"/>
                  </a:lnTo>
                  <a:cubicBezTo>
                    <a:pt x="18682081" y="6000750"/>
                    <a:pt x="18680685" y="5959983"/>
                    <a:pt x="18610962" y="5970270"/>
                  </a:cubicBezTo>
                  <a:cubicBezTo>
                    <a:pt x="18587720" y="5973191"/>
                    <a:pt x="18576164" y="5960110"/>
                    <a:pt x="18576164" y="5935472"/>
                  </a:cubicBezTo>
                  <a:lnTo>
                    <a:pt x="18576164" y="5891911"/>
                  </a:lnTo>
                  <a:cubicBezTo>
                    <a:pt x="18573242" y="5717667"/>
                    <a:pt x="18597880" y="5739511"/>
                    <a:pt x="18419445" y="5742432"/>
                  </a:cubicBezTo>
                  <a:cubicBezTo>
                    <a:pt x="18374488" y="5742432"/>
                    <a:pt x="18319242" y="5713349"/>
                    <a:pt x="18280126" y="5762752"/>
                  </a:cubicBezTo>
                  <a:cubicBezTo>
                    <a:pt x="18265648" y="5822315"/>
                    <a:pt x="18272888" y="5883275"/>
                    <a:pt x="18274285" y="5942711"/>
                  </a:cubicBezTo>
                  <a:cubicBezTo>
                    <a:pt x="18274285" y="5976112"/>
                    <a:pt x="18271362" y="5994908"/>
                    <a:pt x="18233644" y="5989193"/>
                  </a:cubicBezTo>
                  <a:cubicBezTo>
                    <a:pt x="18163921" y="5977636"/>
                    <a:pt x="18155286" y="6015355"/>
                    <a:pt x="18155286" y="6073394"/>
                  </a:cubicBezTo>
                  <a:lnTo>
                    <a:pt x="18155286" y="6604381"/>
                  </a:lnTo>
                  <a:lnTo>
                    <a:pt x="18087339" y="6604381"/>
                  </a:lnTo>
                  <a:cubicBezTo>
                    <a:pt x="18087212" y="6426454"/>
                    <a:pt x="18087212" y="6248527"/>
                    <a:pt x="18087087" y="6070473"/>
                  </a:cubicBezTo>
                  <a:cubicBezTo>
                    <a:pt x="18087087" y="6042914"/>
                    <a:pt x="18107406" y="6006592"/>
                    <a:pt x="18066765" y="5987796"/>
                  </a:cubicBezTo>
                  <a:cubicBezTo>
                    <a:pt x="18045049" y="5996559"/>
                    <a:pt x="18029047" y="5986399"/>
                    <a:pt x="18015965" y="5970397"/>
                  </a:cubicBezTo>
                  <a:cubicBezTo>
                    <a:pt x="18015965" y="5915279"/>
                    <a:pt x="18010124" y="5860034"/>
                    <a:pt x="18021808" y="5804916"/>
                  </a:cubicBezTo>
                  <a:cubicBezTo>
                    <a:pt x="18029047" y="5774436"/>
                    <a:pt x="18021808" y="5743956"/>
                    <a:pt x="17982564" y="5742559"/>
                  </a:cubicBezTo>
                  <a:cubicBezTo>
                    <a:pt x="17902682" y="5741162"/>
                    <a:pt x="17824323" y="5742559"/>
                    <a:pt x="17744439" y="5743956"/>
                  </a:cubicBezTo>
                  <a:cubicBezTo>
                    <a:pt x="17738598" y="5743956"/>
                    <a:pt x="17732883" y="5757037"/>
                    <a:pt x="17727040" y="5764276"/>
                  </a:cubicBezTo>
                  <a:cubicBezTo>
                    <a:pt x="17712562" y="5838317"/>
                    <a:pt x="17738598" y="5915279"/>
                    <a:pt x="17713961" y="5987796"/>
                  </a:cubicBezTo>
                  <a:cubicBezTo>
                    <a:pt x="17653000" y="5952998"/>
                    <a:pt x="17587722" y="5976239"/>
                    <a:pt x="17523840" y="5973318"/>
                  </a:cubicBezTo>
                  <a:cubicBezTo>
                    <a:pt x="17477360" y="5971921"/>
                    <a:pt x="17461485" y="5960237"/>
                    <a:pt x="17461485" y="5912358"/>
                  </a:cubicBezTo>
                  <a:cubicBezTo>
                    <a:pt x="17460088" y="5741035"/>
                    <a:pt x="17458562" y="5741035"/>
                    <a:pt x="17284446" y="5741035"/>
                  </a:cubicBezTo>
                  <a:lnTo>
                    <a:pt x="17191482" y="5741035"/>
                  </a:lnTo>
                  <a:lnTo>
                    <a:pt x="17191482" y="5761355"/>
                  </a:lnTo>
                  <a:lnTo>
                    <a:pt x="17425163" y="5761355"/>
                  </a:lnTo>
                  <a:cubicBezTo>
                    <a:pt x="17404842" y="5762752"/>
                    <a:pt x="17385919" y="5764276"/>
                    <a:pt x="17367123" y="5764276"/>
                  </a:cubicBezTo>
                  <a:cubicBezTo>
                    <a:pt x="17158081" y="5764276"/>
                    <a:pt x="17158081" y="5764276"/>
                    <a:pt x="17169764" y="5973318"/>
                  </a:cubicBezTo>
                  <a:cubicBezTo>
                    <a:pt x="17102962" y="5971921"/>
                    <a:pt x="17034763" y="5969000"/>
                    <a:pt x="16967963" y="5971921"/>
                  </a:cubicBezTo>
                  <a:cubicBezTo>
                    <a:pt x="16924401" y="5973318"/>
                    <a:pt x="16909923" y="5960364"/>
                    <a:pt x="16908399" y="5915279"/>
                  </a:cubicBezTo>
                  <a:cubicBezTo>
                    <a:pt x="16907638" y="5888482"/>
                    <a:pt x="16912082" y="5861177"/>
                    <a:pt x="16912717" y="5834126"/>
                  </a:cubicBezTo>
                  <a:lnTo>
                    <a:pt x="16895572" y="5755386"/>
                  </a:lnTo>
                  <a:lnTo>
                    <a:pt x="16896714" y="5755513"/>
                  </a:lnTo>
                  <a:lnTo>
                    <a:pt x="16895318" y="5754116"/>
                  </a:lnTo>
                  <a:cubicBezTo>
                    <a:pt x="16895445" y="5754497"/>
                    <a:pt x="16895445" y="5755005"/>
                    <a:pt x="16895572" y="5755386"/>
                  </a:cubicBezTo>
                  <a:lnTo>
                    <a:pt x="16755363" y="5737606"/>
                  </a:lnTo>
                  <a:cubicBezTo>
                    <a:pt x="16708374" y="5737479"/>
                    <a:pt x="16661512" y="5743956"/>
                    <a:pt x="16615156" y="5759958"/>
                  </a:cubicBezTo>
                  <a:cubicBezTo>
                    <a:pt x="16610837" y="5780278"/>
                    <a:pt x="16604996" y="5799201"/>
                    <a:pt x="16600678" y="5819521"/>
                  </a:cubicBezTo>
                  <a:cubicBezTo>
                    <a:pt x="16602075" y="5971921"/>
                    <a:pt x="16602075" y="5971921"/>
                    <a:pt x="16449675" y="5971921"/>
                  </a:cubicBezTo>
                  <a:cubicBezTo>
                    <a:pt x="16356712" y="5971921"/>
                    <a:pt x="16356712" y="5971921"/>
                    <a:pt x="16356712" y="5878957"/>
                  </a:cubicBezTo>
                  <a:cubicBezTo>
                    <a:pt x="16356712" y="5725033"/>
                    <a:pt x="16372712" y="5741035"/>
                    <a:pt x="16223107" y="5741035"/>
                  </a:cubicBezTo>
                  <a:cubicBezTo>
                    <a:pt x="16108426" y="5741035"/>
                    <a:pt x="15995142" y="5736717"/>
                    <a:pt x="15881986" y="5742432"/>
                  </a:cubicBezTo>
                  <a:cubicBezTo>
                    <a:pt x="15813787" y="5746750"/>
                    <a:pt x="15789021" y="5729351"/>
                    <a:pt x="15791942" y="5656834"/>
                  </a:cubicBezTo>
                  <a:cubicBezTo>
                    <a:pt x="15796261" y="5482590"/>
                    <a:pt x="15789021" y="5308473"/>
                    <a:pt x="15794862" y="5134229"/>
                  </a:cubicBezTo>
                  <a:cubicBezTo>
                    <a:pt x="15796261" y="5057267"/>
                    <a:pt x="15770225" y="5034026"/>
                    <a:pt x="15699105" y="5042789"/>
                  </a:cubicBezTo>
                  <a:cubicBezTo>
                    <a:pt x="15668625" y="5045710"/>
                    <a:pt x="15636748" y="5042789"/>
                    <a:pt x="15604744" y="5042789"/>
                  </a:cubicBezTo>
                  <a:cubicBezTo>
                    <a:pt x="15584424" y="5042789"/>
                    <a:pt x="15559787" y="5042789"/>
                    <a:pt x="15561183" y="5016627"/>
                  </a:cubicBezTo>
                  <a:cubicBezTo>
                    <a:pt x="15564104" y="4964430"/>
                    <a:pt x="15532100" y="4965827"/>
                    <a:pt x="15495905" y="4965827"/>
                  </a:cubicBezTo>
                  <a:lnTo>
                    <a:pt x="14691740" y="4965827"/>
                  </a:lnTo>
                  <a:cubicBezTo>
                    <a:pt x="14671421" y="4965827"/>
                    <a:pt x="14646783" y="4958588"/>
                    <a:pt x="14632178" y="4981829"/>
                  </a:cubicBezTo>
                  <a:cubicBezTo>
                    <a:pt x="14642337" y="5028311"/>
                    <a:pt x="14649577" y="5073269"/>
                    <a:pt x="14661262" y="5118227"/>
                  </a:cubicBezTo>
                  <a:cubicBezTo>
                    <a:pt x="14778862" y="5549392"/>
                    <a:pt x="14987905" y="5929630"/>
                    <a:pt x="15307183" y="6246114"/>
                  </a:cubicBezTo>
                  <a:cubicBezTo>
                    <a:pt x="15414625" y="6350635"/>
                    <a:pt x="15532227" y="6443472"/>
                    <a:pt x="15655544" y="6527673"/>
                  </a:cubicBezTo>
                  <a:cubicBezTo>
                    <a:pt x="15680944" y="6545072"/>
                    <a:pt x="15693262" y="6560312"/>
                    <a:pt x="15692501" y="6574663"/>
                  </a:cubicBezTo>
                  <a:lnTo>
                    <a:pt x="15663038" y="6604254"/>
                  </a:lnTo>
                  <a:lnTo>
                    <a:pt x="12933553" y="6604254"/>
                  </a:lnTo>
                  <a:lnTo>
                    <a:pt x="9194927" y="6596253"/>
                  </a:lnTo>
                  <a:lnTo>
                    <a:pt x="4637786" y="6597396"/>
                  </a:lnTo>
                  <a:lnTo>
                    <a:pt x="3512820" y="6598793"/>
                  </a:lnTo>
                  <a:cubicBezTo>
                    <a:pt x="3422777" y="6598793"/>
                    <a:pt x="3347339" y="6575552"/>
                    <a:pt x="3268980" y="6527673"/>
                  </a:cubicBezTo>
                  <a:lnTo>
                    <a:pt x="0" y="4505833"/>
                  </a:lnTo>
                  <a:cubicBezTo>
                    <a:pt x="531241" y="4157980"/>
                    <a:pt x="2672588" y="2860548"/>
                    <a:pt x="3267583" y="2512822"/>
                  </a:cubicBezTo>
                  <a:cubicBezTo>
                    <a:pt x="3862578" y="2165096"/>
                    <a:pt x="3456305" y="2419858"/>
                    <a:pt x="3569462" y="2419858"/>
                  </a:cubicBezTo>
                  <a:lnTo>
                    <a:pt x="10486390" y="2422779"/>
                  </a:lnTo>
                  <a:lnTo>
                    <a:pt x="15545181" y="2419858"/>
                  </a:lnTo>
                  <a:cubicBezTo>
                    <a:pt x="15591664" y="2419858"/>
                    <a:pt x="15636621" y="2422779"/>
                    <a:pt x="15683103" y="2425700"/>
                  </a:cubicBezTo>
                  <a:cubicBezTo>
                    <a:pt x="15703423" y="2427097"/>
                    <a:pt x="15729586" y="2425700"/>
                    <a:pt x="15735300" y="2453259"/>
                  </a:cubicBezTo>
                  <a:cubicBezTo>
                    <a:pt x="15739618" y="2477897"/>
                    <a:pt x="15722219" y="2493899"/>
                    <a:pt x="15704820" y="2506980"/>
                  </a:cubicBezTo>
                  <a:cubicBezTo>
                    <a:pt x="15678658" y="2525903"/>
                    <a:pt x="15652623" y="2543302"/>
                    <a:pt x="15626462" y="2560701"/>
                  </a:cubicBezTo>
                  <a:cubicBezTo>
                    <a:pt x="15042896" y="2967101"/>
                    <a:pt x="14704695" y="3524504"/>
                    <a:pt x="14604492" y="4228592"/>
                  </a:cubicBezTo>
                  <a:cubicBezTo>
                    <a:pt x="14598650" y="4267835"/>
                    <a:pt x="14598650" y="4292473"/>
                    <a:pt x="14650974" y="4292473"/>
                  </a:cubicBezTo>
                  <a:lnTo>
                    <a:pt x="15500223" y="4291076"/>
                  </a:lnTo>
                  <a:cubicBezTo>
                    <a:pt x="15516225" y="4291076"/>
                    <a:pt x="15540864" y="4296918"/>
                    <a:pt x="15542261" y="4275074"/>
                  </a:cubicBezTo>
                  <a:cubicBezTo>
                    <a:pt x="15545181" y="4219956"/>
                    <a:pt x="15582900" y="4244594"/>
                    <a:pt x="15609063" y="4238752"/>
                  </a:cubicBezTo>
                  <a:cubicBezTo>
                    <a:pt x="15665704" y="4227195"/>
                    <a:pt x="15729586" y="4267835"/>
                    <a:pt x="15778862" y="4214114"/>
                  </a:cubicBezTo>
                  <a:cubicBezTo>
                    <a:pt x="15783179" y="4203954"/>
                    <a:pt x="15790418" y="4192397"/>
                    <a:pt x="15790418" y="4182237"/>
                  </a:cubicBezTo>
                  <a:cubicBezTo>
                    <a:pt x="15791816" y="3965956"/>
                    <a:pt x="15791816" y="3751072"/>
                    <a:pt x="15790418" y="3534791"/>
                  </a:cubicBezTo>
                  <a:cubicBezTo>
                    <a:pt x="15790418" y="3524631"/>
                    <a:pt x="15783179" y="3513074"/>
                    <a:pt x="15778862" y="3502914"/>
                  </a:cubicBezTo>
                  <a:cubicBezTo>
                    <a:pt x="15781782" y="3485515"/>
                    <a:pt x="15794864" y="3491357"/>
                    <a:pt x="15806420" y="3491357"/>
                  </a:cubicBezTo>
                  <a:lnTo>
                    <a:pt x="16291306" y="3492754"/>
                  </a:lnTo>
                  <a:cubicBezTo>
                    <a:pt x="16414750" y="3492754"/>
                    <a:pt x="16411829" y="3492754"/>
                    <a:pt x="16416147" y="3370834"/>
                  </a:cubicBezTo>
                  <a:cubicBezTo>
                    <a:pt x="16417544" y="3327273"/>
                    <a:pt x="16389986" y="3273552"/>
                    <a:pt x="16443706" y="3238754"/>
                  </a:cubicBezTo>
                  <a:cubicBezTo>
                    <a:pt x="16462629" y="3224276"/>
                    <a:pt x="16456788" y="3203956"/>
                    <a:pt x="16456788" y="3185033"/>
                  </a:cubicBezTo>
                  <a:lnTo>
                    <a:pt x="16456788" y="2017903"/>
                  </a:lnTo>
                  <a:lnTo>
                    <a:pt x="16443833" y="1964690"/>
                  </a:lnTo>
                  <a:lnTo>
                    <a:pt x="16445230" y="1965706"/>
                  </a:lnTo>
                  <a:lnTo>
                    <a:pt x="16443833" y="1964309"/>
                  </a:lnTo>
                  <a:cubicBezTo>
                    <a:pt x="16443833" y="1964436"/>
                    <a:pt x="16443961" y="1964563"/>
                    <a:pt x="16443961" y="1964817"/>
                  </a:cubicBezTo>
                  <a:lnTo>
                    <a:pt x="16420212" y="1947291"/>
                  </a:lnTo>
                  <a:cubicBezTo>
                    <a:pt x="16410051" y="1946148"/>
                    <a:pt x="16398748" y="1948434"/>
                    <a:pt x="16388589" y="1948434"/>
                  </a:cubicBezTo>
                  <a:lnTo>
                    <a:pt x="15225903" y="1948434"/>
                  </a:lnTo>
                  <a:cubicBezTo>
                    <a:pt x="15205583" y="1948434"/>
                    <a:pt x="15180945" y="1938274"/>
                    <a:pt x="15169262" y="1965833"/>
                  </a:cubicBezTo>
                  <a:lnTo>
                    <a:pt x="15170658" y="1964436"/>
                  </a:lnTo>
                  <a:cubicBezTo>
                    <a:pt x="15167738" y="1967357"/>
                    <a:pt x="15164815" y="1968754"/>
                    <a:pt x="15161895" y="1971675"/>
                  </a:cubicBezTo>
                  <a:lnTo>
                    <a:pt x="15166214" y="1975993"/>
                  </a:lnTo>
                  <a:cubicBezTo>
                    <a:pt x="15156053" y="1999234"/>
                    <a:pt x="15148815" y="2023872"/>
                    <a:pt x="15125573" y="2038350"/>
                  </a:cubicBezTo>
                  <a:cubicBezTo>
                    <a:pt x="15071852" y="2041271"/>
                    <a:pt x="15018131" y="2047113"/>
                    <a:pt x="14964411" y="2038350"/>
                  </a:cubicBezTo>
                  <a:cubicBezTo>
                    <a:pt x="14965807" y="2028190"/>
                    <a:pt x="14961490" y="2022348"/>
                    <a:pt x="14949932" y="2023872"/>
                  </a:cubicBezTo>
                  <a:cubicBezTo>
                    <a:pt x="14951329" y="2012315"/>
                    <a:pt x="14947012" y="2006473"/>
                    <a:pt x="14935454" y="2007870"/>
                  </a:cubicBezTo>
                  <a:cubicBezTo>
                    <a:pt x="14934057" y="1962912"/>
                    <a:pt x="14932533" y="1917827"/>
                    <a:pt x="14931137" y="1872869"/>
                  </a:cubicBezTo>
                  <a:cubicBezTo>
                    <a:pt x="14977618" y="1813306"/>
                    <a:pt x="15058898" y="1798828"/>
                    <a:pt x="15111095" y="1848231"/>
                  </a:cubicBezTo>
                  <a:cubicBezTo>
                    <a:pt x="15141575" y="1875790"/>
                    <a:pt x="15170658" y="1881632"/>
                    <a:pt x="15208377" y="1881632"/>
                  </a:cubicBezTo>
                  <a:lnTo>
                    <a:pt x="16405988" y="1881632"/>
                  </a:lnTo>
                  <a:cubicBezTo>
                    <a:pt x="16504667" y="1881632"/>
                    <a:pt x="16504667" y="1881632"/>
                    <a:pt x="16504667" y="1977390"/>
                  </a:cubicBezTo>
                  <a:lnTo>
                    <a:pt x="16504667" y="3196717"/>
                  </a:lnTo>
                  <a:cubicBezTo>
                    <a:pt x="16504667" y="3233039"/>
                    <a:pt x="16501745" y="3260598"/>
                    <a:pt x="16554069" y="3263519"/>
                  </a:cubicBezTo>
                  <a:cubicBezTo>
                    <a:pt x="16691992" y="3270758"/>
                    <a:pt x="16691992" y="3273679"/>
                    <a:pt x="16690467" y="3408680"/>
                  </a:cubicBezTo>
                  <a:cubicBezTo>
                    <a:pt x="16690467" y="3423158"/>
                    <a:pt x="16691865" y="3437763"/>
                    <a:pt x="16689070" y="3452241"/>
                  </a:cubicBezTo>
                  <a:cubicBezTo>
                    <a:pt x="16683228" y="3485642"/>
                    <a:pt x="16697833" y="3495802"/>
                    <a:pt x="16728314" y="3495802"/>
                  </a:cubicBezTo>
                  <a:lnTo>
                    <a:pt x="16851757" y="3495802"/>
                  </a:lnTo>
                  <a:cubicBezTo>
                    <a:pt x="16986758" y="3494405"/>
                    <a:pt x="16966439" y="3514725"/>
                    <a:pt x="16969360" y="3382518"/>
                  </a:cubicBezTo>
                  <a:cubicBezTo>
                    <a:pt x="16969360" y="3322955"/>
                    <a:pt x="16949040" y="3253359"/>
                    <a:pt x="17040479" y="3238754"/>
                  </a:cubicBezTo>
                  <a:cubicBezTo>
                    <a:pt x="17063720" y="3218434"/>
                    <a:pt x="17053561" y="3192272"/>
                    <a:pt x="17060799" y="3171952"/>
                  </a:cubicBezTo>
                  <a:lnTo>
                    <a:pt x="17060799" y="1074293"/>
                  </a:lnTo>
                  <a:cubicBezTo>
                    <a:pt x="17060799" y="1051052"/>
                    <a:pt x="17072356" y="1024890"/>
                    <a:pt x="17046321" y="1007491"/>
                  </a:cubicBezTo>
                  <a:lnTo>
                    <a:pt x="17047718" y="1008888"/>
                  </a:lnTo>
                  <a:cubicBezTo>
                    <a:pt x="17030319" y="977011"/>
                    <a:pt x="17001237" y="991489"/>
                    <a:pt x="16976598" y="991489"/>
                  </a:cubicBezTo>
                  <a:lnTo>
                    <a:pt x="16099791" y="992886"/>
                  </a:lnTo>
                  <a:cubicBezTo>
                    <a:pt x="16044672" y="992886"/>
                    <a:pt x="16030067" y="976884"/>
                    <a:pt x="16031592" y="923163"/>
                  </a:cubicBezTo>
                  <a:cubicBezTo>
                    <a:pt x="16034513" y="753364"/>
                    <a:pt x="16032989" y="584962"/>
                    <a:pt x="16031592" y="415163"/>
                  </a:cubicBezTo>
                  <a:cubicBezTo>
                    <a:pt x="16031592" y="393446"/>
                    <a:pt x="16047593" y="358521"/>
                    <a:pt x="16002508" y="355600"/>
                  </a:cubicBezTo>
                  <a:cubicBezTo>
                    <a:pt x="16002508" y="328041"/>
                    <a:pt x="15986506" y="313563"/>
                    <a:pt x="15958947" y="312039"/>
                  </a:cubicBezTo>
                  <a:cubicBezTo>
                    <a:pt x="15957550" y="270002"/>
                    <a:pt x="15956026" y="229362"/>
                    <a:pt x="15954629" y="187198"/>
                  </a:cubicBezTo>
                  <a:cubicBezTo>
                    <a:pt x="15982189" y="129159"/>
                    <a:pt x="16038830" y="120396"/>
                    <a:pt x="16089630" y="127635"/>
                  </a:cubicBezTo>
                  <a:cubicBezTo>
                    <a:pt x="16137510" y="133477"/>
                    <a:pt x="16175228" y="172593"/>
                    <a:pt x="16188310" y="221996"/>
                  </a:cubicBezTo>
                  <a:cubicBezTo>
                    <a:pt x="16204312" y="284353"/>
                    <a:pt x="16176752" y="335280"/>
                    <a:pt x="16127349" y="364236"/>
                  </a:cubicBezTo>
                  <a:cubicBezTo>
                    <a:pt x="16088106" y="387477"/>
                    <a:pt x="16083789" y="413639"/>
                    <a:pt x="16083789" y="451358"/>
                  </a:cubicBezTo>
                  <a:cubicBezTo>
                    <a:pt x="16083789" y="593598"/>
                    <a:pt x="16086710" y="737362"/>
                    <a:pt x="16082392" y="879602"/>
                  </a:cubicBezTo>
                  <a:cubicBezTo>
                    <a:pt x="16080994" y="933323"/>
                    <a:pt x="16095472" y="947801"/>
                    <a:pt x="16150591" y="947801"/>
                  </a:cubicBezTo>
                  <a:lnTo>
                    <a:pt x="17050640" y="944880"/>
                  </a:lnTo>
                  <a:cubicBezTo>
                    <a:pt x="17115917" y="943483"/>
                    <a:pt x="17137762" y="960882"/>
                    <a:pt x="17137762" y="1029081"/>
                  </a:cubicBezTo>
                  <a:cubicBezTo>
                    <a:pt x="17134841" y="1754886"/>
                    <a:pt x="17136365" y="2480691"/>
                    <a:pt x="17134841" y="3206369"/>
                  </a:cubicBezTo>
                  <a:cubicBezTo>
                    <a:pt x="17134841" y="3249930"/>
                    <a:pt x="17142079" y="3271647"/>
                    <a:pt x="17188562" y="3265932"/>
                  </a:cubicBezTo>
                  <a:cubicBezTo>
                    <a:pt x="17235043" y="3258693"/>
                    <a:pt x="17256761" y="3276092"/>
                    <a:pt x="17250918" y="3325495"/>
                  </a:cubicBezTo>
                  <a:cubicBezTo>
                    <a:pt x="17249521" y="3342894"/>
                    <a:pt x="17250918" y="3358896"/>
                    <a:pt x="17250918" y="3376295"/>
                  </a:cubicBezTo>
                  <a:cubicBezTo>
                    <a:pt x="17250918" y="3498215"/>
                    <a:pt x="17250918" y="3498215"/>
                    <a:pt x="17371442" y="3498215"/>
                  </a:cubicBezTo>
                  <a:cubicBezTo>
                    <a:pt x="17535525" y="3498215"/>
                    <a:pt x="17536922" y="3498215"/>
                    <a:pt x="17535525" y="3337052"/>
                  </a:cubicBezTo>
                  <a:cubicBezTo>
                    <a:pt x="17535525" y="3290570"/>
                    <a:pt x="17532604" y="3248533"/>
                    <a:pt x="17600803" y="3265932"/>
                  </a:cubicBezTo>
                  <a:cubicBezTo>
                    <a:pt x="17621123" y="3270250"/>
                    <a:pt x="17640046" y="3264535"/>
                    <a:pt x="17647286" y="3241294"/>
                  </a:cubicBezTo>
                  <a:cubicBezTo>
                    <a:pt x="17664685" y="3218053"/>
                    <a:pt x="17656048" y="3190494"/>
                    <a:pt x="17656048" y="3164332"/>
                  </a:cubicBezTo>
                  <a:lnTo>
                    <a:pt x="17656048" y="277368"/>
                  </a:lnTo>
                  <a:cubicBezTo>
                    <a:pt x="17656048" y="255651"/>
                    <a:pt x="17669129" y="229489"/>
                    <a:pt x="17641570" y="212090"/>
                  </a:cubicBezTo>
                  <a:lnTo>
                    <a:pt x="17641570" y="213487"/>
                  </a:lnTo>
                  <a:cubicBezTo>
                    <a:pt x="17642967" y="201930"/>
                    <a:pt x="17638649" y="196088"/>
                    <a:pt x="17627092" y="197485"/>
                  </a:cubicBezTo>
                  <a:cubicBezTo>
                    <a:pt x="17635855" y="158242"/>
                    <a:pt x="17603851" y="123444"/>
                    <a:pt x="17611091" y="84201"/>
                  </a:cubicBezTo>
                  <a:cubicBezTo>
                    <a:pt x="17624171" y="18923"/>
                    <a:pt x="17676368" y="0"/>
                    <a:pt x="17730090" y="2921"/>
                  </a:cubicBezTo>
                  <a:close/>
                </a:path>
              </a:pathLst>
            </a:custGeom>
            <a:solidFill>
              <a:srgbClr val="1EA6C9">
                <a:alpha val="69804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4070160" y="8156715"/>
            <a:ext cx="806238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600" spc="96" dirty="0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اسلاید عالی</a:t>
            </a:r>
            <a:endParaRPr lang="en-US" sz="6600" spc="96" dirty="0">
              <a:solidFill>
                <a:srgbClr val="FFFFFF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70160" y="9197100"/>
            <a:ext cx="806238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ارائه پاورپوینت</a:t>
            </a:r>
            <a:endParaRPr lang="en-US" sz="3600" spc="51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70160" y="7791285"/>
            <a:ext cx="8062380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879"/>
              </a:lnSpc>
            </a:pPr>
            <a:r>
              <a:rPr lang="fa-IR" sz="2400" spc="34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لورم خودش دردناک است</a:t>
            </a:r>
            <a:endParaRPr lang="en-US" sz="2400" spc="34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62940" y="2434140"/>
            <a:ext cx="3720240" cy="3289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آسان برای تغییر رنگ، عکس و متن.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0" y="584820"/>
            <a:ext cx="4256280" cy="1102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0085F2"/>
                </a:solidFill>
                <a:latin typeface="Montserrat"/>
                <a:cs typeface="B Nazanin" panose="00000400000000000000" pitchFamily="2" charset="-78"/>
              </a:rPr>
              <a:t>ما کیفیت ایجاد می کنیم</a:t>
            </a:r>
          </a:p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0085F2"/>
                </a:solidFill>
                <a:latin typeface="Montserrat"/>
                <a:cs typeface="B Nazanin" panose="00000400000000000000" pitchFamily="2" charset="-78"/>
              </a:rPr>
              <a:t>ارائه حرفه ای </a:t>
            </a:r>
            <a:r>
              <a:rPr lang="en-US" sz="3600" spc="51" dirty="0">
                <a:solidFill>
                  <a:srgbClr val="0085F2"/>
                </a:solidFill>
                <a:latin typeface="Montserrat"/>
                <a:cs typeface="B Nazanin" panose="00000400000000000000" pitchFamily="2" charset="-78"/>
              </a:rPr>
              <a:t>PPT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30280" y="1936260"/>
            <a:ext cx="3664260" cy="308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 </a:t>
            </a: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 </a:t>
            </a:r>
          </a:p>
          <a:p>
            <a:pPr marL="325755" lvl="1" indent="-162878" algn="r" rtl="1">
              <a:lnSpc>
                <a:spcPts val="2160"/>
              </a:lnSpc>
              <a:buFont typeface="Arial"/>
              <a:buChar char="•"/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31150" y="669631"/>
            <a:ext cx="372834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40"/>
              </a:lnSpc>
            </a:pPr>
            <a:r>
              <a:rPr lang="fa-IR" sz="2700" spc="38" dirty="0">
                <a:solidFill>
                  <a:srgbClr val="0AA6ED"/>
                </a:solidFill>
                <a:latin typeface="Montserrat"/>
                <a:cs typeface="B Nazanin" panose="00000400000000000000" pitchFamily="2" charset="-78"/>
              </a:rPr>
              <a:t>لورم خودش دردناک است</a:t>
            </a:r>
            <a:endParaRPr lang="en-US" sz="2700" spc="38" dirty="0">
              <a:solidFill>
                <a:srgbClr val="0AA6ED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7190360" y="89100"/>
            <a:ext cx="990900" cy="990900"/>
          </a:xfrm>
          <a:custGeom>
            <a:avLst/>
            <a:gdLst/>
            <a:ahLst/>
            <a:cxnLst/>
            <a:rect l="l" t="t" r="r" b="b"/>
            <a:pathLst>
              <a:path w="990900" h="990900">
                <a:moveTo>
                  <a:pt x="0" y="0"/>
                </a:moveTo>
                <a:lnTo>
                  <a:pt x="990900" y="0"/>
                </a:lnTo>
                <a:lnTo>
                  <a:pt x="990900" y="990900"/>
                </a:lnTo>
                <a:lnTo>
                  <a:pt x="0" y="990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411880" cy="10287000"/>
            <a:chOff x="0" y="0"/>
            <a:chExt cx="72158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15886" cy="13716000"/>
            </a:xfrm>
            <a:custGeom>
              <a:avLst/>
              <a:gdLst/>
              <a:ahLst/>
              <a:cxnLst/>
              <a:rect l="l" t="t" r="r" b="b"/>
              <a:pathLst>
                <a:path w="7215886" h="13716000">
                  <a:moveTo>
                    <a:pt x="721588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7215886" y="13716000"/>
                  </a:lnTo>
                  <a:close/>
                </a:path>
              </a:pathLst>
            </a:custGeom>
            <a:solidFill>
              <a:srgbClr val="00307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824580"/>
            <a:ext cx="7709580" cy="9462420"/>
          </a:xfrm>
          <a:custGeom>
            <a:avLst/>
            <a:gdLst/>
            <a:ahLst/>
            <a:cxnLst/>
            <a:rect l="l" t="t" r="r" b="b"/>
            <a:pathLst>
              <a:path w="7709580" h="9462420">
                <a:moveTo>
                  <a:pt x="0" y="0"/>
                </a:moveTo>
                <a:lnTo>
                  <a:pt x="7709580" y="0"/>
                </a:lnTo>
                <a:lnTo>
                  <a:pt x="7709580" y="9462420"/>
                </a:lnTo>
                <a:lnTo>
                  <a:pt x="0" y="9462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232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787600" y="696165"/>
            <a:ext cx="8394480" cy="1013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920"/>
              </a:lnSpc>
            </a:pPr>
            <a:r>
              <a:rPr lang="fa-IR" sz="6000" spc="87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ارائه نمونه کارها</a:t>
            </a:r>
            <a:endParaRPr lang="en-US" sz="6000" spc="87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787600" y="3557340"/>
            <a:ext cx="8394480" cy="2042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00000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 آسان برای تغییر رنگ، عکس و متن.</a:t>
            </a:r>
            <a:endParaRPr lang="en-US" sz="1800" spc="25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787600" y="2074500"/>
            <a:ext cx="490986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320"/>
              </a:lnSpc>
            </a:pPr>
            <a:r>
              <a:rPr lang="fa-IR" sz="3600" spc="51" dirty="0">
                <a:solidFill>
                  <a:srgbClr val="0AA6ED"/>
                </a:solidFill>
                <a:latin typeface="Montserrat"/>
                <a:cs typeface="B Nazanin" panose="00000400000000000000" pitchFamily="2" charset="-78"/>
              </a:rPr>
              <a:t>لورم خودش دردناک است</a:t>
            </a:r>
            <a:endParaRPr lang="en-US" sz="3600" spc="51" dirty="0">
              <a:solidFill>
                <a:srgbClr val="0AA6ED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974260" y="6238620"/>
            <a:ext cx="8577360" cy="301320"/>
            <a:chOff x="0" y="0"/>
            <a:chExt cx="11436480" cy="4017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436477" cy="401828"/>
            </a:xfrm>
            <a:custGeom>
              <a:avLst/>
              <a:gdLst/>
              <a:ahLst/>
              <a:cxnLst/>
              <a:rect l="l" t="t" r="r" b="b"/>
              <a:pathLst>
                <a:path w="11436477" h="401828">
                  <a:moveTo>
                    <a:pt x="0" y="167640"/>
                  </a:moveTo>
                  <a:lnTo>
                    <a:pt x="11111865" y="167640"/>
                  </a:lnTo>
                  <a:lnTo>
                    <a:pt x="11111865" y="0"/>
                  </a:lnTo>
                  <a:lnTo>
                    <a:pt x="11436477" y="200914"/>
                  </a:lnTo>
                  <a:lnTo>
                    <a:pt x="11111865" y="401828"/>
                  </a:lnTo>
                  <a:lnTo>
                    <a:pt x="11111865" y="234188"/>
                  </a:lnTo>
                  <a:lnTo>
                    <a:pt x="0" y="234188"/>
                  </a:lnTo>
                  <a:close/>
                </a:path>
              </a:pathLst>
            </a:custGeom>
            <a:solidFill>
              <a:srgbClr val="1FFBF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8795250" y="6164370"/>
            <a:ext cx="434700" cy="434700"/>
            <a:chOff x="0" y="0"/>
            <a:chExt cx="579600" cy="579600"/>
          </a:xfrm>
        </p:grpSpPr>
        <p:sp>
          <p:nvSpPr>
            <p:cNvPr id="11" name="Freeform 11"/>
            <p:cNvSpPr/>
            <p:nvPr/>
          </p:nvSpPr>
          <p:spPr>
            <a:xfrm>
              <a:off x="28448" y="27940"/>
              <a:ext cx="523748" cy="524891"/>
            </a:xfrm>
            <a:custGeom>
              <a:avLst/>
              <a:gdLst/>
              <a:ahLst/>
              <a:cxnLst/>
              <a:rect l="l" t="t" r="r" b="b"/>
              <a:pathLst>
                <a:path w="523748" h="524891">
                  <a:moveTo>
                    <a:pt x="0" y="261874"/>
                  </a:moveTo>
                  <a:cubicBezTo>
                    <a:pt x="0" y="117856"/>
                    <a:pt x="116459" y="1016"/>
                    <a:pt x="260350" y="508"/>
                  </a:cubicBezTo>
                  <a:cubicBezTo>
                    <a:pt x="404241" y="0"/>
                    <a:pt x="521716" y="115951"/>
                    <a:pt x="522732" y="259969"/>
                  </a:cubicBezTo>
                  <a:cubicBezTo>
                    <a:pt x="523748" y="403987"/>
                    <a:pt x="408178" y="521589"/>
                    <a:pt x="264160" y="523240"/>
                  </a:cubicBezTo>
                  <a:cubicBezTo>
                    <a:pt x="120142" y="524891"/>
                    <a:pt x="2159" y="409575"/>
                    <a:pt x="0" y="265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-635"/>
              <a:ext cx="580771" cy="581787"/>
            </a:xfrm>
            <a:custGeom>
              <a:avLst/>
              <a:gdLst/>
              <a:ahLst/>
              <a:cxnLst/>
              <a:rect l="l" t="t" r="r" b="b"/>
              <a:pathLst>
                <a:path w="580771" h="581787">
                  <a:moveTo>
                    <a:pt x="28448" y="262001"/>
                  </a:moveTo>
                  <a:lnTo>
                    <a:pt x="28448" y="290449"/>
                  </a:lnTo>
                  <a:lnTo>
                    <a:pt x="28448" y="262001"/>
                  </a:lnTo>
                  <a:lnTo>
                    <a:pt x="28448" y="290449"/>
                  </a:lnTo>
                  <a:lnTo>
                    <a:pt x="0" y="290449"/>
                  </a:lnTo>
                  <a:cubicBezTo>
                    <a:pt x="0" y="130810"/>
                    <a:pt x="129159" y="1270"/>
                    <a:pt x="288798" y="635"/>
                  </a:cubicBezTo>
                  <a:lnTo>
                    <a:pt x="288925" y="29083"/>
                  </a:lnTo>
                  <a:lnTo>
                    <a:pt x="288798" y="635"/>
                  </a:lnTo>
                  <a:cubicBezTo>
                    <a:pt x="448437" y="0"/>
                    <a:pt x="578485" y="128651"/>
                    <a:pt x="579628" y="288290"/>
                  </a:cubicBezTo>
                  <a:cubicBezTo>
                    <a:pt x="580771" y="447929"/>
                    <a:pt x="452628" y="578485"/>
                    <a:pt x="292989" y="580136"/>
                  </a:cubicBezTo>
                  <a:cubicBezTo>
                    <a:pt x="133350" y="581787"/>
                    <a:pt x="2413" y="454279"/>
                    <a:pt x="0" y="294640"/>
                  </a:cubicBezTo>
                  <a:lnTo>
                    <a:pt x="0" y="294386"/>
                  </a:lnTo>
                  <a:lnTo>
                    <a:pt x="0" y="290576"/>
                  </a:lnTo>
                  <a:cubicBezTo>
                    <a:pt x="0" y="282956"/>
                    <a:pt x="2921" y="275717"/>
                    <a:pt x="8255" y="270383"/>
                  </a:cubicBezTo>
                  <a:cubicBezTo>
                    <a:pt x="13589" y="265049"/>
                    <a:pt x="20828" y="262001"/>
                    <a:pt x="28448" y="262001"/>
                  </a:cubicBezTo>
                  <a:moveTo>
                    <a:pt x="28448" y="318897"/>
                  </a:moveTo>
                  <a:lnTo>
                    <a:pt x="28448" y="290449"/>
                  </a:lnTo>
                  <a:lnTo>
                    <a:pt x="56896" y="290195"/>
                  </a:lnTo>
                  <a:lnTo>
                    <a:pt x="56896" y="294005"/>
                  </a:lnTo>
                  <a:lnTo>
                    <a:pt x="28448" y="294259"/>
                  </a:lnTo>
                  <a:lnTo>
                    <a:pt x="56896" y="293878"/>
                  </a:lnTo>
                  <a:cubicBezTo>
                    <a:pt x="58801" y="422148"/>
                    <a:pt x="164084" y="524764"/>
                    <a:pt x="292354" y="523367"/>
                  </a:cubicBezTo>
                  <a:lnTo>
                    <a:pt x="292608" y="551815"/>
                  </a:lnTo>
                  <a:lnTo>
                    <a:pt x="292354" y="523367"/>
                  </a:lnTo>
                  <a:cubicBezTo>
                    <a:pt x="420624" y="521970"/>
                    <a:pt x="523621" y="417068"/>
                    <a:pt x="522732" y="288798"/>
                  </a:cubicBezTo>
                  <a:lnTo>
                    <a:pt x="551180" y="288544"/>
                  </a:lnTo>
                  <a:lnTo>
                    <a:pt x="522732" y="288798"/>
                  </a:lnTo>
                  <a:cubicBezTo>
                    <a:pt x="521843" y="160528"/>
                    <a:pt x="417322" y="57150"/>
                    <a:pt x="288925" y="57531"/>
                  </a:cubicBezTo>
                  <a:cubicBezTo>
                    <a:pt x="160528" y="57912"/>
                    <a:pt x="56896" y="162179"/>
                    <a:pt x="56896" y="290449"/>
                  </a:cubicBezTo>
                  <a:cubicBezTo>
                    <a:pt x="56896" y="306197"/>
                    <a:pt x="44196" y="318897"/>
                    <a:pt x="28448" y="318897"/>
                  </a:cubicBezTo>
                  <a:close/>
                </a:path>
              </a:pathLst>
            </a:custGeom>
            <a:solidFill>
              <a:srgbClr val="0AA6E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199870" y="6164370"/>
            <a:ext cx="434700" cy="434700"/>
            <a:chOff x="0" y="0"/>
            <a:chExt cx="579600" cy="579600"/>
          </a:xfrm>
        </p:grpSpPr>
        <p:sp>
          <p:nvSpPr>
            <p:cNvPr id="14" name="Freeform 14"/>
            <p:cNvSpPr/>
            <p:nvPr/>
          </p:nvSpPr>
          <p:spPr>
            <a:xfrm>
              <a:off x="28448" y="27940"/>
              <a:ext cx="523748" cy="524891"/>
            </a:xfrm>
            <a:custGeom>
              <a:avLst/>
              <a:gdLst/>
              <a:ahLst/>
              <a:cxnLst/>
              <a:rect l="l" t="t" r="r" b="b"/>
              <a:pathLst>
                <a:path w="523748" h="524891">
                  <a:moveTo>
                    <a:pt x="0" y="261874"/>
                  </a:moveTo>
                  <a:cubicBezTo>
                    <a:pt x="0" y="117856"/>
                    <a:pt x="116459" y="1016"/>
                    <a:pt x="260350" y="508"/>
                  </a:cubicBezTo>
                  <a:cubicBezTo>
                    <a:pt x="404241" y="0"/>
                    <a:pt x="521716" y="115951"/>
                    <a:pt x="522732" y="259969"/>
                  </a:cubicBezTo>
                  <a:cubicBezTo>
                    <a:pt x="523748" y="403987"/>
                    <a:pt x="408178" y="521589"/>
                    <a:pt x="264160" y="523240"/>
                  </a:cubicBezTo>
                  <a:cubicBezTo>
                    <a:pt x="120142" y="524891"/>
                    <a:pt x="2159" y="409575"/>
                    <a:pt x="0" y="265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-635"/>
              <a:ext cx="580771" cy="581787"/>
            </a:xfrm>
            <a:custGeom>
              <a:avLst/>
              <a:gdLst/>
              <a:ahLst/>
              <a:cxnLst/>
              <a:rect l="l" t="t" r="r" b="b"/>
              <a:pathLst>
                <a:path w="580771" h="581787">
                  <a:moveTo>
                    <a:pt x="28448" y="262001"/>
                  </a:moveTo>
                  <a:lnTo>
                    <a:pt x="28448" y="290449"/>
                  </a:lnTo>
                  <a:lnTo>
                    <a:pt x="28448" y="262001"/>
                  </a:lnTo>
                  <a:lnTo>
                    <a:pt x="28448" y="290449"/>
                  </a:lnTo>
                  <a:lnTo>
                    <a:pt x="0" y="290449"/>
                  </a:lnTo>
                  <a:cubicBezTo>
                    <a:pt x="0" y="130810"/>
                    <a:pt x="129159" y="1270"/>
                    <a:pt x="288798" y="635"/>
                  </a:cubicBezTo>
                  <a:lnTo>
                    <a:pt x="288925" y="29083"/>
                  </a:lnTo>
                  <a:lnTo>
                    <a:pt x="288798" y="635"/>
                  </a:lnTo>
                  <a:cubicBezTo>
                    <a:pt x="448437" y="0"/>
                    <a:pt x="578485" y="128651"/>
                    <a:pt x="579628" y="288290"/>
                  </a:cubicBezTo>
                  <a:cubicBezTo>
                    <a:pt x="580771" y="447929"/>
                    <a:pt x="452628" y="578485"/>
                    <a:pt x="292989" y="580136"/>
                  </a:cubicBezTo>
                  <a:cubicBezTo>
                    <a:pt x="133350" y="581787"/>
                    <a:pt x="2413" y="454279"/>
                    <a:pt x="0" y="294640"/>
                  </a:cubicBezTo>
                  <a:lnTo>
                    <a:pt x="0" y="294386"/>
                  </a:lnTo>
                  <a:lnTo>
                    <a:pt x="0" y="290576"/>
                  </a:lnTo>
                  <a:cubicBezTo>
                    <a:pt x="0" y="282956"/>
                    <a:pt x="2921" y="275717"/>
                    <a:pt x="8255" y="270383"/>
                  </a:cubicBezTo>
                  <a:cubicBezTo>
                    <a:pt x="13589" y="265049"/>
                    <a:pt x="20828" y="262001"/>
                    <a:pt x="28448" y="262001"/>
                  </a:cubicBezTo>
                  <a:moveTo>
                    <a:pt x="28448" y="318897"/>
                  </a:moveTo>
                  <a:lnTo>
                    <a:pt x="28448" y="290449"/>
                  </a:lnTo>
                  <a:lnTo>
                    <a:pt x="56896" y="290195"/>
                  </a:lnTo>
                  <a:lnTo>
                    <a:pt x="56896" y="294005"/>
                  </a:lnTo>
                  <a:lnTo>
                    <a:pt x="28448" y="294259"/>
                  </a:lnTo>
                  <a:lnTo>
                    <a:pt x="56896" y="293878"/>
                  </a:lnTo>
                  <a:cubicBezTo>
                    <a:pt x="58801" y="422148"/>
                    <a:pt x="164084" y="524764"/>
                    <a:pt x="292354" y="523367"/>
                  </a:cubicBezTo>
                  <a:lnTo>
                    <a:pt x="292608" y="551815"/>
                  </a:lnTo>
                  <a:lnTo>
                    <a:pt x="292354" y="523367"/>
                  </a:lnTo>
                  <a:cubicBezTo>
                    <a:pt x="420624" y="521970"/>
                    <a:pt x="523621" y="417068"/>
                    <a:pt x="522732" y="288798"/>
                  </a:cubicBezTo>
                  <a:lnTo>
                    <a:pt x="551180" y="288544"/>
                  </a:lnTo>
                  <a:lnTo>
                    <a:pt x="522732" y="288798"/>
                  </a:lnTo>
                  <a:cubicBezTo>
                    <a:pt x="521843" y="160528"/>
                    <a:pt x="417322" y="57150"/>
                    <a:pt x="288925" y="57531"/>
                  </a:cubicBezTo>
                  <a:cubicBezTo>
                    <a:pt x="160528" y="57912"/>
                    <a:pt x="56896" y="162179"/>
                    <a:pt x="56896" y="290449"/>
                  </a:cubicBezTo>
                  <a:cubicBezTo>
                    <a:pt x="56896" y="306197"/>
                    <a:pt x="44196" y="318897"/>
                    <a:pt x="28448" y="318897"/>
                  </a:cubicBezTo>
                  <a:close/>
                </a:path>
              </a:pathLst>
            </a:custGeom>
            <a:solidFill>
              <a:srgbClr val="0AA6E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605030" y="6164370"/>
            <a:ext cx="434700" cy="434700"/>
            <a:chOff x="0" y="0"/>
            <a:chExt cx="579600" cy="579600"/>
          </a:xfrm>
        </p:grpSpPr>
        <p:sp>
          <p:nvSpPr>
            <p:cNvPr id="17" name="Freeform 17"/>
            <p:cNvSpPr/>
            <p:nvPr/>
          </p:nvSpPr>
          <p:spPr>
            <a:xfrm>
              <a:off x="28448" y="27940"/>
              <a:ext cx="523748" cy="524891"/>
            </a:xfrm>
            <a:custGeom>
              <a:avLst/>
              <a:gdLst/>
              <a:ahLst/>
              <a:cxnLst/>
              <a:rect l="l" t="t" r="r" b="b"/>
              <a:pathLst>
                <a:path w="523748" h="524891">
                  <a:moveTo>
                    <a:pt x="0" y="261874"/>
                  </a:moveTo>
                  <a:cubicBezTo>
                    <a:pt x="0" y="117856"/>
                    <a:pt x="116459" y="1016"/>
                    <a:pt x="260350" y="508"/>
                  </a:cubicBezTo>
                  <a:cubicBezTo>
                    <a:pt x="404241" y="0"/>
                    <a:pt x="521716" y="115951"/>
                    <a:pt x="522732" y="259969"/>
                  </a:cubicBezTo>
                  <a:cubicBezTo>
                    <a:pt x="523748" y="403987"/>
                    <a:pt x="408178" y="521589"/>
                    <a:pt x="264160" y="523240"/>
                  </a:cubicBezTo>
                  <a:cubicBezTo>
                    <a:pt x="120142" y="524891"/>
                    <a:pt x="2159" y="409575"/>
                    <a:pt x="0" y="265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-635"/>
              <a:ext cx="580771" cy="581787"/>
            </a:xfrm>
            <a:custGeom>
              <a:avLst/>
              <a:gdLst/>
              <a:ahLst/>
              <a:cxnLst/>
              <a:rect l="l" t="t" r="r" b="b"/>
              <a:pathLst>
                <a:path w="580771" h="581787">
                  <a:moveTo>
                    <a:pt x="28448" y="262001"/>
                  </a:moveTo>
                  <a:lnTo>
                    <a:pt x="28448" y="290449"/>
                  </a:lnTo>
                  <a:lnTo>
                    <a:pt x="28448" y="262001"/>
                  </a:lnTo>
                  <a:lnTo>
                    <a:pt x="28448" y="290449"/>
                  </a:lnTo>
                  <a:lnTo>
                    <a:pt x="0" y="290449"/>
                  </a:lnTo>
                  <a:cubicBezTo>
                    <a:pt x="0" y="130810"/>
                    <a:pt x="129159" y="1270"/>
                    <a:pt x="288798" y="635"/>
                  </a:cubicBezTo>
                  <a:lnTo>
                    <a:pt x="288925" y="29083"/>
                  </a:lnTo>
                  <a:lnTo>
                    <a:pt x="288798" y="635"/>
                  </a:lnTo>
                  <a:cubicBezTo>
                    <a:pt x="448437" y="0"/>
                    <a:pt x="578485" y="128651"/>
                    <a:pt x="579628" y="288290"/>
                  </a:cubicBezTo>
                  <a:cubicBezTo>
                    <a:pt x="580771" y="447929"/>
                    <a:pt x="452628" y="578485"/>
                    <a:pt x="292989" y="580136"/>
                  </a:cubicBezTo>
                  <a:cubicBezTo>
                    <a:pt x="133350" y="581787"/>
                    <a:pt x="2413" y="454279"/>
                    <a:pt x="0" y="294640"/>
                  </a:cubicBezTo>
                  <a:lnTo>
                    <a:pt x="0" y="294386"/>
                  </a:lnTo>
                  <a:lnTo>
                    <a:pt x="0" y="290576"/>
                  </a:lnTo>
                  <a:cubicBezTo>
                    <a:pt x="0" y="282956"/>
                    <a:pt x="2921" y="275717"/>
                    <a:pt x="8255" y="270383"/>
                  </a:cubicBezTo>
                  <a:cubicBezTo>
                    <a:pt x="13589" y="265049"/>
                    <a:pt x="20828" y="262001"/>
                    <a:pt x="28448" y="262001"/>
                  </a:cubicBezTo>
                  <a:moveTo>
                    <a:pt x="28448" y="318897"/>
                  </a:moveTo>
                  <a:lnTo>
                    <a:pt x="28448" y="290449"/>
                  </a:lnTo>
                  <a:lnTo>
                    <a:pt x="56896" y="290195"/>
                  </a:lnTo>
                  <a:lnTo>
                    <a:pt x="56896" y="294005"/>
                  </a:lnTo>
                  <a:lnTo>
                    <a:pt x="28448" y="294259"/>
                  </a:lnTo>
                  <a:lnTo>
                    <a:pt x="56896" y="293878"/>
                  </a:lnTo>
                  <a:cubicBezTo>
                    <a:pt x="58801" y="422148"/>
                    <a:pt x="164084" y="524764"/>
                    <a:pt x="292354" y="523367"/>
                  </a:cubicBezTo>
                  <a:lnTo>
                    <a:pt x="292608" y="551815"/>
                  </a:lnTo>
                  <a:lnTo>
                    <a:pt x="292354" y="523367"/>
                  </a:lnTo>
                  <a:cubicBezTo>
                    <a:pt x="420624" y="521970"/>
                    <a:pt x="523621" y="417068"/>
                    <a:pt x="522732" y="288798"/>
                  </a:cubicBezTo>
                  <a:lnTo>
                    <a:pt x="551180" y="288544"/>
                  </a:lnTo>
                  <a:lnTo>
                    <a:pt x="522732" y="288798"/>
                  </a:lnTo>
                  <a:cubicBezTo>
                    <a:pt x="521843" y="160528"/>
                    <a:pt x="417322" y="57150"/>
                    <a:pt x="288925" y="57531"/>
                  </a:cubicBezTo>
                  <a:cubicBezTo>
                    <a:pt x="160528" y="57912"/>
                    <a:pt x="56896" y="162179"/>
                    <a:pt x="56896" y="290449"/>
                  </a:cubicBezTo>
                  <a:cubicBezTo>
                    <a:pt x="56896" y="306197"/>
                    <a:pt x="44196" y="318897"/>
                    <a:pt x="28448" y="318897"/>
                  </a:cubicBezTo>
                  <a:close/>
                </a:path>
              </a:pathLst>
            </a:custGeom>
            <a:solidFill>
              <a:srgbClr val="125AC4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6009650" y="6164370"/>
            <a:ext cx="434700" cy="434700"/>
            <a:chOff x="0" y="0"/>
            <a:chExt cx="579600" cy="579600"/>
          </a:xfrm>
        </p:grpSpPr>
        <p:sp>
          <p:nvSpPr>
            <p:cNvPr id="20" name="Freeform 20"/>
            <p:cNvSpPr/>
            <p:nvPr/>
          </p:nvSpPr>
          <p:spPr>
            <a:xfrm>
              <a:off x="28448" y="27940"/>
              <a:ext cx="523748" cy="524891"/>
            </a:xfrm>
            <a:custGeom>
              <a:avLst/>
              <a:gdLst/>
              <a:ahLst/>
              <a:cxnLst/>
              <a:rect l="l" t="t" r="r" b="b"/>
              <a:pathLst>
                <a:path w="523748" h="524891">
                  <a:moveTo>
                    <a:pt x="0" y="261874"/>
                  </a:moveTo>
                  <a:cubicBezTo>
                    <a:pt x="0" y="117856"/>
                    <a:pt x="116459" y="1016"/>
                    <a:pt x="260350" y="508"/>
                  </a:cubicBezTo>
                  <a:cubicBezTo>
                    <a:pt x="404241" y="0"/>
                    <a:pt x="521716" y="115951"/>
                    <a:pt x="522732" y="259969"/>
                  </a:cubicBezTo>
                  <a:cubicBezTo>
                    <a:pt x="523748" y="403987"/>
                    <a:pt x="408178" y="521589"/>
                    <a:pt x="264160" y="523240"/>
                  </a:cubicBezTo>
                  <a:cubicBezTo>
                    <a:pt x="120142" y="524891"/>
                    <a:pt x="2159" y="409575"/>
                    <a:pt x="0" y="26568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-635"/>
              <a:ext cx="580771" cy="581787"/>
            </a:xfrm>
            <a:custGeom>
              <a:avLst/>
              <a:gdLst/>
              <a:ahLst/>
              <a:cxnLst/>
              <a:rect l="l" t="t" r="r" b="b"/>
              <a:pathLst>
                <a:path w="580771" h="581787">
                  <a:moveTo>
                    <a:pt x="28448" y="262001"/>
                  </a:moveTo>
                  <a:lnTo>
                    <a:pt x="28448" y="290449"/>
                  </a:lnTo>
                  <a:lnTo>
                    <a:pt x="28448" y="262001"/>
                  </a:lnTo>
                  <a:lnTo>
                    <a:pt x="28448" y="290449"/>
                  </a:lnTo>
                  <a:lnTo>
                    <a:pt x="0" y="290449"/>
                  </a:lnTo>
                  <a:cubicBezTo>
                    <a:pt x="0" y="130810"/>
                    <a:pt x="129159" y="1270"/>
                    <a:pt x="288798" y="635"/>
                  </a:cubicBezTo>
                  <a:lnTo>
                    <a:pt x="288925" y="29083"/>
                  </a:lnTo>
                  <a:lnTo>
                    <a:pt x="288798" y="635"/>
                  </a:lnTo>
                  <a:cubicBezTo>
                    <a:pt x="448437" y="0"/>
                    <a:pt x="578485" y="128651"/>
                    <a:pt x="579628" y="288290"/>
                  </a:cubicBezTo>
                  <a:cubicBezTo>
                    <a:pt x="580771" y="447929"/>
                    <a:pt x="452628" y="578485"/>
                    <a:pt x="292989" y="580136"/>
                  </a:cubicBezTo>
                  <a:cubicBezTo>
                    <a:pt x="133350" y="581787"/>
                    <a:pt x="2413" y="454279"/>
                    <a:pt x="0" y="294640"/>
                  </a:cubicBezTo>
                  <a:lnTo>
                    <a:pt x="0" y="294386"/>
                  </a:lnTo>
                  <a:lnTo>
                    <a:pt x="0" y="290576"/>
                  </a:lnTo>
                  <a:cubicBezTo>
                    <a:pt x="0" y="282956"/>
                    <a:pt x="2921" y="275717"/>
                    <a:pt x="8255" y="270383"/>
                  </a:cubicBezTo>
                  <a:cubicBezTo>
                    <a:pt x="13589" y="265049"/>
                    <a:pt x="20828" y="262001"/>
                    <a:pt x="28448" y="262001"/>
                  </a:cubicBezTo>
                  <a:moveTo>
                    <a:pt x="28448" y="318897"/>
                  </a:moveTo>
                  <a:lnTo>
                    <a:pt x="28448" y="290449"/>
                  </a:lnTo>
                  <a:lnTo>
                    <a:pt x="56896" y="290195"/>
                  </a:lnTo>
                  <a:lnTo>
                    <a:pt x="56896" y="294005"/>
                  </a:lnTo>
                  <a:lnTo>
                    <a:pt x="28448" y="294259"/>
                  </a:lnTo>
                  <a:lnTo>
                    <a:pt x="56896" y="293878"/>
                  </a:lnTo>
                  <a:cubicBezTo>
                    <a:pt x="58801" y="422148"/>
                    <a:pt x="164084" y="524764"/>
                    <a:pt x="292354" y="523367"/>
                  </a:cubicBezTo>
                  <a:lnTo>
                    <a:pt x="292608" y="551815"/>
                  </a:lnTo>
                  <a:lnTo>
                    <a:pt x="292354" y="523367"/>
                  </a:lnTo>
                  <a:cubicBezTo>
                    <a:pt x="420624" y="521970"/>
                    <a:pt x="523621" y="417068"/>
                    <a:pt x="522732" y="288798"/>
                  </a:cubicBezTo>
                  <a:lnTo>
                    <a:pt x="551180" y="288544"/>
                  </a:lnTo>
                  <a:lnTo>
                    <a:pt x="522732" y="288798"/>
                  </a:lnTo>
                  <a:cubicBezTo>
                    <a:pt x="521843" y="160528"/>
                    <a:pt x="417322" y="57150"/>
                    <a:pt x="288925" y="57531"/>
                  </a:cubicBezTo>
                  <a:cubicBezTo>
                    <a:pt x="160528" y="57912"/>
                    <a:pt x="56896" y="162179"/>
                    <a:pt x="56896" y="290449"/>
                  </a:cubicBezTo>
                  <a:cubicBezTo>
                    <a:pt x="56896" y="306197"/>
                    <a:pt x="44196" y="318897"/>
                    <a:pt x="28448" y="318897"/>
                  </a:cubicBezTo>
                  <a:close/>
                </a:path>
              </a:pathLst>
            </a:custGeom>
            <a:solidFill>
              <a:srgbClr val="00307E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8000280" y="6937740"/>
            <a:ext cx="2024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000280" y="7268220"/>
            <a:ext cx="202410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405440" y="6937740"/>
            <a:ext cx="2024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0405440" y="7268220"/>
            <a:ext cx="202410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2810060" y="6937740"/>
            <a:ext cx="2024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810060" y="7268220"/>
            <a:ext cx="202410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5215220" y="6937740"/>
            <a:ext cx="20241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215220" y="7268220"/>
            <a:ext cx="2024100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3329100" y="1571400"/>
            <a:ext cx="3562920" cy="5554980"/>
          </a:xfrm>
          <a:custGeom>
            <a:avLst/>
            <a:gdLst/>
            <a:ahLst/>
            <a:cxnLst/>
            <a:rect l="l" t="t" r="r" b="b"/>
            <a:pathLst>
              <a:path w="3562920" h="5554980">
                <a:moveTo>
                  <a:pt x="0" y="0"/>
                </a:moveTo>
                <a:lnTo>
                  <a:pt x="3562920" y="0"/>
                </a:lnTo>
                <a:lnTo>
                  <a:pt x="3562920" y="5554980"/>
                </a:lnTo>
                <a:lnTo>
                  <a:pt x="0" y="55549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0" b="-100"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0" y="9053640"/>
            <a:ext cx="18288180" cy="447660"/>
          </a:xfrm>
          <a:custGeom>
            <a:avLst/>
            <a:gdLst/>
            <a:ahLst/>
            <a:cxnLst/>
            <a:rect l="l" t="t" r="r" b="b"/>
            <a:pathLst>
              <a:path w="18288180" h="447660">
                <a:moveTo>
                  <a:pt x="0" y="0"/>
                </a:moveTo>
                <a:lnTo>
                  <a:pt x="18288180" y="0"/>
                </a:lnTo>
                <a:lnTo>
                  <a:pt x="18288180" y="447660"/>
                </a:lnTo>
                <a:lnTo>
                  <a:pt x="0" y="44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7" r="-137"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2810060" y="9145260"/>
            <a:ext cx="4909860" cy="268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 rtl="1">
              <a:lnSpc>
                <a:spcPts val="2160"/>
              </a:lnSpc>
            </a:pPr>
            <a:r>
              <a:rPr lang="en-US" sz="1800" spc="25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LOREM IPSUM DOLOR SIT AMET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7660" y="1941300"/>
            <a:ext cx="3415500" cy="4422600"/>
            <a:chOff x="0" y="0"/>
            <a:chExt cx="4554000" cy="5896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2442" cy="5903214"/>
            </a:xfrm>
            <a:custGeom>
              <a:avLst/>
              <a:gdLst/>
              <a:ahLst/>
              <a:cxnLst/>
              <a:rect l="l" t="t" r="r" b="b"/>
              <a:pathLst>
                <a:path w="4552442" h="5903214">
                  <a:moveTo>
                    <a:pt x="4542917" y="3809619"/>
                  </a:moveTo>
                  <a:lnTo>
                    <a:pt x="4535551" y="3794760"/>
                  </a:lnTo>
                  <a:lnTo>
                    <a:pt x="4520692" y="3782187"/>
                  </a:lnTo>
                  <a:lnTo>
                    <a:pt x="4508119" y="3764407"/>
                  </a:lnTo>
                  <a:lnTo>
                    <a:pt x="4491101" y="3769614"/>
                  </a:lnTo>
                  <a:lnTo>
                    <a:pt x="4468876" y="3769614"/>
                  </a:lnTo>
                  <a:lnTo>
                    <a:pt x="4448810" y="3764407"/>
                  </a:lnTo>
                  <a:lnTo>
                    <a:pt x="4433951" y="3746627"/>
                  </a:lnTo>
                  <a:lnTo>
                    <a:pt x="4431665" y="3724402"/>
                  </a:lnTo>
                  <a:lnTo>
                    <a:pt x="4422013" y="3699129"/>
                  </a:lnTo>
                  <a:lnTo>
                    <a:pt x="4409440" y="3686556"/>
                  </a:lnTo>
                  <a:lnTo>
                    <a:pt x="4275201" y="3676142"/>
                  </a:lnTo>
                  <a:lnTo>
                    <a:pt x="4265549" y="3673856"/>
                  </a:lnTo>
                  <a:lnTo>
                    <a:pt x="4258183" y="3668649"/>
                  </a:lnTo>
                  <a:lnTo>
                    <a:pt x="4248531" y="3663442"/>
                  </a:lnTo>
                  <a:lnTo>
                    <a:pt x="4246245" y="3663442"/>
                  </a:lnTo>
                  <a:lnTo>
                    <a:pt x="4231386" y="3658235"/>
                  </a:lnTo>
                  <a:lnTo>
                    <a:pt x="4224020" y="3663442"/>
                  </a:lnTo>
                  <a:lnTo>
                    <a:pt x="4211447" y="3668649"/>
                  </a:lnTo>
                  <a:lnTo>
                    <a:pt x="4201795" y="3638296"/>
                  </a:lnTo>
                  <a:lnTo>
                    <a:pt x="4149852" y="3620516"/>
                  </a:lnTo>
                  <a:lnTo>
                    <a:pt x="4094988" y="3620516"/>
                  </a:lnTo>
                  <a:lnTo>
                    <a:pt x="4102354" y="3605657"/>
                  </a:lnTo>
                  <a:lnTo>
                    <a:pt x="4112006" y="3598291"/>
                  </a:lnTo>
                  <a:lnTo>
                    <a:pt x="4119372" y="3585718"/>
                  </a:lnTo>
                  <a:lnTo>
                    <a:pt x="4129024" y="3575304"/>
                  </a:lnTo>
                  <a:lnTo>
                    <a:pt x="4131310" y="3557524"/>
                  </a:lnTo>
                  <a:lnTo>
                    <a:pt x="4071239" y="3527171"/>
                  </a:lnTo>
                  <a:lnTo>
                    <a:pt x="4019296" y="3487166"/>
                  </a:lnTo>
                  <a:lnTo>
                    <a:pt x="3971798" y="3439668"/>
                  </a:lnTo>
                  <a:lnTo>
                    <a:pt x="3931793" y="3386963"/>
                  </a:lnTo>
                  <a:lnTo>
                    <a:pt x="3874643" y="3381756"/>
                  </a:lnTo>
                  <a:lnTo>
                    <a:pt x="3832352" y="3379470"/>
                  </a:lnTo>
                  <a:lnTo>
                    <a:pt x="3780409" y="3374263"/>
                  </a:lnTo>
                  <a:lnTo>
                    <a:pt x="3770757" y="3346831"/>
                  </a:lnTo>
                  <a:lnTo>
                    <a:pt x="3753739" y="3329051"/>
                  </a:lnTo>
                  <a:lnTo>
                    <a:pt x="3733673" y="3326765"/>
                  </a:lnTo>
                  <a:lnTo>
                    <a:pt x="3701034" y="3316351"/>
                  </a:lnTo>
                  <a:lnTo>
                    <a:pt x="3701034" y="3291078"/>
                  </a:lnTo>
                  <a:lnTo>
                    <a:pt x="3671316" y="3276219"/>
                  </a:lnTo>
                  <a:lnTo>
                    <a:pt x="3654298" y="3263646"/>
                  </a:lnTo>
                  <a:lnTo>
                    <a:pt x="3637280" y="3251073"/>
                  </a:lnTo>
                  <a:lnTo>
                    <a:pt x="3607562" y="3240659"/>
                  </a:lnTo>
                  <a:lnTo>
                    <a:pt x="3612769" y="3233293"/>
                  </a:lnTo>
                  <a:lnTo>
                    <a:pt x="3612769" y="3228086"/>
                  </a:lnTo>
                  <a:lnTo>
                    <a:pt x="3617976" y="3225800"/>
                  </a:lnTo>
                  <a:lnTo>
                    <a:pt x="3617976" y="3220593"/>
                  </a:lnTo>
                  <a:lnTo>
                    <a:pt x="3617976" y="3210179"/>
                  </a:lnTo>
                  <a:lnTo>
                    <a:pt x="3555619" y="3215386"/>
                  </a:lnTo>
                  <a:lnTo>
                    <a:pt x="3495548" y="3220593"/>
                  </a:lnTo>
                  <a:lnTo>
                    <a:pt x="3443605" y="3215386"/>
                  </a:lnTo>
                  <a:lnTo>
                    <a:pt x="3391662" y="3197606"/>
                  </a:lnTo>
                  <a:lnTo>
                    <a:pt x="3351657" y="3162681"/>
                  </a:lnTo>
                  <a:lnTo>
                    <a:pt x="3344291" y="3167888"/>
                  </a:lnTo>
                  <a:lnTo>
                    <a:pt x="3334639" y="3173095"/>
                  </a:lnTo>
                  <a:lnTo>
                    <a:pt x="3329432" y="3175381"/>
                  </a:lnTo>
                  <a:lnTo>
                    <a:pt x="3327146" y="3180588"/>
                  </a:lnTo>
                  <a:lnTo>
                    <a:pt x="3321939" y="3185795"/>
                  </a:lnTo>
                  <a:lnTo>
                    <a:pt x="3312287" y="3193161"/>
                  </a:lnTo>
                  <a:lnTo>
                    <a:pt x="3312287" y="3203575"/>
                  </a:lnTo>
                  <a:lnTo>
                    <a:pt x="3304921" y="3198368"/>
                  </a:lnTo>
                  <a:lnTo>
                    <a:pt x="3299714" y="3193161"/>
                  </a:lnTo>
                  <a:lnTo>
                    <a:pt x="3294507" y="3193161"/>
                  </a:lnTo>
                  <a:lnTo>
                    <a:pt x="3294507" y="3190875"/>
                  </a:lnTo>
                  <a:lnTo>
                    <a:pt x="3299714" y="3190875"/>
                  </a:lnTo>
                  <a:lnTo>
                    <a:pt x="3299714" y="3180461"/>
                  </a:lnTo>
                  <a:lnTo>
                    <a:pt x="3304921" y="3173095"/>
                  </a:lnTo>
                  <a:lnTo>
                    <a:pt x="3292348" y="3173095"/>
                  </a:lnTo>
                  <a:lnTo>
                    <a:pt x="3282696" y="3167888"/>
                  </a:lnTo>
                  <a:lnTo>
                    <a:pt x="3277489" y="3167888"/>
                  </a:lnTo>
                  <a:lnTo>
                    <a:pt x="3270123" y="3167888"/>
                  </a:lnTo>
                  <a:lnTo>
                    <a:pt x="3264916" y="3167888"/>
                  </a:lnTo>
                  <a:lnTo>
                    <a:pt x="3257550" y="3173095"/>
                  </a:lnTo>
                  <a:lnTo>
                    <a:pt x="3210052" y="3180461"/>
                  </a:lnTo>
                  <a:lnTo>
                    <a:pt x="3177413" y="3198241"/>
                  </a:lnTo>
                  <a:lnTo>
                    <a:pt x="3152140" y="3220466"/>
                  </a:lnTo>
                  <a:lnTo>
                    <a:pt x="3129915" y="3245739"/>
                  </a:lnTo>
                  <a:lnTo>
                    <a:pt x="3112897" y="3280664"/>
                  </a:lnTo>
                  <a:lnTo>
                    <a:pt x="3096641" y="3276981"/>
                  </a:lnTo>
                  <a:lnTo>
                    <a:pt x="3084068" y="3274695"/>
                  </a:lnTo>
                  <a:lnTo>
                    <a:pt x="3078861" y="3274695"/>
                  </a:lnTo>
                  <a:lnTo>
                    <a:pt x="3074416" y="3269488"/>
                  </a:lnTo>
                  <a:lnTo>
                    <a:pt x="3067050" y="3259074"/>
                  </a:lnTo>
                  <a:lnTo>
                    <a:pt x="3061843" y="3251708"/>
                  </a:lnTo>
                  <a:lnTo>
                    <a:pt x="3021838" y="3251708"/>
                  </a:lnTo>
                  <a:lnTo>
                    <a:pt x="2999613" y="3259074"/>
                  </a:lnTo>
                  <a:lnTo>
                    <a:pt x="2982595" y="3281299"/>
                  </a:lnTo>
                  <a:lnTo>
                    <a:pt x="2949956" y="3273933"/>
                  </a:lnTo>
                  <a:lnTo>
                    <a:pt x="2922524" y="3259074"/>
                  </a:lnTo>
                  <a:lnTo>
                    <a:pt x="2905506" y="3241294"/>
                  </a:lnTo>
                  <a:lnTo>
                    <a:pt x="2892933" y="3226435"/>
                  </a:lnTo>
                  <a:lnTo>
                    <a:pt x="2870708" y="3204210"/>
                  </a:lnTo>
                  <a:lnTo>
                    <a:pt x="2870708" y="3169285"/>
                  </a:lnTo>
                  <a:lnTo>
                    <a:pt x="2880360" y="3134360"/>
                  </a:lnTo>
                  <a:lnTo>
                    <a:pt x="2887726" y="3106928"/>
                  </a:lnTo>
                  <a:lnTo>
                    <a:pt x="2882519" y="3069082"/>
                  </a:lnTo>
                  <a:lnTo>
                    <a:pt x="2865501" y="3041650"/>
                  </a:lnTo>
                  <a:lnTo>
                    <a:pt x="2845435" y="3029077"/>
                  </a:lnTo>
                  <a:lnTo>
                    <a:pt x="2812796" y="3023870"/>
                  </a:lnTo>
                  <a:lnTo>
                    <a:pt x="2777998" y="3023870"/>
                  </a:lnTo>
                  <a:lnTo>
                    <a:pt x="2740914" y="3029077"/>
                  </a:lnTo>
                  <a:lnTo>
                    <a:pt x="2696464" y="3029077"/>
                  </a:lnTo>
                  <a:lnTo>
                    <a:pt x="2711323" y="2998724"/>
                  </a:lnTo>
                  <a:lnTo>
                    <a:pt x="2723896" y="2958719"/>
                  </a:lnTo>
                  <a:lnTo>
                    <a:pt x="2736469" y="2915666"/>
                  </a:lnTo>
                  <a:lnTo>
                    <a:pt x="2749042" y="2883027"/>
                  </a:lnTo>
                  <a:lnTo>
                    <a:pt x="2766060" y="2865247"/>
                  </a:lnTo>
                  <a:lnTo>
                    <a:pt x="2766060" y="2827401"/>
                  </a:lnTo>
                  <a:lnTo>
                    <a:pt x="2753487" y="2829687"/>
                  </a:lnTo>
                  <a:lnTo>
                    <a:pt x="2743835" y="2829687"/>
                  </a:lnTo>
                  <a:lnTo>
                    <a:pt x="2740914" y="2829687"/>
                  </a:lnTo>
                  <a:lnTo>
                    <a:pt x="2740914" y="2834894"/>
                  </a:lnTo>
                  <a:lnTo>
                    <a:pt x="2735707" y="2834894"/>
                  </a:lnTo>
                  <a:lnTo>
                    <a:pt x="2735707" y="2829687"/>
                  </a:lnTo>
                  <a:lnTo>
                    <a:pt x="2730500" y="2827401"/>
                  </a:lnTo>
                  <a:lnTo>
                    <a:pt x="2728214" y="2816987"/>
                  </a:lnTo>
                  <a:lnTo>
                    <a:pt x="2688209" y="2822194"/>
                  </a:lnTo>
                  <a:lnTo>
                    <a:pt x="2660777" y="2834767"/>
                  </a:lnTo>
                  <a:lnTo>
                    <a:pt x="2640711" y="2856992"/>
                  </a:lnTo>
                  <a:lnTo>
                    <a:pt x="2635504" y="2864358"/>
                  </a:lnTo>
                  <a:lnTo>
                    <a:pt x="2630297" y="2879217"/>
                  </a:lnTo>
                  <a:lnTo>
                    <a:pt x="2625090" y="2891790"/>
                  </a:lnTo>
                  <a:lnTo>
                    <a:pt x="2622804" y="2904363"/>
                  </a:lnTo>
                  <a:lnTo>
                    <a:pt x="2613152" y="2914777"/>
                  </a:lnTo>
                  <a:lnTo>
                    <a:pt x="2613152" y="2917063"/>
                  </a:lnTo>
                  <a:lnTo>
                    <a:pt x="2607945" y="2917063"/>
                  </a:lnTo>
                  <a:lnTo>
                    <a:pt x="2605659" y="2917063"/>
                  </a:lnTo>
                  <a:lnTo>
                    <a:pt x="2596007" y="2917063"/>
                  </a:lnTo>
                  <a:lnTo>
                    <a:pt x="2590800" y="2917063"/>
                  </a:lnTo>
                  <a:lnTo>
                    <a:pt x="2583434" y="2922270"/>
                  </a:lnTo>
                  <a:lnTo>
                    <a:pt x="2548636" y="2940050"/>
                  </a:lnTo>
                  <a:lnTo>
                    <a:pt x="2526411" y="2950464"/>
                  </a:lnTo>
                  <a:lnTo>
                    <a:pt x="2513838" y="2945257"/>
                  </a:lnTo>
                  <a:lnTo>
                    <a:pt x="2504186" y="2940050"/>
                  </a:lnTo>
                  <a:lnTo>
                    <a:pt x="2496820" y="2932684"/>
                  </a:lnTo>
                  <a:lnTo>
                    <a:pt x="2479802" y="2927477"/>
                  </a:lnTo>
                  <a:lnTo>
                    <a:pt x="2450084" y="2922270"/>
                  </a:lnTo>
                  <a:lnTo>
                    <a:pt x="2422652" y="2869565"/>
                  </a:lnTo>
                  <a:lnTo>
                    <a:pt x="2405634" y="2826512"/>
                  </a:lnTo>
                  <a:lnTo>
                    <a:pt x="2403348" y="2781300"/>
                  </a:lnTo>
                  <a:lnTo>
                    <a:pt x="2403348" y="2738247"/>
                  </a:lnTo>
                  <a:lnTo>
                    <a:pt x="2420366" y="2680335"/>
                  </a:lnTo>
                  <a:lnTo>
                    <a:pt x="2427732" y="2655062"/>
                  </a:lnTo>
                  <a:lnTo>
                    <a:pt x="2427732" y="2632837"/>
                  </a:lnTo>
                  <a:lnTo>
                    <a:pt x="2422525" y="2615057"/>
                  </a:lnTo>
                  <a:lnTo>
                    <a:pt x="2432177" y="2592832"/>
                  </a:lnTo>
                  <a:lnTo>
                    <a:pt x="2449195" y="2567559"/>
                  </a:lnTo>
                  <a:lnTo>
                    <a:pt x="2474468" y="2549779"/>
                  </a:lnTo>
                  <a:lnTo>
                    <a:pt x="2504186" y="2534920"/>
                  </a:lnTo>
                  <a:lnTo>
                    <a:pt x="2531618" y="2527554"/>
                  </a:lnTo>
                  <a:lnTo>
                    <a:pt x="2571623" y="2522347"/>
                  </a:lnTo>
                  <a:lnTo>
                    <a:pt x="2608707" y="2522347"/>
                  </a:lnTo>
                  <a:lnTo>
                    <a:pt x="2648712" y="2532761"/>
                  </a:lnTo>
                  <a:lnTo>
                    <a:pt x="2678430" y="2545334"/>
                  </a:lnTo>
                  <a:lnTo>
                    <a:pt x="2718435" y="2545334"/>
                  </a:lnTo>
                  <a:lnTo>
                    <a:pt x="2711069" y="2532761"/>
                  </a:lnTo>
                  <a:lnTo>
                    <a:pt x="2705862" y="2522347"/>
                  </a:lnTo>
                  <a:lnTo>
                    <a:pt x="2700655" y="2514981"/>
                  </a:lnTo>
                  <a:lnTo>
                    <a:pt x="2693289" y="2502408"/>
                  </a:lnTo>
                  <a:lnTo>
                    <a:pt x="2688082" y="2487549"/>
                  </a:lnTo>
                  <a:lnTo>
                    <a:pt x="2695448" y="2487549"/>
                  </a:lnTo>
                  <a:lnTo>
                    <a:pt x="2695448" y="2480183"/>
                  </a:lnTo>
                  <a:lnTo>
                    <a:pt x="2747391" y="2487549"/>
                  </a:lnTo>
                  <a:lnTo>
                    <a:pt x="2791841" y="2505329"/>
                  </a:lnTo>
                  <a:lnTo>
                    <a:pt x="2828925" y="2523109"/>
                  </a:lnTo>
                  <a:lnTo>
                    <a:pt x="2861564" y="2528316"/>
                  </a:lnTo>
                  <a:lnTo>
                    <a:pt x="2886837" y="2550541"/>
                  </a:lnTo>
                  <a:lnTo>
                    <a:pt x="2914269" y="2588387"/>
                  </a:lnTo>
                  <a:lnTo>
                    <a:pt x="2939542" y="2641092"/>
                  </a:lnTo>
                  <a:lnTo>
                    <a:pt x="2961767" y="2691511"/>
                  </a:lnTo>
                  <a:lnTo>
                    <a:pt x="2974340" y="2729357"/>
                  </a:lnTo>
                  <a:lnTo>
                    <a:pt x="3004058" y="2739771"/>
                  </a:lnTo>
                  <a:lnTo>
                    <a:pt x="3004058" y="2729357"/>
                  </a:lnTo>
                  <a:lnTo>
                    <a:pt x="3013710" y="2729357"/>
                  </a:lnTo>
                  <a:lnTo>
                    <a:pt x="3004058" y="2686304"/>
                  </a:lnTo>
                  <a:lnTo>
                    <a:pt x="2987040" y="2638806"/>
                  </a:lnTo>
                  <a:lnTo>
                    <a:pt x="2970022" y="2588387"/>
                  </a:lnTo>
                  <a:lnTo>
                    <a:pt x="2957449" y="2540889"/>
                  </a:lnTo>
                  <a:lnTo>
                    <a:pt x="2952242" y="2497836"/>
                  </a:lnTo>
                  <a:lnTo>
                    <a:pt x="2967101" y="2463038"/>
                  </a:lnTo>
                  <a:lnTo>
                    <a:pt x="2979674" y="2417826"/>
                  </a:lnTo>
                  <a:lnTo>
                    <a:pt x="3004947" y="2382901"/>
                  </a:lnTo>
                  <a:lnTo>
                    <a:pt x="3044952" y="2357628"/>
                  </a:lnTo>
                  <a:lnTo>
                    <a:pt x="3084957" y="2330196"/>
                  </a:lnTo>
                  <a:lnTo>
                    <a:pt x="3122041" y="2310130"/>
                  </a:lnTo>
                  <a:lnTo>
                    <a:pt x="3156839" y="2287905"/>
                  </a:lnTo>
                  <a:lnTo>
                    <a:pt x="3156839" y="2275332"/>
                  </a:lnTo>
                  <a:lnTo>
                    <a:pt x="3149473" y="2247900"/>
                  </a:lnTo>
                  <a:lnTo>
                    <a:pt x="3139821" y="2217547"/>
                  </a:lnTo>
                  <a:lnTo>
                    <a:pt x="3132455" y="2192274"/>
                  </a:lnTo>
                  <a:lnTo>
                    <a:pt x="3127248" y="2181860"/>
                  </a:lnTo>
                  <a:lnTo>
                    <a:pt x="3127248" y="2159635"/>
                  </a:lnTo>
                  <a:lnTo>
                    <a:pt x="3139821" y="2170049"/>
                  </a:lnTo>
                  <a:lnTo>
                    <a:pt x="3145028" y="2175256"/>
                  </a:lnTo>
                  <a:lnTo>
                    <a:pt x="3154680" y="2177542"/>
                  </a:lnTo>
                  <a:lnTo>
                    <a:pt x="3156966" y="2182749"/>
                  </a:lnTo>
                  <a:lnTo>
                    <a:pt x="3166618" y="2193163"/>
                  </a:lnTo>
                  <a:lnTo>
                    <a:pt x="3196336" y="2118233"/>
                  </a:lnTo>
                  <a:lnTo>
                    <a:pt x="3221609" y="2047748"/>
                  </a:lnTo>
                  <a:lnTo>
                    <a:pt x="3256407" y="2042541"/>
                  </a:lnTo>
                  <a:lnTo>
                    <a:pt x="3289046" y="2037334"/>
                  </a:lnTo>
                  <a:lnTo>
                    <a:pt x="3323844" y="2029968"/>
                  </a:lnTo>
                  <a:lnTo>
                    <a:pt x="3349117" y="2007743"/>
                  </a:lnTo>
                  <a:lnTo>
                    <a:pt x="3366135" y="2007743"/>
                  </a:lnTo>
                  <a:lnTo>
                    <a:pt x="3358769" y="2000377"/>
                  </a:lnTo>
                  <a:lnTo>
                    <a:pt x="3341751" y="1995170"/>
                  </a:lnTo>
                  <a:lnTo>
                    <a:pt x="3326892" y="1989963"/>
                  </a:lnTo>
                  <a:lnTo>
                    <a:pt x="3341751" y="1946910"/>
                  </a:lnTo>
                  <a:lnTo>
                    <a:pt x="3361817" y="1916557"/>
                  </a:lnTo>
                  <a:lnTo>
                    <a:pt x="3394456" y="1894332"/>
                  </a:lnTo>
                  <a:lnTo>
                    <a:pt x="3429254" y="1876552"/>
                  </a:lnTo>
                  <a:lnTo>
                    <a:pt x="3461893" y="1863979"/>
                  </a:lnTo>
                  <a:lnTo>
                    <a:pt x="3501898" y="1846199"/>
                  </a:lnTo>
                  <a:lnTo>
                    <a:pt x="3531616" y="1823974"/>
                  </a:lnTo>
                  <a:lnTo>
                    <a:pt x="3531616" y="1818767"/>
                  </a:lnTo>
                  <a:lnTo>
                    <a:pt x="3531616" y="1813560"/>
                  </a:lnTo>
                  <a:lnTo>
                    <a:pt x="3536823" y="1813560"/>
                  </a:lnTo>
                  <a:lnTo>
                    <a:pt x="3542030" y="1813560"/>
                  </a:lnTo>
                  <a:lnTo>
                    <a:pt x="3542030" y="1823974"/>
                  </a:lnTo>
                  <a:lnTo>
                    <a:pt x="3559048" y="1831340"/>
                  </a:lnTo>
                  <a:lnTo>
                    <a:pt x="3542030" y="1853565"/>
                  </a:lnTo>
                  <a:lnTo>
                    <a:pt x="3525012" y="1866138"/>
                  </a:lnTo>
                  <a:lnTo>
                    <a:pt x="3502787" y="1880997"/>
                  </a:lnTo>
                  <a:lnTo>
                    <a:pt x="3502787" y="1918843"/>
                  </a:lnTo>
                  <a:lnTo>
                    <a:pt x="3547237" y="1901063"/>
                  </a:lnTo>
                  <a:lnTo>
                    <a:pt x="3582035" y="1875790"/>
                  </a:lnTo>
                  <a:lnTo>
                    <a:pt x="3607308" y="1845437"/>
                  </a:lnTo>
                  <a:lnTo>
                    <a:pt x="3612515" y="1840230"/>
                  </a:lnTo>
                  <a:lnTo>
                    <a:pt x="3612515" y="1835023"/>
                  </a:lnTo>
                  <a:lnTo>
                    <a:pt x="3617722" y="1835023"/>
                  </a:lnTo>
                  <a:lnTo>
                    <a:pt x="3617722" y="1829816"/>
                  </a:lnTo>
                  <a:lnTo>
                    <a:pt x="3617722" y="1822450"/>
                  </a:lnTo>
                  <a:lnTo>
                    <a:pt x="3595497" y="1795018"/>
                  </a:lnTo>
                  <a:lnTo>
                    <a:pt x="3578479" y="1769745"/>
                  </a:lnTo>
                  <a:lnTo>
                    <a:pt x="3556254" y="1744472"/>
                  </a:lnTo>
                  <a:lnTo>
                    <a:pt x="3521456" y="1726692"/>
                  </a:lnTo>
                  <a:lnTo>
                    <a:pt x="3526663" y="1699260"/>
                  </a:lnTo>
                  <a:lnTo>
                    <a:pt x="3531870" y="1681480"/>
                  </a:lnTo>
                  <a:lnTo>
                    <a:pt x="3539236" y="1663700"/>
                  </a:lnTo>
                  <a:lnTo>
                    <a:pt x="3551809" y="1641475"/>
                  </a:lnTo>
                  <a:lnTo>
                    <a:pt x="3544443" y="1634109"/>
                  </a:lnTo>
                  <a:lnTo>
                    <a:pt x="3534791" y="1628902"/>
                  </a:lnTo>
                  <a:lnTo>
                    <a:pt x="3527425" y="1623695"/>
                  </a:lnTo>
                  <a:lnTo>
                    <a:pt x="3522218" y="1621409"/>
                  </a:lnTo>
                  <a:lnTo>
                    <a:pt x="3517011" y="1610995"/>
                  </a:lnTo>
                  <a:lnTo>
                    <a:pt x="3514725" y="1603629"/>
                  </a:lnTo>
                  <a:lnTo>
                    <a:pt x="3457575" y="1616202"/>
                  </a:lnTo>
                  <a:lnTo>
                    <a:pt x="3405632" y="1638427"/>
                  </a:lnTo>
                  <a:lnTo>
                    <a:pt x="3363341" y="1668780"/>
                  </a:lnTo>
                  <a:lnTo>
                    <a:pt x="3353689" y="1668780"/>
                  </a:lnTo>
                  <a:lnTo>
                    <a:pt x="3388487" y="1628775"/>
                  </a:lnTo>
                  <a:lnTo>
                    <a:pt x="3435985" y="1606550"/>
                  </a:lnTo>
                  <a:lnTo>
                    <a:pt x="3487928" y="1588770"/>
                  </a:lnTo>
                  <a:lnTo>
                    <a:pt x="3550285" y="1581404"/>
                  </a:lnTo>
                  <a:lnTo>
                    <a:pt x="3610356" y="1570990"/>
                  </a:lnTo>
                  <a:lnTo>
                    <a:pt x="3672713" y="1563624"/>
                  </a:lnTo>
                  <a:lnTo>
                    <a:pt x="3732784" y="1551051"/>
                  </a:lnTo>
                  <a:lnTo>
                    <a:pt x="3784727" y="1528826"/>
                  </a:lnTo>
                  <a:lnTo>
                    <a:pt x="3832225" y="1493901"/>
                  </a:lnTo>
                  <a:lnTo>
                    <a:pt x="3832225" y="1486535"/>
                  </a:lnTo>
                  <a:lnTo>
                    <a:pt x="3832225" y="1481328"/>
                  </a:lnTo>
                  <a:lnTo>
                    <a:pt x="3832225" y="1470914"/>
                  </a:lnTo>
                  <a:lnTo>
                    <a:pt x="3827018" y="1468628"/>
                  </a:lnTo>
                  <a:lnTo>
                    <a:pt x="3827018" y="1458214"/>
                  </a:lnTo>
                  <a:lnTo>
                    <a:pt x="3827018" y="1450848"/>
                  </a:lnTo>
                  <a:lnTo>
                    <a:pt x="3832225" y="1435989"/>
                  </a:lnTo>
                  <a:lnTo>
                    <a:pt x="3827018" y="1423416"/>
                  </a:lnTo>
                  <a:lnTo>
                    <a:pt x="3827018" y="1410843"/>
                  </a:lnTo>
                  <a:lnTo>
                    <a:pt x="3824732" y="1400429"/>
                  </a:lnTo>
                  <a:lnTo>
                    <a:pt x="3824732" y="1387856"/>
                  </a:lnTo>
                  <a:lnTo>
                    <a:pt x="3779520" y="1387856"/>
                  </a:lnTo>
                  <a:lnTo>
                    <a:pt x="3774313" y="1352931"/>
                  </a:lnTo>
                  <a:lnTo>
                    <a:pt x="3757295" y="1330706"/>
                  </a:lnTo>
                  <a:lnTo>
                    <a:pt x="3740277" y="1312926"/>
                  </a:lnTo>
                  <a:lnTo>
                    <a:pt x="3710559" y="1305560"/>
                  </a:lnTo>
                  <a:lnTo>
                    <a:pt x="3688334" y="1330833"/>
                  </a:lnTo>
                  <a:lnTo>
                    <a:pt x="3663061" y="1353058"/>
                  </a:lnTo>
                  <a:lnTo>
                    <a:pt x="3635629" y="1380490"/>
                  </a:lnTo>
                  <a:lnTo>
                    <a:pt x="3628263" y="1380490"/>
                  </a:lnTo>
                  <a:lnTo>
                    <a:pt x="3657981" y="1335278"/>
                  </a:lnTo>
                  <a:lnTo>
                    <a:pt x="3685413" y="1282573"/>
                  </a:lnTo>
                  <a:lnTo>
                    <a:pt x="3652139" y="1257300"/>
                  </a:lnTo>
                  <a:lnTo>
                    <a:pt x="3644773" y="1235075"/>
                  </a:lnTo>
                  <a:lnTo>
                    <a:pt x="3649980" y="1209802"/>
                  </a:lnTo>
                  <a:lnTo>
                    <a:pt x="3649980" y="1182370"/>
                  </a:lnTo>
                  <a:lnTo>
                    <a:pt x="3635121" y="1147445"/>
                  </a:lnTo>
                  <a:lnTo>
                    <a:pt x="3632835" y="1142238"/>
                  </a:lnTo>
                  <a:lnTo>
                    <a:pt x="3623183" y="1142238"/>
                  </a:lnTo>
                  <a:lnTo>
                    <a:pt x="3617976" y="1142238"/>
                  </a:lnTo>
                  <a:lnTo>
                    <a:pt x="3610610" y="1142238"/>
                  </a:lnTo>
                  <a:lnTo>
                    <a:pt x="3600958" y="1142238"/>
                  </a:lnTo>
                  <a:lnTo>
                    <a:pt x="3598672" y="1139952"/>
                  </a:lnTo>
                  <a:lnTo>
                    <a:pt x="3593465" y="1129538"/>
                  </a:lnTo>
                  <a:lnTo>
                    <a:pt x="3588258" y="1122172"/>
                  </a:lnTo>
                  <a:lnTo>
                    <a:pt x="3593465" y="1111758"/>
                  </a:lnTo>
                  <a:lnTo>
                    <a:pt x="3593465" y="1104392"/>
                  </a:lnTo>
                  <a:lnTo>
                    <a:pt x="3598672" y="1099185"/>
                  </a:lnTo>
                  <a:lnTo>
                    <a:pt x="3598672" y="1088771"/>
                  </a:lnTo>
                  <a:lnTo>
                    <a:pt x="3598672" y="1081405"/>
                  </a:lnTo>
                  <a:lnTo>
                    <a:pt x="3583813" y="1059180"/>
                  </a:lnTo>
                  <a:lnTo>
                    <a:pt x="3566795" y="1041400"/>
                  </a:lnTo>
                  <a:lnTo>
                    <a:pt x="3549777" y="1023620"/>
                  </a:lnTo>
                  <a:lnTo>
                    <a:pt x="3537204" y="1005840"/>
                  </a:lnTo>
                  <a:lnTo>
                    <a:pt x="3531997" y="975487"/>
                  </a:lnTo>
                  <a:lnTo>
                    <a:pt x="3497199" y="1002919"/>
                  </a:lnTo>
                  <a:lnTo>
                    <a:pt x="3477133" y="1037844"/>
                  </a:lnTo>
                  <a:lnTo>
                    <a:pt x="3449701" y="1070483"/>
                  </a:lnTo>
                  <a:lnTo>
                    <a:pt x="3414903" y="1097915"/>
                  </a:lnTo>
                  <a:lnTo>
                    <a:pt x="3412617" y="1087501"/>
                  </a:lnTo>
                  <a:lnTo>
                    <a:pt x="3397758" y="1085215"/>
                  </a:lnTo>
                  <a:lnTo>
                    <a:pt x="3390392" y="1074801"/>
                  </a:lnTo>
                  <a:lnTo>
                    <a:pt x="3380740" y="1069594"/>
                  </a:lnTo>
                  <a:lnTo>
                    <a:pt x="3373374" y="1062228"/>
                  </a:lnTo>
                  <a:lnTo>
                    <a:pt x="3368167" y="1057021"/>
                  </a:lnTo>
                  <a:lnTo>
                    <a:pt x="3360801" y="1031748"/>
                  </a:lnTo>
                  <a:lnTo>
                    <a:pt x="3355594" y="996823"/>
                  </a:lnTo>
                  <a:lnTo>
                    <a:pt x="3345942" y="956818"/>
                  </a:lnTo>
                  <a:lnTo>
                    <a:pt x="3343656" y="934593"/>
                  </a:lnTo>
                  <a:lnTo>
                    <a:pt x="3334004" y="927227"/>
                  </a:lnTo>
                  <a:lnTo>
                    <a:pt x="3321431" y="922020"/>
                  </a:lnTo>
                  <a:lnTo>
                    <a:pt x="3308858" y="916813"/>
                  </a:lnTo>
                  <a:lnTo>
                    <a:pt x="3293999" y="916813"/>
                  </a:lnTo>
                  <a:lnTo>
                    <a:pt x="3286633" y="914527"/>
                  </a:lnTo>
                  <a:lnTo>
                    <a:pt x="3274060" y="904113"/>
                  </a:lnTo>
                  <a:lnTo>
                    <a:pt x="3259201" y="881888"/>
                  </a:lnTo>
                  <a:lnTo>
                    <a:pt x="3246628" y="851535"/>
                  </a:lnTo>
                  <a:lnTo>
                    <a:pt x="3234055" y="829310"/>
                  </a:lnTo>
                  <a:lnTo>
                    <a:pt x="3176905" y="839724"/>
                  </a:lnTo>
                  <a:lnTo>
                    <a:pt x="3124962" y="839724"/>
                  </a:lnTo>
                  <a:lnTo>
                    <a:pt x="3064891" y="829310"/>
                  </a:lnTo>
                  <a:lnTo>
                    <a:pt x="3064891" y="839724"/>
                  </a:lnTo>
                  <a:lnTo>
                    <a:pt x="3055239" y="839724"/>
                  </a:lnTo>
                  <a:lnTo>
                    <a:pt x="3060446" y="882777"/>
                  </a:lnTo>
                  <a:lnTo>
                    <a:pt x="3073019" y="927989"/>
                  </a:lnTo>
                  <a:lnTo>
                    <a:pt x="3082671" y="967994"/>
                  </a:lnTo>
                  <a:lnTo>
                    <a:pt x="3090037" y="1005840"/>
                  </a:lnTo>
                  <a:lnTo>
                    <a:pt x="3082671" y="1040765"/>
                  </a:lnTo>
                  <a:lnTo>
                    <a:pt x="3065653" y="1071118"/>
                  </a:lnTo>
                  <a:lnTo>
                    <a:pt x="3070860" y="1085977"/>
                  </a:lnTo>
                  <a:lnTo>
                    <a:pt x="3078226" y="1093343"/>
                  </a:lnTo>
                  <a:lnTo>
                    <a:pt x="3087878" y="1098550"/>
                  </a:lnTo>
                  <a:lnTo>
                    <a:pt x="3095244" y="1103757"/>
                  </a:lnTo>
                  <a:lnTo>
                    <a:pt x="3112262" y="1111123"/>
                  </a:lnTo>
                  <a:lnTo>
                    <a:pt x="3112262" y="1151128"/>
                  </a:lnTo>
                  <a:lnTo>
                    <a:pt x="3117469" y="1191133"/>
                  </a:lnTo>
                  <a:lnTo>
                    <a:pt x="3112262" y="1216406"/>
                  </a:lnTo>
                  <a:lnTo>
                    <a:pt x="3099689" y="1261618"/>
                  </a:lnTo>
                  <a:lnTo>
                    <a:pt x="3077464" y="1296543"/>
                  </a:lnTo>
                  <a:lnTo>
                    <a:pt x="3042666" y="1321816"/>
                  </a:lnTo>
                  <a:lnTo>
                    <a:pt x="3007868" y="1339596"/>
                  </a:lnTo>
                  <a:lnTo>
                    <a:pt x="3020441" y="1379601"/>
                  </a:lnTo>
                  <a:lnTo>
                    <a:pt x="3030093" y="1422654"/>
                  </a:lnTo>
                  <a:lnTo>
                    <a:pt x="3035300" y="1457579"/>
                  </a:lnTo>
                  <a:lnTo>
                    <a:pt x="3035300" y="1485011"/>
                  </a:lnTo>
                  <a:lnTo>
                    <a:pt x="3030093" y="1492377"/>
                  </a:lnTo>
                  <a:lnTo>
                    <a:pt x="3030093" y="1497584"/>
                  </a:lnTo>
                  <a:lnTo>
                    <a:pt x="3030093" y="1502791"/>
                  </a:lnTo>
                  <a:lnTo>
                    <a:pt x="3024886" y="1502791"/>
                  </a:lnTo>
                  <a:lnTo>
                    <a:pt x="3017520" y="1505077"/>
                  </a:lnTo>
                  <a:lnTo>
                    <a:pt x="3012313" y="1505077"/>
                  </a:lnTo>
                  <a:lnTo>
                    <a:pt x="3007106" y="1510284"/>
                  </a:lnTo>
                  <a:lnTo>
                    <a:pt x="3001899" y="1510284"/>
                  </a:lnTo>
                  <a:lnTo>
                    <a:pt x="2994533" y="1515491"/>
                  </a:lnTo>
                  <a:lnTo>
                    <a:pt x="2969260" y="1475486"/>
                  </a:lnTo>
                  <a:lnTo>
                    <a:pt x="2947035" y="1445133"/>
                  </a:lnTo>
                  <a:lnTo>
                    <a:pt x="2937383" y="1417701"/>
                  </a:lnTo>
                  <a:lnTo>
                    <a:pt x="2935097" y="1392428"/>
                  </a:lnTo>
                  <a:lnTo>
                    <a:pt x="2929890" y="1364996"/>
                  </a:lnTo>
                  <a:lnTo>
                    <a:pt x="2920238" y="1330071"/>
                  </a:lnTo>
                  <a:lnTo>
                    <a:pt x="2912872" y="1282573"/>
                  </a:lnTo>
                  <a:lnTo>
                    <a:pt x="2843149" y="1264793"/>
                  </a:lnTo>
                  <a:lnTo>
                    <a:pt x="2833497" y="1264793"/>
                  </a:lnTo>
                  <a:lnTo>
                    <a:pt x="2831211" y="1270000"/>
                  </a:lnTo>
                  <a:lnTo>
                    <a:pt x="2821559" y="1275207"/>
                  </a:lnTo>
                  <a:lnTo>
                    <a:pt x="2816352" y="1280414"/>
                  </a:lnTo>
                  <a:lnTo>
                    <a:pt x="2808986" y="1280414"/>
                  </a:lnTo>
                  <a:lnTo>
                    <a:pt x="2799334" y="1282700"/>
                  </a:lnTo>
                  <a:lnTo>
                    <a:pt x="2791968" y="1280414"/>
                  </a:lnTo>
                  <a:lnTo>
                    <a:pt x="2779395" y="1275207"/>
                  </a:lnTo>
                  <a:lnTo>
                    <a:pt x="2748280" y="1259586"/>
                  </a:lnTo>
                  <a:lnTo>
                    <a:pt x="2723007" y="1232154"/>
                  </a:lnTo>
                  <a:lnTo>
                    <a:pt x="2693289" y="1201801"/>
                  </a:lnTo>
                  <a:lnTo>
                    <a:pt x="2660650" y="1179576"/>
                  </a:lnTo>
                  <a:lnTo>
                    <a:pt x="2630932" y="1167003"/>
                  </a:lnTo>
                  <a:lnTo>
                    <a:pt x="2601214" y="1172210"/>
                  </a:lnTo>
                  <a:lnTo>
                    <a:pt x="2588641" y="1167003"/>
                  </a:lnTo>
                  <a:lnTo>
                    <a:pt x="2573782" y="1167003"/>
                  </a:lnTo>
                  <a:lnTo>
                    <a:pt x="2571496" y="1161796"/>
                  </a:lnTo>
                  <a:lnTo>
                    <a:pt x="2571496" y="1159510"/>
                  </a:lnTo>
                  <a:lnTo>
                    <a:pt x="2571496" y="1154303"/>
                  </a:lnTo>
                  <a:lnTo>
                    <a:pt x="2571496" y="1149096"/>
                  </a:lnTo>
                  <a:lnTo>
                    <a:pt x="2571496" y="1141730"/>
                  </a:lnTo>
                  <a:lnTo>
                    <a:pt x="2571496" y="1131316"/>
                  </a:lnTo>
                  <a:lnTo>
                    <a:pt x="2561844" y="1123950"/>
                  </a:lnTo>
                  <a:lnTo>
                    <a:pt x="2561844" y="1101471"/>
                  </a:lnTo>
                  <a:lnTo>
                    <a:pt x="2514346" y="1101471"/>
                  </a:lnTo>
                  <a:lnTo>
                    <a:pt x="2514346" y="1053973"/>
                  </a:lnTo>
                  <a:lnTo>
                    <a:pt x="2504694" y="1006475"/>
                  </a:lnTo>
                  <a:lnTo>
                    <a:pt x="2489835" y="971550"/>
                  </a:lnTo>
                  <a:lnTo>
                    <a:pt x="2489835" y="913765"/>
                  </a:lnTo>
                  <a:lnTo>
                    <a:pt x="2504694" y="873760"/>
                  </a:lnTo>
                  <a:lnTo>
                    <a:pt x="2526919" y="848487"/>
                  </a:lnTo>
                  <a:lnTo>
                    <a:pt x="2561717" y="826262"/>
                  </a:lnTo>
                  <a:lnTo>
                    <a:pt x="2601722" y="813689"/>
                  </a:lnTo>
                  <a:lnTo>
                    <a:pt x="2601722" y="801116"/>
                  </a:lnTo>
                  <a:lnTo>
                    <a:pt x="2596515" y="786257"/>
                  </a:lnTo>
                  <a:lnTo>
                    <a:pt x="2596515" y="778891"/>
                  </a:lnTo>
                  <a:lnTo>
                    <a:pt x="2591308" y="773684"/>
                  </a:lnTo>
                  <a:lnTo>
                    <a:pt x="2589022" y="766318"/>
                  </a:lnTo>
                  <a:lnTo>
                    <a:pt x="2583815" y="755904"/>
                  </a:lnTo>
                  <a:lnTo>
                    <a:pt x="2561590" y="755904"/>
                  </a:lnTo>
                  <a:lnTo>
                    <a:pt x="2561590" y="748538"/>
                  </a:lnTo>
                  <a:lnTo>
                    <a:pt x="2578608" y="750824"/>
                  </a:lnTo>
                  <a:lnTo>
                    <a:pt x="2588260" y="756031"/>
                  </a:lnTo>
                  <a:lnTo>
                    <a:pt x="2600833" y="761238"/>
                  </a:lnTo>
                  <a:lnTo>
                    <a:pt x="2613406" y="766445"/>
                  </a:lnTo>
                  <a:lnTo>
                    <a:pt x="2630424" y="766445"/>
                  </a:lnTo>
                  <a:lnTo>
                    <a:pt x="2640076" y="733806"/>
                  </a:lnTo>
                  <a:lnTo>
                    <a:pt x="2647442" y="713740"/>
                  </a:lnTo>
                  <a:lnTo>
                    <a:pt x="2664460" y="695960"/>
                  </a:lnTo>
                  <a:lnTo>
                    <a:pt x="2686685" y="678180"/>
                  </a:lnTo>
                  <a:lnTo>
                    <a:pt x="2691892" y="667766"/>
                  </a:lnTo>
                  <a:lnTo>
                    <a:pt x="2699258" y="660400"/>
                  </a:lnTo>
                  <a:lnTo>
                    <a:pt x="2704465" y="649986"/>
                  </a:lnTo>
                  <a:lnTo>
                    <a:pt x="2704465" y="637413"/>
                  </a:lnTo>
                  <a:lnTo>
                    <a:pt x="2699258" y="624840"/>
                  </a:lnTo>
                  <a:lnTo>
                    <a:pt x="2694051" y="619633"/>
                  </a:lnTo>
                  <a:lnTo>
                    <a:pt x="2691765" y="614426"/>
                  </a:lnTo>
                  <a:lnTo>
                    <a:pt x="2686558" y="609219"/>
                  </a:lnTo>
                  <a:lnTo>
                    <a:pt x="2676906" y="601853"/>
                  </a:lnTo>
                  <a:lnTo>
                    <a:pt x="2669540" y="601853"/>
                  </a:lnTo>
                  <a:lnTo>
                    <a:pt x="2669540" y="592201"/>
                  </a:lnTo>
                  <a:lnTo>
                    <a:pt x="2711831" y="602615"/>
                  </a:lnTo>
                  <a:lnTo>
                    <a:pt x="2741549" y="620395"/>
                  </a:lnTo>
                  <a:lnTo>
                    <a:pt x="2763774" y="620395"/>
                  </a:lnTo>
                  <a:lnTo>
                    <a:pt x="2768981" y="577342"/>
                  </a:lnTo>
                  <a:lnTo>
                    <a:pt x="2774188" y="549910"/>
                  </a:lnTo>
                  <a:lnTo>
                    <a:pt x="2764536" y="524637"/>
                  </a:lnTo>
                  <a:lnTo>
                    <a:pt x="2764536" y="514223"/>
                  </a:lnTo>
                  <a:lnTo>
                    <a:pt x="2886202" y="506857"/>
                  </a:lnTo>
                  <a:lnTo>
                    <a:pt x="2886202" y="491744"/>
                  </a:lnTo>
                  <a:lnTo>
                    <a:pt x="2880995" y="484378"/>
                  </a:lnTo>
                  <a:lnTo>
                    <a:pt x="2880995" y="479171"/>
                  </a:lnTo>
                  <a:lnTo>
                    <a:pt x="2878709" y="473964"/>
                  </a:lnTo>
                  <a:lnTo>
                    <a:pt x="2873502" y="471678"/>
                  </a:lnTo>
                  <a:lnTo>
                    <a:pt x="2868295" y="466471"/>
                  </a:lnTo>
                  <a:lnTo>
                    <a:pt x="2868295" y="456057"/>
                  </a:lnTo>
                  <a:lnTo>
                    <a:pt x="2880868" y="461264"/>
                  </a:lnTo>
                  <a:lnTo>
                    <a:pt x="2890520" y="466471"/>
                  </a:lnTo>
                  <a:lnTo>
                    <a:pt x="2897886" y="471678"/>
                  </a:lnTo>
                  <a:lnTo>
                    <a:pt x="2907538" y="473964"/>
                  </a:lnTo>
                  <a:lnTo>
                    <a:pt x="2924556" y="473964"/>
                  </a:lnTo>
                  <a:lnTo>
                    <a:pt x="2929763" y="448691"/>
                  </a:lnTo>
                  <a:lnTo>
                    <a:pt x="2937129" y="413766"/>
                  </a:lnTo>
                  <a:lnTo>
                    <a:pt x="2946781" y="368554"/>
                  </a:lnTo>
                  <a:lnTo>
                    <a:pt x="2949067" y="330708"/>
                  </a:lnTo>
                  <a:lnTo>
                    <a:pt x="2954274" y="300355"/>
                  </a:lnTo>
                  <a:lnTo>
                    <a:pt x="2954274" y="282575"/>
                  </a:lnTo>
                  <a:lnTo>
                    <a:pt x="2954274" y="247650"/>
                  </a:lnTo>
                  <a:lnTo>
                    <a:pt x="2937256" y="232791"/>
                  </a:lnTo>
                  <a:lnTo>
                    <a:pt x="2915031" y="237998"/>
                  </a:lnTo>
                  <a:lnTo>
                    <a:pt x="2894965" y="248412"/>
                  </a:lnTo>
                  <a:lnTo>
                    <a:pt x="2877947" y="248412"/>
                  </a:lnTo>
                  <a:lnTo>
                    <a:pt x="2872740" y="237998"/>
                  </a:lnTo>
                  <a:lnTo>
                    <a:pt x="2863088" y="232791"/>
                  </a:lnTo>
                  <a:lnTo>
                    <a:pt x="2860802" y="225425"/>
                  </a:lnTo>
                  <a:lnTo>
                    <a:pt x="2851150" y="215011"/>
                  </a:lnTo>
                  <a:lnTo>
                    <a:pt x="2845943" y="207645"/>
                  </a:lnTo>
                  <a:lnTo>
                    <a:pt x="2838577" y="202438"/>
                  </a:lnTo>
                  <a:lnTo>
                    <a:pt x="2828925" y="197231"/>
                  </a:lnTo>
                  <a:lnTo>
                    <a:pt x="2821559" y="197231"/>
                  </a:lnTo>
                  <a:lnTo>
                    <a:pt x="2811907" y="207645"/>
                  </a:lnTo>
                  <a:lnTo>
                    <a:pt x="2786634" y="229870"/>
                  </a:lnTo>
                  <a:lnTo>
                    <a:pt x="2776982" y="260223"/>
                  </a:lnTo>
                  <a:lnTo>
                    <a:pt x="2776982" y="290576"/>
                  </a:lnTo>
                  <a:lnTo>
                    <a:pt x="2782189" y="320929"/>
                  </a:lnTo>
                  <a:lnTo>
                    <a:pt x="2782189" y="351282"/>
                  </a:lnTo>
                  <a:lnTo>
                    <a:pt x="2765171" y="391287"/>
                  </a:lnTo>
                  <a:lnTo>
                    <a:pt x="2742946" y="426212"/>
                  </a:lnTo>
                  <a:lnTo>
                    <a:pt x="2730373" y="421005"/>
                  </a:lnTo>
                  <a:lnTo>
                    <a:pt x="2723007" y="418719"/>
                  </a:lnTo>
                  <a:lnTo>
                    <a:pt x="2717800" y="413512"/>
                  </a:lnTo>
                  <a:lnTo>
                    <a:pt x="2712593" y="408305"/>
                  </a:lnTo>
                  <a:lnTo>
                    <a:pt x="2705227" y="400939"/>
                  </a:lnTo>
                  <a:lnTo>
                    <a:pt x="2710434" y="386080"/>
                  </a:lnTo>
                  <a:lnTo>
                    <a:pt x="2710434" y="366395"/>
                  </a:lnTo>
                  <a:lnTo>
                    <a:pt x="2712720" y="336042"/>
                  </a:lnTo>
                  <a:lnTo>
                    <a:pt x="2717927" y="301117"/>
                  </a:lnTo>
                  <a:lnTo>
                    <a:pt x="2717927" y="272923"/>
                  </a:lnTo>
                  <a:lnTo>
                    <a:pt x="2695702" y="283337"/>
                  </a:lnTo>
                  <a:lnTo>
                    <a:pt x="2683129" y="295910"/>
                  </a:lnTo>
                  <a:lnTo>
                    <a:pt x="2670556" y="308483"/>
                  </a:lnTo>
                  <a:lnTo>
                    <a:pt x="2657983" y="321056"/>
                  </a:lnTo>
                  <a:lnTo>
                    <a:pt x="2630551" y="321056"/>
                  </a:lnTo>
                  <a:lnTo>
                    <a:pt x="2623185" y="286131"/>
                  </a:lnTo>
                  <a:lnTo>
                    <a:pt x="2623185" y="248539"/>
                  </a:lnTo>
                  <a:lnTo>
                    <a:pt x="2560828" y="248539"/>
                  </a:lnTo>
                  <a:lnTo>
                    <a:pt x="2570480" y="230759"/>
                  </a:lnTo>
                  <a:lnTo>
                    <a:pt x="2572766" y="215900"/>
                  </a:lnTo>
                  <a:lnTo>
                    <a:pt x="2578100" y="203200"/>
                  </a:lnTo>
                  <a:lnTo>
                    <a:pt x="2587752" y="195834"/>
                  </a:lnTo>
                  <a:lnTo>
                    <a:pt x="2600325" y="185420"/>
                  </a:lnTo>
                  <a:lnTo>
                    <a:pt x="2600325" y="167640"/>
                  </a:lnTo>
                  <a:lnTo>
                    <a:pt x="2600325" y="149860"/>
                  </a:lnTo>
                  <a:lnTo>
                    <a:pt x="2595118" y="142494"/>
                  </a:lnTo>
                  <a:lnTo>
                    <a:pt x="2587752" y="132080"/>
                  </a:lnTo>
                  <a:lnTo>
                    <a:pt x="2578100" y="124714"/>
                  </a:lnTo>
                  <a:lnTo>
                    <a:pt x="2561082" y="119507"/>
                  </a:lnTo>
                  <a:lnTo>
                    <a:pt x="2566289" y="101727"/>
                  </a:lnTo>
                  <a:lnTo>
                    <a:pt x="2571496" y="94361"/>
                  </a:lnTo>
                  <a:lnTo>
                    <a:pt x="2573782" y="83947"/>
                  </a:lnTo>
                  <a:lnTo>
                    <a:pt x="2578989" y="71374"/>
                  </a:lnTo>
                  <a:lnTo>
                    <a:pt x="2584196" y="60960"/>
                  </a:lnTo>
                  <a:lnTo>
                    <a:pt x="2578989" y="53594"/>
                  </a:lnTo>
                  <a:lnTo>
                    <a:pt x="2571623" y="43180"/>
                  </a:lnTo>
                  <a:lnTo>
                    <a:pt x="2566416" y="40894"/>
                  </a:lnTo>
                  <a:lnTo>
                    <a:pt x="2561209" y="35687"/>
                  </a:lnTo>
                  <a:lnTo>
                    <a:pt x="2556002" y="30480"/>
                  </a:lnTo>
                  <a:lnTo>
                    <a:pt x="2556002" y="17780"/>
                  </a:lnTo>
                  <a:lnTo>
                    <a:pt x="2553716" y="0"/>
                  </a:lnTo>
                  <a:lnTo>
                    <a:pt x="2526284" y="5207"/>
                  </a:lnTo>
                  <a:lnTo>
                    <a:pt x="2501011" y="12573"/>
                  </a:lnTo>
                  <a:lnTo>
                    <a:pt x="2478786" y="22987"/>
                  </a:lnTo>
                  <a:lnTo>
                    <a:pt x="2449068" y="70485"/>
                  </a:lnTo>
                  <a:lnTo>
                    <a:pt x="2439416" y="113538"/>
                  </a:lnTo>
                  <a:lnTo>
                    <a:pt x="2444623" y="158750"/>
                  </a:lnTo>
                  <a:lnTo>
                    <a:pt x="2466848" y="196596"/>
                  </a:lnTo>
                  <a:lnTo>
                    <a:pt x="2496566" y="231521"/>
                  </a:lnTo>
                  <a:lnTo>
                    <a:pt x="2501773" y="249301"/>
                  </a:lnTo>
                  <a:lnTo>
                    <a:pt x="2496566" y="284226"/>
                  </a:lnTo>
                  <a:lnTo>
                    <a:pt x="2496566" y="324231"/>
                  </a:lnTo>
                  <a:lnTo>
                    <a:pt x="2496566" y="359156"/>
                  </a:lnTo>
                  <a:lnTo>
                    <a:pt x="2466848" y="359156"/>
                  </a:lnTo>
                  <a:lnTo>
                    <a:pt x="2466848" y="366522"/>
                  </a:lnTo>
                  <a:lnTo>
                    <a:pt x="2461641" y="381381"/>
                  </a:lnTo>
                  <a:lnTo>
                    <a:pt x="2461641" y="388747"/>
                  </a:lnTo>
                  <a:lnTo>
                    <a:pt x="2456434" y="406527"/>
                  </a:lnTo>
                  <a:lnTo>
                    <a:pt x="2436368" y="366522"/>
                  </a:lnTo>
                  <a:lnTo>
                    <a:pt x="2419350" y="328676"/>
                  </a:lnTo>
                  <a:lnTo>
                    <a:pt x="2362200" y="328676"/>
                  </a:lnTo>
                  <a:lnTo>
                    <a:pt x="2362200" y="359029"/>
                  </a:lnTo>
                  <a:lnTo>
                    <a:pt x="2356993" y="364236"/>
                  </a:lnTo>
                  <a:lnTo>
                    <a:pt x="2351786" y="366522"/>
                  </a:lnTo>
                  <a:lnTo>
                    <a:pt x="2349500" y="371729"/>
                  </a:lnTo>
                  <a:lnTo>
                    <a:pt x="2344293" y="376936"/>
                  </a:lnTo>
                  <a:lnTo>
                    <a:pt x="2299843" y="376936"/>
                  </a:lnTo>
                  <a:lnTo>
                    <a:pt x="2270125" y="371729"/>
                  </a:lnTo>
                  <a:lnTo>
                    <a:pt x="2240407" y="366522"/>
                  </a:lnTo>
                  <a:lnTo>
                    <a:pt x="2210689" y="359156"/>
                  </a:lnTo>
                  <a:lnTo>
                    <a:pt x="2163191" y="359156"/>
                  </a:lnTo>
                  <a:lnTo>
                    <a:pt x="2153539" y="341376"/>
                  </a:lnTo>
                  <a:lnTo>
                    <a:pt x="2146173" y="334010"/>
                  </a:lnTo>
                  <a:lnTo>
                    <a:pt x="2136521" y="319151"/>
                  </a:lnTo>
                  <a:lnTo>
                    <a:pt x="2123948" y="311785"/>
                  </a:lnTo>
                  <a:lnTo>
                    <a:pt x="2123948" y="281178"/>
                  </a:lnTo>
                  <a:lnTo>
                    <a:pt x="2011934" y="293751"/>
                  </a:lnTo>
                  <a:lnTo>
                    <a:pt x="2011934" y="301117"/>
                  </a:lnTo>
                  <a:lnTo>
                    <a:pt x="2002282" y="301117"/>
                  </a:lnTo>
                  <a:lnTo>
                    <a:pt x="2002282" y="315976"/>
                  </a:lnTo>
                  <a:lnTo>
                    <a:pt x="2007489" y="323342"/>
                  </a:lnTo>
                  <a:lnTo>
                    <a:pt x="2012696" y="333756"/>
                  </a:lnTo>
                  <a:lnTo>
                    <a:pt x="2014982" y="336042"/>
                  </a:lnTo>
                  <a:lnTo>
                    <a:pt x="2020189" y="348615"/>
                  </a:lnTo>
                  <a:lnTo>
                    <a:pt x="2097278" y="348615"/>
                  </a:lnTo>
                  <a:lnTo>
                    <a:pt x="2097278" y="359029"/>
                  </a:lnTo>
                  <a:lnTo>
                    <a:pt x="2080260" y="364236"/>
                  </a:lnTo>
                  <a:lnTo>
                    <a:pt x="2067687" y="366522"/>
                  </a:lnTo>
                  <a:lnTo>
                    <a:pt x="2050669" y="366522"/>
                  </a:lnTo>
                  <a:lnTo>
                    <a:pt x="2028444" y="366522"/>
                  </a:lnTo>
                  <a:lnTo>
                    <a:pt x="2028444" y="454025"/>
                  </a:lnTo>
                  <a:lnTo>
                    <a:pt x="2008378" y="428752"/>
                  </a:lnTo>
                  <a:lnTo>
                    <a:pt x="1986153" y="401320"/>
                  </a:lnTo>
                  <a:lnTo>
                    <a:pt x="1963928" y="376047"/>
                  </a:lnTo>
                  <a:lnTo>
                    <a:pt x="1943862" y="370840"/>
                  </a:lnTo>
                  <a:lnTo>
                    <a:pt x="1909064" y="370840"/>
                  </a:lnTo>
                  <a:lnTo>
                    <a:pt x="1869059" y="370840"/>
                  </a:lnTo>
                  <a:lnTo>
                    <a:pt x="1829054" y="365633"/>
                  </a:lnTo>
                  <a:lnTo>
                    <a:pt x="1799336" y="365633"/>
                  </a:lnTo>
                  <a:lnTo>
                    <a:pt x="1804543" y="358267"/>
                  </a:lnTo>
                  <a:lnTo>
                    <a:pt x="1806829" y="353060"/>
                  </a:lnTo>
                  <a:lnTo>
                    <a:pt x="1806829" y="347853"/>
                  </a:lnTo>
                  <a:lnTo>
                    <a:pt x="1812036" y="345567"/>
                  </a:lnTo>
                  <a:lnTo>
                    <a:pt x="1821688" y="340360"/>
                  </a:lnTo>
                  <a:lnTo>
                    <a:pt x="1829054" y="335153"/>
                  </a:lnTo>
                  <a:lnTo>
                    <a:pt x="1823847" y="327787"/>
                  </a:lnTo>
                  <a:lnTo>
                    <a:pt x="1816481" y="310007"/>
                  </a:lnTo>
                  <a:lnTo>
                    <a:pt x="1806829" y="297434"/>
                  </a:lnTo>
                  <a:lnTo>
                    <a:pt x="1799463" y="287020"/>
                  </a:lnTo>
                  <a:lnTo>
                    <a:pt x="1789811" y="279654"/>
                  </a:lnTo>
                  <a:lnTo>
                    <a:pt x="1782445" y="279654"/>
                  </a:lnTo>
                  <a:lnTo>
                    <a:pt x="1775079" y="281940"/>
                  </a:lnTo>
                  <a:lnTo>
                    <a:pt x="1760220" y="287147"/>
                  </a:lnTo>
                  <a:lnTo>
                    <a:pt x="1752854" y="292354"/>
                  </a:lnTo>
                  <a:lnTo>
                    <a:pt x="1740281" y="292354"/>
                  </a:lnTo>
                  <a:lnTo>
                    <a:pt x="1725422" y="292354"/>
                  </a:lnTo>
                  <a:lnTo>
                    <a:pt x="1688338" y="264922"/>
                  </a:lnTo>
                  <a:lnTo>
                    <a:pt x="1648333" y="234569"/>
                  </a:lnTo>
                  <a:lnTo>
                    <a:pt x="1608328" y="204216"/>
                  </a:lnTo>
                  <a:lnTo>
                    <a:pt x="1560830" y="191643"/>
                  </a:lnTo>
                  <a:lnTo>
                    <a:pt x="1551178" y="193929"/>
                  </a:lnTo>
                  <a:lnTo>
                    <a:pt x="1538605" y="199136"/>
                  </a:lnTo>
                  <a:lnTo>
                    <a:pt x="1531239" y="209550"/>
                  </a:lnTo>
                  <a:lnTo>
                    <a:pt x="1518666" y="216916"/>
                  </a:lnTo>
                  <a:lnTo>
                    <a:pt x="1503807" y="222123"/>
                  </a:lnTo>
                  <a:lnTo>
                    <a:pt x="1501521" y="211709"/>
                  </a:lnTo>
                  <a:lnTo>
                    <a:pt x="1496314" y="204343"/>
                  </a:lnTo>
                  <a:lnTo>
                    <a:pt x="1486662" y="191770"/>
                  </a:lnTo>
                  <a:lnTo>
                    <a:pt x="1484376" y="191770"/>
                  </a:lnTo>
                  <a:lnTo>
                    <a:pt x="1474724" y="191770"/>
                  </a:lnTo>
                  <a:lnTo>
                    <a:pt x="1469517" y="194056"/>
                  </a:lnTo>
                  <a:lnTo>
                    <a:pt x="1462151" y="199263"/>
                  </a:lnTo>
                  <a:lnTo>
                    <a:pt x="1456944" y="204470"/>
                  </a:lnTo>
                  <a:lnTo>
                    <a:pt x="1449578" y="211836"/>
                  </a:lnTo>
                  <a:lnTo>
                    <a:pt x="1416939" y="204470"/>
                  </a:lnTo>
                  <a:lnTo>
                    <a:pt x="1396873" y="186690"/>
                  </a:lnTo>
                  <a:lnTo>
                    <a:pt x="1382014" y="164465"/>
                  </a:lnTo>
                  <a:lnTo>
                    <a:pt x="1369441" y="134112"/>
                  </a:lnTo>
                  <a:lnTo>
                    <a:pt x="1362075" y="141478"/>
                  </a:lnTo>
                  <a:lnTo>
                    <a:pt x="1352423" y="156337"/>
                  </a:lnTo>
                  <a:lnTo>
                    <a:pt x="1347216" y="168910"/>
                  </a:lnTo>
                  <a:lnTo>
                    <a:pt x="1344930" y="181483"/>
                  </a:lnTo>
                  <a:lnTo>
                    <a:pt x="1304925" y="186690"/>
                  </a:lnTo>
                  <a:lnTo>
                    <a:pt x="1275207" y="186690"/>
                  </a:lnTo>
                  <a:lnTo>
                    <a:pt x="1245489" y="191897"/>
                  </a:lnTo>
                  <a:lnTo>
                    <a:pt x="1223264" y="204470"/>
                  </a:lnTo>
                  <a:lnTo>
                    <a:pt x="1201039" y="229743"/>
                  </a:lnTo>
                  <a:lnTo>
                    <a:pt x="1153541" y="222377"/>
                  </a:lnTo>
                  <a:lnTo>
                    <a:pt x="1153541" y="204597"/>
                  </a:lnTo>
                  <a:lnTo>
                    <a:pt x="1205484" y="182372"/>
                  </a:lnTo>
                  <a:lnTo>
                    <a:pt x="1252982" y="152019"/>
                  </a:lnTo>
                  <a:lnTo>
                    <a:pt x="1297432" y="117094"/>
                  </a:lnTo>
                  <a:lnTo>
                    <a:pt x="1312291" y="117094"/>
                  </a:lnTo>
                  <a:lnTo>
                    <a:pt x="1304925" y="111887"/>
                  </a:lnTo>
                  <a:lnTo>
                    <a:pt x="1297559" y="106680"/>
                  </a:lnTo>
                  <a:lnTo>
                    <a:pt x="1282700" y="104394"/>
                  </a:lnTo>
                  <a:lnTo>
                    <a:pt x="1275334" y="99187"/>
                  </a:lnTo>
                  <a:lnTo>
                    <a:pt x="1235329" y="106553"/>
                  </a:lnTo>
                  <a:lnTo>
                    <a:pt x="1205230" y="120904"/>
                  </a:lnTo>
                  <a:lnTo>
                    <a:pt x="1177798" y="140970"/>
                  </a:lnTo>
                  <a:lnTo>
                    <a:pt x="1152525" y="158750"/>
                  </a:lnTo>
                  <a:lnTo>
                    <a:pt x="1122807" y="176530"/>
                  </a:lnTo>
                  <a:lnTo>
                    <a:pt x="1088009" y="186944"/>
                  </a:lnTo>
                  <a:lnTo>
                    <a:pt x="1036066" y="192151"/>
                  </a:lnTo>
                  <a:lnTo>
                    <a:pt x="1043432" y="212217"/>
                  </a:lnTo>
                  <a:lnTo>
                    <a:pt x="1058291" y="229997"/>
                  </a:lnTo>
                  <a:lnTo>
                    <a:pt x="1070864" y="247777"/>
                  </a:lnTo>
                  <a:lnTo>
                    <a:pt x="1083437" y="262636"/>
                  </a:lnTo>
                  <a:lnTo>
                    <a:pt x="1083437" y="280416"/>
                  </a:lnTo>
                  <a:lnTo>
                    <a:pt x="1026287" y="270002"/>
                  </a:lnTo>
                  <a:lnTo>
                    <a:pt x="978789" y="244729"/>
                  </a:lnTo>
                  <a:lnTo>
                    <a:pt x="936498" y="217297"/>
                  </a:lnTo>
                  <a:lnTo>
                    <a:pt x="892048" y="186944"/>
                  </a:lnTo>
                  <a:lnTo>
                    <a:pt x="844550" y="164719"/>
                  </a:lnTo>
                  <a:lnTo>
                    <a:pt x="769620" y="175133"/>
                  </a:lnTo>
                  <a:lnTo>
                    <a:pt x="734822" y="164719"/>
                  </a:lnTo>
                  <a:lnTo>
                    <a:pt x="700024" y="146939"/>
                  </a:lnTo>
                  <a:lnTo>
                    <a:pt x="662940" y="134366"/>
                  </a:lnTo>
                  <a:lnTo>
                    <a:pt x="635508" y="123952"/>
                  </a:lnTo>
                  <a:lnTo>
                    <a:pt x="628142" y="123952"/>
                  </a:lnTo>
                  <a:lnTo>
                    <a:pt x="613283" y="129159"/>
                  </a:lnTo>
                  <a:lnTo>
                    <a:pt x="605917" y="134366"/>
                  </a:lnTo>
                  <a:lnTo>
                    <a:pt x="596265" y="134366"/>
                  </a:lnTo>
                  <a:lnTo>
                    <a:pt x="583692" y="139573"/>
                  </a:lnTo>
                  <a:lnTo>
                    <a:pt x="571119" y="134366"/>
                  </a:lnTo>
                  <a:lnTo>
                    <a:pt x="558546" y="129159"/>
                  </a:lnTo>
                  <a:lnTo>
                    <a:pt x="548894" y="121793"/>
                  </a:lnTo>
                  <a:lnTo>
                    <a:pt x="541528" y="111379"/>
                  </a:lnTo>
                  <a:lnTo>
                    <a:pt x="528955" y="98806"/>
                  </a:lnTo>
                  <a:lnTo>
                    <a:pt x="519303" y="91440"/>
                  </a:lnTo>
                  <a:lnTo>
                    <a:pt x="511937" y="86233"/>
                  </a:lnTo>
                  <a:lnTo>
                    <a:pt x="502285" y="86233"/>
                  </a:lnTo>
                  <a:lnTo>
                    <a:pt x="494919" y="86233"/>
                  </a:lnTo>
                  <a:lnTo>
                    <a:pt x="485267" y="91440"/>
                  </a:lnTo>
                  <a:lnTo>
                    <a:pt x="477901" y="93726"/>
                  </a:lnTo>
                  <a:lnTo>
                    <a:pt x="468249" y="93726"/>
                  </a:lnTo>
                  <a:lnTo>
                    <a:pt x="455676" y="93726"/>
                  </a:lnTo>
                  <a:lnTo>
                    <a:pt x="446024" y="86360"/>
                  </a:lnTo>
                  <a:lnTo>
                    <a:pt x="438658" y="75946"/>
                  </a:lnTo>
                  <a:lnTo>
                    <a:pt x="433451" y="73660"/>
                  </a:lnTo>
                  <a:lnTo>
                    <a:pt x="433451" y="62992"/>
                  </a:lnTo>
                  <a:lnTo>
                    <a:pt x="428244" y="57785"/>
                  </a:lnTo>
                  <a:lnTo>
                    <a:pt x="428244" y="50419"/>
                  </a:lnTo>
                  <a:lnTo>
                    <a:pt x="420878" y="45212"/>
                  </a:lnTo>
                  <a:lnTo>
                    <a:pt x="408305" y="37846"/>
                  </a:lnTo>
                  <a:lnTo>
                    <a:pt x="368300" y="63119"/>
                  </a:lnTo>
                  <a:lnTo>
                    <a:pt x="328295" y="80899"/>
                  </a:lnTo>
                  <a:lnTo>
                    <a:pt x="280797" y="93472"/>
                  </a:lnTo>
                  <a:lnTo>
                    <a:pt x="238506" y="115697"/>
                  </a:lnTo>
                  <a:lnTo>
                    <a:pt x="205867" y="140970"/>
                  </a:lnTo>
                  <a:lnTo>
                    <a:pt x="198501" y="168402"/>
                  </a:lnTo>
                  <a:lnTo>
                    <a:pt x="188849" y="198755"/>
                  </a:lnTo>
                  <a:lnTo>
                    <a:pt x="176276" y="229108"/>
                  </a:lnTo>
                  <a:lnTo>
                    <a:pt x="136271" y="251333"/>
                  </a:lnTo>
                  <a:lnTo>
                    <a:pt x="86614" y="256540"/>
                  </a:lnTo>
                  <a:lnTo>
                    <a:pt x="34671" y="251333"/>
                  </a:lnTo>
                  <a:lnTo>
                    <a:pt x="29464" y="263906"/>
                  </a:lnTo>
                  <a:lnTo>
                    <a:pt x="24257" y="278765"/>
                  </a:lnTo>
                  <a:lnTo>
                    <a:pt x="16891" y="291338"/>
                  </a:lnTo>
                  <a:lnTo>
                    <a:pt x="36957" y="331343"/>
                  </a:lnTo>
                  <a:lnTo>
                    <a:pt x="71755" y="356616"/>
                  </a:lnTo>
                  <a:lnTo>
                    <a:pt x="111760" y="381889"/>
                  </a:lnTo>
                  <a:lnTo>
                    <a:pt x="146558" y="409321"/>
                  </a:lnTo>
                  <a:lnTo>
                    <a:pt x="176276" y="444246"/>
                  </a:lnTo>
                  <a:lnTo>
                    <a:pt x="185928" y="456819"/>
                  </a:lnTo>
                  <a:lnTo>
                    <a:pt x="188214" y="469392"/>
                  </a:lnTo>
                  <a:lnTo>
                    <a:pt x="193421" y="484251"/>
                  </a:lnTo>
                  <a:lnTo>
                    <a:pt x="198628" y="496824"/>
                  </a:lnTo>
                  <a:lnTo>
                    <a:pt x="205994" y="509397"/>
                  </a:lnTo>
                  <a:lnTo>
                    <a:pt x="205994" y="527177"/>
                  </a:lnTo>
                  <a:lnTo>
                    <a:pt x="176276" y="539750"/>
                  </a:lnTo>
                  <a:lnTo>
                    <a:pt x="168910" y="527177"/>
                  </a:lnTo>
                  <a:lnTo>
                    <a:pt x="154051" y="514604"/>
                  </a:lnTo>
                  <a:lnTo>
                    <a:pt x="141478" y="504190"/>
                  </a:lnTo>
                  <a:lnTo>
                    <a:pt x="128905" y="491617"/>
                  </a:lnTo>
                  <a:lnTo>
                    <a:pt x="118618" y="491617"/>
                  </a:lnTo>
                  <a:lnTo>
                    <a:pt x="116459" y="491617"/>
                  </a:lnTo>
                  <a:lnTo>
                    <a:pt x="111252" y="496824"/>
                  </a:lnTo>
                  <a:lnTo>
                    <a:pt x="106045" y="496824"/>
                  </a:lnTo>
                  <a:lnTo>
                    <a:pt x="103759" y="502031"/>
                  </a:lnTo>
                  <a:lnTo>
                    <a:pt x="63754" y="502031"/>
                  </a:lnTo>
                  <a:lnTo>
                    <a:pt x="68961" y="509397"/>
                  </a:lnTo>
                  <a:lnTo>
                    <a:pt x="68961" y="514604"/>
                  </a:lnTo>
                  <a:lnTo>
                    <a:pt x="71247" y="519811"/>
                  </a:lnTo>
                  <a:lnTo>
                    <a:pt x="63881" y="527177"/>
                  </a:lnTo>
                  <a:lnTo>
                    <a:pt x="54229" y="537591"/>
                  </a:lnTo>
                  <a:lnTo>
                    <a:pt x="46736" y="537591"/>
                  </a:lnTo>
                  <a:lnTo>
                    <a:pt x="37084" y="539877"/>
                  </a:lnTo>
                  <a:lnTo>
                    <a:pt x="24511" y="545084"/>
                  </a:lnTo>
                  <a:lnTo>
                    <a:pt x="17145" y="550291"/>
                  </a:lnTo>
                  <a:lnTo>
                    <a:pt x="0" y="550291"/>
                  </a:lnTo>
                  <a:lnTo>
                    <a:pt x="7366" y="615569"/>
                  </a:lnTo>
                  <a:lnTo>
                    <a:pt x="42164" y="633349"/>
                  </a:lnTo>
                  <a:lnTo>
                    <a:pt x="86614" y="640715"/>
                  </a:lnTo>
                  <a:lnTo>
                    <a:pt x="123698" y="655574"/>
                  </a:lnTo>
                  <a:lnTo>
                    <a:pt x="151130" y="662940"/>
                  </a:lnTo>
                  <a:lnTo>
                    <a:pt x="163703" y="662940"/>
                  </a:lnTo>
                  <a:lnTo>
                    <a:pt x="171069" y="657733"/>
                  </a:lnTo>
                  <a:lnTo>
                    <a:pt x="180721" y="655447"/>
                  </a:lnTo>
                  <a:lnTo>
                    <a:pt x="185928" y="650240"/>
                  </a:lnTo>
                  <a:lnTo>
                    <a:pt x="188214" y="645033"/>
                  </a:lnTo>
                  <a:lnTo>
                    <a:pt x="197866" y="637667"/>
                  </a:lnTo>
                  <a:lnTo>
                    <a:pt x="233426" y="637667"/>
                  </a:lnTo>
                  <a:lnTo>
                    <a:pt x="228219" y="639953"/>
                  </a:lnTo>
                  <a:lnTo>
                    <a:pt x="228219" y="645160"/>
                  </a:lnTo>
                  <a:lnTo>
                    <a:pt x="228219" y="650367"/>
                  </a:lnTo>
                  <a:lnTo>
                    <a:pt x="223012" y="650367"/>
                  </a:lnTo>
                  <a:lnTo>
                    <a:pt x="217805" y="655574"/>
                  </a:lnTo>
                  <a:lnTo>
                    <a:pt x="217805" y="698627"/>
                  </a:lnTo>
                  <a:lnTo>
                    <a:pt x="205232" y="726059"/>
                  </a:lnTo>
                  <a:lnTo>
                    <a:pt x="188214" y="743839"/>
                  </a:lnTo>
                  <a:lnTo>
                    <a:pt x="162941" y="756412"/>
                  </a:lnTo>
                  <a:lnTo>
                    <a:pt x="135509" y="763778"/>
                  </a:lnTo>
                  <a:lnTo>
                    <a:pt x="105791" y="781558"/>
                  </a:lnTo>
                  <a:lnTo>
                    <a:pt x="88773" y="803783"/>
                  </a:lnTo>
                  <a:lnTo>
                    <a:pt x="76200" y="829056"/>
                  </a:lnTo>
                  <a:lnTo>
                    <a:pt x="63627" y="861695"/>
                  </a:lnTo>
                  <a:lnTo>
                    <a:pt x="48768" y="886968"/>
                  </a:lnTo>
                  <a:lnTo>
                    <a:pt x="76200" y="934466"/>
                  </a:lnTo>
                  <a:lnTo>
                    <a:pt x="110998" y="979678"/>
                  </a:lnTo>
                  <a:lnTo>
                    <a:pt x="153289" y="1010031"/>
                  </a:lnTo>
                  <a:lnTo>
                    <a:pt x="158496" y="1015238"/>
                  </a:lnTo>
                  <a:lnTo>
                    <a:pt x="165862" y="1015238"/>
                  </a:lnTo>
                  <a:lnTo>
                    <a:pt x="171069" y="1015238"/>
                  </a:lnTo>
                  <a:lnTo>
                    <a:pt x="176276" y="1010031"/>
                  </a:lnTo>
                  <a:lnTo>
                    <a:pt x="183642" y="1002665"/>
                  </a:lnTo>
                  <a:lnTo>
                    <a:pt x="193294" y="1027938"/>
                  </a:lnTo>
                  <a:lnTo>
                    <a:pt x="205867" y="1062863"/>
                  </a:lnTo>
                  <a:lnTo>
                    <a:pt x="211074" y="1088136"/>
                  </a:lnTo>
                  <a:lnTo>
                    <a:pt x="223647" y="1088136"/>
                  </a:lnTo>
                  <a:lnTo>
                    <a:pt x="233299" y="1088898"/>
                  </a:lnTo>
                  <a:lnTo>
                    <a:pt x="235585" y="1088898"/>
                  </a:lnTo>
                  <a:lnTo>
                    <a:pt x="240792" y="1083691"/>
                  </a:lnTo>
                  <a:lnTo>
                    <a:pt x="245999" y="1078484"/>
                  </a:lnTo>
                  <a:lnTo>
                    <a:pt x="251206" y="1073277"/>
                  </a:lnTo>
                  <a:lnTo>
                    <a:pt x="258572" y="1078484"/>
                  </a:lnTo>
                  <a:lnTo>
                    <a:pt x="263017" y="1078484"/>
                  </a:lnTo>
                  <a:lnTo>
                    <a:pt x="268224" y="1083691"/>
                  </a:lnTo>
                  <a:lnTo>
                    <a:pt x="268224" y="1091057"/>
                  </a:lnTo>
                  <a:lnTo>
                    <a:pt x="268224" y="1101471"/>
                  </a:lnTo>
                  <a:lnTo>
                    <a:pt x="297942" y="1091057"/>
                  </a:lnTo>
                  <a:lnTo>
                    <a:pt x="320167" y="1083691"/>
                  </a:lnTo>
                  <a:lnTo>
                    <a:pt x="352806" y="1073277"/>
                  </a:lnTo>
                  <a:lnTo>
                    <a:pt x="345440" y="1125982"/>
                  </a:lnTo>
                  <a:lnTo>
                    <a:pt x="323215" y="1165987"/>
                  </a:lnTo>
                  <a:lnTo>
                    <a:pt x="293497" y="1200912"/>
                  </a:lnTo>
                  <a:lnTo>
                    <a:pt x="253492" y="1231265"/>
                  </a:lnTo>
                  <a:lnTo>
                    <a:pt x="211201" y="1259459"/>
                  </a:lnTo>
                  <a:lnTo>
                    <a:pt x="166751" y="1284732"/>
                  </a:lnTo>
                  <a:lnTo>
                    <a:pt x="129667" y="1312164"/>
                  </a:lnTo>
                  <a:lnTo>
                    <a:pt x="99949" y="1342517"/>
                  </a:lnTo>
                  <a:lnTo>
                    <a:pt x="90424" y="1342517"/>
                  </a:lnTo>
                  <a:lnTo>
                    <a:pt x="90424" y="1349883"/>
                  </a:lnTo>
                  <a:lnTo>
                    <a:pt x="115697" y="1342517"/>
                  </a:lnTo>
                  <a:lnTo>
                    <a:pt x="155702" y="1324737"/>
                  </a:lnTo>
                  <a:lnTo>
                    <a:pt x="207645" y="1299464"/>
                  </a:lnTo>
                  <a:lnTo>
                    <a:pt x="259588" y="1266825"/>
                  </a:lnTo>
                  <a:lnTo>
                    <a:pt x="311531" y="1231900"/>
                  </a:lnTo>
                  <a:lnTo>
                    <a:pt x="363474" y="1201547"/>
                  </a:lnTo>
                  <a:lnTo>
                    <a:pt x="405765" y="1176274"/>
                  </a:lnTo>
                  <a:lnTo>
                    <a:pt x="440563" y="1148842"/>
                  </a:lnTo>
                  <a:lnTo>
                    <a:pt x="457581" y="1131062"/>
                  </a:lnTo>
                  <a:lnTo>
                    <a:pt x="485013" y="1091057"/>
                  </a:lnTo>
                  <a:lnTo>
                    <a:pt x="502031" y="1048004"/>
                  </a:lnTo>
                  <a:lnTo>
                    <a:pt x="514604" y="1007999"/>
                  </a:lnTo>
                  <a:lnTo>
                    <a:pt x="531622" y="970153"/>
                  </a:lnTo>
                  <a:lnTo>
                    <a:pt x="559054" y="935228"/>
                  </a:lnTo>
                  <a:lnTo>
                    <a:pt x="591693" y="907796"/>
                  </a:lnTo>
                  <a:lnTo>
                    <a:pt x="591693" y="900430"/>
                  </a:lnTo>
                  <a:lnTo>
                    <a:pt x="613918" y="900430"/>
                  </a:lnTo>
                  <a:lnTo>
                    <a:pt x="591820" y="938276"/>
                  </a:lnTo>
                  <a:lnTo>
                    <a:pt x="566547" y="973201"/>
                  </a:lnTo>
                  <a:lnTo>
                    <a:pt x="549529" y="1013206"/>
                  </a:lnTo>
                  <a:lnTo>
                    <a:pt x="536956" y="1053211"/>
                  </a:lnTo>
                  <a:lnTo>
                    <a:pt x="588899" y="1040638"/>
                  </a:lnTo>
                  <a:lnTo>
                    <a:pt x="625983" y="1018413"/>
                  </a:lnTo>
                  <a:lnTo>
                    <a:pt x="670433" y="996188"/>
                  </a:lnTo>
                  <a:lnTo>
                    <a:pt x="670433" y="938276"/>
                  </a:lnTo>
                  <a:lnTo>
                    <a:pt x="710438" y="943483"/>
                  </a:lnTo>
                  <a:lnTo>
                    <a:pt x="735711" y="956056"/>
                  </a:lnTo>
                  <a:lnTo>
                    <a:pt x="757936" y="973836"/>
                  </a:lnTo>
                  <a:lnTo>
                    <a:pt x="783209" y="988695"/>
                  </a:lnTo>
                  <a:lnTo>
                    <a:pt x="862584" y="988695"/>
                  </a:lnTo>
                  <a:lnTo>
                    <a:pt x="899668" y="1008761"/>
                  </a:lnTo>
                  <a:lnTo>
                    <a:pt x="939673" y="1043686"/>
                  </a:lnTo>
                  <a:lnTo>
                    <a:pt x="974471" y="1074039"/>
                  </a:lnTo>
                  <a:lnTo>
                    <a:pt x="1021969" y="1096264"/>
                  </a:lnTo>
                  <a:lnTo>
                    <a:pt x="1079119" y="1108837"/>
                  </a:lnTo>
                  <a:lnTo>
                    <a:pt x="1126617" y="1131062"/>
                  </a:lnTo>
                  <a:lnTo>
                    <a:pt x="1161415" y="1161415"/>
                  </a:lnTo>
                  <a:lnTo>
                    <a:pt x="1191133" y="1201420"/>
                  </a:lnTo>
                  <a:lnTo>
                    <a:pt x="1213358" y="1241425"/>
                  </a:lnTo>
                  <a:lnTo>
                    <a:pt x="1240790" y="1281430"/>
                  </a:lnTo>
                  <a:lnTo>
                    <a:pt x="1270508" y="1314069"/>
                  </a:lnTo>
                  <a:lnTo>
                    <a:pt x="1260856" y="1371981"/>
                  </a:lnTo>
                  <a:lnTo>
                    <a:pt x="1288288" y="1384554"/>
                  </a:lnTo>
                  <a:lnTo>
                    <a:pt x="1305306" y="1406779"/>
                  </a:lnTo>
                  <a:lnTo>
                    <a:pt x="1317879" y="1434211"/>
                  </a:lnTo>
                  <a:lnTo>
                    <a:pt x="1325245" y="1464564"/>
                  </a:lnTo>
                  <a:lnTo>
                    <a:pt x="1340104" y="1494917"/>
                  </a:lnTo>
                  <a:lnTo>
                    <a:pt x="1357122" y="1522349"/>
                  </a:lnTo>
                  <a:lnTo>
                    <a:pt x="1377188" y="1542415"/>
                  </a:lnTo>
                  <a:lnTo>
                    <a:pt x="1411986" y="1554988"/>
                  </a:lnTo>
                  <a:lnTo>
                    <a:pt x="1404620" y="1560195"/>
                  </a:lnTo>
                  <a:lnTo>
                    <a:pt x="1394968" y="1560195"/>
                  </a:lnTo>
                  <a:lnTo>
                    <a:pt x="1387602" y="1560195"/>
                  </a:lnTo>
                  <a:lnTo>
                    <a:pt x="1377950" y="1554988"/>
                  </a:lnTo>
                  <a:lnTo>
                    <a:pt x="1357884" y="1554988"/>
                  </a:lnTo>
                  <a:lnTo>
                    <a:pt x="1377950" y="1600200"/>
                  </a:lnTo>
                  <a:lnTo>
                    <a:pt x="1405382" y="1640205"/>
                  </a:lnTo>
                  <a:lnTo>
                    <a:pt x="1435100" y="1678051"/>
                  </a:lnTo>
                  <a:lnTo>
                    <a:pt x="1444752" y="1683258"/>
                  </a:lnTo>
                  <a:lnTo>
                    <a:pt x="1447038" y="1683258"/>
                  </a:lnTo>
                  <a:lnTo>
                    <a:pt x="1447038" y="1688465"/>
                  </a:lnTo>
                  <a:lnTo>
                    <a:pt x="1452245" y="1688465"/>
                  </a:lnTo>
                  <a:lnTo>
                    <a:pt x="1464818" y="1688465"/>
                  </a:lnTo>
                  <a:lnTo>
                    <a:pt x="1479677" y="1688465"/>
                  </a:lnTo>
                  <a:lnTo>
                    <a:pt x="1481963" y="1683258"/>
                  </a:lnTo>
                  <a:lnTo>
                    <a:pt x="1491615" y="1678051"/>
                  </a:lnTo>
                  <a:lnTo>
                    <a:pt x="1496822" y="1675765"/>
                  </a:lnTo>
                  <a:lnTo>
                    <a:pt x="1496822" y="1670558"/>
                  </a:lnTo>
                  <a:lnTo>
                    <a:pt x="1499108" y="1670558"/>
                  </a:lnTo>
                  <a:lnTo>
                    <a:pt x="1499108" y="1660144"/>
                  </a:lnTo>
                  <a:lnTo>
                    <a:pt x="1486535" y="1642364"/>
                  </a:lnTo>
                  <a:lnTo>
                    <a:pt x="1469517" y="1629791"/>
                  </a:lnTo>
                  <a:lnTo>
                    <a:pt x="1452499" y="1617218"/>
                  </a:lnTo>
                  <a:lnTo>
                    <a:pt x="1435481" y="1604645"/>
                  </a:lnTo>
                  <a:lnTo>
                    <a:pt x="1435481" y="1582420"/>
                  </a:lnTo>
                  <a:lnTo>
                    <a:pt x="1475486" y="1607693"/>
                  </a:lnTo>
                  <a:lnTo>
                    <a:pt x="1510284" y="1642618"/>
                  </a:lnTo>
                  <a:lnTo>
                    <a:pt x="1540002" y="1677416"/>
                  </a:lnTo>
                  <a:lnTo>
                    <a:pt x="1540002" y="1727835"/>
                  </a:lnTo>
                  <a:lnTo>
                    <a:pt x="1534795" y="1717421"/>
                  </a:lnTo>
                  <a:lnTo>
                    <a:pt x="1527429" y="1710055"/>
                  </a:lnTo>
                  <a:lnTo>
                    <a:pt x="1522222" y="1699641"/>
                  </a:lnTo>
                  <a:lnTo>
                    <a:pt x="1514856" y="1694434"/>
                  </a:lnTo>
                  <a:lnTo>
                    <a:pt x="1505204" y="1694434"/>
                  </a:lnTo>
                  <a:lnTo>
                    <a:pt x="1497838" y="1694434"/>
                  </a:lnTo>
                  <a:lnTo>
                    <a:pt x="1488186" y="1694434"/>
                  </a:lnTo>
                  <a:lnTo>
                    <a:pt x="1475613" y="1699641"/>
                  </a:lnTo>
                  <a:lnTo>
                    <a:pt x="1470406" y="1727073"/>
                  </a:lnTo>
                  <a:lnTo>
                    <a:pt x="1465199" y="1770126"/>
                  </a:lnTo>
                  <a:lnTo>
                    <a:pt x="1465199" y="1822831"/>
                  </a:lnTo>
                  <a:lnTo>
                    <a:pt x="1465199" y="1880743"/>
                  </a:lnTo>
                  <a:lnTo>
                    <a:pt x="1465199" y="1928241"/>
                  </a:lnTo>
                  <a:lnTo>
                    <a:pt x="1462913" y="1963166"/>
                  </a:lnTo>
                  <a:lnTo>
                    <a:pt x="1462913" y="1981200"/>
                  </a:lnTo>
                  <a:lnTo>
                    <a:pt x="1465199" y="2053844"/>
                  </a:lnTo>
                  <a:lnTo>
                    <a:pt x="1474851" y="2106549"/>
                  </a:lnTo>
                  <a:lnTo>
                    <a:pt x="1487424" y="2146554"/>
                  </a:lnTo>
                  <a:lnTo>
                    <a:pt x="1504442" y="2176907"/>
                  </a:lnTo>
                  <a:lnTo>
                    <a:pt x="1531874" y="2204339"/>
                  </a:lnTo>
                  <a:lnTo>
                    <a:pt x="1557147" y="2234692"/>
                  </a:lnTo>
                  <a:lnTo>
                    <a:pt x="1586865" y="2277745"/>
                  </a:lnTo>
                  <a:lnTo>
                    <a:pt x="1599438" y="2305177"/>
                  </a:lnTo>
                  <a:lnTo>
                    <a:pt x="1609090" y="2330450"/>
                  </a:lnTo>
                  <a:lnTo>
                    <a:pt x="1626108" y="2352675"/>
                  </a:lnTo>
                  <a:lnTo>
                    <a:pt x="1651381" y="2370455"/>
                  </a:lnTo>
                  <a:lnTo>
                    <a:pt x="1684020" y="2383028"/>
                  </a:lnTo>
                  <a:lnTo>
                    <a:pt x="1709293" y="2397887"/>
                  </a:lnTo>
                  <a:lnTo>
                    <a:pt x="1731518" y="2423160"/>
                  </a:lnTo>
                  <a:lnTo>
                    <a:pt x="1748536" y="2453513"/>
                  </a:lnTo>
                  <a:lnTo>
                    <a:pt x="1755902" y="2488438"/>
                  </a:lnTo>
                  <a:lnTo>
                    <a:pt x="1770761" y="2518791"/>
                  </a:lnTo>
                  <a:lnTo>
                    <a:pt x="1785620" y="2546223"/>
                  </a:lnTo>
                  <a:lnTo>
                    <a:pt x="1818259" y="2568448"/>
                  </a:lnTo>
                  <a:lnTo>
                    <a:pt x="1813052" y="2570734"/>
                  </a:lnTo>
                  <a:lnTo>
                    <a:pt x="1813052" y="2575941"/>
                  </a:lnTo>
                  <a:lnTo>
                    <a:pt x="1813052" y="2581148"/>
                  </a:lnTo>
                  <a:lnTo>
                    <a:pt x="1807845" y="2581148"/>
                  </a:lnTo>
                  <a:lnTo>
                    <a:pt x="1802638" y="2581148"/>
                  </a:lnTo>
                  <a:lnTo>
                    <a:pt x="1795272" y="2586355"/>
                  </a:lnTo>
                  <a:lnTo>
                    <a:pt x="1817497" y="2616708"/>
                  </a:lnTo>
                  <a:lnTo>
                    <a:pt x="1842770" y="2634488"/>
                  </a:lnTo>
                  <a:lnTo>
                    <a:pt x="1870202" y="2652268"/>
                  </a:lnTo>
                  <a:lnTo>
                    <a:pt x="1890268" y="2674493"/>
                  </a:lnTo>
                  <a:lnTo>
                    <a:pt x="1905127" y="2699766"/>
                  </a:lnTo>
                  <a:lnTo>
                    <a:pt x="1912493" y="2730119"/>
                  </a:lnTo>
                  <a:lnTo>
                    <a:pt x="1922145" y="2760472"/>
                  </a:lnTo>
                  <a:lnTo>
                    <a:pt x="1934718" y="2760472"/>
                  </a:lnTo>
                  <a:lnTo>
                    <a:pt x="1939925" y="2760472"/>
                  </a:lnTo>
                  <a:lnTo>
                    <a:pt x="1942211" y="2760472"/>
                  </a:lnTo>
                  <a:lnTo>
                    <a:pt x="1947418" y="2760472"/>
                  </a:lnTo>
                  <a:lnTo>
                    <a:pt x="1952625" y="2760472"/>
                  </a:lnTo>
                  <a:lnTo>
                    <a:pt x="1959991" y="2760472"/>
                  </a:lnTo>
                  <a:lnTo>
                    <a:pt x="1965198" y="2770886"/>
                  </a:lnTo>
                  <a:lnTo>
                    <a:pt x="1965198" y="2778252"/>
                  </a:lnTo>
                  <a:lnTo>
                    <a:pt x="1970405" y="2793111"/>
                  </a:lnTo>
                  <a:lnTo>
                    <a:pt x="1970405" y="2810891"/>
                  </a:lnTo>
                  <a:lnTo>
                    <a:pt x="1977771" y="2805684"/>
                  </a:lnTo>
                  <a:lnTo>
                    <a:pt x="1977771" y="2800477"/>
                  </a:lnTo>
                  <a:lnTo>
                    <a:pt x="1982978" y="2795270"/>
                  </a:lnTo>
                  <a:lnTo>
                    <a:pt x="1988185" y="2787904"/>
                  </a:lnTo>
                  <a:lnTo>
                    <a:pt x="1988185" y="2770124"/>
                  </a:lnTo>
                  <a:lnTo>
                    <a:pt x="1978533" y="2744851"/>
                  </a:lnTo>
                  <a:lnTo>
                    <a:pt x="1958467" y="2704846"/>
                  </a:lnTo>
                  <a:lnTo>
                    <a:pt x="1931035" y="2659634"/>
                  </a:lnTo>
                  <a:lnTo>
                    <a:pt x="1905762" y="2616581"/>
                  </a:lnTo>
                  <a:lnTo>
                    <a:pt x="1873123" y="2571369"/>
                  </a:lnTo>
                  <a:lnTo>
                    <a:pt x="1847850" y="2536444"/>
                  </a:lnTo>
                  <a:lnTo>
                    <a:pt x="1820418" y="2506091"/>
                  </a:lnTo>
                  <a:lnTo>
                    <a:pt x="1807845" y="2488311"/>
                  </a:lnTo>
                  <a:lnTo>
                    <a:pt x="1807845" y="2440813"/>
                  </a:lnTo>
                  <a:lnTo>
                    <a:pt x="1817497" y="2446020"/>
                  </a:lnTo>
                  <a:lnTo>
                    <a:pt x="1824863" y="2453386"/>
                  </a:lnTo>
                  <a:lnTo>
                    <a:pt x="1834515" y="2463800"/>
                  </a:lnTo>
                  <a:lnTo>
                    <a:pt x="1854581" y="2476373"/>
                  </a:lnTo>
                  <a:lnTo>
                    <a:pt x="1869440" y="2503805"/>
                  </a:lnTo>
                  <a:lnTo>
                    <a:pt x="1876806" y="2529078"/>
                  </a:lnTo>
                  <a:lnTo>
                    <a:pt x="1886458" y="2554351"/>
                  </a:lnTo>
                  <a:lnTo>
                    <a:pt x="1903476" y="2576576"/>
                  </a:lnTo>
                  <a:lnTo>
                    <a:pt x="1905762" y="2581783"/>
                  </a:lnTo>
                  <a:lnTo>
                    <a:pt x="1920621" y="2586990"/>
                  </a:lnTo>
                  <a:lnTo>
                    <a:pt x="1927987" y="2586990"/>
                  </a:lnTo>
                  <a:lnTo>
                    <a:pt x="1940560" y="2589276"/>
                  </a:lnTo>
                  <a:lnTo>
                    <a:pt x="1950212" y="2594483"/>
                  </a:lnTo>
                  <a:lnTo>
                    <a:pt x="1992503" y="2657475"/>
                  </a:lnTo>
                  <a:lnTo>
                    <a:pt x="2036953" y="2717546"/>
                  </a:lnTo>
                  <a:lnTo>
                    <a:pt x="2079244" y="2775458"/>
                  </a:lnTo>
                  <a:lnTo>
                    <a:pt x="2126742" y="2828163"/>
                  </a:lnTo>
                  <a:lnTo>
                    <a:pt x="2109724" y="2883027"/>
                  </a:lnTo>
                  <a:lnTo>
                    <a:pt x="2119376" y="2893441"/>
                  </a:lnTo>
                  <a:lnTo>
                    <a:pt x="2136394" y="2911221"/>
                  </a:lnTo>
                  <a:lnTo>
                    <a:pt x="2153412" y="2933446"/>
                  </a:lnTo>
                  <a:lnTo>
                    <a:pt x="2175637" y="2951226"/>
                  </a:lnTo>
                  <a:lnTo>
                    <a:pt x="2188210" y="2969006"/>
                  </a:lnTo>
                  <a:lnTo>
                    <a:pt x="2195576" y="2971292"/>
                  </a:lnTo>
                  <a:lnTo>
                    <a:pt x="2245233" y="2963926"/>
                  </a:lnTo>
                  <a:lnTo>
                    <a:pt x="2247519" y="2969133"/>
                  </a:lnTo>
                  <a:lnTo>
                    <a:pt x="2257171" y="2976499"/>
                  </a:lnTo>
                  <a:lnTo>
                    <a:pt x="2264537" y="2986913"/>
                  </a:lnTo>
                  <a:lnTo>
                    <a:pt x="2274189" y="2994279"/>
                  </a:lnTo>
                  <a:lnTo>
                    <a:pt x="2281555" y="3001645"/>
                  </a:lnTo>
                  <a:lnTo>
                    <a:pt x="2338705" y="3012059"/>
                  </a:lnTo>
                  <a:lnTo>
                    <a:pt x="2346071" y="3017266"/>
                  </a:lnTo>
                  <a:lnTo>
                    <a:pt x="2355723" y="3024632"/>
                  </a:lnTo>
                  <a:lnTo>
                    <a:pt x="2368296" y="3037205"/>
                  </a:lnTo>
                  <a:lnTo>
                    <a:pt x="2377948" y="3047619"/>
                  </a:lnTo>
                  <a:lnTo>
                    <a:pt x="2385314" y="3054985"/>
                  </a:lnTo>
                  <a:lnTo>
                    <a:pt x="2394966" y="3060192"/>
                  </a:lnTo>
                  <a:lnTo>
                    <a:pt x="2415032" y="3065399"/>
                  </a:lnTo>
                  <a:lnTo>
                    <a:pt x="2432050" y="3054985"/>
                  </a:lnTo>
                  <a:lnTo>
                    <a:pt x="2446909" y="3047619"/>
                  </a:lnTo>
                  <a:lnTo>
                    <a:pt x="2463927" y="3037205"/>
                  </a:lnTo>
                  <a:lnTo>
                    <a:pt x="2489200" y="3037205"/>
                  </a:lnTo>
                  <a:lnTo>
                    <a:pt x="2529205" y="3054985"/>
                  </a:lnTo>
                  <a:lnTo>
                    <a:pt x="2554478" y="3077210"/>
                  </a:lnTo>
                  <a:lnTo>
                    <a:pt x="2584196" y="3099435"/>
                  </a:lnTo>
                  <a:lnTo>
                    <a:pt x="2633853" y="3117215"/>
                  </a:lnTo>
                  <a:lnTo>
                    <a:pt x="2670937" y="3129788"/>
                  </a:lnTo>
                  <a:lnTo>
                    <a:pt x="2705735" y="3140202"/>
                  </a:lnTo>
                  <a:lnTo>
                    <a:pt x="2727960" y="3147568"/>
                  </a:lnTo>
                  <a:lnTo>
                    <a:pt x="2750185" y="3169793"/>
                  </a:lnTo>
                  <a:lnTo>
                    <a:pt x="2770251" y="3200146"/>
                  </a:lnTo>
                  <a:lnTo>
                    <a:pt x="2792476" y="3252851"/>
                  </a:lnTo>
                  <a:lnTo>
                    <a:pt x="2819908" y="3260217"/>
                  </a:lnTo>
                  <a:lnTo>
                    <a:pt x="2856992" y="3277997"/>
                  </a:lnTo>
                  <a:lnTo>
                    <a:pt x="2896997" y="3300222"/>
                  </a:lnTo>
                  <a:lnTo>
                    <a:pt x="2937002" y="3322447"/>
                  </a:lnTo>
                  <a:lnTo>
                    <a:pt x="2959227" y="3340227"/>
                  </a:lnTo>
                  <a:lnTo>
                    <a:pt x="2966593" y="3335020"/>
                  </a:lnTo>
                  <a:lnTo>
                    <a:pt x="2971800" y="3335020"/>
                  </a:lnTo>
                  <a:lnTo>
                    <a:pt x="2974086" y="3335020"/>
                  </a:lnTo>
                  <a:lnTo>
                    <a:pt x="2979293" y="3329813"/>
                  </a:lnTo>
                  <a:lnTo>
                    <a:pt x="2984500" y="3329813"/>
                  </a:lnTo>
                  <a:lnTo>
                    <a:pt x="2989707" y="3322447"/>
                  </a:lnTo>
                  <a:lnTo>
                    <a:pt x="2989707" y="3317240"/>
                  </a:lnTo>
                  <a:lnTo>
                    <a:pt x="2989707" y="3309874"/>
                  </a:lnTo>
                  <a:lnTo>
                    <a:pt x="2984500" y="3299460"/>
                  </a:lnTo>
                  <a:lnTo>
                    <a:pt x="2991866" y="3294253"/>
                  </a:lnTo>
                  <a:lnTo>
                    <a:pt x="2997073" y="3291967"/>
                  </a:lnTo>
                  <a:lnTo>
                    <a:pt x="3002280" y="3286760"/>
                  </a:lnTo>
                  <a:lnTo>
                    <a:pt x="3007487" y="3281553"/>
                  </a:lnTo>
                  <a:lnTo>
                    <a:pt x="3024505" y="3281553"/>
                  </a:lnTo>
                  <a:lnTo>
                    <a:pt x="3041523" y="3308985"/>
                  </a:lnTo>
                  <a:lnTo>
                    <a:pt x="3058541" y="3334258"/>
                  </a:lnTo>
                  <a:lnTo>
                    <a:pt x="3071114" y="3356483"/>
                  </a:lnTo>
                  <a:lnTo>
                    <a:pt x="3076321" y="3391408"/>
                  </a:lnTo>
                  <a:lnTo>
                    <a:pt x="3076321" y="3426333"/>
                  </a:lnTo>
                  <a:lnTo>
                    <a:pt x="3078607" y="3451606"/>
                  </a:lnTo>
                  <a:lnTo>
                    <a:pt x="3048889" y="3486531"/>
                  </a:lnTo>
                  <a:lnTo>
                    <a:pt x="3014091" y="3516884"/>
                  </a:lnTo>
                  <a:lnTo>
                    <a:pt x="2984373" y="3549523"/>
                  </a:lnTo>
                  <a:lnTo>
                    <a:pt x="2967355" y="3587369"/>
                  </a:lnTo>
                  <a:lnTo>
                    <a:pt x="2954782" y="3627374"/>
                  </a:lnTo>
                  <a:lnTo>
                    <a:pt x="2937764" y="3667379"/>
                  </a:lnTo>
                  <a:lnTo>
                    <a:pt x="2950337" y="3672586"/>
                  </a:lnTo>
                  <a:lnTo>
                    <a:pt x="2962910" y="3672586"/>
                  </a:lnTo>
                  <a:lnTo>
                    <a:pt x="2975483" y="3674872"/>
                  </a:lnTo>
                  <a:lnTo>
                    <a:pt x="2997708" y="3674872"/>
                  </a:lnTo>
                  <a:lnTo>
                    <a:pt x="2997708" y="3685286"/>
                  </a:lnTo>
                  <a:lnTo>
                    <a:pt x="2975483" y="3697859"/>
                  </a:lnTo>
                  <a:lnTo>
                    <a:pt x="2960624" y="3710432"/>
                  </a:lnTo>
                  <a:lnTo>
                    <a:pt x="2938399" y="3723005"/>
                  </a:lnTo>
                  <a:lnTo>
                    <a:pt x="2938399" y="3740785"/>
                  </a:lnTo>
                  <a:lnTo>
                    <a:pt x="2938399" y="3758565"/>
                  </a:lnTo>
                  <a:lnTo>
                    <a:pt x="2938399" y="3773424"/>
                  </a:lnTo>
                  <a:lnTo>
                    <a:pt x="2928747" y="3791204"/>
                  </a:lnTo>
                  <a:lnTo>
                    <a:pt x="2938399" y="3798570"/>
                  </a:lnTo>
                  <a:lnTo>
                    <a:pt x="2945765" y="3808984"/>
                  </a:lnTo>
                  <a:lnTo>
                    <a:pt x="2955417" y="3811270"/>
                  </a:lnTo>
                  <a:lnTo>
                    <a:pt x="2967990" y="3811270"/>
                  </a:lnTo>
                  <a:lnTo>
                    <a:pt x="2975356" y="3821684"/>
                  </a:lnTo>
                  <a:lnTo>
                    <a:pt x="3002788" y="3846957"/>
                  </a:lnTo>
                  <a:lnTo>
                    <a:pt x="3019806" y="3881755"/>
                  </a:lnTo>
                  <a:lnTo>
                    <a:pt x="3032379" y="3926967"/>
                  </a:lnTo>
                  <a:lnTo>
                    <a:pt x="3044952" y="3964813"/>
                  </a:lnTo>
                  <a:lnTo>
                    <a:pt x="3061970" y="4004818"/>
                  </a:lnTo>
                  <a:lnTo>
                    <a:pt x="3111627" y="4075303"/>
                  </a:lnTo>
                  <a:lnTo>
                    <a:pt x="3171698" y="4140581"/>
                  </a:lnTo>
                  <a:lnTo>
                    <a:pt x="3246628" y="4191000"/>
                  </a:lnTo>
                  <a:lnTo>
                    <a:pt x="3333369" y="4223639"/>
                  </a:lnTo>
                  <a:lnTo>
                    <a:pt x="3323717" y="4294124"/>
                  </a:lnTo>
                  <a:lnTo>
                    <a:pt x="3318510" y="4369816"/>
                  </a:lnTo>
                  <a:lnTo>
                    <a:pt x="3316224" y="4447667"/>
                  </a:lnTo>
                  <a:lnTo>
                    <a:pt x="3301365" y="4523359"/>
                  </a:lnTo>
                  <a:lnTo>
                    <a:pt x="3276092" y="4639056"/>
                  </a:lnTo>
                  <a:lnTo>
                    <a:pt x="3253867" y="4757039"/>
                  </a:lnTo>
                  <a:lnTo>
                    <a:pt x="3228594" y="4864608"/>
                  </a:lnTo>
                  <a:lnTo>
                    <a:pt x="3198876" y="4969891"/>
                  </a:lnTo>
                  <a:lnTo>
                    <a:pt x="3193669" y="4997323"/>
                  </a:lnTo>
                  <a:lnTo>
                    <a:pt x="3201035" y="5027676"/>
                  </a:lnTo>
                  <a:lnTo>
                    <a:pt x="3206242" y="5045456"/>
                  </a:lnTo>
                  <a:lnTo>
                    <a:pt x="3176524" y="5228717"/>
                  </a:lnTo>
                  <a:lnTo>
                    <a:pt x="3176524" y="5239131"/>
                  </a:lnTo>
                  <a:lnTo>
                    <a:pt x="3193542" y="5233924"/>
                  </a:lnTo>
                  <a:lnTo>
                    <a:pt x="3200908" y="5223510"/>
                  </a:lnTo>
                  <a:lnTo>
                    <a:pt x="3206115" y="5216144"/>
                  </a:lnTo>
                  <a:lnTo>
                    <a:pt x="3213481" y="5205730"/>
                  </a:lnTo>
                  <a:lnTo>
                    <a:pt x="3223133" y="5198364"/>
                  </a:lnTo>
                  <a:lnTo>
                    <a:pt x="3223133" y="5205730"/>
                  </a:lnTo>
                  <a:lnTo>
                    <a:pt x="3235706" y="5205730"/>
                  </a:lnTo>
                  <a:lnTo>
                    <a:pt x="3213481" y="5293233"/>
                  </a:lnTo>
                  <a:lnTo>
                    <a:pt x="3188208" y="5293233"/>
                  </a:lnTo>
                  <a:lnTo>
                    <a:pt x="3171190" y="5338445"/>
                  </a:lnTo>
                  <a:lnTo>
                    <a:pt x="3154172" y="5391150"/>
                  </a:lnTo>
                  <a:lnTo>
                    <a:pt x="3141599" y="5446014"/>
                  </a:lnTo>
                  <a:lnTo>
                    <a:pt x="3136392" y="5509006"/>
                  </a:lnTo>
                  <a:lnTo>
                    <a:pt x="3131185" y="5574284"/>
                  </a:lnTo>
                  <a:lnTo>
                    <a:pt x="3140837" y="5632196"/>
                  </a:lnTo>
                  <a:lnTo>
                    <a:pt x="3157855" y="5687060"/>
                  </a:lnTo>
                  <a:lnTo>
                    <a:pt x="3183128" y="5737479"/>
                  </a:lnTo>
                  <a:lnTo>
                    <a:pt x="3223133" y="5772404"/>
                  </a:lnTo>
                  <a:lnTo>
                    <a:pt x="3270631" y="5797677"/>
                  </a:lnTo>
                  <a:lnTo>
                    <a:pt x="3270631" y="5815457"/>
                  </a:lnTo>
                  <a:lnTo>
                    <a:pt x="3235833" y="5793232"/>
                  </a:lnTo>
                  <a:lnTo>
                    <a:pt x="3206115" y="5767959"/>
                  </a:lnTo>
                  <a:lnTo>
                    <a:pt x="3176397" y="5737606"/>
                  </a:lnTo>
                  <a:lnTo>
                    <a:pt x="3166745" y="5737606"/>
                  </a:lnTo>
                  <a:lnTo>
                    <a:pt x="3181604" y="5772531"/>
                  </a:lnTo>
                  <a:lnTo>
                    <a:pt x="3206877" y="5807456"/>
                  </a:lnTo>
                  <a:lnTo>
                    <a:pt x="3241675" y="5842381"/>
                  </a:lnTo>
                  <a:lnTo>
                    <a:pt x="3281680" y="5872734"/>
                  </a:lnTo>
                  <a:lnTo>
                    <a:pt x="3318764" y="5892800"/>
                  </a:lnTo>
                  <a:lnTo>
                    <a:pt x="3358769" y="5903214"/>
                  </a:lnTo>
                  <a:lnTo>
                    <a:pt x="3398774" y="5892800"/>
                  </a:lnTo>
                  <a:lnTo>
                    <a:pt x="3406140" y="5890514"/>
                  </a:lnTo>
                  <a:lnTo>
                    <a:pt x="3411347" y="5885307"/>
                  </a:lnTo>
                  <a:lnTo>
                    <a:pt x="3416554" y="5885307"/>
                  </a:lnTo>
                  <a:lnTo>
                    <a:pt x="3416554" y="5880100"/>
                  </a:lnTo>
                  <a:lnTo>
                    <a:pt x="3421761" y="5877814"/>
                  </a:lnTo>
                  <a:lnTo>
                    <a:pt x="3429127" y="5872607"/>
                  </a:lnTo>
                  <a:lnTo>
                    <a:pt x="3421761" y="5862193"/>
                  </a:lnTo>
                  <a:lnTo>
                    <a:pt x="3421761" y="5859907"/>
                  </a:lnTo>
                  <a:lnTo>
                    <a:pt x="3421761" y="5854700"/>
                  </a:lnTo>
                  <a:lnTo>
                    <a:pt x="3412109" y="5854700"/>
                  </a:lnTo>
                  <a:lnTo>
                    <a:pt x="3409823" y="5854700"/>
                  </a:lnTo>
                  <a:lnTo>
                    <a:pt x="3394964" y="5854700"/>
                  </a:lnTo>
                  <a:lnTo>
                    <a:pt x="3392678" y="5827268"/>
                  </a:lnTo>
                  <a:lnTo>
                    <a:pt x="3387471" y="5796915"/>
                  </a:lnTo>
                  <a:lnTo>
                    <a:pt x="3382264" y="5771642"/>
                  </a:lnTo>
                  <a:lnTo>
                    <a:pt x="3374898" y="5749417"/>
                  </a:lnTo>
                  <a:lnTo>
                    <a:pt x="3369691" y="5744210"/>
                  </a:lnTo>
                  <a:lnTo>
                    <a:pt x="3369691" y="5739003"/>
                  </a:lnTo>
                  <a:lnTo>
                    <a:pt x="3364484" y="5739003"/>
                  </a:lnTo>
                  <a:lnTo>
                    <a:pt x="3357118" y="5736717"/>
                  </a:lnTo>
                  <a:lnTo>
                    <a:pt x="3334893" y="5767070"/>
                  </a:lnTo>
                  <a:lnTo>
                    <a:pt x="3307461" y="5797423"/>
                  </a:lnTo>
                  <a:lnTo>
                    <a:pt x="3307461" y="5807837"/>
                  </a:lnTo>
                  <a:lnTo>
                    <a:pt x="3300095" y="5807837"/>
                  </a:lnTo>
                  <a:lnTo>
                    <a:pt x="3300095" y="5793740"/>
                  </a:lnTo>
                  <a:lnTo>
                    <a:pt x="3300095" y="5786374"/>
                  </a:lnTo>
                  <a:lnTo>
                    <a:pt x="3305302" y="5775960"/>
                  </a:lnTo>
                  <a:lnTo>
                    <a:pt x="3307588" y="5768594"/>
                  </a:lnTo>
                  <a:lnTo>
                    <a:pt x="3329813" y="5741162"/>
                  </a:lnTo>
                  <a:lnTo>
                    <a:pt x="3359531" y="5715889"/>
                  </a:lnTo>
                  <a:lnTo>
                    <a:pt x="3392170" y="5698109"/>
                  </a:lnTo>
                  <a:lnTo>
                    <a:pt x="3412236" y="5692902"/>
                  </a:lnTo>
                  <a:lnTo>
                    <a:pt x="3409950" y="5670677"/>
                  </a:lnTo>
                  <a:lnTo>
                    <a:pt x="3400298" y="5658104"/>
                  </a:lnTo>
                  <a:lnTo>
                    <a:pt x="3387725" y="5645531"/>
                  </a:lnTo>
                  <a:lnTo>
                    <a:pt x="3375152" y="5632958"/>
                  </a:lnTo>
                  <a:lnTo>
                    <a:pt x="3387725" y="5592953"/>
                  </a:lnTo>
                  <a:lnTo>
                    <a:pt x="3409950" y="5549900"/>
                  </a:lnTo>
                  <a:lnTo>
                    <a:pt x="3439668" y="5504688"/>
                  </a:lnTo>
                  <a:lnTo>
                    <a:pt x="3474466" y="5469763"/>
                  </a:lnTo>
                  <a:lnTo>
                    <a:pt x="3509264" y="5451983"/>
                  </a:lnTo>
                  <a:lnTo>
                    <a:pt x="3516630" y="5421630"/>
                  </a:lnTo>
                  <a:lnTo>
                    <a:pt x="3504057" y="5411216"/>
                  </a:lnTo>
                  <a:lnTo>
                    <a:pt x="3491484" y="5403850"/>
                  </a:lnTo>
                  <a:lnTo>
                    <a:pt x="3476625" y="5396484"/>
                  </a:lnTo>
                  <a:lnTo>
                    <a:pt x="3469259" y="5381625"/>
                  </a:lnTo>
                  <a:lnTo>
                    <a:pt x="3459607" y="5363845"/>
                  </a:lnTo>
                  <a:lnTo>
                    <a:pt x="3459607" y="5361559"/>
                  </a:lnTo>
                  <a:lnTo>
                    <a:pt x="3457321" y="5356352"/>
                  </a:lnTo>
                  <a:lnTo>
                    <a:pt x="3459607" y="5351145"/>
                  </a:lnTo>
                  <a:lnTo>
                    <a:pt x="3459607" y="5345938"/>
                  </a:lnTo>
                  <a:lnTo>
                    <a:pt x="3459607" y="5338572"/>
                  </a:lnTo>
                  <a:lnTo>
                    <a:pt x="3459607" y="5325999"/>
                  </a:lnTo>
                  <a:lnTo>
                    <a:pt x="3474466" y="5325999"/>
                  </a:lnTo>
                  <a:lnTo>
                    <a:pt x="3487039" y="5320792"/>
                  </a:lnTo>
                  <a:lnTo>
                    <a:pt x="3492246" y="5320792"/>
                  </a:lnTo>
                  <a:lnTo>
                    <a:pt x="3499612" y="5315585"/>
                  </a:lnTo>
                  <a:lnTo>
                    <a:pt x="3509264" y="5290312"/>
                  </a:lnTo>
                  <a:lnTo>
                    <a:pt x="3516630" y="5262880"/>
                  </a:lnTo>
                  <a:lnTo>
                    <a:pt x="3529203" y="5237607"/>
                  </a:lnTo>
                  <a:lnTo>
                    <a:pt x="3534410" y="5222748"/>
                  </a:lnTo>
                  <a:lnTo>
                    <a:pt x="3544062" y="5220462"/>
                  </a:lnTo>
                  <a:lnTo>
                    <a:pt x="3556635" y="5215255"/>
                  </a:lnTo>
                  <a:lnTo>
                    <a:pt x="3569208" y="5210048"/>
                  </a:lnTo>
                  <a:lnTo>
                    <a:pt x="3586226" y="5204841"/>
                  </a:lnTo>
                  <a:lnTo>
                    <a:pt x="3578860" y="5192268"/>
                  </a:lnTo>
                  <a:lnTo>
                    <a:pt x="3573653" y="5184902"/>
                  </a:lnTo>
                  <a:lnTo>
                    <a:pt x="3564001" y="5174488"/>
                  </a:lnTo>
                  <a:lnTo>
                    <a:pt x="3556635" y="5169281"/>
                  </a:lnTo>
                  <a:lnTo>
                    <a:pt x="3546983" y="5166995"/>
                  </a:lnTo>
                  <a:lnTo>
                    <a:pt x="3534410" y="5156581"/>
                  </a:lnTo>
                  <a:lnTo>
                    <a:pt x="3517392" y="5149215"/>
                  </a:lnTo>
                  <a:lnTo>
                    <a:pt x="3517392" y="5131435"/>
                  </a:lnTo>
                  <a:lnTo>
                    <a:pt x="3552190" y="5126228"/>
                  </a:lnTo>
                  <a:lnTo>
                    <a:pt x="3586988" y="5126228"/>
                  </a:lnTo>
                  <a:lnTo>
                    <a:pt x="3614420" y="5121021"/>
                  </a:lnTo>
                  <a:lnTo>
                    <a:pt x="3634486" y="5121021"/>
                  </a:lnTo>
                  <a:lnTo>
                    <a:pt x="3632200" y="5103241"/>
                  </a:lnTo>
                  <a:lnTo>
                    <a:pt x="3632200" y="5095875"/>
                  </a:lnTo>
                  <a:lnTo>
                    <a:pt x="3632200" y="5086985"/>
                  </a:lnTo>
                  <a:lnTo>
                    <a:pt x="3632200" y="5084699"/>
                  </a:lnTo>
                  <a:lnTo>
                    <a:pt x="3634486" y="5074285"/>
                  </a:lnTo>
                  <a:lnTo>
                    <a:pt x="3634486" y="5056505"/>
                  </a:lnTo>
                  <a:lnTo>
                    <a:pt x="3634486" y="5038725"/>
                  </a:lnTo>
                  <a:lnTo>
                    <a:pt x="3639693" y="5026152"/>
                  </a:lnTo>
                  <a:lnTo>
                    <a:pt x="3644900" y="5015738"/>
                  </a:lnTo>
                  <a:lnTo>
                    <a:pt x="3709416" y="4997958"/>
                  </a:lnTo>
                  <a:lnTo>
                    <a:pt x="3786505" y="4995672"/>
                  </a:lnTo>
                  <a:lnTo>
                    <a:pt x="3791712" y="4960747"/>
                  </a:lnTo>
                  <a:lnTo>
                    <a:pt x="3796919" y="4928108"/>
                  </a:lnTo>
                  <a:lnTo>
                    <a:pt x="3791712" y="4902835"/>
                  </a:lnTo>
                  <a:lnTo>
                    <a:pt x="3779139" y="4877562"/>
                  </a:lnTo>
                  <a:lnTo>
                    <a:pt x="3749421" y="4859782"/>
                  </a:lnTo>
                  <a:lnTo>
                    <a:pt x="3749421" y="4842002"/>
                  </a:lnTo>
                  <a:lnTo>
                    <a:pt x="3804285" y="4854575"/>
                  </a:lnTo>
                  <a:lnTo>
                    <a:pt x="3866642" y="4867148"/>
                  </a:lnTo>
                  <a:lnTo>
                    <a:pt x="3896360" y="4832223"/>
                  </a:lnTo>
                  <a:lnTo>
                    <a:pt x="3923792" y="4801870"/>
                  </a:lnTo>
                  <a:lnTo>
                    <a:pt x="3949065" y="4766945"/>
                  </a:lnTo>
                  <a:lnTo>
                    <a:pt x="3971290" y="4714240"/>
                  </a:lnTo>
                  <a:lnTo>
                    <a:pt x="3973576" y="4714240"/>
                  </a:lnTo>
                  <a:lnTo>
                    <a:pt x="3978783" y="4709033"/>
                  </a:lnTo>
                  <a:lnTo>
                    <a:pt x="3983990" y="4709033"/>
                  </a:lnTo>
                  <a:lnTo>
                    <a:pt x="3989197" y="4703826"/>
                  </a:lnTo>
                  <a:lnTo>
                    <a:pt x="3991483" y="4714240"/>
                  </a:lnTo>
                  <a:lnTo>
                    <a:pt x="3996690" y="4726813"/>
                  </a:lnTo>
                  <a:lnTo>
                    <a:pt x="3996690" y="4737227"/>
                  </a:lnTo>
                  <a:lnTo>
                    <a:pt x="3996690" y="4755007"/>
                  </a:lnTo>
                  <a:lnTo>
                    <a:pt x="4009263" y="4755007"/>
                  </a:lnTo>
                  <a:lnTo>
                    <a:pt x="4026281" y="4704588"/>
                  </a:lnTo>
                  <a:lnTo>
                    <a:pt x="4043299" y="4666742"/>
                  </a:lnTo>
                  <a:lnTo>
                    <a:pt x="4060317" y="4626737"/>
                  </a:lnTo>
                  <a:lnTo>
                    <a:pt x="4069969" y="4579239"/>
                  </a:lnTo>
                  <a:lnTo>
                    <a:pt x="4075176" y="4521327"/>
                  </a:lnTo>
                  <a:lnTo>
                    <a:pt x="4104894" y="4521327"/>
                  </a:lnTo>
                  <a:lnTo>
                    <a:pt x="4099687" y="4508754"/>
                  </a:lnTo>
                  <a:lnTo>
                    <a:pt x="4094480" y="4496181"/>
                  </a:lnTo>
                  <a:lnTo>
                    <a:pt x="4094480" y="4485767"/>
                  </a:lnTo>
                  <a:lnTo>
                    <a:pt x="4094480" y="4478401"/>
                  </a:lnTo>
                  <a:lnTo>
                    <a:pt x="4104132" y="4463542"/>
                  </a:lnTo>
                  <a:lnTo>
                    <a:pt x="4126357" y="4438269"/>
                  </a:lnTo>
                  <a:lnTo>
                    <a:pt x="4161155" y="4425696"/>
                  </a:lnTo>
                  <a:lnTo>
                    <a:pt x="4198239" y="4415282"/>
                  </a:lnTo>
                  <a:lnTo>
                    <a:pt x="4238244" y="4412996"/>
                  </a:lnTo>
                  <a:lnTo>
                    <a:pt x="4278249" y="4407789"/>
                  </a:lnTo>
                  <a:lnTo>
                    <a:pt x="4303522" y="4397375"/>
                  </a:lnTo>
                  <a:lnTo>
                    <a:pt x="4316095" y="4379595"/>
                  </a:lnTo>
                  <a:lnTo>
                    <a:pt x="4338320" y="4349242"/>
                  </a:lnTo>
                  <a:lnTo>
                    <a:pt x="4360545" y="4309237"/>
                  </a:lnTo>
                  <a:lnTo>
                    <a:pt x="4382770" y="4271391"/>
                  </a:lnTo>
                  <a:lnTo>
                    <a:pt x="4399788" y="4236593"/>
                  </a:lnTo>
                  <a:lnTo>
                    <a:pt x="4407154" y="4214368"/>
                  </a:lnTo>
                  <a:lnTo>
                    <a:pt x="4412361" y="4179443"/>
                  </a:lnTo>
                  <a:lnTo>
                    <a:pt x="4402709" y="4139438"/>
                  </a:lnTo>
                  <a:lnTo>
                    <a:pt x="4400423" y="4104513"/>
                  </a:lnTo>
                  <a:lnTo>
                    <a:pt x="4400423" y="4079240"/>
                  </a:lnTo>
                  <a:lnTo>
                    <a:pt x="4420489" y="4039235"/>
                  </a:lnTo>
                  <a:lnTo>
                    <a:pt x="4450207" y="3986530"/>
                  </a:lnTo>
                  <a:lnTo>
                    <a:pt x="4485005" y="3933825"/>
                  </a:lnTo>
                  <a:lnTo>
                    <a:pt x="4519803" y="3886327"/>
                  </a:lnTo>
                  <a:lnTo>
                    <a:pt x="4552442" y="3846322"/>
                  </a:lnTo>
                  <a:lnTo>
                    <a:pt x="4547235" y="3826256"/>
                  </a:lnTo>
                  <a:lnTo>
                    <a:pt x="4541266" y="3809238"/>
                  </a:lnTo>
                  <a:close/>
                  <a:moveTo>
                    <a:pt x="3203321" y="1835023"/>
                  </a:moveTo>
                  <a:lnTo>
                    <a:pt x="3208528" y="1829816"/>
                  </a:lnTo>
                  <a:lnTo>
                    <a:pt x="3213735" y="1824609"/>
                  </a:lnTo>
                  <a:lnTo>
                    <a:pt x="3221101" y="1817243"/>
                  </a:lnTo>
                  <a:lnTo>
                    <a:pt x="3226308" y="1806829"/>
                  </a:lnTo>
                  <a:lnTo>
                    <a:pt x="3233674" y="1806829"/>
                  </a:lnTo>
                  <a:lnTo>
                    <a:pt x="3231388" y="1817243"/>
                  </a:lnTo>
                  <a:lnTo>
                    <a:pt x="3226181" y="1822450"/>
                  </a:lnTo>
                  <a:lnTo>
                    <a:pt x="3220974" y="1829816"/>
                  </a:lnTo>
                  <a:lnTo>
                    <a:pt x="3220974" y="1835023"/>
                  </a:lnTo>
                  <a:lnTo>
                    <a:pt x="3218688" y="1847596"/>
                  </a:lnTo>
                  <a:lnTo>
                    <a:pt x="3209036" y="1842389"/>
                  </a:lnTo>
                  <a:lnTo>
                    <a:pt x="3203829" y="1840103"/>
                  </a:lnTo>
                  <a:lnTo>
                    <a:pt x="3203829" y="1834896"/>
                  </a:lnTo>
                  <a:close/>
                  <a:moveTo>
                    <a:pt x="2649093" y="1703578"/>
                  </a:moveTo>
                  <a:lnTo>
                    <a:pt x="2671318" y="1676146"/>
                  </a:lnTo>
                  <a:lnTo>
                    <a:pt x="2691384" y="1645793"/>
                  </a:lnTo>
                  <a:lnTo>
                    <a:pt x="2735834" y="1651000"/>
                  </a:lnTo>
                  <a:lnTo>
                    <a:pt x="2770632" y="1668780"/>
                  </a:lnTo>
                  <a:lnTo>
                    <a:pt x="2790698" y="1686560"/>
                  </a:lnTo>
                  <a:lnTo>
                    <a:pt x="2807716" y="1711833"/>
                  </a:lnTo>
                  <a:lnTo>
                    <a:pt x="2822575" y="1739265"/>
                  </a:lnTo>
                  <a:lnTo>
                    <a:pt x="2842641" y="1759331"/>
                  </a:lnTo>
                  <a:lnTo>
                    <a:pt x="2875280" y="1782318"/>
                  </a:lnTo>
                  <a:lnTo>
                    <a:pt x="2895346" y="1789684"/>
                  </a:lnTo>
                  <a:lnTo>
                    <a:pt x="2912364" y="1789684"/>
                  </a:lnTo>
                  <a:lnTo>
                    <a:pt x="2934589" y="1794891"/>
                  </a:lnTo>
                  <a:lnTo>
                    <a:pt x="2956814" y="1807464"/>
                  </a:lnTo>
                  <a:lnTo>
                    <a:pt x="2956814" y="1830451"/>
                  </a:lnTo>
                  <a:lnTo>
                    <a:pt x="2951607" y="1843024"/>
                  </a:lnTo>
                  <a:lnTo>
                    <a:pt x="2951607" y="1853438"/>
                  </a:lnTo>
                  <a:lnTo>
                    <a:pt x="2946400" y="1858645"/>
                  </a:lnTo>
                  <a:lnTo>
                    <a:pt x="2944114" y="1860931"/>
                  </a:lnTo>
                  <a:lnTo>
                    <a:pt x="2938907" y="1860931"/>
                  </a:lnTo>
                  <a:lnTo>
                    <a:pt x="2933700" y="1860931"/>
                  </a:lnTo>
                  <a:lnTo>
                    <a:pt x="2928493" y="1866138"/>
                  </a:lnTo>
                  <a:lnTo>
                    <a:pt x="2926207" y="1871345"/>
                  </a:lnTo>
                  <a:lnTo>
                    <a:pt x="2921000" y="1876552"/>
                  </a:lnTo>
                  <a:lnTo>
                    <a:pt x="2911348" y="1901825"/>
                  </a:lnTo>
                  <a:lnTo>
                    <a:pt x="2916555" y="1924812"/>
                  </a:lnTo>
                  <a:lnTo>
                    <a:pt x="2921762" y="1937385"/>
                  </a:lnTo>
                  <a:lnTo>
                    <a:pt x="2921762" y="1955165"/>
                  </a:lnTo>
                  <a:lnTo>
                    <a:pt x="2909189" y="1978152"/>
                  </a:lnTo>
                  <a:lnTo>
                    <a:pt x="2911475" y="1985518"/>
                  </a:lnTo>
                  <a:lnTo>
                    <a:pt x="2911475" y="1990725"/>
                  </a:lnTo>
                  <a:lnTo>
                    <a:pt x="2911475" y="1995932"/>
                  </a:lnTo>
                  <a:lnTo>
                    <a:pt x="2916682" y="2001139"/>
                  </a:lnTo>
                  <a:lnTo>
                    <a:pt x="2921889" y="2003425"/>
                  </a:lnTo>
                  <a:lnTo>
                    <a:pt x="2929255" y="2001139"/>
                  </a:lnTo>
                  <a:lnTo>
                    <a:pt x="2956687" y="1990725"/>
                  </a:lnTo>
                  <a:lnTo>
                    <a:pt x="2993771" y="1972945"/>
                  </a:lnTo>
                  <a:lnTo>
                    <a:pt x="3033776" y="1947672"/>
                  </a:lnTo>
                  <a:lnTo>
                    <a:pt x="3078226" y="1924685"/>
                  </a:lnTo>
                  <a:lnTo>
                    <a:pt x="3113024" y="1897253"/>
                  </a:lnTo>
                  <a:lnTo>
                    <a:pt x="3142742" y="1879473"/>
                  </a:lnTo>
                  <a:lnTo>
                    <a:pt x="3159760" y="1866900"/>
                  </a:lnTo>
                  <a:lnTo>
                    <a:pt x="3167126" y="1872107"/>
                  </a:lnTo>
                  <a:lnTo>
                    <a:pt x="3172333" y="1872107"/>
                  </a:lnTo>
                  <a:lnTo>
                    <a:pt x="3177540" y="1872107"/>
                  </a:lnTo>
                  <a:lnTo>
                    <a:pt x="3182747" y="1877314"/>
                  </a:lnTo>
                  <a:lnTo>
                    <a:pt x="3182747" y="1879600"/>
                  </a:lnTo>
                  <a:lnTo>
                    <a:pt x="3185033" y="1890014"/>
                  </a:lnTo>
                  <a:lnTo>
                    <a:pt x="3194685" y="1890014"/>
                  </a:lnTo>
                  <a:lnTo>
                    <a:pt x="3177667" y="1915287"/>
                  </a:lnTo>
                  <a:lnTo>
                    <a:pt x="3137662" y="1938274"/>
                  </a:lnTo>
                  <a:lnTo>
                    <a:pt x="3095371" y="1956054"/>
                  </a:lnTo>
                  <a:lnTo>
                    <a:pt x="3050921" y="1973834"/>
                  </a:lnTo>
                  <a:lnTo>
                    <a:pt x="3008630" y="1996821"/>
                  </a:lnTo>
                  <a:lnTo>
                    <a:pt x="2968625" y="2019808"/>
                  </a:lnTo>
                  <a:lnTo>
                    <a:pt x="2946400" y="2052447"/>
                  </a:lnTo>
                  <a:lnTo>
                    <a:pt x="2891536" y="2045081"/>
                  </a:lnTo>
                  <a:lnTo>
                    <a:pt x="2886329" y="1987169"/>
                  </a:lnTo>
                  <a:lnTo>
                    <a:pt x="2886329" y="1933702"/>
                  </a:lnTo>
                  <a:lnTo>
                    <a:pt x="2886329" y="1890649"/>
                  </a:lnTo>
                  <a:lnTo>
                    <a:pt x="2881122" y="1842389"/>
                  </a:lnTo>
                  <a:lnTo>
                    <a:pt x="2851404" y="1842389"/>
                  </a:lnTo>
                  <a:lnTo>
                    <a:pt x="2846197" y="1860169"/>
                  </a:lnTo>
                  <a:lnTo>
                    <a:pt x="2833624" y="1885442"/>
                  </a:lnTo>
                  <a:lnTo>
                    <a:pt x="2821051" y="1915795"/>
                  </a:lnTo>
                  <a:lnTo>
                    <a:pt x="2806192" y="1951355"/>
                  </a:lnTo>
                  <a:lnTo>
                    <a:pt x="2793619" y="1978787"/>
                  </a:lnTo>
                  <a:lnTo>
                    <a:pt x="2786253" y="1996567"/>
                  </a:lnTo>
                  <a:lnTo>
                    <a:pt x="2786253" y="2003933"/>
                  </a:lnTo>
                  <a:lnTo>
                    <a:pt x="2771394" y="2001647"/>
                  </a:lnTo>
                  <a:lnTo>
                    <a:pt x="2769108" y="1996440"/>
                  </a:lnTo>
                  <a:lnTo>
                    <a:pt x="2763901" y="1991233"/>
                  </a:lnTo>
                  <a:lnTo>
                    <a:pt x="2758694" y="1986026"/>
                  </a:lnTo>
                  <a:lnTo>
                    <a:pt x="2758694" y="1978660"/>
                  </a:lnTo>
                  <a:lnTo>
                    <a:pt x="2755773" y="1963801"/>
                  </a:lnTo>
                  <a:lnTo>
                    <a:pt x="2755773" y="1941830"/>
                  </a:lnTo>
                  <a:lnTo>
                    <a:pt x="2770632" y="1906270"/>
                  </a:lnTo>
                  <a:lnTo>
                    <a:pt x="2787650" y="1865503"/>
                  </a:lnTo>
                  <a:lnTo>
                    <a:pt x="2807716" y="1835150"/>
                  </a:lnTo>
                  <a:lnTo>
                    <a:pt x="2824734" y="1807718"/>
                  </a:lnTo>
                  <a:lnTo>
                    <a:pt x="2807716" y="1787652"/>
                  </a:lnTo>
                  <a:lnTo>
                    <a:pt x="2790698" y="1777238"/>
                  </a:lnTo>
                  <a:lnTo>
                    <a:pt x="2773680" y="1769872"/>
                  </a:lnTo>
                  <a:lnTo>
                    <a:pt x="2753614" y="1759458"/>
                  </a:lnTo>
                  <a:lnTo>
                    <a:pt x="2741041" y="1729105"/>
                  </a:lnTo>
                  <a:lnTo>
                    <a:pt x="2718816" y="1729105"/>
                  </a:lnTo>
                  <a:lnTo>
                    <a:pt x="2718816" y="1741678"/>
                  </a:lnTo>
                  <a:lnTo>
                    <a:pt x="2713609" y="1752092"/>
                  </a:lnTo>
                  <a:lnTo>
                    <a:pt x="2713609" y="1764665"/>
                  </a:lnTo>
                  <a:lnTo>
                    <a:pt x="2708402" y="1782445"/>
                  </a:lnTo>
                  <a:lnTo>
                    <a:pt x="2691384" y="1759458"/>
                  </a:lnTo>
                  <a:lnTo>
                    <a:pt x="2678811" y="1746885"/>
                  </a:lnTo>
                  <a:lnTo>
                    <a:pt x="2661793" y="1739519"/>
                  </a:lnTo>
                  <a:lnTo>
                    <a:pt x="2636520" y="1741805"/>
                  </a:lnTo>
                  <a:lnTo>
                    <a:pt x="2649093" y="170395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654120" y="939060"/>
            <a:ext cx="5362740" cy="1846800"/>
            <a:chOff x="0" y="0"/>
            <a:chExt cx="7150320" cy="246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150227" cy="2465451"/>
            </a:xfrm>
            <a:custGeom>
              <a:avLst/>
              <a:gdLst/>
              <a:ahLst/>
              <a:cxnLst/>
              <a:rect l="l" t="t" r="r" b="b"/>
              <a:pathLst>
                <a:path w="7150227" h="2465451">
                  <a:moveTo>
                    <a:pt x="17018" y="612648"/>
                  </a:moveTo>
                  <a:lnTo>
                    <a:pt x="62230" y="625221"/>
                  </a:lnTo>
                  <a:lnTo>
                    <a:pt x="91948" y="648208"/>
                  </a:lnTo>
                  <a:lnTo>
                    <a:pt x="117221" y="668274"/>
                  </a:lnTo>
                  <a:lnTo>
                    <a:pt x="144653" y="695706"/>
                  </a:lnTo>
                  <a:lnTo>
                    <a:pt x="169926" y="715772"/>
                  </a:lnTo>
                  <a:lnTo>
                    <a:pt x="169926" y="708406"/>
                  </a:lnTo>
                  <a:lnTo>
                    <a:pt x="184785" y="708406"/>
                  </a:lnTo>
                  <a:lnTo>
                    <a:pt x="184785" y="715772"/>
                  </a:lnTo>
                  <a:lnTo>
                    <a:pt x="187071" y="726186"/>
                  </a:lnTo>
                  <a:lnTo>
                    <a:pt x="196723" y="738759"/>
                  </a:lnTo>
                  <a:lnTo>
                    <a:pt x="201930" y="756539"/>
                  </a:lnTo>
                  <a:lnTo>
                    <a:pt x="184150" y="756539"/>
                  </a:lnTo>
                  <a:lnTo>
                    <a:pt x="174498" y="756539"/>
                  </a:lnTo>
                  <a:lnTo>
                    <a:pt x="174498" y="761746"/>
                  </a:lnTo>
                  <a:lnTo>
                    <a:pt x="169291" y="761746"/>
                  </a:lnTo>
                  <a:lnTo>
                    <a:pt x="161925" y="761746"/>
                  </a:lnTo>
                  <a:lnTo>
                    <a:pt x="152273" y="766953"/>
                  </a:lnTo>
                  <a:lnTo>
                    <a:pt x="117348" y="739521"/>
                  </a:lnTo>
                  <a:lnTo>
                    <a:pt x="82550" y="726948"/>
                  </a:lnTo>
                  <a:lnTo>
                    <a:pt x="40259" y="716534"/>
                  </a:lnTo>
                  <a:lnTo>
                    <a:pt x="0" y="696468"/>
                  </a:lnTo>
                  <a:lnTo>
                    <a:pt x="14859" y="683895"/>
                  </a:lnTo>
                  <a:lnTo>
                    <a:pt x="17145" y="669036"/>
                  </a:lnTo>
                  <a:lnTo>
                    <a:pt x="14859" y="656463"/>
                  </a:lnTo>
                  <a:lnTo>
                    <a:pt x="14859" y="637794"/>
                  </a:lnTo>
                  <a:lnTo>
                    <a:pt x="17145" y="612521"/>
                  </a:lnTo>
                  <a:close/>
                  <a:moveTo>
                    <a:pt x="3046349" y="594741"/>
                  </a:moveTo>
                  <a:lnTo>
                    <a:pt x="3056001" y="594741"/>
                  </a:lnTo>
                  <a:lnTo>
                    <a:pt x="3063367" y="597027"/>
                  </a:lnTo>
                  <a:lnTo>
                    <a:pt x="3068574" y="602234"/>
                  </a:lnTo>
                  <a:lnTo>
                    <a:pt x="3073781" y="607441"/>
                  </a:lnTo>
                  <a:lnTo>
                    <a:pt x="3076067" y="612648"/>
                  </a:lnTo>
                  <a:lnTo>
                    <a:pt x="3076067" y="615569"/>
                  </a:lnTo>
                  <a:lnTo>
                    <a:pt x="3076067" y="620776"/>
                  </a:lnTo>
                  <a:lnTo>
                    <a:pt x="3081274" y="631190"/>
                  </a:lnTo>
                  <a:lnTo>
                    <a:pt x="3063494" y="631190"/>
                  </a:lnTo>
                  <a:lnTo>
                    <a:pt x="3056128" y="633476"/>
                  </a:lnTo>
                  <a:lnTo>
                    <a:pt x="3046476" y="633476"/>
                  </a:lnTo>
                  <a:lnTo>
                    <a:pt x="3039110" y="638683"/>
                  </a:lnTo>
                  <a:lnTo>
                    <a:pt x="3024251" y="638683"/>
                  </a:lnTo>
                  <a:lnTo>
                    <a:pt x="3024251" y="631190"/>
                  </a:lnTo>
                  <a:lnTo>
                    <a:pt x="3016885" y="631190"/>
                  </a:lnTo>
                  <a:lnTo>
                    <a:pt x="3016885" y="598551"/>
                  </a:lnTo>
                  <a:lnTo>
                    <a:pt x="3029458" y="598551"/>
                  </a:lnTo>
                  <a:lnTo>
                    <a:pt x="3042031" y="596265"/>
                  </a:lnTo>
                  <a:lnTo>
                    <a:pt x="3046476" y="596265"/>
                  </a:lnTo>
                  <a:lnTo>
                    <a:pt x="3046476" y="594741"/>
                  </a:lnTo>
                  <a:close/>
                  <a:moveTo>
                    <a:pt x="152019" y="572643"/>
                  </a:moveTo>
                  <a:lnTo>
                    <a:pt x="192024" y="572643"/>
                  </a:lnTo>
                  <a:lnTo>
                    <a:pt x="192024" y="580009"/>
                  </a:lnTo>
                  <a:lnTo>
                    <a:pt x="184658" y="580009"/>
                  </a:lnTo>
                  <a:lnTo>
                    <a:pt x="175006" y="580009"/>
                  </a:lnTo>
                  <a:lnTo>
                    <a:pt x="169799" y="585216"/>
                  </a:lnTo>
                  <a:lnTo>
                    <a:pt x="167640" y="585216"/>
                  </a:lnTo>
                  <a:lnTo>
                    <a:pt x="162433" y="585216"/>
                  </a:lnTo>
                  <a:lnTo>
                    <a:pt x="157226" y="580009"/>
                  </a:lnTo>
                  <a:lnTo>
                    <a:pt x="152019" y="572643"/>
                  </a:lnTo>
                  <a:close/>
                  <a:moveTo>
                    <a:pt x="4278249" y="509651"/>
                  </a:moveTo>
                  <a:lnTo>
                    <a:pt x="4307967" y="509651"/>
                  </a:lnTo>
                  <a:lnTo>
                    <a:pt x="4317619" y="545211"/>
                  </a:lnTo>
                  <a:lnTo>
                    <a:pt x="4324985" y="568198"/>
                  </a:lnTo>
                  <a:lnTo>
                    <a:pt x="4342765" y="578612"/>
                  </a:lnTo>
                  <a:lnTo>
                    <a:pt x="4372483" y="591185"/>
                  </a:lnTo>
                  <a:lnTo>
                    <a:pt x="4359910" y="643890"/>
                  </a:lnTo>
                  <a:lnTo>
                    <a:pt x="4342130" y="696595"/>
                  </a:lnTo>
                  <a:lnTo>
                    <a:pt x="4316857" y="734441"/>
                  </a:lnTo>
                  <a:lnTo>
                    <a:pt x="4316857" y="686181"/>
                  </a:lnTo>
                  <a:lnTo>
                    <a:pt x="4259707" y="686181"/>
                  </a:lnTo>
                  <a:lnTo>
                    <a:pt x="4264914" y="630555"/>
                  </a:lnTo>
                  <a:lnTo>
                    <a:pt x="4270121" y="577850"/>
                  </a:lnTo>
                  <a:lnTo>
                    <a:pt x="4278249" y="509651"/>
                  </a:lnTo>
                  <a:close/>
                  <a:moveTo>
                    <a:pt x="7028561" y="396113"/>
                  </a:moveTo>
                  <a:lnTo>
                    <a:pt x="7038213" y="396113"/>
                  </a:lnTo>
                  <a:lnTo>
                    <a:pt x="7038213" y="406400"/>
                  </a:lnTo>
                  <a:lnTo>
                    <a:pt x="7040499" y="418973"/>
                  </a:lnTo>
                  <a:lnTo>
                    <a:pt x="7045706" y="424180"/>
                  </a:lnTo>
                  <a:lnTo>
                    <a:pt x="7050913" y="431546"/>
                  </a:lnTo>
                  <a:lnTo>
                    <a:pt x="7056120" y="436753"/>
                  </a:lnTo>
                  <a:lnTo>
                    <a:pt x="7063486" y="444119"/>
                  </a:lnTo>
                  <a:lnTo>
                    <a:pt x="7073138" y="436753"/>
                  </a:lnTo>
                  <a:lnTo>
                    <a:pt x="7075424" y="426339"/>
                  </a:lnTo>
                  <a:lnTo>
                    <a:pt x="7080631" y="424053"/>
                  </a:lnTo>
                  <a:lnTo>
                    <a:pt x="7090283" y="424053"/>
                  </a:lnTo>
                  <a:lnTo>
                    <a:pt x="7102856" y="418846"/>
                  </a:lnTo>
                  <a:lnTo>
                    <a:pt x="7110222" y="444119"/>
                  </a:lnTo>
                  <a:lnTo>
                    <a:pt x="7125081" y="461899"/>
                  </a:lnTo>
                  <a:lnTo>
                    <a:pt x="7137654" y="479679"/>
                  </a:lnTo>
                  <a:lnTo>
                    <a:pt x="7145020" y="502666"/>
                  </a:lnTo>
                  <a:lnTo>
                    <a:pt x="7150227" y="533019"/>
                  </a:lnTo>
                  <a:lnTo>
                    <a:pt x="7150227" y="538226"/>
                  </a:lnTo>
                  <a:lnTo>
                    <a:pt x="7145020" y="543433"/>
                  </a:lnTo>
                  <a:lnTo>
                    <a:pt x="7145020" y="545719"/>
                  </a:lnTo>
                  <a:lnTo>
                    <a:pt x="7145020" y="550926"/>
                  </a:lnTo>
                  <a:lnTo>
                    <a:pt x="7145020" y="556133"/>
                  </a:lnTo>
                  <a:lnTo>
                    <a:pt x="7142734" y="563499"/>
                  </a:lnTo>
                  <a:lnTo>
                    <a:pt x="7115302" y="581279"/>
                  </a:lnTo>
                  <a:lnTo>
                    <a:pt x="7075297" y="599059"/>
                  </a:lnTo>
                  <a:lnTo>
                    <a:pt x="7027799" y="609473"/>
                  </a:lnTo>
                  <a:lnTo>
                    <a:pt x="6980301" y="616839"/>
                  </a:lnTo>
                  <a:lnTo>
                    <a:pt x="6940296" y="622046"/>
                  </a:lnTo>
                  <a:lnTo>
                    <a:pt x="6945503" y="599059"/>
                  </a:lnTo>
                  <a:lnTo>
                    <a:pt x="6950710" y="591693"/>
                  </a:lnTo>
                  <a:lnTo>
                    <a:pt x="6955917" y="581279"/>
                  </a:lnTo>
                  <a:lnTo>
                    <a:pt x="6958203" y="578993"/>
                  </a:lnTo>
                  <a:lnTo>
                    <a:pt x="6963410" y="578993"/>
                  </a:lnTo>
                  <a:lnTo>
                    <a:pt x="6973062" y="573786"/>
                  </a:lnTo>
                  <a:lnTo>
                    <a:pt x="6975348" y="573786"/>
                  </a:lnTo>
                  <a:lnTo>
                    <a:pt x="6980555" y="568579"/>
                  </a:lnTo>
                  <a:lnTo>
                    <a:pt x="6990207" y="563372"/>
                  </a:lnTo>
                  <a:lnTo>
                    <a:pt x="7002780" y="527812"/>
                  </a:lnTo>
                  <a:lnTo>
                    <a:pt x="7002780" y="492252"/>
                  </a:lnTo>
                  <a:lnTo>
                    <a:pt x="6997573" y="459613"/>
                  </a:lnTo>
                  <a:lnTo>
                    <a:pt x="7004939" y="432181"/>
                  </a:lnTo>
                  <a:lnTo>
                    <a:pt x="7027164" y="406908"/>
                  </a:lnTo>
                  <a:lnTo>
                    <a:pt x="7027164" y="395732"/>
                  </a:lnTo>
                  <a:lnTo>
                    <a:pt x="7028688" y="395732"/>
                  </a:lnTo>
                  <a:close/>
                  <a:moveTo>
                    <a:pt x="353822" y="378206"/>
                  </a:moveTo>
                  <a:lnTo>
                    <a:pt x="401320" y="430911"/>
                  </a:lnTo>
                  <a:lnTo>
                    <a:pt x="461391" y="470916"/>
                  </a:lnTo>
                  <a:lnTo>
                    <a:pt x="536321" y="501269"/>
                  </a:lnTo>
                  <a:lnTo>
                    <a:pt x="541528" y="544322"/>
                  </a:lnTo>
                  <a:lnTo>
                    <a:pt x="554101" y="576961"/>
                  </a:lnTo>
                  <a:lnTo>
                    <a:pt x="566674" y="594741"/>
                  </a:lnTo>
                  <a:lnTo>
                    <a:pt x="584454" y="612521"/>
                  </a:lnTo>
                  <a:lnTo>
                    <a:pt x="602234" y="637794"/>
                  </a:lnTo>
                  <a:lnTo>
                    <a:pt x="572516" y="643001"/>
                  </a:lnTo>
                  <a:lnTo>
                    <a:pt x="542798" y="648208"/>
                  </a:lnTo>
                  <a:lnTo>
                    <a:pt x="515366" y="660781"/>
                  </a:lnTo>
                  <a:lnTo>
                    <a:pt x="497586" y="678561"/>
                  </a:lnTo>
                  <a:lnTo>
                    <a:pt x="495300" y="685927"/>
                  </a:lnTo>
                  <a:lnTo>
                    <a:pt x="490093" y="696341"/>
                  </a:lnTo>
                  <a:lnTo>
                    <a:pt x="484886" y="703707"/>
                  </a:lnTo>
                  <a:lnTo>
                    <a:pt x="479679" y="708914"/>
                  </a:lnTo>
                  <a:lnTo>
                    <a:pt x="472313" y="716280"/>
                  </a:lnTo>
                  <a:lnTo>
                    <a:pt x="444881" y="721487"/>
                  </a:lnTo>
                  <a:lnTo>
                    <a:pt x="407797" y="726694"/>
                  </a:lnTo>
                  <a:lnTo>
                    <a:pt x="362585" y="721487"/>
                  </a:lnTo>
                  <a:lnTo>
                    <a:pt x="327660" y="716280"/>
                  </a:lnTo>
                  <a:lnTo>
                    <a:pt x="320294" y="691007"/>
                  </a:lnTo>
                  <a:lnTo>
                    <a:pt x="315087" y="673227"/>
                  </a:lnTo>
                  <a:lnTo>
                    <a:pt x="309880" y="660654"/>
                  </a:lnTo>
                  <a:lnTo>
                    <a:pt x="297307" y="637667"/>
                  </a:lnTo>
                  <a:lnTo>
                    <a:pt x="354457" y="619887"/>
                  </a:lnTo>
                  <a:lnTo>
                    <a:pt x="354457" y="612521"/>
                  </a:lnTo>
                  <a:lnTo>
                    <a:pt x="309245" y="607314"/>
                  </a:lnTo>
                  <a:lnTo>
                    <a:pt x="279527" y="596900"/>
                  </a:lnTo>
                  <a:lnTo>
                    <a:pt x="257302" y="579120"/>
                  </a:lnTo>
                  <a:lnTo>
                    <a:pt x="255016" y="566547"/>
                  </a:lnTo>
                  <a:lnTo>
                    <a:pt x="245364" y="553974"/>
                  </a:lnTo>
                  <a:lnTo>
                    <a:pt x="240157" y="541401"/>
                  </a:lnTo>
                  <a:lnTo>
                    <a:pt x="240157" y="526542"/>
                  </a:lnTo>
                  <a:lnTo>
                    <a:pt x="240157" y="519176"/>
                  </a:lnTo>
                  <a:lnTo>
                    <a:pt x="240157" y="508762"/>
                  </a:lnTo>
                  <a:lnTo>
                    <a:pt x="245364" y="508762"/>
                  </a:lnTo>
                  <a:lnTo>
                    <a:pt x="250571" y="506476"/>
                  </a:lnTo>
                  <a:lnTo>
                    <a:pt x="255778" y="506476"/>
                  </a:lnTo>
                  <a:lnTo>
                    <a:pt x="258064" y="506476"/>
                  </a:lnTo>
                  <a:lnTo>
                    <a:pt x="267716" y="501269"/>
                  </a:lnTo>
                  <a:lnTo>
                    <a:pt x="271399" y="489458"/>
                  </a:lnTo>
                  <a:lnTo>
                    <a:pt x="271399" y="474726"/>
                  </a:lnTo>
                  <a:lnTo>
                    <a:pt x="271399" y="467360"/>
                  </a:lnTo>
                  <a:lnTo>
                    <a:pt x="273685" y="462153"/>
                  </a:lnTo>
                  <a:lnTo>
                    <a:pt x="278892" y="454787"/>
                  </a:lnTo>
                  <a:lnTo>
                    <a:pt x="284099" y="454787"/>
                  </a:lnTo>
                  <a:lnTo>
                    <a:pt x="289306" y="449580"/>
                  </a:lnTo>
                  <a:lnTo>
                    <a:pt x="291592" y="449580"/>
                  </a:lnTo>
                  <a:lnTo>
                    <a:pt x="296799" y="449580"/>
                  </a:lnTo>
                  <a:lnTo>
                    <a:pt x="304165" y="444373"/>
                  </a:lnTo>
                  <a:lnTo>
                    <a:pt x="309372" y="426593"/>
                  </a:lnTo>
                  <a:lnTo>
                    <a:pt x="314579" y="414020"/>
                  </a:lnTo>
                  <a:lnTo>
                    <a:pt x="319786" y="401447"/>
                  </a:lnTo>
                  <a:lnTo>
                    <a:pt x="327152" y="388874"/>
                  </a:lnTo>
                  <a:lnTo>
                    <a:pt x="332359" y="383667"/>
                  </a:lnTo>
                  <a:lnTo>
                    <a:pt x="337566" y="383667"/>
                  </a:lnTo>
                  <a:lnTo>
                    <a:pt x="339852" y="378460"/>
                  </a:lnTo>
                  <a:lnTo>
                    <a:pt x="345059" y="378460"/>
                  </a:lnTo>
                  <a:lnTo>
                    <a:pt x="353949" y="378460"/>
                  </a:lnTo>
                  <a:close/>
                  <a:moveTo>
                    <a:pt x="2921889" y="330200"/>
                  </a:moveTo>
                  <a:lnTo>
                    <a:pt x="2934462" y="335407"/>
                  </a:lnTo>
                  <a:lnTo>
                    <a:pt x="2947035" y="337693"/>
                  </a:lnTo>
                  <a:lnTo>
                    <a:pt x="2954401" y="342900"/>
                  </a:lnTo>
                  <a:lnTo>
                    <a:pt x="2969260" y="348107"/>
                  </a:lnTo>
                  <a:lnTo>
                    <a:pt x="2969260" y="360680"/>
                  </a:lnTo>
                  <a:lnTo>
                    <a:pt x="2971546" y="371094"/>
                  </a:lnTo>
                  <a:lnTo>
                    <a:pt x="2971546" y="378460"/>
                  </a:lnTo>
                  <a:lnTo>
                    <a:pt x="2976753" y="388874"/>
                  </a:lnTo>
                  <a:lnTo>
                    <a:pt x="2947035" y="388874"/>
                  </a:lnTo>
                  <a:lnTo>
                    <a:pt x="2941828" y="378460"/>
                  </a:lnTo>
                  <a:lnTo>
                    <a:pt x="2936621" y="371094"/>
                  </a:lnTo>
                  <a:lnTo>
                    <a:pt x="2929255" y="360680"/>
                  </a:lnTo>
                  <a:lnTo>
                    <a:pt x="2924048" y="355473"/>
                  </a:lnTo>
                  <a:lnTo>
                    <a:pt x="2924048" y="342900"/>
                  </a:lnTo>
                  <a:lnTo>
                    <a:pt x="2921762" y="330327"/>
                  </a:lnTo>
                  <a:close/>
                  <a:moveTo>
                    <a:pt x="4133723" y="272415"/>
                  </a:moveTo>
                  <a:lnTo>
                    <a:pt x="4148582" y="295402"/>
                  </a:lnTo>
                  <a:lnTo>
                    <a:pt x="4161155" y="338455"/>
                  </a:lnTo>
                  <a:lnTo>
                    <a:pt x="4178935" y="378460"/>
                  </a:lnTo>
                  <a:lnTo>
                    <a:pt x="4201160" y="418465"/>
                  </a:lnTo>
                  <a:lnTo>
                    <a:pt x="4213733" y="436245"/>
                  </a:lnTo>
                  <a:lnTo>
                    <a:pt x="4221099" y="425831"/>
                  </a:lnTo>
                  <a:lnTo>
                    <a:pt x="4226306" y="423545"/>
                  </a:lnTo>
                  <a:lnTo>
                    <a:pt x="4235958" y="423545"/>
                  </a:lnTo>
                  <a:lnTo>
                    <a:pt x="4243324" y="418338"/>
                  </a:lnTo>
                  <a:lnTo>
                    <a:pt x="4261104" y="418338"/>
                  </a:lnTo>
                  <a:lnTo>
                    <a:pt x="4261104" y="425704"/>
                  </a:lnTo>
                  <a:lnTo>
                    <a:pt x="4270756" y="425704"/>
                  </a:lnTo>
                  <a:lnTo>
                    <a:pt x="4270756" y="453136"/>
                  </a:lnTo>
                  <a:lnTo>
                    <a:pt x="4203319" y="460502"/>
                  </a:lnTo>
                  <a:lnTo>
                    <a:pt x="4195953" y="530987"/>
                  </a:lnTo>
                  <a:lnTo>
                    <a:pt x="4173728" y="588899"/>
                  </a:lnTo>
                  <a:lnTo>
                    <a:pt x="4155948" y="646811"/>
                  </a:lnTo>
                  <a:lnTo>
                    <a:pt x="4148582" y="695071"/>
                  </a:lnTo>
                  <a:lnTo>
                    <a:pt x="4143375" y="743331"/>
                  </a:lnTo>
                  <a:lnTo>
                    <a:pt x="4143375" y="783336"/>
                  </a:lnTo>
                  <a:lnTo>
                    <a:pt x="4133723" y="821182"/>
                  </a:lnTo>
                  <a:lnTo>
                    <a:pt x="4126357" y="821182"/>
                  </a:lnTo>
                  <a:lnTo>
                    <a:pt x="4126357" y="813816"/>
                  </a:lnTo>
                  <a:lnTo>
                    <a:pt x="4113784" y="796036"/>
                  </a:lnTo>
                  <a:lnTo>
                    <a:pt x="4091559" y="773049"/>
                  </a:lnTo>
                  <a:lnTo>
                    <a:pt x="4066286" y="742696"/>
                  </a:lnTo>
                  <a:lnTo>
                    <a:pt x="4044061" y="712343"/>
                  </a:lnTo>
                  <a:lnTo>
                    <a:pt x="4026281" y="681990"/>
                  </a:lnTo>
                  <a:lnTo>
                    <a:pt x="4016629" y="654558"/>
                  </a:lnTo>
                  <a:lnTo>
                    <a:pt x="4021836" y="636778"/>
                  </a:lnTo>
                  <a:lnTo>
                    <a:pt x="4031488" y="631571"/>
                  </a:lnTo>
                  <a:lnTo>
                    <a:pt x="4038854" y="631571"/>
                  </a:lnTo>
                  <a:lnTo>
                    <a:pt x="4044061" y="631571"/>
                  </a:lnTo>
                  <a:lnTo>
                    <a:pt x="4049268" y="631571"/>
                  </a:lnTo>
                  <a:lnTo>
                    <a:pt x="4051554" y="631571"/>
                  </a:lnTo>
                  <a:lnTo>
                    <a:pt x="4056761" y="631571"/>
                  </a:lnTo>
                  <a:lnTo>
                    <a:pt x="4061968" y="630809"/>
                  </a:lnTo>
                  <a:lnTo>
                    <a:pt x="4069334" y="620395"/>
                  </a:lnTo>
                  <a:lnTo>
                    <a:pt x="4061968" y="620395"/>
                  </a:lnTo>
                  <a:lnTo>
                    <a:pt x="4061968" y="613029"/>
                  </a:lnTo>
                  <a:lnTo>
                    <a:pt x="4021963" y="607822"/>
                  </a:lnTo>
                  <a:lnTo>
                    <a:pt x="3999738" y="595249"/>
                  </a:lnTo>
                  <a:lnTo>
                    <a:pt x="3981958" y="572262"/>
                  </a:lnTo>
                  <a:lnTo>
                    <a:pt x="3999738" y="567055"/>
                  </a:lnTo>
                  <a:lnTo>
                    <a:pt x="4014597" y="561848"/>
                  </a:lnTo>
                  <a:lnTo>
                    <a:pt x="4021963" y="559562"/>
                  </a:lnTo>
                  <a:lnTo>
                    <a:pt x="4031615" y="554355"/>
                  </a:lnTo>
                  <a:lnTo>
                    <a:pt x="4038981" y="549148"/>
                  </a:lnTo>
                  <a:lnTo>
                    <a:pt x="4048633" y="541782"/>
                  </a:lnTo>
                  <a:lnTo>
                    <a:pt x="4048633" y="531368"/>
                  </a:lnTo>
                  <a:lnTo>
                    <a:pt x="4013708" y="531368"/>
                  </a:lnTo>
                  <a:lnTo>
                    <a:pt x="4004056" y="536575"/>
                  </a:lnTo>
                  <a:lnTo>
                    <a:pt x="3996690" y="536575"/>
                  </a:lnTo>
                  <a:lnTo>
                    <a:pt x="3987038" y="541782"/>
                  </a:lnTo>
                  <a:lnTo>
                    <a:pt x="3974465" y="541782"/>
                  </a:lnTo>
                  <a:lnTo>
                    <a:pt x="3952240" y="501777"/>
                  </a:lnTo>
                  <a:lnTo>
                    <a:pt x="3926967" y="461772"/>
                  </a:lnTo>
                  <a:lnTo>
                    <a:pt x="3929253" y="449199"/>
                  </a:lnTo>
                  <a:lnTo>
                    <a:pt x="3929253" y="441833"/>
                  </a:lnTo>
                  <a:lnTo>
                    <a:pt x="3934460" y="436626"/>
                  </a:lnTo>
                  <a:lnTo>
                    <a:pt x="3939667" y="426212"/>
                  </a:lnTo>
                  <a:lnTo>
                    <a:pt x="3939667" y="418846"/>
                  </a:lnTo>
                  <a:lnTo>
                    <a:pt x="3944874" y="406273"/>
                  </a:lnTo>
                  <a:lnTo>
                    <a:pt x="3935222" y="406273"/>
                  </a:lnTo>
                  <a:lnTo>
                    <a:pt x="3935222" y="395859"/>
                  </a:lnTo>
                  <a:lnTo>
                    <a:pt x="3927856" y="401066"/>
                  </a:lnTo>
                  <a:lnTo>
                    <a:pt x="3922649" y="401066"/>
                  </a:lnTo>
                  <a:lnTo>
                    <a:pt x="3917442" y="401066"/>
                  </a:lnTo>
                  <a:lnTo>
                    <a:pt x="3912235" y="401066"/>
                  </a:lnTo>
                  <a:lnTo>
                    <a:pt x="3912235" y="395859"/>
                  </a:lnTo>
                  <a:lnTo>
                    <a:pt x="3904869" y="388493"/>
                  </a:lnTo>
                  <a:lnTo>
                    <a:pt x="3899662" y="378079"/>
                  </a:lnTo>
                  <a:lnTo>
                    <a:pt x="3894455" y="370713"/>
                  </a:lnTo>
                  <a:lnTo>
                    <a:pt x="3892169" y="365506"/>
                  </a:lnTo>
                  <a:lnTo>
                    <a:pt x="3892169" y="352933"/>
                  </a:lnTo>
                  <a:lnTo>
                    <a:pt x="3886962" y="338074"/>
                  </a:lnTo>
                  <a:lnTo>
                    <a:pt x="3934460" y="307721"/>
                  </a:lnTo>
                  <a:lnTo>
                    <a:pt x="3981958" y="282448"/>
                  </a:lnTo>
                  <a:lnTo>
                    <a:pt x="3987165" y="295021"/>
                  </a:lnTo>
                  <a:lnTo>
                    <a:pt x="3992372" y="307594"/>
                  </a:lnTo>
                  <a:lnTo>
                    <a:pt x="3997579" y="312801"/>
                  </a:lnTo>
                  <a:lnTo>
                    <a:pt x="4004945" y="318008"/>
                  </a:lnTo>
                  <a:lnTo>
                    <a:pt x="4010152" y="318008"/>
                  </a:lnTo>
                  <a:lnTo>
                    <a:pt x="4015359" y="320294"/>
                  </a:lnTo>
                  <a:lnTo>
                    <a:pt x="4022725" y="325501"/>
                  </a:lnTo>
                  <a:lnTo>
                    <a:pt x="4032377" y="330708"/>
                  </a:lnTo>
                  <a:lnTo>
                    <a:pt x="4039743" y="355981"/>
                  </a:lnTo>
                  <a:lnTo>
                    <a:pt x="4044950" y="388620"/>
                  </a:lnTo>
                  <a:lnTo>
                    <a:pt x="4050157" y="418973"/>
                  </a:lnTo>
                  <a:lnTo>
                    <a:pt x="4070223" y="418973"/>
                  </a:lnTo>
                  <a:lnTo>
                    <a:pt x="4070223" y="395351"/>
                  </a:lnTo>
                  <a:lnTo>
                    <a:pt x="4062857" y="370078"/>
                  </a:lnTo>
                  <a:lnTo>
                    <a:pt x="4062857" y="337439"/>
                  </a:lnTo>
                  <a:lnTo>
                    <a:pt x="4070223" y="307086"/>
                  </a:lnTo>
                  <a:lnTo>
                    <a:pt x="4079875" y="281813"/>
                  </a:lnTo>
                  <a:lnTo>
                    <a:pt x="4133977" y="272161"/>
                  </a:lnTo>
                  <a:close/>
                  <a:moveTo>
                    <a:pt x="6584696" y="249936"/>
                  </a:moveTo>
                  <a:lnTo>
                    <a:pt x="6597269" y="260350"/>
                  </a:lnTo>
                  <a:lnTo>
                    <a:pt x="6606921" y="267716"/>
                  </a:lnTo>
                  <a:lnTo>
                    <a:pt x="6619494" y="267716"/>
                  </a:lnTo>
                  <a:lnTo>
                    <a:pt x="6632067" y="267716"/>
                  </a:lnTo>
                  <a:lnTo>
                    <a:pt x="6654292" y="272923"/>
                  </a:lnTo>
                  <a:lnTo>
                    <a:pt x="6649085" y="283337"/>
                  </a:lnTo>
                  <a:lnTo>
                    <a:pt x="6649085" y="285623"/>
                  </a:lnTo>
                  <a:lnTo>
                    <a:pt x="6649085" y="290830"/>
                  </a:lnTo>
                  <a:lnTo>
                    <a:pt x="6646799" y="296037"/>
                  </a:lnTo>
                  <a:lnTo>
                    <a:pt x="6646799" y="301244"/>
                  </a:lnTo>
                  <a:lnTo>
                    <a:pt x="6614160" y="319024"/>
                  </a:lnTo>
                  <a:lnTo>
                    <a:pt x="6571869" y="326390"/>
                  </a:lnTo>
                  <a:lnTo>
                    <a:pt x="6526657" y="331597"/>
                  </a:lnTo>
                  <a:lnTo>
                    <a:pt x="6524371" y="321183"/>
                  </a:lnTo>
                  <a:lnTo>
                    <a:pt x="6524371" y="313690"/>
                  </a:lnTo>
                  <a:lnTo>
                    <a:pt x="6519164" y="303276"/>
                  </a:lnTo>
                  <a:lnTo>
                    <a:pt x="6519164" y="290703"/>
                  </a:lnTo>
                  <a:lnTo>
                    <a:pt x="6531737" y="283337"/>
                  </a:lnTo>
                  <a:lnTo>
                    <a:pt x="6541389" y="272923"/>
                  </a:lnTo>
                  <a:lnTo>
                    <a:pt x="6548755" y="267716"/>
                  </a:lnTo>
                  <a:lnTo>
                    <a:pt x="6558407" y="260350"/>
                  </a:lnTo>
                  <a:lnTo>
                    <a:pt x="6565773" y="255143"/>
                  </a:lnTo>
                  <a:lnTo>
                    <a:pt x="6584315" y="249936"/>
                  </a:lnTo>
                  <a:close/>
                  <a:moveTo>
                    <a:pt x="5245481" y="249936"/>
                  </a:moveTo>
                  <a:lnTo>
                    <a:pt x="5280406" y="255143"/>
                  </a:lnTo>
                  <a:lnTo>
                    <a:pt x="5305679" y="267716"/>
                  </a:lnTo>
                  <a:lnTo>
                    <a:pt x="5330952" y="282575"/>
                  </a:lnTo>
                  <a:lnTo>
                    <a:pt x="5323586" y="289941"/>
                  </a:lnTo>
                  <a:lnTo>
                    <a:pt x="5318379" y="302514"/>
                  </a:lnTo>
                  <a:lnTo>
                    <a:pt x="5311013" y="307721"/>
                  </a:lnTo>
                  <a:lnTo>
                    <a:pt x="5298440" y="312928"/>
                  </a:lnTo>
                  <a:lnTo>
                    <a:pt x="5283581" y="318135"/>
                  </a:lnTo>
                  <a:lnTo>
                    <a:pt x="5265801" y="318135"/>
                  </a:lnTo>
                  <a:lnTo>
                    <a:pt x="5253228" y="325501"/>
                  </a:lnTo>
                  <a:lnTo>
                    <a:pt x="5240655" y="325501"/>
                  </a:lnTo>
                  <a:lnTo>
                    <a:pt x="5228082" y="330708"/>
                  </a:lnTo>
                  <a:lnTo>
                    <a:pt x="5210302" y="330708"/>
                  </a:lnTo>
                  <a:lnTo>
                    <a:pt x="5210302" y="303403"/>
                  </a:lnTo>
                  <a:lnTo>
                    <a:pt x="5212588" y="285623"/>
                  </a:lnTo>
                  <a:lnTo>
                    <a:pt x="5230368" y="273050"/>
                  </a:lnTo>
                  <a:lnTo>
                    <a:pt x="5245989" y="250063"/>
                  </a:lnTo>
                  <a:close/>
                  <a:moveTo>
                    <a:pt x="1907413" y="250063"/>
                  </a:moveTo>
                  <a:lnTo>
                    <a:pt x="1942338" y="250063"/>
                  </a:lnTo>
                  <a:lnTo>
                    <a:pt x="1949704" y="273050"/>
                  </a:lnTo>
                  <a:lnTo>
                    <a:pt x="1959356" y="285623"/>
                  </a:lnTo>
                  <a:lnTo>
                    <a:pt x="1966722" y="303403"/>
                  </a:lnTo>
                  <a:lnTo>
                    <a:pt x="1971929" y="330835"/>
                  </a:lnTo>
                  <a:lnTo>
                    <a:pt x="1964563" y="330835"/>
                  </a:lnTo>
                  <a:lnTo>
                    <a:pt x="1937131" y="313055"/>
                  </a:lnTo>
                  <a:lnTo>
                    <a:pt x="1919351" y="295275"/>
                  </a:lnTo>
                  <a:lnTo>
                    <a:pt x="1906778" y="277495"/>
                  </a:lnTo>
                  <a:lnTo>
                    <a:pt x="1906778" y="249936"/>
                  </a:lnTo>
                  <a:lnTo>
                    <a:pt x="1907540" y="249936"/>
                  </a:lnTo>
                  <a:close/>
                  <a:moveTo>
                    <a:pt x="6816598" y="194310"/>
                  </a:moveTo>
                  <a:lnTo>
                    <a:pt x="6823964" y="194310"/>
                  </a:lnTo>
                  <a:lnTo>
                    <a:pt x="6833616" y="199517"/>
                  </a:lnTo>
                  <a:lnTo>
                    <a:pt x="6835902" y="199517"/>
                  </a:lnTo>
                  <a:lnTo>
                    <a:pt x="6841109" y="199517"/>
                  </a:lnTo>
                  <a:lnTo>
                    <a:pt x="6846316" y="201803"/>
                  </a:lnTo>
                  <a:lnTo>
                    <a:pt x="6836664" y="212217"/>
                  </a:lnTo>
                  <a:lnTo>
                    <a:pt x="6829298" y="219583"/>
                  </a:lnTo>
                  <a:lnTo>
                    <a:pt x="6824091" y="232156"/>
                  </a:lnTo>
                  <a:lnTo>
                    <a:pt x="6818884" y="242570"/>
                  </a:lnTo>
                  <a:lnTo>
                    <a:pt x="6816598" y="260350"/>
                  </a:lnTo>
                  <a:lnTo>
                    <a:pt x="6823964" y="260350"/>
                  </a:lnTo>
                  <a:lnTo>
                    <a:pt x="6833616" y="247777"/>
                  </a:lnTo>
                  <a:lnTo>
                    <a:pt x="6840982" y="237363"/>
                  </a:lnTo>
                  <a:lnTo>
                    <a:pt x="6850634" y="229997"/>
                  </a:lnTo>
                  <a:lnTo>
                    <a:pt x="6863207" y="224790"/>
                  </a:lnTo>
                  <a:lnTo>
                    <a:pt x="6888480" y="250063"/>
                  </a:lnTo>
                  <a:lnTo>
                    <a:pt x="6921119" y="273050"/>
                  </a:lnTo>
                  <a:lnTo>
                    <a:pt x="6941185" y="290830"/>
                  </a:lnTo>
                  <a:lnTo>
                    <a:pt x="6941185" y="348742"/>
                  </a:lnTo>
                  <a:lnTo>
                    <a:pt x="6956044" y="361315"/>
                  </a:lnTo>
                  <a:lnTo>
                    <a:pt x="6968617" y="371729"/>
                  </a:lnTo>
                  <a:lnTo>
                    <a:pt x="6981190" y="374015"/>
                  </a:lnTo>
                  <a:lnTo>
                    <a:pt x="6990842" y="391795"/>
                  </a:lnTo>
                  <a:lnTo>
                    <a:pt x="6998208" y="427355"/>
                  </a:lnTo>
                  <a:lnTo>
                    <a:pt x="6980428" y="450342"/>
                  </a:lnTo>
                  <a:lnTo>
                    <a:pt x="6973062" y="473329"/>
                  </a:lnTo>
                  <a:lnTo>
                    <a:pt x="6955282" y="485902"/>
                  </a:lnTo>
                  <a:lnTo>
                    <a:pt x="6933057" y="491109"/>
                  </a:lnTo>
                  <a:lnTo>
                    <a:pt x="6893052" y="493395"/>
                  </a:lnTo>
                  <a:lnTo>
                    <a:pt x="6863334" y="468122"/>
                  </a:lnTo>
                  <a:lnTo>
                    <a:pt x="6818122" y="445135"/>
                  </a:lnTo>
                  <a:lnTo>
                    <a:pt x="6770624" y="432562"/>
                  </a:lnTo>
                  <a:lnTo>
                    <a:pt x="6723126" y="414782"/>
                  </a:lnTo>
                  <a:lnTo>
                    <a:pt x="6680835" y="397002"/>
                  </a:lnTo>
                  <a:lnTo>
                    <a:pt x="6653403" y="371729"/>
                  </a:lnTo>
                  <a:lnTo>
                    <a:pt x="6671183" y="361315"/>
                  </a:lnTo>
                  <a:lnTo>
                    <a:pt x="6683756" y="353949"/>
                  </a:lnTo>
                  <a:lnTo>
                    <a:pt x="6693408" y="343535"/>
                  </a:lnTo>
                  <a:lnTo>
                    <a:pt x="6698615" y="330962"/>
                  </a:lnTo>
                  <a:lnTo>
                    <a:pt x="6700901" y="307975"/>
                  </a:lnTo>
                  <a:lnTo>
                    <a:pt x="6698615" y="300609"/>
                  </a:lnTo>
                  <a:lnTo>
                    <a:pt x="6693408" y="285750"/>
                  </a:lnTo>
                  <a:lnTo>
                    <a:pt x="6693408" y="266954"/>
                  </a:lnTo>
                  <a:lnTo>
                    <a:pt x="6693408" y="249174"/>
                  </a:lnTo>
                  <a:lnTo>
                    <a:pt x="6693408" y="246888"/>
                  </a:lnTo>
                  <a:lnTo>
                    <a:pt x="6698615" y="246888"/>
                  </a:lnTo>
                  <a:lnTo>
                    <a:pt x="6700901" y="241681"/>
                  </a:lnTo>
                  <a:lnTo>
                    <a:pt x="6740906" y="231267"/>
                  </a:lnTo>
                  <a:lnTo>
                    <a:pt x="6783197" y="211201"/>
                  </a:lnTo>
                  <a:lnTo>
                    <a:pt x="6816598" y="194183"/>
                  </a:lnTo>
                  <a:close/>
                  <a:moveTo>
                    <a:pt x="6263259" y="183769"/>
                  </a:moveTo>
                  <a:lnTo>
                    <a:pt x="6288532" y="183769"/>
                  </a:lnTo>
                  <a:lnTo>
                    <a:pt x="6323457" y="219329"/>
                  </a:lnTo>
                  <a:lnTo>
                    <a:pt x="6368669" y="249682"/>
                  </a:lnTo>
                  <a:lnTo>
                    <a:pt x="6368669" y="259334"/>
                  </a:lnTo>
                  <a:lnTo>
                    <a:pt x="6359017" y="259334"/>
                  </a:lnTo>
                  <a:lnTo>
                    <a:pt x="6359017" y="271907"/>
                  </a:lnTo>
                  <a:lnTo>
                    <a:pt x="6316726" y="248920"/>
                  </a:lnTo>
                  <a:lnTo>
                    <a:pt x="6287008" y="218567"/>
                  </a:lnTo>
                  <a:lnTo>
                    <a:pt x="6263259" y="183769"/>
                  </a:lnTo>
                  <a:close/>
                  <a:moveTo>
                    <a:pt x="5387975" y="171196"/>
                  </a:moveTo>
                  <a:lnTo>
                    <a:pt x="5422900" y="181610"/>
                  </a:lnTo>
                  <a:lnTo>
                    <a:pt x="5450332" y="188976"/>
                  </a:lnTo>
                  <a:lnTo>
                    <a:pt x="5475605" y="201549"/>
                  </a:lnTo>
                  <a:lnTo>
                    <a:pt x="5475605" y="224790"/>
                  </a:lnTo>
                  <a:lnTo>
                    <a:pt x="5453380" y="229997"/>
                  </a:lnTo>
                  <a:lnTo>
                    <a:pt x="5433314" y="237363"/>
                  </a:lnTo>
                  <a:lnTo>
                    <a:pt x="5400675" y="242570"/>
                  </a:lnTo>
                  <a:lnTo>
                    <a:pt x="5388102" y="247777"/>
                  </a:lnTo>
                  <a:lnTo>
                    <a:pt x="5380736" y="250063"/>
                  </a:lnTo>
                  <a:lnTo>
                    <a:pt x="5365750" y="250063"/>
                  </a:lnTo>
                  <a:lnTo>
                    <a:pt x="5353177" y="250063"/>
                  </a:lnTo>
                  <a:lnTo>
                    <a:pt x="5353177" y="224790"/>
                  </a:lnTo>
                  <a:lnTo>
                    <a:pt x="5362829" y="212217"/>
                  </a:lnTo>
                  <a:lnTo>
                    <a:pt x="5375402" y="194437"/>
                  </a:lnTo>
                  <a:lnTo>
                    <a:pt x="5387975" y="171450"/>
                  </a:lnTo>
                  <a:close/>
                  <a:moveTo>
                    <a:pt x="4325747" y="146050"/>
                  </a:moveTo>
                  <a:lnTo>
                    <a:pt x="4325747" y="194310"/>
                  </a:lnTo>
                  <a:lnTo>
                    <a:pt x="4343527" y="194310"/>
                  </a:lnTo>
                  <a:lnTo>
                    <a:pt x="4353179" y="189103"/>
                  </a:lnTo>
                  <a:lnTo>
                    <a:pt x="4360545" y="189103"/>
                  </a:lnTo>
                  <a:lnTo>
                    <a:pt x="4370197" y="189103"/>
                  </a:lnTo>
                  <a:lnTo>
                    <a:pt x="4372483" y="189103"/>
                  </a:lnTo>
                  <a:lnTo>
                    <a:pt x="4382135" y="194310"/>
                  </a:lnTo>
                  <a:lnTo>
                    <a:pt x="4394708" y="201676"/>
                  </a:lnTo>
                  <a:lnTo>
                    <a:pt x="4394708" y="224790"/>
                  </a:lnTo>
                  <a:lnTo>
                    <a:pt x="4404360" y="229997"/>
                  </a:lnTo>
                  <a:lnTo>
                    <a:pt x="4416933" y="229997"/>
                  </a:lnTo>
                  <a:lnTo>
                    <a:pt x="4424299" y="224790"/>
                  </a:lnTo>
                  <a:lnTo>
                    <a:pt x="4439158" y="224790"/>
                  </a:lnTo>
                  <a:lnTo>
                    <a:pt x="4441444" y="219583"/>
                  </a:lnTo>
                  <a:lnTo>
                    <a:pt x="4451096" y="224790"/>
                  </a:lnTo>
                  <a:lnTo>
                    <a:pt x="4458462" y="232156"/>
                  </a:lnTo>
                  <a:lnTo>
                    <a:pt x="4468114" y="247015"/>
                  </a:lnTo>
                  <a:lnTo>
                    <a:pt x="4475480" y="259588"/>
                  </a:lnTo>
                  <a:lnTo>
                    <a:pt x="4462907" y="289941"/>
                  </a:lnTo>
                  <a:lnTo>
                    <a:pt x="4450334" y="320294"/>
                  </a:lnTo>
                  <a:lnTo>
                    <a:pt x="4440682" y="355854"/>
                  </a:lnTo>
                  <a:lnTo>
                    <a:pt x="4410964" y="355854"/>
                  </a:lnTo>
                  <a:lnTo>
                    <a:pt x="4388739" y="366268"/>
                  </a:lnTo>
                  <a:lnTo>
                    <a:pt x="4368673" y="378841"/>
                  </a:lnTo>
                  <a:lnTo>
                    <a:pt x="4333748" y="389255"/>
                  </a:lnTo>
                  <a:lnTo>
                    <a:pt x="4311523" y="371475"/>
                  </a:lnTo>
                  <a:lnTo>
                    <a:pt x="4281805" y="361061"/>
                  </a:lnTo>
                  <a:lnTo>
                    <a:pt x="4252087" y="348488"/>
                  </a:lnTo>
                  <a:lnTo>
                    <a:pt x="4246880" y="338074"/>
                  </a:lnTo>
                  <a:lnTo>
                    <a:pt x="4246880" y="330708"/>
                  </a:lnTo>
                  <a:lnTo>
                    <a:pt x="4241673" y="320294"/>
                  </a:lnTo>
                  <a:lnTo>
                    <a:pt x="4236466" y="307721"/>
                  </a:lnTo>
                  <a:lnTo>
                    <a:pt x="4223893" y="295148"/>
                  </a:lnTo>
                  <a:lnTo>
                    <a:pt x="4211320" y="282575"/>
                  </a:lnTo>
                  <a:lnTo>
                    <a:pt x="4201668" y="272161"/>
                  </a:lnTo>
                  <a:lnTo>
                    <a:pt x="4194302" y="254381"/>
                  </a:lnTo>
                  <a:lnTo>
                    <a:pt x="4189095" y="224028"/>
                  </a:lnTo>
                  <a:lnTo>
                    <a:pt x="4206875" y="201041"/>
                  </a:lnTo>
                  <a:lnTo>
                    <a:pt x="4219448" y="183261"/>
                  </a:lnTo>
                  <a:lnTo>
                    <a:pt x="4237228" y="183261"/>
                  </a:lnTo>
                  <a:lnTo>
                    <a:pt x="4252087" y="188468"/>
                  </a:lnTo>
                  <a:lnTo>
                    <a:pt x="4269867" y="193675"/>
                  </a:lnTo>
                  <a:lnTo>
                    <a:pt x="4287647" y="193675"/>
                  </a:lnTo>
                  <a:lnTo>
                    <a:pt x="4287647" y="163195"/>
                  </a:lnTo>
                  <a:lnTo>
                    <a:pt x="4295013" y="157988"/>
                  </a:lnTo>
                  <a:lnTo>
                    <a:pt x="4304665" y="152781"/>
                  </a:lnTo>
                  <a:lnTo>
                    <a:pt x="4306951" y="152781"/>
                  </a:lnTo>
                  <a:lnTo>
                    <a:pt x="4316603" y="147574"/>
                  </a:lnTo>
                  <a:lnTo>
                    <a:pt x="4325493" y="146050"/>
                  </a:lnTo>
                  <a:close/>
                  <a:moveTo>
                    <a:pt x="5449951" y="113411"/>
                  </a:moveTo>
                  <a:lnTo>
                    <a:pt x="5484876" y="113411"/>
                  </a:lnTo>
                  <a:lnTo>
                    <a:pt x="5504942" y="136398"/>
                  </a:lnTo>
                  <a:lnTo>
                    <a:pt x="5527167" y="148971"/>
                  </a:lnTo>
                  <a:lnTo>
                    <a:pt x="5544947" y="166751"/>
                  </a:lnTo>
                  <a:lnTo>
                    <a:pt x="5562727" y="194183"/>
                  </a:lnTo>
                  <a:lnTo>
                    <a:pt x="5522722" y="194183"/>
                  </a:lnTo>
                  <a:lnTo>
                    <a:pt x="5497449" y="166751"/>
                  </a:lnTo>
                  <a:lnTo>
                    <a:pt x="5470017" y="146685"/>
                  </a:lnTo>
                  <a:lnTo>
                    <a:pt x="5449951" y="113284"/>
                  </a:lnTo>
                  <a:close/>
                  <a:moveTo>
                    <a:pt x="1049274" y="113284"/>
                  </a:moveTo>
                  <a:lnTo>
                    <a:pt x="1078992" y="113284"/>
                  </a:lnTo>
                  <a:lnTo>
                    <a:pt x="1091565" y="123698"/>
                  </a:lnTo>
                  <a:lnTo>
                    <a:pt x="1101217" y="131064"/>
                  </a:lnTo>
                  <a:lnTo>
                    <a:pt x="1106424" y="141478"/>
                  </a:lnTo>
                  <a:lnTo>
                    <a:pt x="1113790" y="154051"/>
                  </a:lnTo>
                  <a:lnTo>
                    <a:pt x="1118997" y="164465"/>
                  </a:lnTo>
                  <a:lnTo>
                    <a:pt x="1141222" y="141478"/>
                  </a:lnTo>
                  <a:lnTo>
                    <a:pt x="1166495" y="131064"/>
                  </a:lnTo>
                  <a:lnTo>
                    <a:pt x="1206500" y="136271"/>
                  </a:lnTo>
                  <a:lnTo>
                    <a:pt x="1206500" y="171831"/>
                  </a:lnTo>
                  <a:lnTo>
                    <a:pt x="1261364" y="177038"/>
                  </a:lnTo>
                  <a:lnTo>
                    <a:pt x="1311021" y="184404"/>
                  </a:lnTo>
                  <a:lnTo>
                    <a:pt x="1353312" y="194818"/>
                  </a:lnTo>
                  <a:lnTo>
                    <a:pt x="1400810" y="200025"/>
                  </a:lnTo>
                  <a:lnTo>
                    <a:pt x="1453515" y="194818"/>
                  </a:lnTo>
                  <a:lnTo>
                    <a:pt x="1453515" y="225171"/>
                  </a:lnTo>
                  <a:lnTo>
                    <a:pt x="1463167" y="225171"/>
                  </a:lnTo>
                  <a:lnTo>
                    <a:pt x="1470533" y="225171"/>
                  </a:lnTo>
                  <a:lnTo>
                    <a:pt x="1475740" y="225171"/>
                  </a:lnTo>
                  <a:lnTo>
                    <a:pt x="1480947" y="230378"/>
                  </a:lnTo>
                  <a:lnTo>
                    <a:pt x="1486154" y="232664"/>
                  </a:lnTo>
                  <a:lnTo>
                    <a:pt x="1476502" y="232664"/>
                  </a:lnTo>
                  <a:lnTo>
                    <a:pt x="1435735" y="259334"/>
                  </a:lnTo>
                  <a:lnTo>
                    <a:pt x="1388237" y="289687"/>
                  </a:lnTo>
                  <a:lnTo>
                    <a:pt x="1331087" y="317119"/>
                  </a:lnTo>
                  <a:lnTo>
                    <a:pt x="1278382" y="347472"/>
                  </a:lnTo>
                  <a:lnTo>
                    <a:pt x="1241298" y="372745"/>
                  </a:lnTo>
                  <a:lnTo>
                    <a:pt x="1213866" y="395732"/>
                  </a:lnTo>
                  <a:lnTo>
                    <a:pt x="1253871" y="395732"/>
                  </a:lnTo>
                  <a:lnTo>
                    <a:pt x="1266444" y="388366"/>
                  </a:lnTo>
                  <a:lnTo>
                    <a:pt x="1279017" y="383159"/>
                  </a:lnTo>
                  <a:lnTo>
                    <a:pt x="1293876" y="377952"/>
                  </a:lnTo>
                  <a:lnTo>
                    <a:pt x="1311656" y="377952"/>
                  </a:lnTo>
                  <a:lnTo>
                    <a:pt x="1311656" y="388366"/>
                  </a:lnTo>
                  <a:lnTo>
                    <a:pt x="1258951" y="426212"/>
                  </a:lnTo>
                  <a:lnTo>
                    <a:pt x="1213739" y="466217"/>
                  </a:lnTo>
                  <a:lnTo>
                    <a:pt x="1176655" y="506222"/>
                  </a:lnTo>
                  <a:lnTo>
                    <a:pt x="1131443" y="541782"/>
                  </a:lnTo>
                  <a:lnTo>
                    <a:pt x="1083945" y="572135"/>
                  </a:lnTo>
                  <a:lnTo>
                    <a:pt x="1021588" y="589915"/>
                  </a:lnTo>
                  <a:lnTo>
                    <a:pt x="1021588" y="620268"/>
                  </a:lnTo>
                  <a:lnTo>
                    <a:pt x="991870" y="625475"/>
                  </a:lnTo>
                  <a:lnTo>
                    <a:pt x="956945" y="638048"/>
                  </a:lnTo>
                  <a:lnTo>
                    <a:pt x="936879" y="655828"/>
                  </a:lnTo>
                  <a:lnTo>
                    <a:pt x="949452" y="666242"/>
                  </a:lnTo>
                  <a:lnTo>
                    <a:pt x="956818" y="673608"/>
                  </a:lnTo>
                  <a:lnTo>
                    <a:pt x="962025" y="678815"/>
                  </a:lnTo>
                  <a:lnTo>
                    <a:pt x="962025" y="686181"/>
                  </a:lnTo>
                  <a:lnTo>
                    <a:pt x="962025" y="696595"/>
                  </a:lnTo>
                  <a:lnTo>
                    <a:pt x="956818" y="709168"/>
                  </a:lnTo>
                  <a:lnTo>
                    <a:pt x="956818" y="726948"/>
                  </a:lnTo>
                  <a:lnTo>
                    <a:pt x="861822" y="734314"/>
                  </a:lnTo>
                  <a:lnTo>
                    <a:pt x="861822" y="744728"/>
                  </a:lnTo>
                  <a:lnTo>
                    <a:pt x="874395" y="749935"/>
                  </a:lnTo>
                  <a:lnTo>
                    <a:pt x="879602" y="749935"/>
                  </a:lnTo>
                  <a:lnTo>
                    <a:pt x="886968" y="749935"/>
                  </a:lnTo>
                  <a:lnTo>
                    <a:pt x="892175" y="752221"/>
                  </a:lnTo>
                  <a:lnTo>
                    <a:pt x="892175" y="757428"/>
                  </a:lnTo>
                  <a:lnTo>
                    <a:pt x="901827" y="767842"/>
                  </a:lnTo>
                  <a:lnTo>
                    <a:pt x="887857" y="767842"/>
                  </a:lnTo>
                  <a:lnTo>
                    <a:pt x="867791" y="775208"/>
                  </a:lnTo>
                  <a:lnTo>
                    <a:pt x="840359" y="785622"/>
                  </a:lnTo>
                  <a:lnTo>
                    <a:pt x="815086" y="792988"/>
                  </a:lnTo>
                  <a:lnTo>
                    <a:pt x="822452" y="798195"/>
                  </a:lnTo>
                  <a:lnTo>
                    <a:pt x="827659" y="798195"/>
                  </a:lnTo>
                  <a:lnTo>
                    <a:pt x="832866" y="798195"/>
                  </a:lnTo>
                  <a:lnTo>
                    <a:pt x="835152" y="803402"/>
                  </a:lnTo>
                  <a:lnTo>
                    <a:pt x="840359" y="803402"/>
                  </a:lnTo>
                  <a:lnTo>
                    <a:pt x="835152" y="810768"/>
                  </a:lnTo>
                  <a:lnTo>
                    <a:pt x="832866" y="821182"/>
                  </a:lnTo>
                  <a:lnTo>
                    <a:pt x="827659" y="823468"/>
                  </a:lnTo>
                  <a:lnTo>
                    <a:pt x="832866" y="828675"/>
                  </a:lnTo>
                  <a:lnTo>
                    <a:pt x="832866" y="833882"/>
                  </a:lnTo>
                  <a:lnTo>
                    <a:pt x="835152" y="841248"/>
                  </a:lnTo>
                  <a:lnTo>
                    <a:pt x="840359" y="851662"/>
                  </a:lnTo>
                  <a:lnTo>
                    <a:pt x="822579" y="856869"/>
                  </a:lnTo>
                  <a:lnTo>
                    <a:pt x="810006" y="856869"/>
                  </a:lnTo>
                  <a:lnTo>
                    <a:pt x="797433" y="856869"/>
                  </a:lnTo>
                  <a:lnTo>
                    <a:pt x="782574" y="864235"/>
                  </a:lnTo>
                  <a:lnTo>
                    <a:pt x="827786" y="864235"/>
                  </a:lnTo>
                  <a:lnTo>
                    <a:pt x="862584" y="874649"/>
                  </a:lnTo>
                  <a:lnTo>
                    <a:pt x="862584" y="892429"/>
                  </a:lnTo>
                  <a:lnTo>
                    <a:pt x="805434" y="892429"/>
                  </a:lnTo>
                  <a:lnTo>
                    <a:pt x="800227" y="905002"/>
                  </a:lnTo>
                  <a:lnTo>
                    <a:pt x="800227" y="910209"/>
                  </a:lnTo>
                  <a:lnTo>
                    <a:pt x="800227" y="912495"/>
                  </a:lnTo>
                  <a:lnTo>
                    <a:pt x="797941" y="917702"/>
                  </a:lnTo>
                  <a:lnTo>
                    <a:pt x="792734" y="922909"/>
                  </a:lnTo>
                  <a:lnTo>
                    <a:pt x="770509" y="930275"/>
                  </a:lnTo>
                  <a:lnTo>
                    <a:pt x="741045" y="930275"/>
                  </a:lnTo>
                  <a:lnTo>
                    <a:pt x="711327" y="930275"/>
                  </a:lnTo>
                  <a:lnTo>
                    <a:pt x="681609" y="912495"/>
                  </a:lnTo>
                  <a:lnTo>
                    <a:pt x="641604" y="912495"/>
                  </a:lnTo>
                  <a:lnTo>
                    <a:pt x="601599" y="917702"/>
                  </a:lnTo>
                  <a:lnTo>
                    <a:pt x="559308" y="922909"/>
                  </a:lnTo>
                  <a:lnTo>
                    <a:pt x="519303" y="917702"/>
                  </a:lnTo>
                  <a:lnTo>
                    <a:pt x="479298" y="905129"/>
                  </a:lnTo>
                  <a:lnTo>
                    <a:pt x="477012" y="899922"/>
                  </a:lnTo>
                  <a:lnTo>
                    <a:pt x="477012" y="894715"/>
                  </a:lnTo>
                  <a:lnTo>
                    <a:pt x="471805" y="894715"/>
                  </a:lnTo>
                  <a:lnTo>
                    <a:pt x="471805" y="889508"/>
                  </a:lnTo>
                  <a:lnTo>
                    <a:pt x="471805" y="879094"/>
                  </a:lnTo>
                  <a:lnTo>
                    <a:pt x="479171" y="879094"/>
                  </a:lnTo>
                  <a:lnTo>
                    <a:pt x="484378" y="871728"/>
                  </a:lnTo>
                  <a:lnTo>
                    <a:pt x="494030" y="861314"/>
                  </a:lnTo>
                  <a:lnTo>
                    <a:pt x="496316" y="856107"/>
                  </a:lnTo>
                  <a:lnTo>
                    <a:pt x="505968" y="853821"/>
                  </a:lnTo>
                  <a:lnTo>
                    <a:pt x="511175" y="843407"/>
                  </a:lnTo>
                  <a:lnTo>
                    <a:pt x="518541" y="830834"/>
                  </a:lnTo>
                  <a:lnTo>
                    <a:pt x="500761" y="825627"/>
                  </a:lnTo>
                  <a:lnTo>
                    <a:pt x="488188" y="818261"/>
                  </a:lnTo>
                  <a:lnTo>
                    <a:pt x="478536" y="803402"/>
                  </a:lnTo>
                  <a:lnTo>
                    <a:pt x="476250" y="790829"/>
                  </a:lnTo>
                  <a:lnTo>
                    <a:pt x="471043" y="773049"/>
                  </a:lnTo>
                  <a:lnTo>
                    <a:pt x="488823" y="773049"/>
                  </a:lnTo>
                  <a:lnTo>
                    <a:pt x="518541" y="765683"/>
                  </a:lnTo>
                  <a:lnTo>
                    <a:pt x="553466" y="773049"/>
                  </a:lnTo>
                  <a:lnTo>
                    <a:pt x="583184" y="785622"/>
                  </a:lnTo>
                  <a:lnTo>
                    <a:pt x="612902" y="800481"/>
                  </a:lnTo>
                  <a:lnTo>
                    <a:pt x="612902" y="782701"/>
                  </a:lnTo>
                  <a:lnTo>
                    <a:pt x="583057" y="768350"/>
                  </a:lnTo>
                  <a:lnTo>
                    <a:pt x="557784" y="755777"/>
                  </a:lnTo>
                  <a:lnTo>
                    <a:pt x="535559" y="732790"/>
                  </a:lnTo>
                  <a:lnTo>
                    <a:pt x="542925" y="732790"/>
                  </a:lnTo>
                  <a:lnTo>
                    <a:pt x="565150" y="700151"/>
                  </a:lnTo>
                  <a:lnTo>
                    <a:pt x="592582" y="677164"/>
                  </a:lnTo>
                  <a:lnTo>
                    <a:pt x="627507" y="659384"/>
                  </a:lnTo>
                  <a:lnTo>
                    <a:pt x="669798" y="646811"/>
                  </a:lnTo>
                  <a:lnTo>
                    <a:pt x="669798" y="637921"/>
                  </a:lnTo>
                  <a:lnTo>
                    <a:pt x="629793" y="625348"/>
                  </a:lnTo>
                  <a:lnTo>
                    <a:pt x="600075" y="602361"/>
                  </a:lnTo>
                  <a:lnTo>
                    <a:pt x="574802" y="572008"/>
                  </a:lnTo>
                  <a:lnTo>
                    <a:pt x="552577" y="541655"/>
                  </a:lnTo>
                  <a:lnTo>
                    <a:pt x="565150" y="536448"/>
                  </a:lnTo>
                  <a:lnTo>
                    <a:pt x="574802" y="536448"/>
                  </a:lnTo>
                  <a:lnTo>
                    <a:pt x="587375" y="531241"/>
                  </a:lnTo>
                  <a:lnTo>
                    <a:pt x="599948" y="531241"/>
                  </a:lnTo>
                  <a:lnTo>
                    <a:pt x="617728" y="543814"/>
                  </a:lnTo>
                  <a:lnTo>
                    <a:pt x="630301" y="558673"/>
                  </a:lnTo>
                  <a:lnTo>
                    <a:pt x="648081" y="571246"/>
                  </a:lnTo>
                  <a:lnTo>
                    <a:pt x="648081" y="560832"/>
                  </a:lnTo>
                  <a:lnTo>
                    <a:pt x="645795" y="553466"/>
                  </a:lnTo>
                  <a:lnTo>
                    <a:pt x="640588" y="553466"/>
                  </a:lnTo>
                  <a:lnTo>
                    <a:pt x="640588" y="548259"/>
                  </a:lnTo>
                  <a:lnTo>
                    <a:pt x="635381" y="543052"/>
                  </a:lnTo>
                  <a:lnTo>
                    <a:pt x="635381" y="540766"/>
                  </a:lnTo>
                  <a:lnTo>
                    <a:pt x="630174" y="530352"/>
                  </a:lnTo>
                  <a:lnTo>
                    <a:pt x="639826" y="530352"/>
                  </a:lnTo>
                  <a:lnTo>
                    <a:pt x="639826" y="522986"/>
                  </a:lnTo>
                  <a:lnTo>
                    <a:pt x="680212" y="508000"/>
                  </a:lnTo>
                  <a:lnTo>
                    <a:pt x="717296" y="500634"/>
                  </a:lnTo>
                  <a:lnTo>
                    <a:pt x="757301" y="495427"/>
                  </a:lnTo>
                  <a:lnTo>
                    <a:pt x="804799" y="500634"/>
                  </a:lnTo>
                  <a:lnTo>
                    <a:pt x="782574" y="473202"/>
                  </a:lnTo>
                  <a:lnTo>
                    <a:pt x="810006" y="465836"/>
                  </a:lnTo>
                  <a:lnTo>
                    <a:pt x="839724" y="453263"/>
                  </a:lnTo>
                  <a:lnTo>
                    <a:pt x="869442" y="440690"/>
                  </a:lnTo>
                  <a:lnTo>
                    <a:pt x="887222" y="425831"/>
                  </a:lnTo>
                  <a:lnTo>
                    <a:pt x="902081" y="425831"/>
                  </a:lnTo>
                  <a:lnTo>
                    <a:pt x="902081" y="418465"/>
                  </a:lnTo>
                  <a:lnTo>
                    <a:pt x="879729" y="418465"/>
                  </a:lnTo>
                  <a:lnTo>
                    <a:pt x="870077" y="423672"/>
                  </a:lnTo>
                  <a:lnTo>
                    <a:pt x="862711" y="425958"/>
                  </a:lnTo>
                  <a:lnTo>
                    <a:pt x="857504" y="425958"/>
                  </a:lnTo>
                  <a:lnTo>
                    <a:pt x="852297" y="425958"/>
                  </a:lnTo>
                  <a:lnTo>
                    <a:pt x="850011" y="425958"/>
                  </a:lnTo>
                  <a:lnTo>
                    <a:pt x="844804" y="423672"/>
                  </a:lnTo>
                  <a:lnTo>
                    <a:pt x="839597" y="418465"/>
                  </a:lnTo>
                  <a:lnTo>
                    <a:pt x="832231" y="418465"/>
                  </a:lnTo>
                  <a:lnTo>
                    <a:pt x="822579" y="425831"/>
                  </a:lnTo>
                  <a:lnTo>
                    <a:pt x="810006" y="440690"/>
                  </a:lnTo>
                  <a:lnTo>
                    <a:pt x="797433" y="453263"/>
                  </a:lnTo>
                  <a:lnTo>
                    <a:pt x="787781" y="465836"/>
                  </a:lnTo>
                  <a:lnTo>
                    <a:pt x="775208" y="473202"/>
                  </a:lnTo>
                  <a:lnTo>
                    <a:pt x="727710" y="488061"/>
                  </a:lnTo>
                  <a:lnTo>
                    <a:pt x="682371" y="488061"/>
                  </a:lnTo>
                  <a:lnTo>
                    <a:pt x="640080" y="477647"/>
                  </a:lnTo>
                  <a:lnTo>
                    <a:pt x="600075" y="459867"/>
                  </a:lnTo>
                  <a:lnTo>
                    <a:pt x="594868" y="459867"/>
                  </a:lnTo>
                  <a:lnTo>
                    <a:pt x="587502" y="465074"/>
                  </a:lnTo>
                  <a:lnTo>
                    <a:pt x="574929" y="470281"/>
                  </a:lnTo>
                  <a:lnTo>
                    <a:pt x="565277" y="472567"/>
                  </a:lnTo>
                  <a:lnTo>
                    <a:pt x="557911" y="477774"/>
                  </a:lnTo>
                  <a:lnTo>
                    <a:pt x="543052" y="482981"/>
                  </a:lnTo>
                  <a:lnTo>
                    <a:pt x="535686" y="459994"/>
                  </a:lnTo>
                  <a:lnTo>
                    <a:pt x="543052" y="457708"/>
                  </a:lnTo>
                  <a:lnTo>
                    <a:pt x="548259" y="452501"/>
                  </a:lnTo>
                  <a:lnTo>
                    <a:pt x="553466" y="442087"/>
                  </a:lnTo>
                  <a:lnTo>
                    <a:pt x="528066" y="442087"/>
                  </a:lnTo>
                  <a:lnTo>
                    <a:pt x="518414" y="447294"/>
                  </a:lnTo>
                  <a:lnTo>
                    <a:pt x="505841" y="452501"/>
                  </a:lnTo>
                  <a:lnTo>
                    <a:pt x="493268" y="452501"/>
                  </a:lnTo>
                  <a:lnTo>
                    <a:pt x="478409" y="452501"/>
                  </a:lnTo>
                  <a:lnTo>
                    <a:pt x="471043" y="425069"/>
                  </a:lnTo>
                  <a:lnTo>
                    <a:pt x="478409" y="422783"/>
                  </a:lnTo>
                  <a:lnTo>
                    <a:pt x="483616" y="422783"/>
                  </a:lnTo>
                  <a:lnTo>
                    <a:pt x="488823" y="422783"/>
                  </a:lnTo>
                  <a:lnTo>
                    <a:pt x="494030" y="417576"/>
                  </a:lnTo>
                  <a:lnTo>
                    <a:pt x="496316" y="417576"/>
                  </a:lnTo>
                  <a:lnTo>
                    <a:pt x="441452" y="424942"/>
                  </a:lnTo>
                  <a:lnTo>
                    <a:pt x="436245" y="412369"/>
                  </a:lnTo>
                  <a:lnTo>
                    <a:pt x="426593" y="405003"/>
                  </a:lnTo>
                  <a:lnTo>
                    <a:pt x="424307" y="399796"/>
                  </a:lnTo>
                  <a:lnTo>
                    <a:pt x="419100" y="389382"/>
                  </a:lnTo>
                  <a:lnTo>
                    <a:pt x="409448" y="376809"/>
                  </a:lnTo>
                  <a:lnTo>
                    <a:pt x="424307" y="371602"/>
                  </a:lnTo>
                  <a:lnTo>
                    <a:pt x="431673" y="371602"/>
                  </a:lnTo>
                  <a:lnTo>
                    <a:pt x="436880" y="371602"/>
                  </a:lnTo>
                  <a:lnTo>
                    <a:pt x="442087" y="371602"/>
                  </a:lnTo>
                  <a:lnTo>
                    <a:pt x="442087" y="370840"/>
                  </a:lnTo>
                  <a:lnTo>
                    <a:pt x="444373" y="365633"/>
                  </a:lnTo>
                  <a:lnTo>
                    <a:pt x="449580" y="355219"/>
                  </a:lnTo>
                  <a:lnTo>
                    <a:pt x="431800" y="352933"/>
                  </a:lnTo>
                  <a:lnTo>
                    <a:pt x="414020" y="347726"/>
                  </a:lnTo>
                  <a:lnTo>
                    <a:pt x="406654" y="337312"/>
                  </a:lnTo>
                  <a:lnTo>
                    <a:pt x="391795" y="329946"/>
                  </a:lnTo>
                  <a:lnTo>
                    <a:pt x="401447" y="329946"/>
                  </a:lnTo>
                  <a:lnTo>
                    <a:pt x="401447" y="317500"/>
                  </a:lnTo>
                  <a:lnTo>
                    <a:pt x="443738" y="324866"/>
                  </a:lnTo>
                  <a:lnTo>
                    <a:pt x="465963" y="319659"/>
                  </a:lnTo>
                  <a:lnTo>
                    <a:pt x="483743" y="312293"/>
                  </a:lnTo>
                  <a:lnTo>
                    <a:pt x="493395" y="299720"/>
                  </a:lnTo>
                  <a:lnTo>
                    <a:pt x="505968" y="281940"/>
                  </a:lnTo>
                  <a:lnTo>
                    <a:pt x="528193" y="271526"/>
                  </a:lnTo>
                  <a:lnTo>
                    <a:pt x="553466" y="264160"/>
                  </a:lnTo>
                  <a:lnTo>
                    <a:pt x="571246" y="271526"/>
                  </a:lnTo>
                  <a:lnTo>
                    <a:pt x="593471" y="281940"/>
                  </a:lnTo>
                  <a:lnTo>
                    <a:pt x="611251" y="284226"/>
                  </a:lnTo>
                  <a:lnTo>
                    <a:pt x="631317" y="281940"/>
                  </a:lnTo>
                  <a:lnTo>
                    <a:pt x="623951" y="276733"/>
                  </a:lnTo>
                  <a:lnTo>
                    <a:pt x="614299" y="271526"/>
                  </a:lnTo>
                  <a:lnTo>
                    <a:pt x="612013" y="271526"/>
                  </a:lnTo>
                  <a:lnTo>
                    <a:pt x="612013" y="267081"/>
                  </a:lnTo>
                  <a:lnTo>
                    <a:pt x="606806" y="264795"/>
                  </a:lnTo>
                  <a:lnTo>
                    <a:pt x="606806" y="254381"/>
                  </a:lnTo>
                  <a:lnTo>
                    <a:pt x="601599" y="241808"/>
                  </a:lnTo>
                  <a:lnTo>
                    <a:pt x="614172" y="236601"/>
                  </a:lnTo>
                  <a:lnTo>
                    <a:pt x="623824" y="231394"/>
                  </a:lnTo>
                  <a:lnTo>
                    <a:pt x="631190" y="231394"/>
                  </a:lnTo>
                  <a:lnTo>
                    <a:pt x="636397" y="229108"/>
                  </a:lnTo>
                  <a:lnTo>
                    <a:pt x="646049" y="223901"/>
                  </a:lnTo>
                  <a:lnTo>
                    <a:pt x="663829" y="223901"/>
                  </a:lnTo>
                  <a:lnTo>
                    <a:pt x="671195" y="229108"/>
                  </a:lnTo>
                  <a:lnTo>
                    <a:pt x="680847" y="236474"/>
                  </a:lnTo>
                  <a:lnTo>
                    <a:pt x="688213" y="241681"/>
                  </a:lnTo>
                  <a:lnTo>
                    <a:pt x="688213" y="231267"/>
                  </a:lnTo>
                  <a:lnTo>
                    <a:pt x="683006" y="228981"/>
                  </a:lnTo>
                  <a:lnTo>
                    <a:pt x="683006" y="223774"/>
                  </a:lnTo>
                  <a:lnTo>
                    <a:pt x="683006" y="218567"/>
                  </a:lnTo>
                  <a:lnTo>
                    <a:pt x="680720" y="211201"/>
                  </a:lnTo>
                  <a:lnTo>
                    <a:pt x="693293" y="205994"/>
                  </a:lnTo>
                  <a:lnTo>
                    <a:pt x="700659" y="200787"/>
                  </a:lnTo>
                  <a:lnTo>
                    <a:pt x="715518" y="193421"/>
                  </a:lnTo>
                  <a:lnTo>
                    <a:pt x="722884" y="183007"/>
                  </a:lnTo>
                  <a:lnTo>
                    <a:pt x="728091" y="183007"/>
                  </a:lnTo>
                  <a:lnTo>
                    <a:pt x="745871" y="183007"/>
                  </a:lnTo>
                  <a:lnTo>
                    <a:pt x="758444" y="188214"/>
                  </a:lnTo>
                  <a:lnTo>
                    <a:pt x="768096" y="198628"/>
                  </a:lnTo>
                  <a:lnTo>
                    <a:pt x="782955" y="198628"/>
                  </a:lnTo>
                  <a:lnTo>
                    <a:pt x="805180" y="193421"/>
                  </a:lnTo>
                  <a:lnTo>
                    <a:pt x="814832" y="163068"/>
                  </a:lnTo>
                  <a:lnTo>
                    <a:pt x="827405" y="157861"/>
                  </a:lnTo>
                  <a:lnTo>
                    <a:pt x="839978" y="157861"/>
                  </a:lnTo>
                  <a:lnTo>
                    <a:pt x="852551" y="157861"/>
                  </a:lnTo>
                  <a:lnTo>
                    <a:pt x="862203" y="163068"/>
                  </a:lnTo>
                  <a:lnTo>
                    <a:pt x="869569" y="163068"/>
                  </a:lnTo>
                  <a:lnTo>
                    <a:pt x="887349" y="135636"/>
                  </a:lnTo>
                  <a:lnTo>
                    <a:pt x="914781" y="130429"/>
                  </a:lnTo>
                  <a:lnTo>
                    <a:pt x="932561" y="140843"/>
                  </a:lnTo>
                  <a:lnTo>
                    <a:pt x="950341" y="148209"/>
                  </a:lnTo>
                  <a:lnTo>
                    <a:pt x="968121" y="153416"/>
                  </a:lnTo>
                  <a:lnTo>
                    <a:pt x="990346" y="146050"/>
                  </a:lnTo>
                  <a:lnTo>
                    <a:pt x="1020064" y="128270"/>
                  </a:lnTo>
                  <a:lnTo>
                    <a:pt x="1049020" y="113411"/>
                  </a:lnTo>
                  <a:close/>
                  <a:moveTo>
                    <a:pt x="5244973" y="106045"/>
                  </a:moveTo>
                  <a:lnTo>
                    <a:pt x="5262753" y="111252"/>
                  </a:lnTo>
                  <a:lnTo>
                    <a:pt x="5280533" y="118618"/>
                  </a:lnTo>
                  <a:lnTo>
                    <a:pt x="5287899" y="129032"/>
                  </a:lnTo>
                  <a:lnTo>
                    <a:pt x="5300472" y="136398"/>
                  </a:lnTo>
                  <a:lnTo>
                    <a:pt x="5315331" y="146812"/>
                  </a:lnTo>
                  <a:lnTo>
                    <a:pt x="5305679" y="172085"/>
                  </a:lnTo>
                  <a:lnTo>
                    <a:pt x="5252974" y="202438"/>
                  </a:lnTo>
                  <a:lnTo>
                    <a:pt x="5212969" y="237998"/>
                  </a:lnTo>
                  <a:lnTo>
                    <a:pt x="5178044" y="283210"/>
                  </a:lnTo>
                  <a:lnTo>
                    <a:pt x="5170678" y="283210"/>
                  </a:lnTo>
                  <a:lnTo>
                    <a:pt x="5170678" y="272796"/>
                  </a:lnTo>
                  <a:lnTo>
                    <a:pt x="5158105" y="265430"/>
                  </a:lnTo>
                  <a:lnTo>
                    <a:pt x="5148453" y="255016"/>
                  </a:lnTo>
                  <a:lnTo>
                    <a:pt x="5143246" y="247650"/>
                  </a:lnTo>
                  <a:lnTo>
                    <a:pt x="5135880" y="237236"/>
                  </a:lnTo>
                  <a:lnTo>
                    <a:pt x="5130673" y="224663"/>
                  </a:lnTo>
                  <a:lnTo>
                    <a:pt x="5140325" y="206883"/>
                  </a:lnTo>
                  <a:lnTo>
                    <a:pt x="5142611" y="194310"/>
                  </a:lnTo>
                  <a:lnTo>
                    <a:pt x="5147818" y="171323"/>
                  </a:lnTo>
                  <a:lnTo>
                    <a:pt x="5083810" y="171323"/>
                  </a:lnTo>
                  <a:lnTo>
                    <a:pt x="5083810" y="153543"/>
                  </a:lnTo>
                  <a:lnTo>
                    <a:pt x="5118735" y="140970"/>
                  </a:lnTo>
                  <a:lnTo>
                    <a:pt x="5153660" y="130556"/>
                  </a:lnTo>
                  <a:lnTo>
                    <a:pt x="5195951" y="123190"/>
                  </a:lnTo>
                  <a:lnTo>
                    <a:pt x="5201158" y="135763"/>
                  </a:lnTo>
                  <a:lnTo>
                    <a:pt x="5206365" y="140970"/>
                  </a:lnTo>
                  <a:lnTo>
                    <a:pt x="5206365" y="146177"/>
                  </a:lnTo>
                  <a:lnTo>
                    <a:pt x="5211572" y="146177"/>
                  </a:lnTo>
                  <a:lnTo>
                    <a:pt x="5211572" y="148463"/>
                  </a:lnTo>
                  <a:lnTo>
                    <a:pt x="5218938" y="153670"/>
                  </a:lnTo>
                  <a:lnTo>
                    <a:pt x="5224145" y="141097"/>
                  </a:lnTo>
                  <a:lnTo>
                    <a:pt x="5229352" y="130683"/>
                  </a:lnTo>
                  <a:lnTo>
                    <a:pt x="5231638" y="123317"/>
                  </a:lnTo>
                  <a:lnTo>
                    <a:pt x="5241290" y="112903"/>
                  </a:lnTo>
                  <a:lnTo>
                    <a:pt x="5245735" y="106172"/>
                  </a:lnTo>
                  <a:close/>
                  <a:moveTo>
                    <a:pt x="5353304" y="57912"/>
                  </a:moveTo>
                  <a:lnTo>
                    <a:pt x="5362956" y="60198"/>
                  </a:lnTo>
                  <a:lnTo>
                    <a:pt x="5365242" y="60198"/>
                  </a:lnTo>
                  <a:lnTo>
                    <a:pt x="5370449" y="65405"/>
                  </a:lnTo>
                  <a:lnTo>
                    <a:pt x="5375656" y="70612"/>
                  </a:lnTo>
                  <a:lnTo>
                    <a:pt x="5380863" y="77978"/>
                  </a:lnTo>
                  <a:lnTo>
                    <a:pt x="5388229" y="92837"/>
                  </a:lnTo>
                  <a:lnTo>
                    <a:pt x="5397881" y="105410"/>
                  </a:lnTo>
                  <a:lnTo>
                    <a:pt x="5400167" y="123190"/>
                  </a:lnTo>
                  <a:lnTo>
                    <a:pt x="5380101" y="123190"/>
                  </a:lnTo>
                  <a:lnTo>
                    <a:pt x="5380101" y="112776"/>
                  </a:lnTo>
                  <a:lnTo>
                    <a:pt x="5370449" y="105410"/>
                  </a:lnTo>
                  <a:lnTo>
                    <a:pt x="5363083" y="94996"/>
                  </a:lnTo>
                  <a:lnTo>
                    <a:pt x="5357876" y="87630"/>
                  </a:lnTo>
                  <a:lnTo>
                    <a:pt x="5352669" y="75057"/>
                  </a:lnTo>
                  <a:lnTo>
                    <a:pt x="5352669" y="57912"/>
                  </a:lnTo>
                  <a:lnTo>
                    <a:pt x="5353431" y="57912"/>
                  </a:lnTo>
                  <a:close/>
                  <a:moveTo>
                    <a:pt x="2351278" y="48260"/>
                  </a:moveTo>
                  <a:lnTo>
                    <a:pt x="2411349" y="48260"/>
                  </a:lnTo>
                  <a:lnTo>
                    <a:pt x="2473706" y="58674"/>
                  </a:lnTo>
                  <a:lnTo>
                    <a:pt x="2528570" y="66040"/>
                  </a:lnTo>
                  <a:lnTo>
                    <a:pt x="2578227" y="78613"/>
                  </a:lnTo>
                  <a:lnTo>
                    <a:pt x="2650236" y="66040"/>
                  </a:lnTo>
                  <a:lnTo>
                    <a:pt x="2659888" y="76454"/>
                  </a:lnTo>
                  <a:lnTo>
                    <a:pt x="2667254" y="78740"/>
                  </a:lnTo>
                  <a:lnTo>
                    <a:pt x="2676906" y="93599"/>
                  </a:lnTo>
                  <a:lnTo>
                    <a:pt x="2682113" y="100965"/>
                  </a:lnTo>
                  <a:lnTo>
                    <a:pt x="2689479" y="106172"/>
                  </a:lnTo>
                  <a:lnTo>
                    <a:pt x="2731770" y="123952"/>
                  </a:lnTo>
                  <a:lnTo>
                    <a:pt x="2781427" y="136525"/>
                  </a:lnTo>
                  <a:lnTo>
                    <a:pt x="2823718" y="146939"/>
                  </a:lnTo>
                  <a:lnTo>
                    <a:pt x="2823718" y="164719"/>
                  </a:lnTo>
                  <a:lnTo>
                    <a:pt x="2753995" y="164719"/>
                  </a:lnTo>
                  <a:lnTo>
                    <a:pt x="2724277" y="149860"/>
                  </a:lnTo>
                  <a:lnTo>
                    <a:pt x="2689352" y="149860"/>
                  </a:lnTo>
                  <a:lnTo>
                    <a:pt x="2649347" y="155067"/>
                  </a:lnTo>
                  <a:lnTo>
                    <a:pt x="2612263" y="165481"/>
                  </a:lnTo>
                  <a:lnTo>
                    <a:pt x="2612263" y="185420"/>
                  </a:lnTo>
                  <a:lnTo>
                    <a:pt x="2659761" y="185420"/>
                  </a:lnTo>
                  <a:lnTo>
                    <a:pt x="2694686" y="178054"/>
                  </a:lnTo>
                  <a:lnTo>
                    <a:pt x="2736977" y="172847"/>
                  </a:lnTo>
                  <a:lnTo>
                    <a:pt x="2789682" y="172847"/>
                  </a:lnTo>
                  <a:lnTo>
                    <a:pt x="2842387" y="172847"/>
                  </a:lnTo>
                  <a:lnTo>
                    <a:pt x="2882392" y="172847"/>
                  </a:lnTo>
                  <a:lnTo>
                    <a:pt x="2917317" y="208407"/>
                  </a:lnTo>
                  <a:lnTo>
                    <a:pt x="2959608" y="233680"/>
                  </a:lnTo>
                  <a:lnTo>
                    <a:pt x="2947035" y="261112"/>
                  </a:lnTo>
                  <a:lnTo>
                    <a:pt x="2921762" y="278892"/>
                  </a:lnTo>
                  <a:lnTo>
                    <a:pt x="2899537" y="291465"/>
                  </a:lnTo>
                  <a:lnTo>
                    <a:pt x="2869819" y="301879"/>
                  </a:lnTo>
                  <a:lnTo>
                    <a:pt x="2824480" y="301879"/>
                  </a:lnTo>
                  <a:lnTo>
                    <a:pt x="2784475" y="314452"/>
                  </a:lnTo>
                  <a:lnTo>
                    <a:pt x="2742184" y="314452"/>
                  </a:lnTo>
                  <a:lnTo>
                    <a:pt x="2694686" y="309245"/>
                  </a:lnTo>
                  <a:lnTo>
                    <a:pt x="2649474" y="304038"/>
                  </a:lnTo>
                  <a:lnTo>
                    <a:pt x="2607945" y="304038"/>
                  </a:lnTo>
                  <a:lnTo>
                    <a:pt x="2573020" y="314452"/>
                  </a:lnTo>
                  <a:lnTo>
                    <a:pt x="2545588" y="339725"/>
                  </a:lnTo>
                  <a:lnTo>
                    <a:pt x="2650236" y="339725"/>
                  </a:lnTo>
                  <a:lnTo>
                    <a:pt x="2682875" y="332359"/>
                  </a:lnTo>
                  <a:lnTo>
                    <a:pt x="2719959" y="327152"/>
                  </a:lnTo>
                  <a:lnTo>
                    <a:pt x="2765171" y="332359"/>
                  </a:lnTo>
                  <a:lnTo>
                    <a:pt x="2794889" y="339725"/>
                  </a:lnTo>
                  <a:lnTo>
                    <a:pt x="2802255" y="372364"/>
                  </a:lnTo>
                  <a:lnTo>
                    <a:pt x="2817114" y="367157"/>
                  </a:lnTo>
                  <a:lnTo>
                    <a:pt x="2837180" y="354584"/>
                  </a:lnTo>
                  <a:lnTo>
                    <a:pt x="2864612" y="344170"/>
                  </a:lnTo>
                  <a:lnTo>
                    <a:pt x="2889885" y="338963"/>
                  </a:lnTo>
                  <a:lnTo>
                    <a:pt x="2895092" y="353822"/>
                  </a:lnTo>
                  <a:lnTo>
                    <a:pt x="2900299" y="361188"/>
                  </a:lnTo>
                  <a:lnTo>
                    <a:pt x="2905506" y="366395"/>
                  </a:lnTo>
                  <a:lnTo>
                    <a:pt x="2912872" y="371602"/>
                  </a:lnTo>
                  <a:lnTo>
                    <a:pt x="2922524" y="378968"/>
                  </a:lnTo>
                  <a:lnTo>
                    <a:pt x="2882519" y="453898"/>
                  </a:lnTo>
                  <a:lnTo>
                    <a:pt x="2900299" y="453898"/>
                  </a:lnTo>
                  <a:lnTo>
                    <a:pt x="2930017" y="436118"/>
                  </a:lnTo>
                  <a:lnTo>
                    <a:pt x="2970022" y="413131"/>
                  </a:lnTo>
                  <a:lnTo>
                    <a:pt x="3017520" y="395351"/>
                  </a:lnTo>
                  <a:lnTo>
                    <a:pt x="3070225" y="377571"/>
                  </a:lnTo>
                  <a:lnTo>
                    <a:pt x="3127375" y="364998"/>
                  </a:lnTo>
                  <a:lnTo>
                    <a:pt x="3177032" y="364998"/>
                  </a:lnTo>
                  <a:lnTo>
                    <a:pt x="3226689" y="370205"/>
                  </a:lnTo>
                  <a:lnTo>
                    <a:pt x="3261614" y="390271"/>
                  </a:lnTo>
                  <a:lnTo>
                    <a:pt x="3281680" y="425831"/>
                  </a:lnTo>
                  <a:lnTo>
                    <a:pt x="3296539" y="425831"/>
                  </a:lnTo>
                  <a:lnTo>
                    <a:pt x="3296539" y="431038"/>
                  </a:lnTo>
                  <a:lnTo>
                    <a:pt x="3291332" y="436245"/>
                  </a:lnTo>
                  <a:lnTo>
                    <a:pt x="3286125" y="436245"/>
                  </a:lnTo>
                  <a:lnTo>
                    <a:pt x="3280918" y="436245"/>
                  </a:lnTo>
                  <a:lnTo>
                    <a:pt x="3273552" y="443611"/>
                  </a:lnTo>
                  <a:lnTo>
                    <a:pt x="3260979" y="448818"/>
                  </a:lnTo>
                  <a:lnTo>
                    <a:pt x="3246120" y="454025"/>
                  </a:lnTo>
                  <a:lnTo>
                    <a:pt x="3228340" y="459232"/>
                  </a:lnTo>
                  <a:lnTo>
                    <a:pt x="3215767" y="461518"/>
                  </a:lnTo>
                  <a:lnTo>
                    <a:pt x="3186049" y="509778"/>
                  </a:lnTo>
                  <a:lnTo>
                    <a:pt x="3128899" y="545338"/>
                  </a:lnTo>
                  <a:lnTo>
                    <a:pt x="3064383" y="568325"/>
                  </a:lnTo>
                  <a:lnTo>
                    <a:pt x="2987294" y="580898"/>
                  </a:lnTo>
                  <a:lnTo>
                    <a:pt x="2987294" y="595630"/>
                  </a:lnTo>
                  <a:lnTo>
                    <a:pt x="2987294" y="602996"/>
                  </a:lnTo>
                  <a:lnTo>
                    <a:pt x="2987294" y="608203"/>
                  </a:lnTo>
                  <a:lnTo>
                    <a:pt x="2982087" y="613410"/>
                  </a:lnTo>
                  <a:lnTo>
                    <a:pt x="2987294" y="615696"/>
                  </a:lnTo>
                  <a:lnTo>
                    <a:pt x="2987294" y="620903"/>
                  </a:lnTo>
                  <a:lnTo>
                    <a:pt x="2994660" y="631317"/>
                  </a:lnTo>
                  <a:lnTo>
                    <a:pt x="3007233" y="638683"/>
                  </a:lnTo>
                  <a:lnTo>
                    <a:pt x="3016885" y="643890"/>
                  </a:lnTo>
                  <a:lnTo>
                    <a:pt x="3024251" y="651256"/>
                  </a:lnTo>
                  <a:lnTo>
                    <a:pt x="3033903" y="656463"/>
                  </a:lnTo>
                  <a:lnTo>
                    <a:pt x="3041269" y="669036"/>
                  </a:lnTo>
                  <a:lnTo>
                    <a:pt x="3033903" y="686816"/>
                  </a:lnTo>
                  <a:lnTo>
                    <a:pt x="3024251" y="726821"/>
                  </a:lnTo>
                  <a:lnTo>
                    <a:pt x="3016885" y="775081"/>
                  </a:lnTo>
                  <a:lnTo>
                    <a:pt x="3007233" y="823341"/>
                  </a:lnTo>
                  <a:lnTo>
                    <a:pt x="3007233" y="863346"/>
                  </a:lnTo>
                  <a:lnTo>
                    <a:pt x="3016885" y="858139"/>
                  </a:lnTo>
                  <a:lnTo>
                    <a:pt x="3024251" y="858139"/>
                  </a:lnTo>
                  <a:lnTo>
                    <a:pt x="3029458" y="858139"/>
                  </a:lnTo>
                  <a:lnTo>
                    <a:pt x="3039110" y="858139"/>
                  </a:lnTo>
                  <a:lnTo>
                    <a:pt x="3041396" y="858139"/>
                  </a:lnTo>
                  <a:lnTo>
                    <a:pt x="3056255" y="863346"/>
                  </a:lnTo>
                  <a:lnTo>
                    <a:pt x="3051048" y="875919"/>
                  </a:lnTo>
                  <a:lnTo>
                    <a:pt x="3051048" y="881126"/>
                  </a:lnTo>
                  <a:lnTo>
                    <a:pt x="3051048" y="891540"/>
                  </a:lnTo>
                  <a:lnTo>
                    <a:pt x="3051048" y="893826"/>
                  </a:lnTo>
                  <a:lnTo>
                    <a:pt x="3051048" y="904240"/>
                  </a:lnTo>
                  <a:lnTo>
                    <a:pt x="3056255" y="922020"/>
                  </a:lnTo>
                  <a:lnTo>
                    <a:pt x="3041396" y="922020"/>
                  </a:lnTo>
                  <a:lnTo>
                    <a:pt x="3041396" y="929386"/>
                  </a:lnTo>
                  <a:lnTo>
                    <a:pt x="3034030" y="927100"/>
                  </a:lnTo>
                  <a:lnTo>
                    <a:pt x="3024378" y="916686"/>
                  </a:lnTo>
                  <a:lnTo>
                    <a:pt x="3022092" y="911479"/>
                  </a:lnTo>
                  <a:lnTo>
                    <a:pt x="3012440" y="909193"/>
                  </a:lnTo>
                  <a:lnTo>
                    <a:pt x="3005074" y="903986"/>
                  </a:lnTo>
                  <a:lnTo>
                    <a:pt x="2987294" y="903986"/>
                  </a:lnTo>
                  <a:lnTo>
                    <a:pt x="2977642" y="909193"/>
                  </a:lnTo>
                  <a:lnTo>
                    <a:pt x="2970276" y="911479"/>
                  </a:lnTo>
                  <a:lnTo>
                    <a:pt x="2960624" y="916686"/>
                  </a:lnTo>
                  <a:lnTo>
                    <a:pt x="2955417" y="921893"/>
                  </a:lnTo>
                  <a:lnTo>
                    <a:pt x="2948051" y="927100"/>
                  </a:lnTo>
                  <a:lnTo>
                    <a:pt x="2942844" y="934466"/>
                  </a:lnTo>
                  <a:lnTo>
                    <a:pt x="2937637" y="952246"/>
                  </a:lnTo>
                  <a:lnTo>
                    <a:pt x="2994787" y="970026"/>
                  </a:lnTo>
                  <a:lnTo>
                    <a:pt x="3007360" y="1047877"/>
                  </a:lnTo>
                  <a:lnTo>
                    <a:pt x="2994787" y="1047877"/>
                  </a:lnTo>
                  <a:lnTo>
                    <a:pt x="2987421" y="1047877"/>
                  </a:lnTo>
                  <a:lnTo>
                    <a:pt x="2977769" y="1053084"/>
                  </a:lnTo>
                  <a:lnTo>
                    <a:pt x="2970403" y="1058291"/>
                  </a:lnTo>
                  <a:lnTo>
                    <a:pt x="2970403" y="1076071"/>
                  </a:lnTo>
                  <a:lnTo>
                    <a:pt x="2990469" y="1088644"/>
                  </a:lnTo>
                  <a:lnTo>
                    <a:pt x="3005328" y="1106424"/>
                  </a:lnTo>
                  <a:lnTo>
                    <a:pt x="3012694" y="1129411"/>
                  </a:lnTo>
                  <a:lnTo>
                    <a:pt x="3017901" y="1164971"/>
                  </a:lnTo>
                  <a:lnTo>
                    <a:pt x="2995676" y="1164971"/>
                  </a:lnTo>
                  <a:lnTo>
                    <a:pt x="2990469" y="1164971"/>
                  </a:lnTo>
                  <a:lnTo>
                    <a:pt x="2977896" y="1159764"/>
                  </a:lnTo>
                  <a:lnTo>
                    <a:pt x="2970530" y="1164971"/>
                  </a:lnTo>
                  <a:lnTo>
                    <a:pt x="2955671" y="1164971"/>
                  </a:lnTo>
                  <a:lnTo>
                    <a:pt x="2948305" y="1172337"/>
                  </a:lnTo>
                  <a:lnTo>
                    <a:pt x="2938653" y="1182751"/>
                  </a:lnTo>
                  <a:lnTo>
                    <a:pt x="2953512" y="1190117"/>
                  </a:lnTo>
                  <a:lnTo>
                    <a:pt x="2960878" y="1195324"/>
                  </a:lnTo>
                  <a:lnTo>
                    <a:pt x="2966085" y="1200531"/>
                  </a:lnTo>
                  <a:lnTo>
                    <a:pt x="2971292" y="1202817"/>
                  </a:lnTo>
                  <a:lnTo>
                    <a:pt x="2973578" y="1217676"/>
                  </a:lnTo>
                  <a:lnTo>
                    <a:pt x="2978785" y="1230249"/>
                  </a:lnTo>
                  <a:lnTo>
                    <a:pt x="2973578" y="1235456"/>
                  </a:lnTo>
                  <a:lnTo>
                    <a:pt x="2973578" y="1237742"/>
                  </a:lnTo>
                  <a:lnTo>
                    <a:pt x="2971292" y="1242949"/>
                  </a:lnTo>
                  <a:lnTo>
                    <a:pt x="2971292" y="1253363"/>
                  </a:lnTo>
                  <a:lnTo>
                    <a:pt x="2934970" y="1253363"/>
                  </a:lnTo>
                  <a:lnTo>
                    <a:pt x="2900045" y="1260729"/>
                  </a:lnTo>
                  <a:lnTo>
                    <a:pt x="2872613" y="1271143"/>
                  </a:lnTo>
                  <a:lnTo>
                    <a:pt x="2882265" y="1271143"/>
                  </a:lnTo>
                  <a:lnTo>
                    <a:pt x="2894838" y="1278509"/>
                  </a:lnTo>
                  <a:lnTo>
                    <a:pt x="2904490" y="1283716"/>
                  </a:lnTo>
                  <a:lnTo>
                    <a:pt x="2911856" y="1283716"/>
                  </a:lnTo>
                  <a:lnTo>
                    <a:pt x="2921508" y="1288923"/>
                  </a:lnTo>
                  <a:lnTo>
                    <a:pt x="2928874" y="1296289"/>
                  </a:lnTo>
                  <a:lnTo>
                    <a:pt x="2936240" y="1308862"/>
                  </a:lnTo>
                  <a:lnTo>
                    <a:pt x="2921381" y="1331849"/>
                  </a:lnTo>
                  <a:lnTo>
                    <a:pt x="2911729" y="1359281"/>
                  </a:lnTo>
                  <a:lnTo>
                    <a:pt x="2899156" y="1389634"/>
                  </a:lnTo>
                  <a:lnTo>
                    <a:pt x="2893949" y="1377061"/>
                  </a:lnTo>
                  <a:lnTo>
                    <a:pt x="2886583" y="1366647"/>
                  </a:lnTo>
                  <a:lnTo>
                    <a:pt x="2881376" y="1361440"/>
                  </a:lnTo>
                  <a:lnTo>
                    <a:pt x="2871724" y="1361440"/>
                  </a:lnTo>
                  <a:lnTo>
                    <a:pt x="2859151" y="1359154"/>
                  </a:lnTo>
                  <a:lnTo>
                    <a:pt x="2841371" y="1359154"/>
                  </a:lnTo>
                  <a:lnTo>
                    <a:pt x="2841371" y="1366520"/>
                  </a:lnTo>
                  <a:lnTo>
                    <a:pt x="2851023" y="1366520"/>
                  </a:lnTo>
                  <a:lnTo>
                    <a:pt x="2880741" y="1396873"/>
                  </a:lnTo>
                  <a:lnTo>
                    <a:pt x="2906014" y="1432433"/>
                  </a:lnTo>
                  <a:lnTo>
                    <a:pt x="2920873" y="1477645"/>
                  </a:lnTo>
                  <a:lnTo>
                    <a:pt x="2928239" y="1530350"/>
                  </a:lnTo>
                  <a:lnTo>
                    <a:pt x="2920873" y="1530350"/>
                  </a:lnTo>
                  <a:lnTo>
                    <a:pt x="2920873" y="1542923"/>
                  </a:lnTo>
                  <a:lnTo>
                    <a:pt x="2851150" y="1550289"/>
                  </a:lnTo>
                  <a:lnTo>
                    <a:pt x="2851150" y="1502029"/>
                  </a:lnTo>
                  <a:lnTo>
                    <a:pt x="2841498" y="1494663"/>
                  </a:lnTo>
                  <a:lnTo>
                    <a:pt x="2834132" y="1489456"/>
                  </a:lnTo>
                  <a:lnTo>
                    <a:pt x="2828925" y="1484249"/>
                  </a:lnTo>
                  <a:lnTo>
                    <a:pt x="2816352" y="1476883"/>
                  </a:lnTo>
                  <a:lnTo>
                    <a:pt x="2801493" y="1471676"/>
                  </a:lnTo>
                  <a:lnTo>
                    <a:pt x="2781427" y="1484249"/>
                  </a:lnTo>
                  <a:lnTo>
                    <a:pt x="2753995" y="1494663"/>
                  </a:lnTo>
                  <a:lnTo>
                    <a:pt x="2724277" y="1496949"/>
                  </a:lnTo>
                  <a:lnTo>
                    <a:pt x="2696845" y="1507363"/>
                  </a:lnTo>
                  <a:lnTo>
                    <a:pt x="2681986" y="1519936"/>
                  </a:lnTo>
                  <a:lnTo>
                    <a:pt x="2696845" y="1519936"/>
                  </a:lnTo>
                  <a:lnTo>
                    <a:pt x="2719070" y="1519936"/>
                  </a:lnTo>
                  <a:lnTo>
                    <a:pt x="2753995" y="1514729"/>
                  </a:lnTo>
                  <a:lnTo>
                    <a:pt x="2794000" y="1512443"/>
                  </a:lnTo>
                  <a:lnTo>
                    <a:pt x="2794000" y="1530223"/>
                  </a:lnTo>
                  <a:lnTo>
                    <a:pt x="2706497" y="1560576"/>
                  </a:lnTo>
                  <a:lnTo>
                    <a:pt x="2706497" y="1567942"/>
                  </a:lnTo>
                  <a:lnTo>
                    <a:pt x="2728722" y="1567942"/>
                  </a:lnTo>
                  <a:lnTo>
                    <a:pt x="2741295" y="1565656"/>
                  </a:lnTo>
                  <a:lnTo>
                    <a:pt x="2759075" y="1560449"/>
                  </a:lnTo>
                  <a:lnTo>
                    <a:pt x="2776855" y="1555242"/>
                  </a:lnTo>
                  <a:lnTo>
                    <a:pt x="2794635" y="1550035"/>
                  </a:lnTo>
                  <a:lnTo>
                    <a:pt x="2799842" y="1573022"/>
                  </a:lnTo>
                  <a:lnTo>
                    <a:pt x="2817622" y="1583436"/>
                  </a:lnTo>
                  <a:lnTo>
                    <a:pt x="2835402" y="1585722"/>
                  </a:lnTo>
                  <a:lnTo>
                    <a:pt x="2865120" y="1583436"/>
                  </a:lnTo>
                  <a:lnTo>
                    <a:pt x="2900045" y="1583436"/>
                  </a:lnTo>
                  <a:lnTo>
                    <a:pt x="2900045" y="1590802"/>
                  </a:lnTo>
                  <a:lnTo>
                    <a:pt x="2890393" y="1590802"/>
                  </a:lnTo>
                  <a:lnTo>
                    <a:pt x="2842895" y="1636014"/>
                  </a:lnTo>
                  <a:lnTo>
                    <a:pt x="2790190" y="1679067"/>
                  </a:lnTo>
                  <a:lnTo>
                    <a:pt x="2737485" y="1714627"/>
                  </a:lnTo>
                  <a:lnTo>
                    <a:pt x="2677414" y="1744980"/>
                  </a:lnTo>
                  <a:lnTo>
                    <a:pt x="2612898" y="1757553"/>
                  </a:lnTo>
                  <a:lnTo>
                    <a:pt x="2537968" y="1755267"/>
                  </a:lnTo>
                  <a:lnTo>
                    <a:pt x="2537968" y="1767840"/>
                  </a:lnTo>
                  <a:lnTo>
                    <a:pt x="2537968" y="1780413"/>
                  </a:lnTo>
                  <a:lnTo>
                    <a:pt x="2532761" y="1790827"/>
                  </a:lnTo>
                  <a:lnTo>
                    <a:pt x="2527554" y="1793113"/>
                  </a:lnTo>
                  <a:lnTo>
                    <a:pt x="2525268" y="1793113"/>
                  </a:lnTo>
                  <a:lnTo>
                    <a:pt x="2520061" y="1798320"/>
                  </a:lnTo>
                  <a:lnTo>
                    <a:pt x="2510409" y="1803527"/>
                  </a:lnTo>
                  <a:lnTo>
                    <a:pt x="2503043" y="1808734"/>
                  </a:lnTo>
                  <a:lnTo>
                    <a:pt x="2497836" y="1811020"/>
                  </a:lnTo>
                  <a:lnTo>
                    <a:pt x="2490470" y="1821434"/>
                  </a:lnTo>
                  <a:lnTo>
                    <a:pt x="2480818" y="1846707"/>
                  </a:lnTo>
                  <a:lnTo>
                    <a:pt x="2475611" y="1879346"/>
                  </a:lnTo>
                  <a:lnTo>
                    <a:pt x="2468245" y="1899412"/>
                  </a:lnTo>
                  <a:lnTo>
                    <a:pt x="2446020" y="1922399"/>
                  </a:lnTo>
                  <a:lnTo>
                    <a:pt x="2408936" y="1947672"/>
                  </a:lnTo>
                  <a:lnTo>
                    <a:pt x="2359279" y="1970659"/>
                  </a:lnTo>
                  <a:lnTo>
                    <a:pt x="2316988" y="1988439"/>
                  </a:lnTo>
                  <a:lnTo>
                    <a:pt x="2276983" y="1998853"/>
                  </a:lnTo>
                  <a:lnTo>
                    <a:pt x="2276983" y="1988439"/>
                  </a:lnTo>
                  <a:lnTo>
                    <a:pt x="2276983" y="1981073"/>
                  </a:lnTo>
                  <a:lnTo>
                    <a:pt x="2271776" y="1981073"/>
                  </a:lnTo>
                  <a:lnTo>
                    <a:pt x="2271776" y="1975866"/>
                  </a:lnTo>
                  <a:lnTo>
                    <a:pt x="2269490" y="1970659"/>
                  </a:lnTo>
                  <a:lnTo>
                    <a:pt x="2264283" y="2006219"/>
                  </a:lnTo>
                  <a:lnTo>
                    <a:pt x="2251710" y="2036572"/>
                  </a:lnTo>
                  <a:lnTo>
                    <a:pt x="2242058" y="2064004"/>
                  </a:lnTo>
                  <a:lnTo>
                    <a:pt x="2229485" y="2089277"/>
                  </a:lnTo>
                  <a:lnTo>
                    <a:pt x="2219833" y="2124837"/>
                  </a:lnTo>
                  <a:lnTo>
                    <a:pt x="2229485" y="2130044"/>
                  </a:lnTo>
                  <a:lnTo>
                    <a:pt x="2229485" y="2135251"/>
                  </a:lnTo>
                  <a:lnTo>
                    <a:pt x="2234692" y="2135251"/>
                  </a:lnTo>
                  <a:lnTo>
                    <a:pt x="2234692" y="2140458"/>
                  </a:lnTo>
                  <a:lnTo>
                    <a:pt x="2229485" y="2142744"/>
                  </a:lnTo>
                  <a:lnTo>
                    <a:pt x="2219833" y="2153158"/>
                  </a:lnTo>
                  <a:lnTo>
                    <a:pt x="2212467" y="2158365"/>
                  </a:lnTo>
                  <a:lnTo>
                    <a:pt x="2205101" y="2165731"/>
                  </a:lnTo>
                  <a:lnTo>
                    <a:pt x="2195449" y="2170938"/>
                  </a:lnTo>
                  <a:lnTo>
                    <a:pt x="2190242" y="2178304"/>
                  </a:lnTo>
                  <a:lnTo>
                    <a:pt x="2182876" y="2190877"/>
                  </a:lnTo>
                  <a:lnTo>
                    <a:pt x="2165096" y="2241296"/>
                  </a:lnTo>
                  <a:lnTo>
                    <a:pt x="2152523" y="2294001"/>
                  </a:lnTo>
                  <a:lnTo>
                    <a:pt x="2147316" y="2354834"/>
                  </a:lnTo>
                  <a:lnTo>
                    <a:pt x="2137664" y="2412746"/>
                  </a:lnTo>
                  <a:lnTo>
                    <a:pt x="2125091" y="2465451"/>
                  </a:lnTo>
                  <a:lnTo>
                    <a:pt x="2117725" y="2460244"/>
                  </a:lnTo>
                  <a:lnTo>
                    <a:pt x="2112518" y="2460244"/>
                  </a:lnTo>
                  <a:lnTo>
                    <a:pt x="2112518" y="2455037"/>
                  </a:lnTo>
                  <a:lnTo>
                    <a:pt x="2107311" y="2455037"/>
                  </a:lnTo>
                  <a:lnTo>
                    <a:pt x="2094738" y="2447671"/>
                  </a:lnTo>
                  <a:lnTo>
                    <a:pt x="2072513" y="2429891"/>
                  </a:lnTo>
                  <a:lnTo>
                    <a:pt x="2037588" y="2402459"/>
                  </a:lnTo>
                  <a:lnTo>
                    <a:pt x="1997583" y="2379472"/>
                  </a:lnTo>
                  <a:lnTo>
                    <a:pt x="1960499" y="2354199"/>
                  </a:lnTo>
                  <a:lnTo>
                    <a:pt x="1930781" y="2331212"/>
                  </a:lnTo>
                  <a:lnTo>
                    <a:pt x="1903349" y="2318639"/>
                  </a:lnTo>
                  <a:lnTo>
                    <a:pt x="1895983" y="2313432"/>
                  </a:lnTo>
                  <a:lnTo>
                    <a:pt x="1886331" y="2217801"/>
                  </a:lnTo>
                  <a:lnTo>
                    <a:pt x="1881124" y="2207387"/>
                  </a:lnTo>
                  <a:lnTo>
                    <a:pt x="1868551" y="2200021"/>
                  </a:lnTo>
                  <a:lnTo>
                    <a:pt x="1861185" y="2194814"/>
                  </a:lnTo>
                  <a:lnTo>
                    <a:pt x="1846326" y="2184400"/>
                  </a:lnTo>
                  <a:lnTo>
                    <a:pt x="1838960" y="2177034"/>
                  </a:lnTo>
                  <a:lnTo>
                    <a:pt x="1846326" y="2171827"/>
                  </a:lnTo>
                  <a:lnTo>
                    <a:pt x="1846326" y="2166620"/>
                  </a:lnTo>
                  <a:lnTo>
                    <a:pt x="1851533" y="2164334"/>
                  </a:lnTo>
                  <a:lnTo>
                    <a:pt x="1856740" y="2153920"/>
                  </a:lnTo>
                  <a:lnTo>
                    <a:pt x="1861947" y="2146554"/>
                  </a:lnTo>
                  <a:lnTo>
                    <a:pt x="1839722" y="2146554"/>
                  </a:lnTo>
                  <a:lnTo>
                    <a:pt x="1827149" y="2146554"/>
                  </a:lnTo>
                  <a:lnTo>
                    <a:pt x="1817497" y="2146554"/>
                  </a:lnTo>
                  <a:lnTo>
                    <a:pt x="1812290" y="2141347"/>
                  </a:lnTo>
                  <a:lnTo>
                    <a:pt x="1810004" y="2133981"/>
                  </a:lnTo>
                  <a:lnTo>
                    <a:pt x="1800352" y="2119122"/>
                  </a:lnTo>
                  <a:lnTo>
                    <a:pt x="1795145" y="2111756"/>
                  </a:lnTo>
                  <a:lnTo>
                    <a:pt x="1795145" y="2101342"/>
                  </a:lnTo>
                  <a:lnTo>
                    <a:pt x="1795145" y="2099056"/>
                  </a:lnTo>
                  <a:lnTo>
                    <a:pt x="1795145" y="2088642"/>
                  </a:lnTo>
                  <a:lnTo>
                    <a:pt x="1800352" y="2081276"/>
                  </a:lnTo>
                  <a:lnTo>
                    <a:pt x="1800352" y="2070862"/>
                  </a:lnTo>
                  <a:lnTo>
                    <a:pt x="1774190" y="2070862"/>
                  </a:lnTo>
                  <a:lnTo>
                    <a:pt x="1774190" y="2058289"/>
                  </a:lnTo>
                  <a:lnTo>
                    <a:pt x="1776476" y="2045716"/>
                  </a:lnTo>
                  <a:lnTo>
                    <a:pt x="1781683" y="2040509"/>
                  </a:lnTo>
                  <a:lnTo>
                    <a:pt x="1781683" y="2031619"/>
                  </a:lnTo>
                  <a:lnTo>
                    <a:pt x="1786890" y="2024253"/>
                  </a:lnTo>
                  <a:lnTo>
                    <a:pt x="1792097" y="2011680"/>
                  </a:lnTo>
                  <a:lnTo>
                    <a:pt x="1777238" y="2011680"/>
                  </a:lnTo>
                  <a:lnTo>
                    <a:pt x="1762379" y="2011680"/>
                  </a:lnTo>
                  <a:lnTo>
                    <a:pt x="1755013" y="2006473"/>
                  </a:lnTo>
                  <a:lnTo>
                    <a:pt x="1740154" y="2001266"/>
                  </a:lnTo>
                  <a:lnTo>
                    <a:pt x="1737868" y="1935988"/>
                  </a:lnTo>
                  <a:lnTo>
                    <a:pt x="1732661" y="1875155"/>
                  </a:lnTo>
                  <a:lnTo>
                    <a:pt x="1732661" y="1817243"/>
                  </a:lnTo>
                  <a:lnTo>
                    <a:pt x="1750441" y="1759331"/>
                  </a:lnTo>
                  <a:lnTo>
                    <a:pt x="1768221" y="1734058"/>
                  </a:lnTo>
                  <a:lnTo>
                    <a:pt x="1790446" y="1716278"/>
                  </a:lnTo>
                  <a:lnTo>
                    <a:pt x="1808226" y="1701419"/>
                  </a:lnTo>
                  <a:lnTo>
                    <a:pt x="1820799" y="1681353"/>
                  </a:lnTo>
                  <a:lnTo>
                    <a:pt x="1833372" y="1653921"/>
                  </a:lnTo>
                  <a:lnTo>
                    <a:pt x="1838579" y="1605661"/>
                  </a:lnTo>
                  <a:lnTo>
                    <a:pt x="1828927" y="1605661"/>
                  </a:lnTo>
                  <a:lnTo>
                    <a:pt x="1821561" y="1616075"/>
                  </a:lnTo>
                  <a:lnTo>
                    <a:pt x="1811909" y="1618361"/>
                  </a:lnTo>
                  <a:lnTo>
                    <a:pt x="1809623" y="1618361"/>
                  </a:lnTo>
                  <a:lnTo>
                    <a:pt x="1799971" y="1618361"/>
                  </a:lnTo>
                  <a:lnTo>
                    <a:pt x="1792605" y="1616075"/>
                  </a:lnTo>
                  <a:lnTo>
                    <a:pt x="1757807" y="1605661"/>
                  </a:lnTo>
                  <a:lnTo>
                    <a:pt x="1730375" y="1587881"/>
                  </a:lnTo>
                  <a:lnTo>
                    <a:pt x="1712595" y="1562608"/>
                  </a:lnTo>
                  <a:lnTo>
                    <a:pt x="1705229" y="1517396"/>
                  </a:lnTo>
                  <a:lnTo>
                    <a:pt x="1717802" y="1517396"/>
                  </a:lnTo>
                  <a:lnTo>
                    <a:pt x="1717802" y="1510030"/>
                  </a:lnTo>
                  <a:lnTo>
                    <a:pt x="1740027" y="1522603"/>
                  </a:lnTo>
                  <a:lnTo>
                    <a:pt x="1765300" y="1540383"/>
                  </a:lnTo>
                  <a:lnTo>
                    <a:pt x="1787525" y="1547749"/>
                  </a:lnTo>
                  <a:lnTo>
                    <a:pt x="1812798" y="1547749"/>
                  </a:lnTo>
                  <a:lnTo>
                    <a:pt x="1812798" y="1545463"/>
                  </a:lnTo>
                  <a:lnTo>
                    <a:pt x="1818005" y="1540256"/>
                  </a:lnTo>
                  <a:lnTo>
                    <a:pt x="1818005" y="1534287"/>
                  </a:lnTo>
                  <a:lnTo>
                    <a:pt x="1823212" y="1526921"/>
                  </a:lnTo>
                  <a:lnTo>
                    <a:pt x="1775714" y="1491361"/>
                  </a:lnTo>
                  <a:lnTo>
                    <a:pt x="1735709" y="1440942"/>
                  </a:lnTo>
                  <a:lnTo>
                    <a:pt x="1723136" y="1446149"/>
                  </a:lnTo>
                  <a:lnTo>
                    <a:pt x="1713484" y="1451356"/>
                  </a:lnTo>
                  <a:lnTo>
                    <a:pt x="1700911" y="1456563"/>
                  </a:lnTo>
                  <a:lnTo>
                    <a:pt x="1688338" y="1458849"/>
                  </a:lnTo>
                  <a:lnTo>
                    <a:pt x="1678686" y="1451483"/>
                  </a:lnTo>
                  <a:lnTo>
                    <a:pt x="1676400" y="1446276"/>
                  </a:lnTo>
                  <a:lnTo>
                    <a:pt x="1671193" y="1438910"/>
                  </a:lnTo>
                  <a:lnTo>
                    <a:pt x="1665986" y="1433703"/>
                  </a:lnTo>
                  <a:lnTo>
                    <a:pt x="1658620" y="1421130"/>
                  </a:lnTo>
                  <a:lnTo>
                    <a:pt x="1683893" y="1393698"/>
                  </a:lnTo>
                  <a:lnTo>
                    <a:pt x="1689100" y="1355852"/>
                  </a:lnTo>
                  <a:lnTo>
                    <a:pt x="1683893" y="1305433"/>
                  </a:lnTo>
                  <a:lnTo>
                    <a:pt x="1671320" y="1252728"/>
                  </a:lnTo>
                  <a:lnTo>
                    <a:pt x="1649095" y="1197102"/>
                  </a:lnTo>
                  <a:lnTo>
                    <a:pt x="1623822" y="1144397"/>
                  </a:lnTo>
                  <a:lnTo>
                    <a:pt x="1591183" y="1096137"/>
                  </a:lnTo>
                  <a:lnTo>
                    <a:pt x="1565910" y="1050925"/>
                  </a:lnTo>
                  <a:lnTo>
                    <a:pt x="1543685" y="1015365"/>
                  </a:lnTo>
                  <a:lnTo>
                    <a:pt x="1490980" y="979805"/>
                  </a:lnTo>
                  <a:lnTo>
                    <a:pt x="1430909" y="967232"/>
                  </a:lnTo>
                  <a:lnTo>
                    <a:pt x="1368552" y="967232"/>
                  </a:lnTo>
                  <a:lnTo>
                    <a:pt x="1298829" y="967232"/>
                  </a:lnTo>
                  <a:lnTo>
                    <a:pt x="1231392" y="972439"/>
                  </a:lnTo>
                  <a:lnTo>
                    <a:pt x="1161669" y="967232"/>
                  </a:lnTo>
                  <a:lnTo>
                    <a:pt x="1161669" y="954659"/>
                  </a:lnTo>
                  <a:lnTo>
                    <a:pt x="1161669" y="944245"/>
                  </a:lnTo>
                  <a:lnTo>
                    <a:pt x="1163955" y="941959"/>
                  </a:lnTo>
                  <a:lnTo>
                    <a:pt x="1163955" y="936752"/>
                  </a:lnTo>
                  <a:lnTo>
                    <a:pt x="1163955" y="931545"/>
                  </a:lnTo>
                  <a:lnTo>
                    <a:pt x="1161542" y="927100"/>
                  </a:lnTo>
                  <a:lnTo>
                    <a:pt x="1134110" y="914527"/>
                  </a:lnTo>
                  <a:lnTo>
                    <a:pt x="1108837" y="907161"/>
                  </a:lnTo>
                  <a:lnTo>
                    <a:pt x="1081405" y="889381"/>
                  </a:lnTo>
                  <a:lnTo>
                    <a:pt x="1103630" y="889381"/>
                  </a:lnTo>
                  <a:lnTo>
                    <a:pt x="1128903" y="878967"/>
                  </a:lnTo>
                  <a:lnTo>
                    <a:pt x="1163701" y="871601"/>
                  </a:lnTo>
                  <a:lnTo>
                    <a:pt x="1203706" y="866394"/>
                  </a:lnTo>
                  <a:lnTo>
                    <a:pt x="1233424" y="855980"/>
                  </a:lnTo>
                  <a:lnTo>
                    <a:pt x="1255649" y="838200"/>
                  </a:lnTo>
                  <a:lnTo>
                    <a:pt x="1151128" y="838200"/>
                  </a:lnTo>
                  <a:lnTo>
                    <a:pt x="1125855" y="830834"/>
                  </a:lnTo>
                  <a:lnTo>
                    <a:pt x="1103757" y="830834"/>
                  </a:lnTo>
                  <a:lnTo>
                    <a:pt x="1076198" y="825500"/>
                  </a:lnTo>
                  <a:lnTo>
                    <a:pt x="1056132" y="820293"/>
                  </a:lnTo>
                  <a:lnTo>
                    <a:pt x="1033907" y="812927"/>
                  </a:lnTo>
                  <a:lnTo>
                    <a:pt x="1021334" y="789940"/>
                  </a:lnTo>
                  <a:lnTo>
                    <a:pt x="1016127" y="754380"/>
                  </a:lnTo>
                  <a:lnTo>
                    <a:pt x="1068832" y="747014"/>
                  </a:lnTo>
                  <a:lnTo>
                    <a:pt x="1116330" y="729234"/>
                  </a:lnTo>
                  <a:lnTo>
                    <a:pt x="1156335" y="711454"/>
                  </a:lnTo>
                  <a:lnTo>
                    <a:pt x="1198626" y="693674"/>
                  </a:lnTo>
                  <a:lnTo>
                    <a:pt x="1286129" y="693674"/>
                  </a:lnTo>
                  <a:lnTo>
                    <a:pt x="1321054" y="577977"/>
                  </a:lnTo>
                  <a:lnTo>
                    <a:pt x="1238758" y="577977"/>
                  </a:lnTo>
                  <a:lnTo>
                    <a:pt x="1216406" y="547370"/>
                  </a:lnTo>
                  <a:lnTo>
                    <a:pt x="1243838" y="529590"/>
                  </a:lnTo>
                  <a:lnTo>
                    <a:pt x="1263904" y="511810"/>
                  </a:lnTo>
                  <a:lnTo>
                    <a:pt x="1291336" y="499237"/>
                  </a:lnTo>
                  <a:lnTo>
                    <a:pt x="1321054" y="488823"/>
                  </a:lnTo>
                  <a:lnTo>
                    <a:pt x="1321054" y="458343"/>
                  </a:lnTo>
                  <a:lnTo>
                    <a:pt x="1355979" y="440563"/>
                  </a:lnTo>
                  <a:lnTo>
                    <a:pt x="1373759" y="420497"/>
                  </a:lnTo>
                  <a:lnTo>
                    <a:pt x="1391539" y="393065"/>
                  </a:lnTo>
                  <a:lnTo>
                    <a:pt x="1418971" y="375285"/>
                  </a:lnTo>
                  <a:lnTo>
                    <a:pt x="1448689" y="362712"/>
                  </a:lnTo>
                  <a:lnTo>
                    <a:pt x="1473962" y="362712"/>
                  </a:lnTo>
                  <a:lnTo>
                    <a:pt x="1496187" y="370078"/>
                  </a:lnTo>
                  <a:lnTo>
                    <a:pt x="1525905" y="367792"/>
                  </a:lnTo>
                  <a:lnTo>
                    <a:pt x="1503680" y="357378"/>
                  </a:lnTo>
                  <a:lnTo>
                    <a:pt x="1491107" y="352171"/>
                  </a:lnTo>
                  <a:lnTo>
                    <a:pt x="1478534" y="349885"/>
                  </a:lnTo>
                  <a:lnTo>
                    <a:pt x="1465961" y="335026"/>
                  </a:lnTo>
                  <a:lnTo>
                    <a:pt x="1508252" y="327660"/>
                  </a:lnTo>
                  <a:lnTo>
                    <a:pt x="1548257" y="315087"/>
                  </a:lnTo>
                  <a:lnTo>
                    <a:pt x="1583182" y="304673"/>
                  </a:lnTo>
                  <a:lnTo>
                    <a:pt x="1623187" y="297307"/>
                  </a:lnTo>
                  <a:lnTo>
                    <a:pt x="1625473" y="315087"/>
                  </a:lnTo>
                  <a:lnTo>
                    <a:pt x="1630680" y="322453"/>
                  </a:lnTo>
                  <a:lnTo>
                    <a:pt x="1635887" y="335026"/>
                  </a:lnTo>
                  <a:lnTo>
                    <a:pt x="1641094" y="345440"/>
                  </a:lnTo>
                  <a:lnTo>
                    <a:pt x="1653667" y="350647"/>
                  </a:lnTo>
                  <a:lnTo>
                    <a:pt x="1671447" y="352933"/>
                  </a:lnTo>
                  <a:lnTo>
                    <a:pt x="1671447" y="340360"/>
                  </a:lnTo>
                  <a:lnTo>
                    <a:pt x="1678813" y="327787"/>
                  </a:lnTo>
                  <a:lnTo>
                    <a:pt x="1684020" y="310007"/>
                  </a:lnTo>
                  <a:lnTo>
                    <a:pt x="1689227" y="297434"/>
                  </a:lnTo>
                  <a:lnTo>
                    <a:pt x="1696593" y="310007"/>
                  </a:lnTo>
                  <a:lnTo>
                    <a:pt x="1711452" y="322580"/>
                  </a:lnTo>
                  <a:lnTo>
                    <a:pt x="1718818" y="332994"/>
                  </a:lnTo>
                  <a:lnTo>
                    <a:pt x="1736598" y="340360"/>
                  </a:lnTo>
                  <a:lnTo>
                    <a:pt x="1754378" y="345567"/>
                  </a:lnTo>
                  <a:lnTo>
                    <a:pt x="1744726" y="287655"/>
                  </a:lnTo>
                  <a:lnTo>
                    <a:pt x="1777365" y="280289"/>
                  </a:lnTo>
                  <a:lnTo>
                    <a:pt x="1802638" y="269875"/>
                  </a:lnTo>
                  <a:lnTo>
                    <a:pt x="1842643" y="280289"/>
                  </a:lnTo>
                  <a:lnTo>
                    <a:pt x="1884934" y="298069"/>
                  </a:lnTo>
                  <a:lnTo>
                    <a:pt x="1930146" y="323342"/>
                  </a:lnTo>
                  <a:lnTo>
                    <a:pt x="1977644" y="346329"/>
                  </a:lnTo>
                  <a:lnTo>
                    <a:pt x="2017649" y="364109"/>
                  </a:lnTo>
                  <a:lnTo>
                    <a:pt x="2054733" y="376682"/>
                  </a:lnTo>
                  <a:lnTo>
                    <a:pt x="2054733" y="369316"/>
                  </a:lnTo>
                  <a:lnTo>
                    <a:pt x="2029460" y="346329"/>
                  </a:lnTo>
                  <a:lnTo>
                    <a:pt x="2011680" y="328549"/>
                  </a:lnTo>
                  <a:lnTo>
                    <a:pt x="2002028" y="305562"/>
                  </a:lnTo>
                  <a:lnTo>
                    <a:pt x="2016887" y="280289"/>
                  </a:lnTo>
                  <a:lnTo>
                    <a:pt x="2007235" y="269875"/>
                  </a:lnTo>
                  <a:lnTo>
                    <a:pt x="1994662" y="257302"/>
                  </a:lnTo>
                  <a:lnTo>
                    <a:pt x="1982089" y="246888"/>
                  </a:lnTo>
                  <a:lnTo>
                    <a:pt x="1969516" y="239522"/>
                  </a:lnTo>
                  <a:lnTo>
                    <a:pt x="1959864" y="229108"/>
                  </a:lnTo>
                  <a:lnTo>
                    <a:pt x="1969516" y="209042"/>
                  </a:lnTo>
                  <a:lnTo>
                    <a:pt x="1994789" y="216408"/>
                  </a:lnTo>
                  <a:lnTo>
                    <a:pt x="2029714" y="221615"/>
                  </a:lnTo>
                  <a:lnTo>
                    <a:pt x="2059432" y="216408"/>
                  </a:lnTo>
                  <a:lnTo>
                    <a:pt x="2081657" y="198628"/>
                  </a:lnTo>
                  <a:lnTo>
                    <a:pt x="1977009" y="198628"/>
                  </a:lnTo>
                  <a:lnTo>
                    <a:pt x="1977009" y="191262"/>
                  </a:lnTo>
                  <a:lnTo>
                    <a:pt x="1969643" y="191262"/>
                  </a:lnTo>
                  <a:lnTo>
                    <a:pt x="1969643" y="180848"/>
                  </a:lnTo>
                  <a:lnTo>
                    <a:pt x="1982216" y="173482"/>
                  </a:lnTo>
                  <a:lnTo>
                    <a:pt x="1994789" y="163068"/>
                  </a:lnTo>
                  <a:lnTo>
                    <a:pt x="2007362" y="155702"/>
                  </a:lnTo>
                  <a:lnTo>
                    <a:pt x="2019935" y="145288"/>
                  </a:lnTo>
                  <a:lnTo>
                    <a:pt x="2034794" y="143002"/>
                  </a:lnTo>
                  <a:lnTo>
                    <a:pt x="2089658" y="150368"/>
                  </a:lnTo>
                  <a:lnTo>
                    <a:pt x="2104517" y="110363"/>
                  </a:lnTo>
                  <a:lnTo>
                    <a:pt x="2169033" y="120777"/>
                  </a:lnTo>
                  <a:lnTo>
                    <a:pt x="2174240" y="120777"/>
                  </a:lnTo>
                  <a:lnTo>
                    <a:pt x="2176526" y="110363"/>
                  </a:lnTo>
                  <a:lnTo>
                    <a:pt x="2181733" y="108077"/>
                  </a:lnTo>
                  <a:lnTo>
                    <a:pt x="2186940" y="97663"/>
                  </a:lnTo>
                  <a:lnTo>
                    <a:pt x="2199513" y="92456"/>
                  </a:lnTo>
                  <a:lnTo>
                    <a:pt x="2209165" y="107315"/>
                  </a:lnTo>
                  <a:lnTo>
                    <a:pt x="2221738" y="119888"/>
                  </a:lnTo>
                  <a:lnTo>
                    <a:pt x="2234311" y="132461"/>
                  </a:lnTo>
                  <a:lnTo>
                    <a:pt x="2234311" y="109728"/>
                  </a:lnTo>
                  <a:lnTo>
                    <a:pt x="2239518" y="107442"/>
                  </a:lnTo>
                  <a:lnTo>
                    <a:pt x="2239518" y="102362"/>
                  </a:lnTo>
                  <a:lnTo>
                    <a:pt x="2239518" y="97155"/>
                  </a:lnTo>
                  <a:lnTo>
                    <a:pt x="2239518" y="91948"/>
                  </a:lnTo>
                  <a:lnTo>
                    <a:pt x="2241804" y="84582"/>
                  </a:lnTo>
                  <a:lnTo>
                    <a:pt x="2247011" y="79375"/>
                  </a:lnTo>
                  <a:lnTo>
                    <a:pt x="2256663" y="74168"/>
                  </a:lnTo>
                  <a:lnTo>
                    <a:pt x="2298954" y="54102"/>
                  </a:lnTo>
                  <a:lnTo>
                    <a:pt x="2351659" y="48133"/>
                  </a:lnTo>
                  <a:close/>
                  <a:moveTo>
                    <a:pt x="5498084" y="40005"/>
                  </a:moveTo>
                  <a:lnTo>
                    <a:pt x="5523357" y="47371"/>
                  </a:lnTo>
                  <a:lnTo>
                    <a:pt x="5523357" y="65151"/>
                  </a:lnTo>
                  <a:lnTo>
                    <a:pt x="5486273" y="65151"/>
                  </a:lnTo>
                  <a:lnTo>
                    <a:pt x="5498084" y="39878"/>
                  </a:lnTo>
                  <a:close/>
                  <a:moveTo>
                    <a:pt x="6671945" y="0"/>
                  </a:moveTo>
                  <a:lnTo>
                    <a:pt x="6684518" y="7366"/>
                  </a:lnTo>
                  <a:lnTo>
                    <a:pt x="6694170" y="17780"/>
                  </a:lnTo>
                  <a:lnTo>
                    <a:pt x="6699376" y="25146"/>
                  </a:lnTo>
                  <a:lnTo>
                    <a:pt x="6701663" y="40005"/>
                  </a:lnTo>
                  <a:lnTo>
                    <a:pt x="6706870" y="47371"/>
                  </a:lnTo>
                  <a:lnTo>
                    <a:pt x="6712076" y="59944"/>
                  </a:lnTo>
                  <a:lnTo>
                    <a:pt x="6719443" y="65151"/>
                  </a:lnTo>
                  <a:lnTo>
                    <a:pt x="6746875" y="77724"/>
                  </a:lnTo>
                  <a:lnTo>
                    <a:pt x="6772148" y="82931"/>
                  </a:lnTo>
                  <a:lnTo>
                    <a:pt x="6789927" y="82931"/>
                  </a:lnTo>
                  <a:lnTo>
                    <a:pt x="6802501" y="93345"/>
                  </a:lnTo>
                  <a:lnTo>
                    <a:pt x="6812152" y="111125"/>
                  </a:lnTo>
                  <a:lnTo>
                    <a:pt x="6817360" y="146685"/>
                  </a:lnTo>
                  <a:lnTo>
                    <a:pt x="6812152" y="148971"/>
                  </a:lnTo>
                  <a:lnTo>
                    <a:pt x="6812152" y="154178"/>
                  </a:lnTo>
                  <a:lnTo>
                    <a:pt x="6812152" y="159385"/>
                  </a:lnTo>
                  <a:lnTo>
                    <a:pt x="6806946" y="164592"/>
                  </a:lnTo>
                  <a:lnTo>
                    <a:pt x="6752082" y="164592"/>
                  </a:lnTo>
                  <a:lnTo>
                    <a:pt x="6694932" y="164592"/>
                  </a:lnTo>
                  <a:lnTo>
                    <a:pt x="6647434" y="184658"/>
                  </a:lnTo>
                  <a:lnTo>
                    <a:pt x="6637782" y="189865"/>
                  </a:lnTo>
                  <a:lnTo>
                    <a:pt x="6632575" y="200279"/>
                  </a:lnTo>
                  <a:lnTo>
                    <a:pt x="6630288" y="202565"/>
                  </a:lnTo>
                  <a:lnTo>
                    <a:pt x="6625082" y="207772"/>
                  </a:lnTo>
                  <a:lnTo>
                    <a:pt x="6619875" y="212979"/>
                  </a:lnTo>
                  <a:lnTo>
                    <a:pt x="6612509" y="218186"/>
                  </a:lnTo>
                  <a:lnTo>
                    <a:pt x="6597650" y="225552"/>
                  </a:lnTo>
                  <a:lnTo>
                    <a:pt x="6590284" y="212979"/>
                  </a:lnTo>
                  <a:lnTo>
                    <a:pt x="6585076" y="202565"/>
                  </a:lnTo>
                  <a:lnTo>
                    <a:pt x="6577711" y="195199"/>
                  </a:lnTo>
                  <a:lnTo>
                    <a:pt x="6607428" y="119507"/>
                  </a:lnTo>
                  <a:lnTo>
                    <a:pt x="6637147" y="58674"/>
                  </a:lnTo>
                  <a:lnTo>
                    <a:pt x="6671945" y="0"/>
                  </a:lnTo>
                  <a:close/>
                  <a:moveTo>
                    <a:pt x="6367780" y="0"/>
                  </a:moveTo>
                  <a:lnTo>
                    <a:pt x="6390005" y="22987"/>
                  </a:lnTo>
                  <a:lnTo>
                    <a:pt x="6402578" y="48260"/>
                  </a:lnTo>
                  <a:lnTo>
                    <a:pt x="6415151" y="78613"/>
                  </a:lnTo>
                  <a:lnTo>
                    <a:pt x="6392926" y="78613"/>
                  </a:lnTo>
                  <a:lnTo>
                    <a:pt x="6392926" y="65278"/>
                  </a:lnTo>
                  <a:lnTo>
                    <a:pt x="6385560" y="57912"/>
                  </a:lnTo>
                  <a:lnTo>
                    <a:pt x="6375908" y="47498"/>
                  </a:lnTo>
                  <a:lnTo>
                    <a:pt x="6373622" y="34925"/>
                  </a:lnTo>
                  <a:lnTo>
                    <a:pt x="6368415" y="22352"/>
                  </a:lnTo>
                  <a:lnTo>
                    <a:pt x="6368415" y="0"/>
                  </a:lnTo>
                  <a:lnTo>
                    <a:pt x="6367653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770760" y="1555200"/>
            <a:ext cx="61020" cy="28080"/>
            <a:chOff x="0" y="0"/>
            <a:chExt cx="81360" cy="374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7249" cy="40386"/>
            </a:xfrm>
            <a:custGeom>
              <a:avLst/>
              <a:gdLst/>
              <a:ahLst/>
              <a:cxnLst/>
              <a:rect l="l" t="t" r="r" b="b"/>
              <a:pathLst>
                <a:path w="87249" h="40386">
                  <a:moveTo>
                    <a:pt x="32512" y="35179"/>
                  </a:moveTo>
                  <a:lnTo>
                    <a:pt x="49530" y="40386"/>
                  </a:lnTo>
                  <a:lnTo>
                    <a:pt x="56896" y="40386"/>
                  </a:lnTo>
                  <a:lnTo>
                    <a:pt x="67310" y="40386"/>
                  </a:lnTo>
                  <a:lnTo>
                    <a:pt x="87249" y="40386"/>
                  </a:lnTo>
                  <a:lnTo>
                    <a:pt x="84328" y="25400"/>
                  </a:lnTo>
                  <a:lnTo>
                    <a:pt x="84328" y="17272"/>
                  </a:lnTo>
                  <a:lnTo>
                    <a:pt x="79883" y="7493"/>
                  </a:lnTo>
                  <a:lnTo>
                    <a:pt x="79883" y="0"/>
                  </a:lnTo>
                  <a:lnTo>
                    <a:pt x="0" y="0"/>
                  </a:lnTo>
                  <a:lnTo>
                    <a:pt x="0" y="29972"/>
                  </a:lnTo>
                  <a:lnTo>
                    <a:pt x="17780" y="3517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450000" y="1497960"/>
            <a:ext cx="61020" cy="16740"/>
            <a:chOff x="0" y="0"/>
            <a:chExt cx="81360" cy="22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376" cy="28321"/>
            </a:xfrm>
            <a:custGeom>
              <a:avLst/>
              <a:gdLst/>
              <a:ahLst/>
              <a:cxnLst/>
              <a:rect l="l" t="t" r="r" b="b"/>
              <a:pathLst>
                <a:path w="87376" h="28321">
                  <a:moveTo>
                    <a:pt x="54737" y="28321"/>
                  </a:moveTo>
                  <a:lnTo>
                    <a:pt x="76962" y="17907"/>
                  </a:lnTo>
                  <a:lnTo>
                    <a:pt x="87376" y="17907"/>
                  </a:lnTo>
                  <a:lnTo>
                    <a:pt x="72517" y="10414"/>
                  </a:lnTo>
                  <a:lnTo>
                    <a:pt x="54737" y="5207"/>
                  </a:lnTo>
                  <a:lnTo>
                    <a:pt x="37719" y="0"/>
                  </a:lnTo>
                  <a:lnTo>
                    <a:pt x="30353" y="5207"/>
                  </a:lnTo>
                  <a:lnTo>
                    <a:pt x="17780" y="10414"/>
                  </a:lnTo>
                  <a:lnTo>
                    <a:pt x="7366" y="17907"/>
                  </a:lnTo>
                  <a:lnTo>
                    <a:pt x="0" y="17907"/>
                  </a:lnTo>
                  <a:lnTo>
                    <a:pt x="0" y="28321"/>
                  </a:lnTo>
                  <a:lnTo>
                    <a:pt x="30353" y="2832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808020" y="1445040"/>
            <a:ext cx="66960" cy="72360"/>
            <a:chOff x="0" y="0"/>
            <a:chExt cx="89280" cy="964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250" cy="98679"/>
            </a:xfrm>
            <a:custGeom>
              <a:avLst/>
              <a:gdLst/>
              <a:ahLst/>
              <a:cxnLst/>
              <a:rect l="l" t="t" r="r" b="b"/>
              <a:pathLst>
                <a:path w="95250" h="98679">
                  <a:moveTo>
                    <a:pt x="25273" y="93472"/>
                  </a:moveTo>
                  <a:lnTo>
                    <a:pt x="34925" y="98679"/>
                  </a:lnTo>
                  <a:lnTo>
                    <a:pt x="52832" y="98679"/>
                  </a:lnTo>
                  <a:lnTo>
                    <a:pt x="65532" y="98679"/>
                  </a:lnTo>
                  <a:lnTo>
                    <a:pt x="69977" y="83058"/>
                  </a:lnTo>
                  <a:lnTo>
                    <a:pt x="72898" y="75692"/>
                  </a:lnTo>
                  <a:lnTo>
                    <a:pt x="77343" y="66040"/>
                  </a:lnTo>
                  <a:lnTo>
                    <a:pt x="82550" y="63119"/>
                  </a:lnTo>
                  <a:lnTo>
                    <a:pt x="87757" y="57912"/>
                  </a:lnTo>
                  <a:lnTo>
                    <a:pt x="95250" y="48260"/>
                  </a:lnTo>
                  <a:lnTo>
                    <a:pt x="77343" y="35560"/>
                  </a:lnTo>
                  <a:lnTo>
                    <a:pt x="60325" y="17780"/>
                  </a:lnTo>
                  <a:lnTo>
                    <a:pt x="47625" y="0"/>
                  </a:lnTo>
                  <a:lnTo>
                    <a:pt x="7493" y="0"/>
                  </a:lnTo>
                  <a:lnTo>
                    <a:pt x="7493" y="22987"/>
                  </a:lnTo>
                  <a:lnTo>
                    <a:pt x="7493" y="40132"/>
                  </a:lnTo>
                  <a:lnTo>
                    <a:pt x="2921" y="57912"/>
                  </a:lnTo>
                  <a:lnTo>
                    <a:pt x="0" y="70485"/>
                  </a:lnTo>
                  <a:lnTo>
                    <a:pt x="0" y="88265"/>
                  </a:lnTo>
                  <a:lnTo>
                    <a:pt x="12700" y="9347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319860" y="1608120"/>
            <a:ext cx="306180" cy="161460"/>
            <a:chOff x="0" y="0"/>
            <a:chExt cx="408240" cy="21528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13131" cy="219456"/>
            </a:xfrm>
            <a:custGeom>
              <a:avLst/>
              <a:gdLst/>
              <a:ahLst/>
              <a:cxnLst/>
              <a:rect l="l" t="t" r="r" b="b"/>
              <a:pathLst>
                <a:path w="413131" h="219456">
                  <a:moveTo>
                    <a:pt x="408178" y="73533"/>
                  </a:moveTo>
                  <a:lnTo>
                    <a:pt x="408178" y="70485"/>
                  </a:lnTo>
                  <a:lnTo>
                    <a:pt x="402971" y="66040"/>
                  </a:lnTo>
                  <a:lnTo>
                    <a:pt x="395605" y="60833"/>
                  </a:lnTo>
                  <a:lnTo>
                    <a:pt x="390398" y="60833"/>
                  </a:lnTo>
                  <a:lnTo>
                    <a:pt x="385191" y="60833"/>
                  </a:lnTo>
                  <a:lnTo>
                    <a:pt x="380746" y="66040"/>
                  </a:lnTo>
                  <a:lnTo>
                    <a:pt x="373380" y="73406"/>
                  </a:lnTo>
                  <a:lnTo>
                    <a:pt x="355600" y="73406"/>
                  </a:lnTo>
                  <a:lnTo>
                    <a:pt x="342900" y="73406"/>
                  </a:lnTo>
                  <a:lnTo>
                    <a:pt x="328041" y="70485"/>
                  </a:lnTo>
                  <a:lnTo>
                    <a:pt x="316103" y="66040"/>
                  </a:lnTo>
                  <a:lnTo>
                    <a:pt x="307975" y="66040"/>
                  </a:lnTo>
                  <a:lnTo>
                    <a:pt x="307975" y="55626"/>
                  </a:lnTo>
                  <a:lnTo>
                    <a:pt x="316103" y="55626"/>
                  </a:lnTo>
                  <a:lnTo>
                    <a:pt x="316103" y="40767"/>
                  </a:lnTo>
                  <a:lnTo>
                    <a:pt x="310896" y="30353"/>
                  </a:lnTo>
                  <a:lnTo>
                    <a:pt x="310896" y="22987"/>
                  </a:lnTo>
                  <a:lnTo>
                    <a:pt x="307975" y="12573"/>
                  </a:lnTo>
                  <a:lnTo>
                    <a:pt x="303530" y="7366"/>
                  </a:lnTo>
                  <a:lnTo>
                    <a:pt x="298323" y="0"/>
                  </a:lnTo>
                  <a:lnTo>
                    <a:pt x="281305" y="0"/>
                  </a:lnTo>
                  <a:lnTo>
                    <a:pt x="268732" y="0"/>
                  </a:lnTo>
                  <a:lnTo>
                    <a:pt x="261366" y="5207"/>
                  </a:lnTo>
                  <a:lnTo>
                    <a:pt x="250952" y="7493"/>
                  </a:lnTo>
                  <a:lnTo>
                    <a:pt x="256159" y="40894"/>
                  </a:lnTo>
                  <a:lnTo>
                    <a:pt x="261366" y="53467"/>
                  </a:lnTo>
                  <a:lnTo>
                    <a:pt x="268732" y="70485"/>
                  </a:lnTo>
                  <a:lnTo>
                    <a:pt x="276098" y="91313"/>
                  </a:lnTo>
                  <a:lnTo>
                    <a:pt x="228600" y="88392"/>
                  </a:lnTo>
                  <a:lnTo>
                    <a:pt x="191516" y="73533"/>
                  </a:lnTo>
                  <a:lnTo>
                    <a:pt x="156591" y="55753"/>
                  </a:lnTo>
                  <a:lnTo>
                    <a:pt x="116586" y="40767"/>
                  </a:lnTo>
                  <a:lnTo>
                    <a:pt x="69088" y="25273"/>
                  </a:lnTo>
                  <a:lnTo>
                    <a:pt x="64643" y="30480"/>
                  </a:lnTo>
                  <a:lnTo>
                    <a:pt x="59436" y="30480"/>
                  </a:lnTo>
                  <a:lnTo>
                    <a:pt x="54229" y="35687"/>
                  </a:lnTo>
                  <a:lnTo>
                    <a:pt x="46736" y="35687"/>
                  </a:lnTo>
                  <a:lnTo>
                    <a:pt x="51943" y="43053"/>
                  </a:lnTo>
                  <a:lnTo>
                    <a:pt x="54229" y="48260"/>
                  </a:lnTo>
                  <a:lnTo>
                    <a:pt x="54229" y="53467"/>
                  </a:lnTo>
                  <a:lnTo>
                    <a:pt x="59436" y="55753"/>
                  </a:lnTo>
                  <a:lnTo>
                    <a:pt x="64643" y="60960"/>
                  </a:lnTo>
                  <a:lnTo>
                    <a:pt x="69088" y="66167"/>
                  </a:lnTo>
                  <a:lnTo>
                    <a:pt x="59436" y="70612"/>
                  </a:lnTo>
                  <a:lnTo>
                    <a:pt x="51943" y="70612"/>
                  </a:lnTo>
                  <a:lnTo>
                    <a:pt x="42291" y="73533"/>
                  </a:lnTo>
                  <a:lnTo>
                    <a:pt x="29718" y="73533"/>
                  </a:lnTo>
                  <a:lnTo>
                    <a:pt x="29718" y="83185"/>
                  </a:lnTo>
                  <a:lnTo>
                    <a:pt x="37084" y="83185"/>
                  </a:lnTo>
                  <a:lnTo>
                    <a:pt x="34163" y="95758"/>
                  </a:lnTo>
                  <a:lnTo>
                    <a:pt x="24511" y="100965"/>
                  </a:lnTo>
                  <a:lnTo>
                    <a:pt x="22225" y="106172"/>
                  </a:lnTo>
                  <a:lnTo>
                    <a:pt x="11811" y="109093"/>
                  </a:lnTo>
                  <a:lnTo>
                    <a:pt x="0" y="113538"/>
                  </a:lnTo>
                  <a:lnTo>
                    <a:pt x="0" y="123952"/>
                  </a:lnTo>
                  <a:lnTo>
                    <a:pt x="11938" y="123952"/>
                  </a:lnTo>
                  <a:lnTo>
                    <a:pt x="37211" y="136525"/>
                  </a:lnTo>
                  <a:lnTo>
                    <a:pt x="77343" y="141732"/>
                  </a:lnTo>
                  <a:lnTo>
                    <a:pt x="111506" y="136525"/>
                  </a:lnTo>
                  <a:lnTo>
                    <a:pt x="141986" y="123952"/>
                  </a:lnTo>
                  <a:lnTo>
                    <a:pt x="191770" y="123952"/>
                  </a:lnTo>
                  <a:lnTo>
                    <a:pt x="186563" y="136525"/>
                  </a:lnTo>
                  <a:lnTo>
                    <a:pt x="176911" y="149098"/>
                  </a:lnTo>
                  <a:lnTo>
                    <a:pt x="169545" y="161671"/>
                  </a:lnTo>
                  <a:lnTo>
                    <a:pt x="156972" y="172085"/>
                  </a:lnTo>
                  <a:lnTo>
                    <a:pt x="142113" y="179451"/>
                  </a:lnTo>
                  <a:lnTo>
                    <a:pt x="146558" y="194310"/>
                  </a:lnTo>
                  <a:lnTo>
                    <a:pt x="146558" y="202438"/>
                  </a:lnTo>
                  <a:lnTo>
                    <a:pt x="151765" y="212090"/>
                  </a:lnTo>
                  <a:lnTo>
                    <a:pt x="156972" y="219456"/>
                  </a:lnTo>
                  <a:lnTo>
                    <a:pt x="194056" y="206883"/>
                  </a:lnTo>
                  <a:lnTo>
                    <a:pt x="221488" y="184658"/>
                  </a:lnTo>
                  <a:lnTo>
                    <a:pt x="251206" y="161671"/>
                  </a:lnTo>
                  <a:lnTo>
                    <a:pt x="276479" y="143891"/>
                  </a:lnTo>
                  <a:lnTo>
                    <a:pt x="311404" y="136525"/>
                  </a:lnTo>
                  <a:lnTo>
                    <a:pt x="346329" y="136525"/>
                  </a:lnTo>
                  <a:lnTo>
                    <a:pt x="378206" y="136525"/>
                  </a:lnTo>
                  <a:lnTo>
                    <a:pt x="403479" y="123952"/>
                  </a:lnTo>
                  <a:lnTo>
                    <a:pt x="408686" y="113538"/>
                  </a:lnTo>
                  <a:lnTo>
                    <a:pt x="408686" y="109093"/>
                  </a:lnTo>
                  <a:lnTo>
                    <a:pt x="408686" y="106172"/>
                  </a:lnTo>
                  <a:lnTo>
                    <a:pt x="408686" y="100965"/>
                  </a:lnTo>
                  <a:lnTo>
                    <a:pt x="413131" y="91313"/>
                  </a:lnTo>
                  <a:lnTo>
                    <a:pt x="413131" y="83185"/>
                  </a:lnTo>
                  <a:lnTo>
                    <a:pt x="408686" y="7874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067680" y="1740960"/>
            <a:ext cx="250560" cy="272700"/>
            <a:chOff x="0" y="0"/>
            <a:chExt cx="334080" cy="3636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36423" cy="363474"/>
            </a:xfrm>
            <a:custGeom>
              <a:avLst/>
              <a:gdLst/>
              <a:ahLst/>
              <a:cxnLst/>
              <a:rect l="l" t="t" r="r" b="b"/>
              <a:pathLst>
                <a:path w="336423" h="363474">
                  <a:moveTo>
                    <a:pt x="318516" y="72771"/>
                  </a:moveTo>
                  <a:lnTo>
                    <a:pt x="308864" y="52705"/>
                  </a:lnTo>
                  <a:lnTo>
                    <a:pt x="301498" y="34925"/>
                  </a:lnTo>
                  <a:lnTo>
                    <a:pt x="261366" y="34925"/>
                  </a:lnTo>
                  <a:lnTo>
                    <a:pt x="226441" y="34925"/>
                  </a:lnTo>
                  <a:lnTo>
                    <a:pt x="184150" y="34925"/>
                  </a:lnTo>
                  <a:lnTo>
                    <a:pt x="184150" y="2286"/>
                  </a:lnTo>
                  <a:lnTo>
                    <a:pt x="149225" y="0"/>
                  </a:lnTo>
                  <a:lnTo>
                    <a:pt x="121793" y="2286"/>
                  </a:lnTo>
                  <a:lnTo>
                    <a:pt x="101727" y="12573"/>
                  </a:lnTo>
                  <a:lnTo>
                    <a:pt x="74295" y="17018"/>
                  </a:lnTo>
                  <a:lnTo>
                    <a:pt x="39370" y="25146"/>
                  </a:lnTo>
                  <a:lnTo>
                    <a:pt x="44577" y="42164"/>
                  </a:lnTo>
                  <a:lnTo>
                    <a:pt x="49784" y="59944"/>
                  </a:lnTo>
                  <a:lnTo>
                    <a:pt x="52070" y="70358"/>
                  </a:lnTo>
                  <a:lnTo>
                    <a:pt x="57277" y="82931"/>
                  </a:lnTo>
                  <a:lnTo>
                    <a:pt x="69850" y="90297"/>
                  </a:lnTo>
                  <a:lnTo>
                    <a:pt x="52070" y="143764"/>
                  </a:lnTo>
                  <a:lnTo>
                    <a:pt x="32004" y="191262"/>
                  </a:lnTo>
                  <a:lnTo>
                    <a:pt x="0" y="227076"/>
                  </a:lnTo>
                  <a:lnTo>
                    <a:pt x="0" y="255270"/>
                  </a:lnTo>
                  <a:lnTo>
                    <a:pt x="14859" y="255270"/>
                  </a:lnTo>
                  <a:lnTo>
                    <a:pt x="17145" y="255270"/>
                  </a:lnTo>
                  <a:lnTo>
                    <a:pt x="22352" y="255270"/>
                  </a:lnTo>
                  <a:lnTo>
                    <a:pt x="27559" y="255270"/>
                  </a:lnTo>
                  <a:lnTo>
                    <a:pt x="32004" y="255270"/>
                  </a:lnTo>
                  <a:lnTo>
                    <a:pt x="39370" y="262636"/>
                  </a:lnTo>
                  <a:lnTo>
                    <a:pt x="44577" y="267843"/>
                  </a:lnTo>
                  <a:lnTo>
                    <a:pt x="44577" y="273050"/>
                  </a:lnTo>
                  <a:lnTo>
                    <a:pt x="49784" y="277495"/>
                  </a:lnTo>
                  <a:lnTo>
                    <a:pt x="49784" y="280416"/>
                  </a:lnTo>
                  <a:lnTo>
                    <a:pt x="49784" y="295275"/>
                  </a:lnTo>
                  <a:lnTo>
                    <a:pt x="79375" y="295275"/>
                  </a:lnTo>
                  <a:lnTo>
                    <a:pt x="79375" y="302641"/>
                  </a:lnTo>
                  <a:lnTo>
                    <a:pt x="74168" y="313055"/>
                  </a:lnTo>
                  <a:lnTo>
                    <a:pt x="74168" y="315341"/>
                  </a:lnTo>
                  <a:lnTo>
                    <a:pt x="74168" y="320548"/>
                  </a:lnTo>
                  <a:lnTo>
                    <a:pt x="69723" y="325755"/>
                  </a:lnTo>
                  <a:lnTo>
                    <a:pt x="74168" y="333121"/>
                  </a:lnTo>
                  <a:lnTo>
                    <a:pt x="74168" y="343535"/>
                  </a:lnTo>
                  <a:lnTo>
                    <a:pt x="79375" y="348742"/>
                  </a:lnTo>
                  <a:lnTo>
                    <a:pt x="84582" y="356108"/>
                  </a:lnTo>
                  <a:lnTo>
                    <a:pt x="86868" y="363474"/>
                  </a:lnTo>
                  <a:lnTo>
                    <a:pt x="131445" y="350901"/>
                  </a:lnTo>
                  <a:lnTo>
                    <a:pt x="166370" y="338328"/>
                  </a:lnTo>
                  <a:lnTo>
                    <a:pt x="204216" y="333121"/>
                  </a:lnTo>
                  <a:lnTo>
                    <a:pt x="196850" y="295275"/>
                  </a:lnTo>
                  <a:lnTo>
                    <a:pt x="201295" y="255143"/>
                  </a:lnTo>
                  <a:lnTo>
                    <a:pt x="219075" y="219583"/>
                  </a:lnTo>
                  <a:lnTo>
                    <a:pt x="239141" y="178816"/>
                  </a:lnTo>
                  <a:lnTo>
                    <a:pt x="274066" y="166243"/>
                  </a:lnTo>
                  <a:lnTo>
                    <a:pt x="308991" y="153670"/>
                  </a:lnTo>
                  <a:lnTo>
                    <a:pt x="336423" y="121031"/>
                  </a:lnTo>
                  <a:lnTo>
                    <a:pt x="336423" y="113538"/>
                  </a:lnTo>
                  <a:lnTo>
                    <a:pt x="326009" y="9575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879300" y="1519020"/>
            <a:ext cx="44280" cy="22140"/>
            <a:chOff x="0" y="0"/>
            <a:chExt cx="59040" cy="295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4135" cy="30226"/>
            </a:xfrm>
            <a:custGeom>
              <a:avLst/>
              <a:gdLst/>
              <a:ahLst/>
              <a:cxnLst/>
              <a:rect l="l" t="t" r="r" b="b"/>
              <a:pathLst>
                <a:path w="64135" h="30226">
                  <a:moveTo>
                    <a:pt x="7366" y="30226"/>
                  </a:moveTo>
                  <a:lnTo>
                    <a:pt x="64135" y="17653"/>
                  </a:lnTo>
                  <a:lnTo>
                    <a:pt x="64135" y="0"/>
                  </a:lnTo>
                  <a:lnTo>
                    <a:pt x="51689" y="0"/>
                  </a:lnTo>
                  <a:lnTo>
                    <a:pt x="42037" y="0"/>
                  </a:lnTo>
                  <a:lnTo>
                    <a:pt x="34671" y="0"/>
                  </a:lnTo>
                  <a:lnTo>
                    <a:pt x="29464" y="0"/>
                  </a:lnTo>
                  <a:lnTo>
                    <a:pt x="22098" y="0"/>
                  </a:lnTo>
                  <a:lnTo>
                    <a:pt x="125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270720" y="1657800"/>
            <a:ext cx="22140" cy="11340"/>
            <a:chOff x="0" y="0"/>
            <a:chExt cx="29520" cy="1512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226" cy="17399"/>
            </a:xfrm>
            <a:custGeom>
              <a:avLst/>
              <a:gdLst/>
              <a:ahLst/>
              <a:cxnLst/>
              <a:rect l="l" t="t" r="r" b="b"/>
              <a:pathLst>
                <a:path w="30226" h="17399">
                  <a:moveTo>
                    <a:pt x="17653" y="4572"/>
                  </a:moveTo>
                  <a:lnTo>
                    <a:pt x="7366" y="0"/>
                  </a:lnTo>
                  <a:lnTo>
                    <a:pt x="0" y="0"/>
                  </a:lnTo>
                  <a:lnTo>
                    <a:pt x="0" y="17399"/>
                  </a:lnTo>
                  <a:lnTo>
                    <a:pt x="30226" y="17399"/>
                  </a:lnTo>
                  <a:lnTo>
                    <a:pt x="25146" y="7620"/>
                  </a:lnTo>
                  <a:lnTo>
                    <a:pt x="19939" y="457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157320" y="1568160"/>
            <a:ext cx="172260" cy="105840"/>
            <a:chOff x="0" y="0"/>
            <a:chExt cx="229680" cy="1411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3299" cy="144780"/>
            </a:xfrm>
            <a:custGeom>
              <a:avLst/>
              <a:gdLst/>
              <a:ahLst/>
              <a:cxnLst/>
              <a:rect l="l" t="t" r="r" b="b"/>
              <a:pathLst>
                <a:path w="233299" h="144780">
                  <a:moveTo>
                    <a:pt x="59309" y="144780"/>
                  </a:moveTo>
                  <a:lnTo>
                    <a:pt x="84455" y="144780"/>
                  </a:lnTo>
                  <a:lnTo>
                    <a:pt x="116332" y="136652"/>
                  </a:lnTo>
                  <a:lnTo>
                    <a:pt x="128905" y="114427"/>
                  </a:lnTo>
                  <a:lnTo>
                    <a:pt x="134112" y="71374"/>
                  </a:lnTo>
                  <a:lnTo>
                    <a:pt x="141478" y="78740"/>
                  </a:lnTo>
                  <a:lnTo>
                    <a:pt x="146685" y="83947"/>
                  </a:lnTo>
                  <a:lnTo>
                    <a:pt x="154051" y="89154"/>
                  </a:lnTo>
                  <a:lnTo>
                    <a:pt x="163703" y="94361"/>
                  </a:lnTo>
                  <a:lnTo>
                    <a:pt x="181483" y="101727"/>
                  </a:lnTo>
                  <a:lnTo>
                    <a:pt x="188849" y="89154"/>
                  </a:lnTo>
                  <a:lnTo>
                    <a:pt x="203708" y="78740"/>
                  </a:lnTo>
                  <a:lnTo>
                    <a:pt x="216281" y="71374"/>
                  </a:lnTo>
                  <a:lnTo>
                    <a:pt x="228092" y="60960"/>
                  </a:lnTo>
                  <a:lnTo>
                    <a:pt x="228092" y="53467"/>
                  </a:lnTo>
                  <a:lnTo>
                    <a:pt x="233299" y="43053"/>
                  </a:lnTo>
                  <a:lnTo>
                    <a:pt x="228092" y="30480"/>
                  </a:lnTo>
                  <a:lnTo>
                    <a:pt x="228092" y="17780"/>
                  </a:lnTo>
                  <a:lnTo>
                    <a:pt x="228092" y="0"/>
                  </a:lnTo>
                  <a:lnTo>
                    <a:pt x="158496" y="17780"/>
                  </a:lnTo>
                  <a:lnTo>
                    <a:pt x="99314" y="43053"/>
                  </a:lnTo>
                  <a:lnTo>
                    <a:pt x="46736" y="76454"/>
                  </a:lnTo>
                  <a:lnTo>
                    <a:pt x="0" y="109220"/>
                  </a:lnTo>
                  <a:lnTo>
                    <a:pt x="0" y="144780"/>
                  </a:lnTo>
                  <a:lnTo>
                    <a:pt x="31877" y="14478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399780" y="1532520"/>
            <a:ext cx="77760" cy="50220"/>
            <a:chOff x="0" y="0"/>
            <a:chExt cx="103680" cy="6696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94" cy="73660"/>
            </a:xfrm>
            <a:custGeom>
              <a:avLst/>
              <a:gdLst/>
              <a:ahLst/>
              <a:cxnLst/>
              <a:rect l="l" t="t" r="r" b="b"/>
              <a:pathLst>
                <a:path w="104394" h="73660">
                  <a:moveTo>
                    <a:pt x="9652" y="60325"/>
                  </a:moveTo>
                  <a:lnTo>
                    <a:pt x="17018" y="70739"/>
                  </a:lnTo>
                  <a:lnTo>
                    <a:pt x="31877" y="73660"/>
                  </a:lnTo>
                  <a:lnTo>
                    <a:pt x="39243" y="73660"/>
                  </a:lnTo>
                  <a:lnTo>
                    <a:pt x="51816" y="70739"/>
                  </a:lnTo>
                  <a:lnTo>
                    <a:pt x="66675" y="60325"/>
                  </a:lnTo>
                  <a:lnTo>
                    <a:pt x="79248" y="47625"/>
                  </a:lnTo>
                  <a:lnTo>
                    <a:pt x="86614" y="37973"/>
                  </a:lnTo>
                  <a:lnTo>
                    <a:pt x="97028" y="25273"/>
                  </a:lnTo>
                  <a:lnTo>
                    <a:pt x="104394" y="12573"/>
                  </a:lnTo>
                  <a:lnTo>
                    <a:pt x="91821" y="7493"/>
                  </a:lnTo>
                  <a:lnTo>
                    <a:pt x="74041" y="2286"/>
                  </a:lnTo>
                  <a:lnTo>
                    <a:pt x="57023" y="2286"/>
                  </a:lnTo>
                  <a:lnTo>
                    <a:pt x="34798" y="0"/>
                  </a:lnTo>
                  <a:lnTo>
                    <a:pt x="17018" y="17907"/>
                  </a:lnTo>
                  <a:lnTo>
                    <a:pt x="0" y="30480"/>
                  </a:lnTo>
                  <a:lnTo>
                    <a:pt x="0" y="43180"/>
                  </a:lnTo>
                  <a:lnTo>
                    <a:pt x="4445" y="5283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3627980" y="1494720"/>
            <a:ext cx="467100" cy="556200"/>
            <a:chOff x="0" y="0"/>
            <a:chExt cx="622800" cy="7416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28650" cy="742315"/>
            </a:xfrm>
            <a:custGeom>
              <a:avLst/>
              <a:gdLst/>
              <a:ahLst/>
              <a:cxnLst/>
              <a:rect l="l" t="t" r="r" b="b"/>
              <a:pathLst>
                <a:path w="628650" h="742315">
                  <a:moveTo>
                    <a:pt x="39243" y="631063"/>
                  </a:moveTo>
                  <a:lnTo>
                    <a:pt x="59309" y="654050"/>
                  </a:lnTo>
                  <a:lnTo>
                    <a:pt x="81534" y="684530"/>
                  </a:lnTo>
                  <a:lnTo>
                    <a:pt x="94107" y="720090"/>
                  </a:lnTo>
                  <a:lnTo>
                    <a:pt x="134112" y="727456"/>
                  </a:lnTo>
                  <a:lnTo>
                    <a:pt x="168910" y="742315"/>
                  </a:lnTo>
                  <a:lnTo>
                    <a:pt x="178562" y="720090"/>
                  </a:lnTo>
                  <a:lnTo>
                    <a:pt x="191135" y="720090"/>
                  </a:lnTo>
                  <a:lnTo>
                    <a:pt x="191135" y="709676"/>
                  </a:lnTo>
                  <a:lnTo>
                    <a:pt x="163830" y="689737"/>
                  </a:lnTo>
                  <a:lnTo>
                    <a:pt x="143764" y="661543"/>
                  </a:lnTo>
                  <a:lnTo>
                    <a:pt x="126746" y="636270"/>
                  </a:lnTo>
                  <a:lnTo>
                    <a:pt x="121539" y="614045"/>
                  </a:lnTo>
                  <a:lnTo>
                    <a:pt x="134112" y="548005"/>
                  </a:lnTo>
                  <a:lnTo>
                    <a:pt x="161544" y="477520"/>
                  </a:lnTo>
                  <a:lnTo>
                    <a:pt x="198755" y="406400"/>
                  </a:lnTo>
                  <a:lnTo>
                    <a:pt x="248412" y="335915"/>
                  </a:lnTo>
                  <a:lnTo>
                    <a:pt x="298069" y="275082"/>
                  </a:lnTo>
                  <a:lnTo>
                    <a:pt x="347726" y="221742"/>
                  </a:lnTo>
                  <a:lnTo>
                    <a:pt x="390017" y="186944"/>
                  </a:lnTo>
                  <a:lnTo>
                    <a:pt x="430022" y="169164"/>
                  </a:lnTo>
                  <a:lnTo>
                    <a:pt x="472313" y="151384"/>
                  </a:lnTo>
                  <a:lnTo>
                    <a:pt x="519811" y="133604"/>
                  </a:lnTo>
                  <a:lnTo>
                    <a:pt x="559054" y="110490"/>
                  </a:lnTo>
                  <a:lnTo>
                    <a:pt x="593852" y="85217"/>
                  </a:lnTo>
                  <a:lnTo>
                    <a:pt x="621284" y="50419"/>
                  </a:lnTo>
                  <a:lnTo>
                    <a:pt x="624205" y="45212"/>
                  </a:lnTo>
                  <a:lnTo>
                    <a:pt x="624205" y="40005"/>
                  </a:lnTo>
                  <a:lnTo>
                    <a:pt x="628650" y="32639"/>
                  </a:lnTo>
                  <a:lnTo>
                    <a:pt x="621284" y="22225"/>
                  </a:lnTo>
                  <a:lnTo>
                    <a:pt x="616839" y="14859"/>
                  </a:lnTo>
                  <a:lnTo>
                    <a:pt x="606425" y="4445"/>
                  </a:lnTo>
                  <a:lnTo>
                    <a:pt x="564261" y="0"/>
                  </a:lnTo>
                  <a:lnTo>
                    <a:pt x="534543" y="9652"/>
                  </a:lnTo>
                  <a:lnTo>
                    <a:pt x="516763" y="17018"/>
                  </a:lnTo>
                  <a:lnTo>
                    <a:pt x="501904" y="27432"/>
                  </a:lnTo>
                  <a:lnTo>
                    <a:pt x="490093" y="45212"/>
                  </a:lnTo>
                  <a:lnTo>
                    <a:pt x="472313" y="57785"/>
                  </a:lnTo>
                  <a:lnTo>
                    <a:pt x="447167" y="70358"/>
                  </a:lnTo>
                  <a:lnTo>
                    <a:pt x="367792" y="70358"/>
                  </a:lnTo>
                  <a:lnTo>
                    <a:pt x="320294" y="93472"/>
                  </a:lnTo>
                  <a:lnTo>
                    <a:pt x="263144" y="123825"/>
                  </a:lnTo>
                  <a:lnTo>
                    <a:pt x="208280" y="163830"/>
                  </a:lnTo>
                  <a:lnTo>
                    <a:pt x="163830" y="204597"/>
                  </a:lnTo>
                  <a:lnTo>
                    <a:pt x="129032" y="242443"/>
                  </a:lnTo>
                  <a:lnTo>
                    <a:pt x="126746" y="257302"/>
                  </a:lnTo>
                  <a:lnTo>
                    <a:pt x="126746" y="264668"/>
                  </a:lnTo>
                  <a:lnTo>
                    <a:pt x="126746" y="277241"/>
                  </a:lnTo>
                  <a:lnTo>
                    <a:pt x="129032" y="282448"/>
                  </a:lnTo>
                  <a:lnTo>
                    <a:pt x="129032" y="292862"/>
                  </a:lnTo>
                  <a:lnTo>
                    <a:pt x="134239" y="305435"/>
                  </a:lnTo>
                  <a:lnTo>
                    <a:pt x="129032" y="312801"/>
                  </a:lnTo>
                  <a:lnTo>
                    <a:pt x="116459" y="345440"/>
                  </a:lnTo>
                  <a:lnTo>
                    <a:pt x="94234" y="366141"/>
                  </a:lnTo>
                  <a:lnTo>
                    <a:pt x="74168" y="388620"/>
                  </a:lnTo>
                  <a:lnTo>
                    <a:pt x="74168" y="393827"/>
                  </a:lnTo>
                  <a:lnTo>
                    <a:pt x="74168" y="399034"/>
                  </a:lnTo>
                  <a:lnTo>
                    <a:pt x="77089" y="399034"/>
                  </a:lnTo>
                  <a:lnTo>
                    <a:pt x="77089" y="401320"/>
                  </a:lnTo>
                  <a:lnTo>
                    <a:pt x="86741" y="406527"/>
                  </a:lnTo>
                  <a:lnTo>
                    <a:pt x="94107" y="411734"/>
                  </a:lnTo>
                  <a:lnTo>
                    <a:pt x="81534" y="437007"/>
                  </a:lnTo>
                  <a:lnTo>
                    <a:pt x="64516" y="454787"/>
                  </a:lnTo>
                  <a:lnTo>
                    <a:pt x="46736" y="467360"/>
                  </a:lnTo>
                  <a:lnTo>
                    <a:pt x="34925" y="490347"/>
                  </a:lnTo>
                  <a:lnTo>
                    <a:pt x="29718" y="507365"/>
                  </a:lnTo>
                  <a:lnTo>
                    <a:pt x="34925" y="525145"/>
                  </a:lnTo>
                  <a:lnTo>
                    <a:pt x="39370" y="535559"/>
                  </a:lnTo>
                  <a:lnTo>
                    <a:pt x="39370" y="548132"/>
                  </a:lnTo>
                  <a:lnTo>
                    <a:pt x="24511" y="555498"/>
                  </a:lnTo>
                  <a:lnTo>
                    <a:pt x="0" y="573278"/>
                  </a:lnTo>
                  <a:lnTo>
                    <a:pt x="17018" y="60883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5891660" y="1742580"/>
            <a:ext cx="28080" cy="22140"/>
            <a:chOff x="0" y="0"/>
            <a:chExt cx="37440" cy="295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39751" cy="32512"/>
            </a:xfrm>
            <a:custGeom>
              <a:avLst/>
              <a:gdLst/>
              <a:ahLst/>
              <a:cxnLst/>
              <a:rect l="l" t="t" r="r" b="b"/>
              <a:pathLst>
                <a:path w="39751" h="32512">
                  <a:moveTo>
                    <a:pt x="0" y="32512"/>
                  </a:moveTo>
                  <a:lnTo>
                    <a:pt x="39751" y="32512"/>
                  </a:lnTo>
                  <a:lnTo>
                    <a:pt x="39751" y="14732"/>
                  </a:lnTo>
                  <a:lnTo>
                    <a:pt x="9779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979740" y="1532520"/>
            <a:ext cx="28080" cy="11340"/>
            <a:chOff x="0" y="0"/>
            <a:chExt cx="37440" cy="151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0386" cy="20447"/>
            </a:xfrm>
            <a:custGeom>
              <a:avLst/>
              <a:gdLst/>
              <a:ahLst/>
              <a:cxnLst/>
              <a:rect l="l" t="t" r="r" b="b"/>
              <a:pathLst>
                <a:path w="40386" h="20447">
                  <a:moveTo>
                    <a:pt x="0" y="0"/>
                  </a:moveTo>
                  <a:lnTo>
                    <a:pt x="40386" y="0"/>
                  </a:lnTo>
                  <a:lnTo>
                    <a:pt x="40386" y="20447"/>
                  </a:lnTo>
                  <a:lnTo>
                    <a:pt x="0" y="2044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6047720" y="1635120"/>
            <a:ext cx="127980" cy="89100"/>
            <a:chOff x="0" y="0"/>
            <a:chExt cx="170640" cy="118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74371" cy="118745"/>
            </a:xfrm>
            <a:custGeom>
              <a:avLst/>
              <a:gdLst/>
              <a:ahLst/>
              <a:cxnLst/>
              <a:rect l="l" t="t" r="r" b="b"/>
              <a:pathLst>
                <a:path w="174371" h="118745">
                  <a:moveTo>
                    <a:pt x="64516" y="90551"/>
                  </a:moveTo>
                  <a:lnTo>
                    <a:pt x="117221" y="108331"/>
                  </a:lnTo>
                  <a:lnTo>
                    <a:pt x="174371" y="118745"/>
                  </a:lnTo>
                  <a:lnTo>
                    <a:pt x="164719" y="77851"/>
                  </a:lnTo>
                  <a:lnTo>
                    <a:pt x="146939" y="47371"/>
                  </a:lnTo>
                  <a:lnTo>
                    <a:pt x="122428" y="25273"/>
                  </a:lnTo>
                  <a:lnTo>
                    <a:pt x="87503" y="12573"/>
                  </a:lnTo>
                  <a:lnTo>
                    <a:pt x="47498" y="5207"/>
                  </a:lnTo>
                  <a:lnTo>
                    <a:pt x="7366" y="0"/>
                  </a:lnTo>
                  <a:lnTo>
                    <a:pt x="7366" y="7366"/>
                  </a:lnTo>
                  <a:lnTo>
                    <a:pt x="7366" y="17780"/>
                  </a:lnTo>
                  <a:lnTo>
                    <a:pt x="5080" y="20066"/>
                  </a:lnTo>
                  <a:lnTo>
                    <a:pt x="5080" y="25273"/>
                  </a:lnTo>
                  <a:lnTo>
                    <a:pt x="0" y="30480"/>
                  </a:lnTo>
                  <a:lnTo>
                    <a:pt x="25273" y="6527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15820380" y="1568160"/>
            <a:ext cx="194940" cy="144720"/>
            <a:chOff x="0" y="0"/>
            <a:chExt cx="259920" cy="19296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264287" cy="197485"/>
            </a:xfrm>
            <a:custGeom>
              <a:avLst/>
              <a:gdLst/>
              <a:ahLst/>
              <a:cxnLst/>
              <a:rect l="l" t="t" r="r" b="b"/>
              <a:pathLst>
                <a:path w="264287" h="197485">
                  <a:moveTo>
                    <a:pt x="34925" y="172212"/>
                  </a:moveTo>
                  <a:lnTo>
                    <a:pt x="64643" y="197485"/>
                  </a:lnTo>
                  <a:lnTo>
                    <a:pt x="77216" y="195199"/>
                  </a:lnTo>
                  <a:lnTo>
                    <a:pt x="104648" y="189992"/>
                  </a:lnTo>
                  <a:lnTo>
                    <a:pt x="139573" y="184785"/>
                  </a:lnTo>
                  <a:lnTo>
                    <a:pt x="181864" y="179578"/>
                  </a:lnTo>
                  <a:lnTo>
                    <a:pt x="224155" y="177292"/>
                  </a:lnTo>
                  <a:lnTo>
                    <a:pt x="256794" y="177292"/>
                  </a:lnTo>
                  <a:lnTo>
                    <a:pt x="259080" y="172085"/>
                  </a:lnTo>
                  <a:lnTo>
                    <a:pt x="264287" y="172085"/>
                  </a:lnTo>
                  <a:lnTo>
                    <a:pt x="264287" y="166878"/>
                  </a:lnTo>
                  <a:lnTo>
                    <a:pt x="264287" y="30480"/>
                  </a:lnTo>
                  <a:lnTo>
                    <a:pt x="229489" y="48260"/>
                  </a:lnTo>
                  <a:lnTo>
                    <a:pt x="199009" y="66040"/>
                  </a:lnTo>
                  <a:lnTo>
                    <a:pt x="159639" y="78613"/>
                  </a:lnTo>
                  <a:lnTo>
                    <a:pt x="159639" y="48260"/>
                  </a:lnTo>
                  <a:lnTo>
                    <a:pt x="159639" y="22987"/>
                  </a:lnTo>
                  <a:lnTo>
                    <a:pt x="152273" y="0"/>
                  </a:lnTo>
                  <a:lnTo>
                    <a:pt x="129159" y="0"/>
                  </a:lnTo>
                  <a:lnTo>
                    <a:pt x="94996" y="5207"/>
                  </a:lnTo>
                  <a:lnTo>
                    <a:pt x="60198" y="17780"/>
                  </a:lnTo>
                  <a:lnTo>
                    <a:pt x="37084" y="30480"/>
                  </a:lnTo>
                  <a:lnTo>
                    <a:pt x="20066" y="40894"/>
                  </a:lnTo>
                  <a:lnTo>
                    <a:pt x="17780" y="48260"/>
                  </a:lnTo>
                  <a:lnTo>
                    <a:pt x="12573" y="58674"/>
                  </a:lnTo>
                  <a:lnTo>
                    <a:pt x="7366" y="66040"/>
                  </a:lnTo>
                  <a:lnTo>
                    <a:pt x="2159" y="76454"/>
                  </a:lnTo>
                  <a:lnTo>
                    <a:pt x="0" y="89027"/>
                  </a:lnTo>
                  <a:lnTo>
                    <a:pt x="12573" y="136525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0452240" y="1568160"/>
            <a:ext cx="22140" cy="16740"/>
            <a:chOff x="0" y="0"/>
            <a:chExt cx="29520" cy="223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9591" cy="23114"/>
            </a:xfrm>
            <a:custGeom>
              <a:avLst/>
              <a:gdLst/>
              <a:ahLst/>
              <a:cxnLst/>
              <a:rect l="l" t="t" r="r" b="b"/>
              <a:pathLst>
                <a:path w="29591" h="23114">
                  <a:moveTo>
                    <a:pt x="9652" y="23114"/>
                  </a:moveTo>
                  <a:lnTo>
                    <a:pt x="17018" y="23114"/>
                  </a:lnTo>
                  <a:lnTo>
                    <a:pt x="29591" y="23114"/>
                  </a:lnTo>
                  <a:lnTo>
                    <a:pt x="29591" y="1270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0" y="17907"/>
                  </a:lnTo>
                  <a:lnTo>
                    <a:pt x="4445" y="23114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4094000" y="1795500"/>
            <a:ext cx="22140" cy="22140"/>
            <a:chOff x="0" y="0"/>
            <a:chExt cx="29520" cy="295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34798" cy="35433"/>
            </a:xfrm>
            <a:custGeom>
              <a:avLst/>
              <a:gdLst/>
              <a:ahLst/>
              <a:cxnLst/>
              <a:rect l="l" t="t" r="r" b="b"/>
              <a:pathLst>
                <a:path w="34798" h="35433">
                  <a:moveTo>
                    <a:pt x="2921" y="10287"/>
                  </a:moveTo>
                  <a:lnTo>
                    <a:pt x="0" y="15494"/>
                  </a:lnTo>
                  <a:lnTo>
                    <a:pt x="0" y="22860"/>
                  </a:lnTo>
                  <a:lnTo>
                    <a:pt x="0" y="35433"/>
                  </a:lnTo>
                  <a:lnTo>
                    <a:pt x="7366" y="35433"/>
                  </a:lnTo>
                  <a:lnTo>
                    <a:pt x="12573" y="35433"/>
                  </a:lnTo>
                  <a:lnTo>
                    <a:pt x="17780" y="35433"/>
                  </a:lnTo>
                  <a:lnTo>
                    <a:pt x="19939" y="33274"/>
                  </a:lnTo>
                  <a:lnTo>
                    <a:pt x="25146" y="28067"/>
                  </a:lnTo>
                  <a:lnTo>
                    <a:pt x="34798" y="28067"/>
                  </a:lnTo>
                  <a:lnTo>
                    <a:pt x="34798" y="10287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11970720" y="1663200"/>
            <a:ext cx="28080" cy="11340"/>
            <a:chOff x="0" y="0"/>
            <a:chExt cx="37440" cy="1512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7465" cy="15113"/>
            </a:xfrm>
            <a:custGeom>
              <a:avLst/>
              <a:gdLst/>
              <a:ahLst/>
              <a:cxnLst/>
              <a:rect l="l" t="t" r="r" b="b"/>
              <a:pathLst>
                <a:path w="37465" h="15113">
                  <a:moveTo>
                    <a:pt x="12700" y="15113"/>
                  </a:moveTo>
                  <a:lnTo>
                    <a:pt x="17907" y="15113"/>
                  </a:lnTo>
                  <a:lnTo>
                    <a:pt x="20193" y="15113"/>
                  </a:lnTo>
                  <a:lnTo>
                    <a:pt x="29972" y="9779"/>
                  </a:lnTo>
                  <a:lnTo>
                    <a:pt x="37465" y="9779"/>
                  </a:lnTo>
                  <a:lnTo>
                    <a:pt x="37465" y="0"/>
                  </a:lnTo>
                  <a:lnTo>
                    <a:pt x="0" y="0"/>
                  </a:lnTo>
                  <a:lnTo>
                    <a:pt x="7493" y="977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40" name="Group 40"/>
          <p:cNvGrpSpPr/>
          <p:nvPr/>
        </p:nvGrpSpPr>
        <p:grpSpPr>
          <a:xfrm>
            <a:off x="12542040" y="3400920"/>
            <a:ext cx="22140" cy="44280"/>
            <a:chOff x="0" y="0"/>
            <a:chExt cx="29520" cy="590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29464" cy="65659"/>
            </a:xfrm>
            <a:custGeom>
              <a:avLst/>
              <a:gdLst/>
              <a:ahLst/>
              <a:cxnLst/>
              <a:rect l="l" t="t" r="r" b="b"/>
              <a:pathLst>
                <a:path w="29464" h="65659">
                  <a:moveTo>
                    <a:pt x="22098" y="53086"/>
                  </a:moveTo>
                  <a:lnTo>
                    <a:pt x="24257" y="42799"/>
                  </a:lnTo>
                  <a:lnTo>
                    <a:pt x="24257" y="30226"/>
                  </a:lnTo>
                  <a:lnTo>
                    <a:pt x="24257" y="17653"/>
                  </a:lnTo>
                  <a:lnTo>
                    <a:pt x="29464" y="0"/>
                  </a:lnTo>
                  <a:lnTo>
                    <a:pt x="7366" y="0"/>
                  </a:lnTo>
                  <a:lnTo>
                    <a:pt x="5207" y="13335"/>
                  </a:lnTo>
                  <a:lnTo>
                    <a:pt x="5207" y="30226"/>
                  </a:lnTo>
                  <a:lnTo>
                    <a:pt x="0" y="48006"/>
                  </a:lnTo>
                  <a:lnTo>
                    <a:pt x="0" y="65659"/>
                  </a:lnTo>
                  <a:lnTo>
                    <a:pt x="17018" y="6565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10022940" y="1780380"/>
            <a:ext cx="729000" cy="800820"/>
            <a:chOff x="0" y="0"/>
            <a:chExt cx="972000" cy="106776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973201" cy="1073277"/>
            </a:xfrm>
            <a:custGeom>
              <a:avLst/>
              <a:gdLst/>
              <a:ahLst/>
              <a:cxnLst/>
              <a:rect l="l" t="t" r="r" b="b"/>
              <a:pathLst>
                <a:path w="973201" h="1073277">
                  <a:moveTo>
                    <a:pt x="946023" y="687324"/>
                  </a:moveTo>
                  <a:lnTo>
                    <a:pt x="938657" y="682117"/>
                  </a:lnTo>
                  <a:lnTo>
                    <a:pt x="926084" y="676910"/>
                  </a:lnTo>
                  <a:lnTo>
                    <a:pt x="916432" y="674624"/>
                  </a:lnTo>
                  <a:lnTo>
                    <a:pt x="911225" y="669417"/>
                  </a:lnTo>
                  <a:lnTo>
                    <a:pt x="911225" y="664210"/>
                  </a:lnTo>
                  <a:lnTo>
                    <a:pt x="911225" y="659003"/>
                  </a:lnTo>
                  <a:lnTo>
                    <a:pt x="916432" y="656717"/>
                  </a:lnTo>
                  <a:lnTo>
                    <a:pt x="911225" y="646303"/>
                  </a:lnTo>
                  <a:lnTo>
                    <a:pt x="908304" y="641858"/>
                  </a:lnTo>
                  <a:lnTo>
                    <a:pt x="898652" y="633730"/>
                  </a:lnTo>
                  <a:lnTo>
                    <a:pt x="891286" y="629285"/>
                  </a:lnTo>
                  <a:lnTo>
                    <a:pt x="876300" y="624332"/>
                  </a:lnTo>
                  <a:lnTo>
                    <a:pt x="868934" y="616966"/>
                  </a:lnTo>
                  <a:lnTo>
                    <a:pt x="858520" y="611759"/>
                  </a:lnTo>
                  <a:lnTo>
                    <a:pt x="856234" y="606552"/>
                  </a:lnTo>
                  <a:lnTo>
                    <a:pt x="856234" y="603631"/>
                  </a:lnTo>
                  <a:lnTo>
                    <a:pt x="851027" y="599186"/>
                  </a:lnTo>
                  <a:lnTo>
                    <a:pt x="851027" y="593979"/>
                  </a:lnTo>
                  <a:lnTo>
                    <a:pt x="851027" y="581406"/>
                  </a:lnTo>
                  <a:lnTo>
                    <a:pt x="816102" y="568833"/>
                  </a:lnTo>
                  <a:lnTo>
                    <a:pt x="788670" y="545846"/>
                  </a:lnTo>
                  <a:lnTo>
                    <a:pt x="771652" y="515493"/>
                  </a:lnTo>
                  <a:lnTo>
                    <a:pt x="776859" y="505841"/>
                  </a:lnTo>
                  <a:lnTo>
                    <a:pt x="781304" y="493268"/>
                  </a:lnTo>
                  <a:lnTo>
                    <a:pt x="788670" y="485140"/>
                  </a:lnTo>
                  <a:lnTo>
                    <a:pt x="804291" y="467360"/>
                  </a:lnTo>
                  <a:lnTo>
                    <a:pt x="781304" y="439928"/>
                  </a:lnTo>
                  <a:lnTo>
                    <a:pt x="764286" y="409575"/>
                  </a:lnTo>
                  <a:lnTo>
                    <a:pt x="742061" y="379222"/>
                  </a:lnTo>
                  <a:lnTo>
                    <a:pt x="724281" y="351790"/>
                  </a:lnTo>
                  <a:lnTo>
                    <a:pt x="694563" y="334010"/>
                  </a:lnTo>
                  <a:lnTo>
                    <a:pt x="659638" y="321437"/>
                  </a:lnTo>
                  <a:lnTo>
                    <a:pt x="659638" y="290703"/>
                  </a:lnTo>
                  <a:lnTo>
                    <a:pt x="619633" y="255143"/>
                  </a:lnTo>
                  <a:lnTo>
                    <a:pt x="584708" y="215138"/>
                  </a:lnTo>
                  <a:lnTo>
                    <a:pt x="542417" y="184785"/>
                  </a:lnTo>
                  <a:lnTo>
                    <a:pt x="532765" y="179578"/>
                  </a:lnTo>
                  <a:lnTo>
                    <a:pt x="525399" y="179578"/>
                  </a:lnTo>
                  <a:lnTo>
                    <a:pt x="512826" y="179578"/>
                  </a:lnTo>
                  <a:lnTo>
                    <a:pt x="500253" y="179578"/>
                  </a:lnTo>
                  <a:lnTo>
                    <a:pt x="485394" y="179578"/>
                  </a:lnTo>
                  <a:lnTo>
                    <a:pt x="478028" y="174371"/>
                  </a:lnTo>
                  <a:lnTo>
                    <a:pt x="461010" y="154305"/>
                  </a:lnTo>
                  <a:lnTo>
                    <a:pt x="448437" y="121666"/>
                  </a:lnTo>
                  <a:lnTo>
                    <a:pt x="430657" y="86106"/>
                  </a:lnTo>
                  <a:lnTo>
                    <a:pt x="413639" y="55753"/>
                  </a:lnTo>
                  <a:lnTo>
                    <a:pt x="398780" y="53467"/>
                  </a:lnTo>
                  <a:lnTo>
                    <a:pt x="386207" y="48260"/>
                  </a:lnTo>
                  <a:lnTo>
                    <a:pt x="373634" y="43053"/>
                  </a:lnTo>
                  <a:lnTo>
                    <a:pt x="363982" y="37846"/>
                  </a:lnTo>
                  <a:lnTo>
                    <a:pt x="351409" y="30480"/>
                  </a:lnTo>
                  <a:lnTo>
                    <a:pt x="338836" y="30480"/>
                  </a:lnTo>
                  <a:lnTo>
                    <a:pt x="329184" y="35687"/>
                  </a:lnTo>
                  <a:lnTo>
                    <a:pt x="326898" y="35687"/>
                  </a:lnTo>
                  <a:lnTo>
                    <a:pt x="316484" y="37973"/>
                  </a:lnTo>
                  <a:lnTo>
                    <a:pt x="326898" y="68326"/>
                  </a:lnTo>
                  <a:lnTo>
                    <a:pt x="334264" y="91313"/>
                  </a:lnTo>
                  <a:lnTo>
                    <a:pt x="338709" y="118745"/>
                  </a:lnTo>
                  <a:lnTo>
                    <a:pt x="343916" y="156591"/>
                  </a:lnTo>
                  <a:lnTo>
                    <a:pt x="369189" y="149225"/>
                  </a:lnTo>
                  <a:lnTo>
                    <a:pt x="386207" y="136652"/>
                  </a:lnTo>
                  <a:lnTo>
                    <a:pt x="398780" y="126238"/>
                  </a:lnTo>
                  <a:lnTo>
                    <a:pt x="421005" y="118872"/>
                  </a:lnTo>
                  <a:lnTo>
                    <a:pt x="421005" y="126238"/>
                  </a:lnTo>
                  <a:lnTo>
                    <a:pt x="430657" y="126238"/>
                  </a:lnTo>
                  <a:lnTo>
                    <a:pt x="421005" y="131445"/>
                  </a:lnTo>
                  <a:lnTo>
                    <a:pt x="413639" y="138811"/>
                  </a:lnTo>
                  <a:lnTo>
                    <a:pt x="398780" y="144018"/>
                  </a:lnTo>
                  <a:lnTo>
                    <a:pt x="391414" y="149225"/>
                  </a:lnTo>
                  <a:lnTo>
                    <a:pt x="381000" y="156591"/>
                  </a:lnTo>
                  <a:lnTo>
                    <a:pt x="378714" y="167005"/>
                  </a:lnTo>
                  <a:lnTo>
                    <a:pt x="373507" y="179578"/>
                  </a:lnTo>
                  <a:lnTo>
                    <a:pt x="369062" y="192151"/>
                  </a:lnTo>
                  <a:lnTo>
                    <a:pt x="363855" y="202565"/>
                  </a:lnTo>
                  <a:lnTo>
                    <a:pt x="360934" y="207010"/>
                  </a:lnTo>
                  <a:lnTo>
                    <a:pt x="356489" y="209931"/>
                  </a:lnTo>
                  <a:lnTo>
                    <a:pt x="351282" y="209931"/>
                  </a:lnTo>
                  <a:lnTo>
                    <a:pt x="343916" y="215138"/>
                  </a:lnTo>
                  <a:lnTo>
                    <a:pt x="343916" y="197358"/>
                  </a:lnTo>
                  <a:lnTo>
                    <a:pt x="338709" y="167005"/>
                  </a:lnTo>
                  <a:lnTo>
                    <a:pt x="334264" y="138811"/>
                  </a:lnTo>
                  <a:lnTo>
                    <a:pt x="334264" y="126111"/>
                  </a:lnTo>
                  <a:lnTo>
                    <a:pt x="303784" y="118745"/>
                  </a:lnTo>
                  <a:lnTo>
                    <a:pt x="286766" y="91313"/>
                  </a:lnTo>
                  <a:lnTo>
                    <a:pt x="268986" y="60960"/>
                  </a:lnTo>
                  <a:lnTo>
                    <a:pt x="257175" y="30607"/>
                  </a:lnTo>
                  <a:lnTo>
                    <a:pt x="191389" y="30607"/>
                  </a:lnTo>
                  <a:lnTo>
                    <a:pt x="191389" y="136652"/>
                  </a:lnTo>
                  <a:lnTo>
                    <a:pt x="176530" y="136652"/>
                  </a:lnTo>
                  <a:lnTo>
                    <a:pt x="169164" y="131445"/>
                  </a:lnTo>
                  <a:lnTo>
                    <a:pt x="159512" y="131445"/>
                  </a:lnTo>
                  <a:lnTo>
                    <a:pt x="152146" y="126238"/>
                  </a:lnTo>
                  <a:lnTo>
                    <a:pt x="134366" y="91440"/>
                  </a:lnTo>
                  <a:lnTo>
                    <a:pt x="129921" y="53594"/>
                  </a:lnTo>
                  <a:lnTo>
                    <a:pt x="134366" y="7620"/>
                  </a:lnTo>
                  <a:lnTo>
                    <a:pt x="124714" y="7620"/>
                  </a:lnTo>
                  <a:lnTo>
                    <a:pt x="124714" y="0"/>
                  </a:lnTo>
                  <a:lnTo>
                    <a:pt x="54864" y="7366"/>
                  </a:lnTo>
                  <a:lnTo>
                    <a:pt x="47498" y="68199"/>
                  </a:lnTo>
                  <a:lnTo>
                    <a:pt x="40132" y="131191"/>
                  </a:lnTo>
                  <a:lnTo>
                    <a:pt x="22352" y="189738"/>
                  </a:lnTo>
                  <a:lnTo>
                    <a:pt x="0" y="232791"/>
                  </a:lnTo>
                  <a:lnTo>
                    <a:pt x="7366" y="249936"/>
                  </a:lnTo>
                  <a:lnTo>
                    <a:pt x="17780" y="262509"/>
                  </a:lnTo>
                  <a:lnTo>
                    <a:pt x="29591" y="272923"/>
                  </a:lnTo>
                  <a:lnTo>
                    <a:pt x="47371" y="278130"/>
                  </a:lnTo>
                  <a:lnTo>
                    <a:pt x="64389" y="280416"/>
                  </a:lnTo>
                  <a:lnTo>
                    <a:pt x="64389" y="290830"/>
                  </a:lnTo>
                  <a:lnTo>
                    <a:pt x="64389" y="296037"/>
                  </a:lnTo>
                  <a:lnTo>
                    <a:pt x="60071" y="296037"/>
                  </a:lnTo>
                  <a:lnTo>
                    <a:pt x="60071" y="298323"/>
                  </a:lnTo>
                  <a:lnTo>
                    <a:pt x="54864" y="303530"/>
                  </a:lnTo>
                  <a:lnTo>
                    <a:pt x="71882" y="339090"/>
                  </a:lnTo>
                  <a:lnTo>
                    <a:pt x="99314" y="361315"/>
                  </a:lnTo>
                  <a:lnTo>
                    <a:pt x="134239" y="373888"/>
                  </a:lnTo>
                  <a:lnTo>
                    <a:pt x="174244" y="386461"/>
                  </a:lnTo>
                  <a:lnTo>
                    <a:pt x="216535" y="396875"/>
                  </a:lnTo>
                  <a:lnTo>
                    <a:pt x="256540" y="409448"/>
                  </a:lnTo>
                  <a:lnTo>
                    <a:pt x="286258" y="427228"/>
                  </a:lnTo>
                  <a:lnTo>
                    <a:pt x="315976" y="416814"/>
                  </a:lnTo>
                  <a:lnTo>
                    <a:pt x="333756" y="404241"/>
                  </a:lnTo>
                  <a:lnTo>
                    <a:pt x="345567" y="391668"/>
                  </a:lnTo>
                  <a:lnTo>
                    <a:pt x="360426" y="379095"/>
                  </a:lnTo>
                  <a:lnTo>
                    <a:pt x="380492" y="369443"/>
                  </a:lnTo>
                  <a:lnTo>
                    <a:pt x="403479" y="373888"/>
                  </a:lnTo>
                  <a:lnTo>
                    <a:pt x="425704" y="391668"/>
                  </a:lnTo>
                  <a:lnTo>
                    <a:pt x="450215" y="409448"/>
                  </a:lnTo>
                  <a:lnTo>
                    <a:pt x="485140" y="416814"/>
                  </a:lnTo>
                  <a:lnTo>
                    <a:pt x="507365" y="522859"/>
                  </a:lnTo>
                  <a:lnTo>
                    <a:pt x="525145" y="545846"/>
                  </a:lnTo>
                  <a:lnTo>
                    <a:pt x="549656" y="563626"/>
                  </a:lnTo>
                  <a:lnTo>
                    <a:pt x="572643" y="581406"/>
                  </a:lnTo>
                  <a:lnTo>
                    <a:pt x="589661" y="611759"/>
                  </a:lnTo>
                  <a:lnTo>
                    <a:pt x="594868" y="633984"/>
                  </a:lnTo>
                  <a:lnTo>
                    <a:pt x="589661" y="664337"/>
                  </a:lnTo>
                  <a:lnTo>
                    <a:pt x="582295" y="705104"/>
                  </a:lnTo>
                  <a:lnTo>
                    <a:pt x="567436" y="745109"/>
                  </a:lnTo>
                  <a:lnTo>
                    <a:pt x="554863" y="780669"/>
                  </a:lnTo>
                  <a:lnTo>
                    <a:pt x="542290" y="805942"/>
                  </a:lnTo>
                  <a:lnTo>
                    <a:pt x="499999" y="818515"/>
                  </a:lnTo>
                  <a:lnTo>
                    <a:pt x="450342" y="831088"/>
                  </a:lnTo>
                  <a:lnTo>
                    <a:pt x="413258" y="846709"/>
                  </a:lnTo>
                  <a:lnTo>
                    <a:pt x="413258" y="863727"/>
                  </a:lnTo>
                  <a:lnTo>
                    <a:pt x="413258" y="877062"/>
                  </a:lnTo>
                  <a:lnTo>
                    <a:pt x="415544" y="889635"/>
                  </a:lnTo>
                  <a:lnTo>
                    <a:pt x="420751" y="902208"/>
                  </a:lnTo>
                  <a:lnTo>
                    <a:pt x="472694" y="899287"/>
                  </a:lnTo>
                  <a:lnTo>
                    <a:pt x="517906" y="884428"/>
                  </a:lnTo>
                  <a:lnTo>
                    <a:pt x="554990" y="863727"/>
                  </a:lnTo>
                  <a:lnTo>
                    <a:pt x="582422" y="889635"/>
                  </a:lnTo>
                  <a:lnTo>
                    <a:pt x="607695" y="924433"/>
                  </a:lnTo>
                  <a:lnTo>
                    <a:pt x="624713" y="959993"/>
                  </a:lnTo>
                  <a:lnTo>
                    <a:pt x="642493" y="999998"/>
                  </a:lnTo>
                  <a:lnTo>
                    <a:pt x="669163" y="1025906"/>
                  </a:lnTo>
                  <a:lnTo>
                    <a:pt x="699643" y="1042924"/>
                  </a:lnTo>
                  <a:lnTo>
                    <a:pt x="741934" y="1053338"/>
                  </a:lnTo>
                  <a:lnTo>
                    <a:pt x="781304" y="1060704"/>
                  </a:lnTo>
                  <a:lnTo>
                    <a:pt x="811784" y="1073277"/>
                  </a:lnTo>
                  <a:lnTo>
                    <a:pt x="821436" y="1073277"/>
                  </a:lnTo>
                  <a:lnTo>
                    <a:pt x="804418" y="1035431"/>
                  </a:lnTo>
                  <a:lnTo>
                    <a:pt x="781431" y="1005078"/>
                  </a:lnTo>
                  <a:lnTo>
                    <a:pt x="756920" y="970280"/>
                  </a:lnTo>
                  <a:lnTo>
                    <a:pt x="764286" y="970280"/>
                  </a:lnTo>
                  <a:lnTo>
                    <a:pt x="771652" y="972566"/>
                  </a:lnTo>
                  <a:lnTo>
                    <a:pt x="788670" y="982980"/>
                  </a:lnTo>
                  <a:lnTo>
                    <a:pt x="811657" y="995553"/>
                  </a:lnTo>
                  <a:lnTo>
                    <a:pt x="833882" y="1008126"/>
                  </a:lnTo>
                  <a:lnTo>
                    <a:pt x="850900" y="1017778"/>
                  </a:lnTo>
                  <a:lnTo>
                    <a:pt x="858266" y="1013333"/>
                  </a:lnTo>
                  <a:lnTo>
                    <a:pt x="863473" y="1008126"/>
                  </a:lnTo>
                  <a:lnTo>
                    <a:pt x="868680" y="1005205"/>
                  </a:lnTo>
                  <a:lnTo>
                    <a:pt x="868680" y="999998"/>
                  </a:lnTo>
                  <a:lnTo>
                    <a:pt x="873125" y="995553"/>
                  </a:lnTo>
                  <a:lnTo>
                    <a:pt x="876300" y="990600"/>
                  </a:lnTo>
                  <a:lnTo>
                    <a:pt x="873379" y="942340"/>
                  </a:lnTo>
                  <a:lnTo>
                    <a:pt x="858520" y="906780"/>
                  </a:lnTo>
                  <a:lnTo>
                    <a:pt x="841502" y="871982"/>
                  </a:lnTo>
                  <a:lnTo>
                    <a:pt x="811784" y="871982"/>
                  </a:lnTo>
                  <a:lnTo>
                    <a:pt x="794004" y="795655"/>
                  </a:lnTo>
                  <a:lnTo>
                    <a:pt x="771779" y="727456"/>
                  </a:lnTo>
                  <a:lnTo>
                    <a:pt x="786638" y="723011"/>
                  </a:lnTo>
                  <a:lnTo>
                    <a:pt x="799211" y="723011"/>
                  </a:lnTo>
                  <a:lnTo>
                    <a:pt x="811784" y="717804"/>
                  </a:lnTo>
                  <a:lnTo>
                    <a:pt x="828802" y="717804"/>
                  </a:lnTo>
                  <a:lnTo>
                    <a:pt x="841375" y="748157"/>
                  </a:lnTo>
                  <a:lnTo>
                    <a:pt x="858393" y="770382"/>
                  </a:lnTo>
                  <a:lnTo>
                    <a:pt x="881380" y="793369"/>
                  </a:lnTo>
                  <a:lnTo>
                    <a:pt x="898398" y="813435"/>
                  </a:lnTo>
                  <a:lnTo>
                    <a:pt x="916178" y="813435"/>
                  </a:lnTo>
                  <a:lnTo>
                    <a:pt x="927989" y="811149"/>
                  </a:lnTo>
                  <a:lnTo>
                    <a:pt x="942848" y="811149"/>
                  </a:lnTo>
                  <a:lnTo>
                    <a:pt x="955421" y="805942"/>
                  </a:lnTo>
                  <a:lnTo>
                    <a:pt x="973201" y="687324"/>
                  </a:lnTo>
                  <a:lnTo>
                    <a:pt x="960628" y="687324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12913560" y="3632580"/>
            <a:ext cx="77760" cy="28080"/>
            <a:chOff x="0" y="0"/>
            <a:chExt cx="103680" cy="374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6680" cy="38227"/>
            </a:xfrm>
            <a:custGeom>
              <a:avLst/>
              <a:gdLst/>
              <a:ahLst/>
              <a:cxnLst/>
              <a:rect l="l" t="t" r="r" b="b"/>
              <a:pathLst>
                <a:path w="106680" h="38227">
                  <a:moveTo>
                    <a:pt x="59309" y="18034"/>
                  </a:moveTo>
                  <a:lnTo>
                    <a:pt x="34798" y="8255"/>
                  </a:lnTo>
                  <a:lnTo>
                    <a:pt x="11811" y="0"/>
                  </a:lnTo>
                  <a:lnTo>
                    <a:pt x="7366" y="8255"/>
                  </a:lnTo>
                  <a:lnTo>
                    <a:pt x="7366" y="12700"/>
                  </a:lnTo>
                  <a:lnTo>
                    <a:pt x="4445" y="17907"/>
                  </a:lnTo>
                  <a:lnTo>
                    <a:pt x="0" y="20955"/>
                  </a:lnTo>
                  <a:lnTo>
                    <a:pt x="0" y="30734"/>
                  </a:lnTo>
                  <a:lnTo>
                    <a:pt x="17018" y="30734"/>
                  </a:lnTo>
                  <a:lnTo>
                    <a:pt x="24384" y="35941"/>
                  </a:lnTo>
                  <a:lnTo>
                    <a:pt x="29591" y="35941"/>
                  </a:lnTo>
                  <a:lnTo>
                    <a:pt x="36957" y="38227"/>
                  </a:lnTo>
                  <a:lnTo>
                    <a:pt x="106680" y="38227"/>
                  </a:lnTo>
                  <a:lnTo>
                    <a:pt x="88900" y="2540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46" name="Group 46"/>
          <p:cNvGrpSpPr/>
          <p:nvPr/>
        </p:nvGrpSpPr>
        <p:grpSpPr>
          <a:xfrm>
            <a:off x="12340620" y="3504060"/>
            <a:ext cx="44280" cy="16740"/>
            <a:chOff x="0" y="0"/>
            <a:chExt cx="59040" cy="2232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59055" cy="25273"/>
            </a:xfrm>
            <a:custGeom>
              <a:avLst/>
              <a:gdLst/>
              <a:ahLst/>
              <a:cxnLst/>
              <a:rect l="l" t="t" r="r" b="b"/>
              <a:pathLst>
                <a:path w="59055" h="25273">
                  <a:moveTo>
                    <a:pt x="11811" y="25273"/>
                  </a:moveTo>
                  <a:lnTo>
                    <a:pt x="24384" y="25273"/>
                  </a:lnTo>
                  <a:lnTo>
                    <a:pt x="34036" y="20066"/>
                  </a:lnTo>
                  <a:lnTo>
                    <a:pt x="42164" y="17145"/>
                  </a:lnTo>
                  <a:lnTo>
                    <a:pt x="46482" y="12700"/>
                  </a:lnTo>
                  <a:lnTo>
                    <a:pt x="59055" y="7493"/>
                  </a:lnTo>
                  <a:lnTo>
                    <a:pt x="590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48" name="Group 48"/>
          <p:cNvGrpSpPr/>
          <p:nvPr/>
        </p:nvGrpSpPr>
        <p:grpSpPr>
          <a:xfrm>
            <a:off x="12525300" y="3465720"/>
            <a:ext cx="44280" cy="72360"/>
            <a:chOff x="0" y="0"/>
            <a:chExt cx="59040" cy="9648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61976" cy="98679"/>
            </a:xfrm>
            <a:custGeom>
              <a:avLst/>
              <a:gdLst/>
              <a:ahLst/>
              <a:cxnLst/>
              <a:rect l="l" t="t" r="r" b="b"/>
              <a:pathLst>
                <a:path w="61976" h="98679">
                  <a:moveTo>
                    <a:pt x="51689" y="0"/>
                  </a:moveTo>
                  <a:lnTo>
                    <a:pt x="34671" y="0"/>
                  </a:lnTo>
                  <a:lnTo>
                    <a:pt x="22098" y="0"/>
                  </a:lnTo>
                  <a:lnTo>
                    <a:pt x="11811" y="5207"/>
                  </a:lnTo>
                  <a:lnTo>
                    <a:pt x="4445" y="10414"/>
                  </a:lnTo>
                  <a:lnTo>
                    <a:pt x="0" y="28194"/>
                  </a:lnTo>
                  <a:lnTo>
                    <a:pt x="0" y="63754"/>
                  </a:lnTo>
                  <a:lnTo>
                    <a:pt x="4445" y="98679"/>
                  </a:lnTo>
                  <a:lnTo>
                    <a:pt x="17018" y="93472"/>
                  </a:lnTo>
                  <a:lnTo>
                    <a:pt x="27305" y="93472"/>
                  </a:lnTo>
                  <a:lnTo>
                    <a:pt x="34671" y="93472"/>
                  </a:lnTo>
                  <a:lnTo>
                    <a:pt x="39116" y="89027"/>
                  </a:lnTo>
                  <a:lnTo>
                    <a:pt x="61976" y="89027"/>
                  </a:lnTo>
                  <a:lnTo>
                    <a:pt x="56769" y="4076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50" name="Group 50"/>
          <p:cNvGrpSpPr/>
          <p:nvPr/>
        </p:nvGrpSpPr>
        <p:grpSpPr>
          <a:xfrm>
            <a:off x="13145220" y="3641760"/>
            <a:ext cx="61020" cy="38880"/>
            <a:chOff x="0" y="0"/>
            <a:chExt cx="81360" cy="5184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6487" cy="58547"/>
            </a:xfrm>
            <a:custGeom>
              <a:avLst/>
              <a:gdLst/>
              <a:ahLst/>
              <a:cxnLst/>
              <a:rect l="l" t="t" r="r" b="b"/>
              <a:pathLst>
                <a:path w="86487" h="58547">
                  <a:moveTo>
                    <a:pt x="51816" y="8128"/>
                  </a:moveTo>
                  <a:lnTo>
                    <a:pt x="34798" y="12573"/>
                  </a:lnTo>
                  <a:lnTo>
                    <a:pt x="17018" y="22987"/>
                  </a:lnTo>
                  <a:lnTo>
                    <a:pt x="0" y="25146"/>
                  </a:lnTo>
                  <a:lnTo>
                    <a:pt x="7366" y="58547"/>
                  </a:lnTo>
                  <a:lnTo>
                    <a:pt x="17018" y="53340"/>
                  </a:lnTo>
                  <a:lnTo>
                    <a:pt x="24384" y="53340"/>
                  </a:lnTo>
                  <a:lnTo>
                    <a:pt x="29591" y="53340"/>
                  </a:lnTo>
                  <a:lnTo>
                    <a:pt x="29591" y="48133"/>
                  </a:lnTo>
                  <a:lnTo>
                    <a:pt x="36957" y="48133"/>
                  </a:lnTo>
                  <a:lnTo>
                    <a:pt x="51689" y="40767"/>
                  </a:lnTo>
                  <a:lnTo>
                    <a:pt x="59055" y="30353"/>
                  </a:lnTo>
                  <a:lnTo>
                    <a:pt x="69469" y="22987"/>
                  </a:lnTo>
                  <a:lnTo>
                    <a:pt x="76835" y="12573"/>
                  </a:lnTo>
                  <a:lnTo>
                    <a:pt x="86487" y="0"/>
                  </a:lnTo>
                  <a:lnTo>
                    <a:pt x="64389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11863800" y="1414800"/>
            <a:ext cx="5317920" cy="4194180"/>
            <a:chOff x="0" y="0"/>
            <a:chExt cx="7090560" cy="5592240"/>
          </a:xfrm>
        </p:grpSpPr>
        <p:sp>
          <p:nvSpPr>
            <p:cNvPr id="53" name="Freeform 53"/>
            <p:cNvSpPr/>
            <p:nvPr/>
          </p:nvSpPr>
          <p:spPr>
            <a:xfrm>
              <a:off x="127" y="0"/>
              <a:ext cx="7092696" cy="5596001"/>
            </a:xfrm>
            <a:custGeom>
              <a:avLst/>
              <a:gdLst/>
              <a:ahLst/>
              <a:cxnLst/>
              <a:rect l="l" t="t" r="r" b="b"/>
              <a:pathLst>
                <a:path w="7092696" h="5596001">
                  <a:moveTo>
                    <a:pt x="7085965" y="1233424"/>
                  </a:moveTo>
                  <a:lnTo>
                    <a:pt x="7063740" y="1200785"/>
                  </a:lnTo>
                  <a:lnTo>
                    <a:pt x="7036309" y="1170432"/>
                  </a:lnTo>
                  <a:lnTo>
                    <a:pt x="7011035" y="1140079"/>
                  </a:lnTo>
                  <a:lnTo>
                    <a:pt x="7001384" y="1140079"/>
                  </a:lnTo>
                  <a:lnTo>
                    <a:pt x="6999097" y="1140079"/>
                  </a:lnTo>
                  <a:lnTo>
                    <a:pt x="6993890" y="1145286"/>
                  </a:lnTo>
                  <a:lnTo>
                    <a:pt x="6988684" y="1145286"/>
                  </a:lnTo>
                  <a:lnTo>
                    <a:pt x="6983476" y="1147572"/>
                  </a:lnTo>
                  <a:lnTo>
                    <a:pt x="6941185" y="1140206"/>
                  </a:lnTo>
                  <a:lnTo>
                    <a:pt x="6918960" y="1122426"/>
                  </a:lnTo>
                  <a:lnTo>
                    <a:pt x="6901942" y="1099439"/>
                  </a:lnTo>
                  <a:lnTo>
                    <a:pt x="6884924" y="1074166"/>
                  </a:lnTo>
                  <a:lnTo>
                    <a:pt x="6859651" y="1051179"/>
                  </a:lnTo>
                  <a:lnTo>
                    <a:pt x="6847078" y="1040765"/>
                  </a:lnTo>
                  <a:lnTo>
                    <a:pt x="6832220" y="1040765"/>
                  </a:lnTo>
                  <a:lnTo>
                    <a:pt x="6819647" y="1038479"/>
                  </a:lnTo>
                  <a:lnTo>
                    <a:pt x="6807073" y="1038479"/>
                  </a:lnTo>
                  <a:lnTo>
                    <a:pt x="6794500" y="1028065"/>
                  </a:lnTo>
                  <a:lnTo>
                    <a:pt x="6715125" y="945007"/>
                  </a:lnTo>
                  <a:lnTo>
                    <a:pt x="6573520" y="884174"/>
                  </a:lnTo>
                  <a:lnTo>
                    <a:pt x="6563868" y="886460"/>
                  </a:lnTo>
                  <a:lnTo>
                    <a:pt x="6556502" y="891667"/>
                  </a:lnTo>
                  <a:lnTo>
                    <a:pt x="6546850" y="902081"/>
                  </a:lnTo>
                  <a:lnTo>
                    <a:pt x="6534277" y="904367"/>
                  </a:lnTo>
                  <a:lnTo>
                    <a:pt x="6521704" y="904367"/>
                  </a:lnTo>
                  <a:lnTo>
                    <a:pt x="6506845" y="904367"/>
                  </a:lnTo>
                  <a:lnTo>
                    <a:pt x="6472047" y="891794"/>
                  </a:lnTo>
                  <a:lnTo>
                    <a:pt x="6442329" y="874014"/>
                  </a:lnTo>
                  <a:lnTo>
                    <a:pt x="6400038" y="866648"/>
                  </a:lnTo>
                  <a:lnTo>
                    <a:pt x="6400038" y="879221"/>
                  </a:lnTo>
                  <a:lnTo>
                    <a:pt x="6400038" y="891794"/>
                  </a:lnTo>
                  <a:lnTo>
                    <a:pt x="6394831" y="902208"/>
                  </a:lnTo>
                  <a:lnTo>
                    <a:pt x="6394831" y="909574"/>
                  </a:lnTo>
                  <a:lnTo>
                    <a:pt x="6400038" y="914781"/>
                  </a:lnTo>
                  <a:lnTo>
                    <a:pt x="6405245" y="922147"/>
                  </a:lnTo>
                  <a:lnTo>
                    <a:pt x="6412611" y="937006"/>
                  </a:lnTo>
                  <a:lnTo>
                    <a:pt x="6407404" y="949579"/>
                  </a:lnTo>
                  <a:lnTo>
                    <a:pt x="6407404" y="956945"/>
                  </a:lnTo>
                  <a:lnTo>
                    <a:pt x="6405118" y="967359"/>
                  </a:lnTo>
                  <a:lnTo>
                    <a:pt x="6399911" y="972566"/>
                  </a:lnTo>
                  <a:lnTo>
                    <a:pt x="6399911" y="985139"/>
                  </a:lnTo>
                  <a:lnTo>
                    <a:pt x="6382893" y="972566"/>
                  </a:lnTo>
                  <a:lnTo>
                    <a:pt x="6370320" y="962152"/>
                  </a:lnTo>
                  <a:lnTo>
                    <a:pt x="6355461" y="944372"/>
                  </a:lnTo>
                  <a:lnTo>
                    <a:pt x="6342888" y="931799"/>
                  </a:lnTo>
                  <a:lnTo>
                    <a:pt x="6335522" y="914019"/>
                  </a:lnTo>
                  <a:lnTo>
                    <a:pt x="6250813" y="914019"/>
                  </a:lnTo>
                  <a:lnTo>
                    <a:pt x="6168517" y="914019"/>
                  </a:lnTo>
                  <a:lnTo>
                    <a:pt x="6086221" y="921385"/>
                  </a:lnTo>
                  <a:lnTo>
                    <a:pt x="6078855" y="919099"/>
                  </a:lnTo>
                  <a:lnTo>
                    <a:pt x="6073648" y="908685"/>
                  </a:lnTo>
                  <a:lnTo>
                    <a:pt x="6063996" y="903478"/>
                  </a:lnTo>
                  <a:lnTo>
                    <a:pt x="6056630" y="873125"/>
                  </a:lnTo>
                  <a:lnTo>
                    <a:pt x="6051423" y="837565"/>
                  </a:lnTo>
                  <a:lnTo>
                    <a:pt x="6038850" y="796798"/>
                  </a:lnTo>
                  <a:lnTo>
                    <a:pt x="6009132" y="789432"/>
                  </a:lnTo>
                  <a:lnTo>
                    <a:pt x="5969127" y="782066"/>
                  </a:lnTo>
                  <a:lnTo>
                    <a:pt x="5929122" y="776859"/>
                  </a:lnTo>
                  <a:lnTo>
                    <a:pt x="5886831" y="776859"/>
                  </a:lnTo>
                  <a:lnTo>
                    <a:pt x="5857113" y="789432"/>
                  </a:lnTo>
                  <a:lnTo>
                    <a:pt x="5824474" y="776859"/>
                  </a:lnTo>
                  <a:lnTo>
                    <a:pt x="5799201" y="753872"/>
                  </a:lnTo>
                  <a:lnTo>
                    <a:pt x="5782183" y="728599"/>
                  </a:lnTo>
                  <a:lnTo>
                    <a:pt x="5769610" y="701167"/>
                  </a:lnTo>
                  <a:lnTo>
                    <a:pt x="5736971" y="701167"/>
                  </a:lnTo>
                  <a:lnTo>
                    <a:pt x="5707253" y="701167"/>
                  </a:lnTo>
                  <a:lnTo>
                    <a:pt x="5681980" y="711581"/>
                  </a:lnTo>
                  <a:lnTo>
                    <a:pt x="5669407" y="706374"/>
                  </a:lnTo>
                  <a:lnTo>
                    <a:pt x="5659755" y="701167"/>
                  </a:lnTo>
                  <a:lnTo>
                    <a:pt x="5652389" y="695960"/>
                  </a:lnTo>
                  <a:lnTo>
                    <a:pt x="5652389" y="688340"/>
                  </a:lnTo>
                  <a:lnTo>
                    <a:pt x="5647182" y="683133"/>
                  </a:lnTo>
                  <a:lnTo>
                    <a:pt x="5647182" y="675640"/>
                  </a:lnTo>
                  <a:lnTo>
                    <a:pt x="5641975" y="660781"/>
                  </a:lnTo>
                  <a:lnTo>
                    <a:pt x="5634609" y="653415"/>
                  </a:lnTo>
                  <a:lnTo>
                    <a:pt x="5617591" y="640842"/>
                  </a:lnTo>
                  <a:lnTo>
                    <a:pt x="5577586" y="625983"/>
                  </a:lnTo>
                  <a:lnTo>
                    <a:pt x="5533136" y="613410"/>
                  </a:lnTo>
                  <a:lnTo>
                    <a:pt x="5485638" y="600837"/>
                  </a:lnTo>
                  <a:lnTo>
                    <a:pt x="5438140" y="595630"/>
                  </a:lnTo>
                  <a:lnTo>
                    <a:pt x="5395849" y="595630"/>
                  </a:lnTo>
                  <a:lnTo>
                    <a:pt x="5368417" y="606044"/>
                  </a:lnTo>
                  <a:lnTo>
                    <a:pt x="5338699" y="613410"/>
                  </a:lnTo>
                  <a:lnTo>
                    <a:pt x="5346065" y="654177"/>
                  </a:lnTo>
                  <a:lnTo>
                    <a:pt x="5355717" y="684530"/>
                  </a:lnTo>
                  <a:lnTo>
                    <a:pt x="5360924" y="729742"/>
                  </a:lnTo>
                  <a:lnTo>
                    <a:pt x="5343906" y="729742"/>
                  </a:lnTo>
                  <a:lnTo>
                    <a:pt x="5334254" y="724535"/>
                  </a:lnTo>
                  <a:lnTo>
                    <a:pt x="5321681" y="724535"/>
                  </a:lnTo>
                  <a:lnTo>
                    <a:pt x="5316474" y="724535"/>
                  </a:lnTo>
                  <a:lnTo>
                    <a:pt x="5309108" y="724535"/>
                  </a:lnTo>
                  <a:lnTo>
                    <a:pt x="5299456" y="731901"/>
                  </a:lnTo>
                  <a:lnTo>
                    <a:pt x="5292090" y="742315"/>
                  </a:lnTo>
                  <a:lnTo>
                    <a:pt x="5275072" y="731901"/>
                  </a:lnTo>
                  <a:lnTo>
                    <a:pt x="5260213" y="724535"/>
                  </a:lnTo>
                  <a:lnTo>
                    <a:pt x="5252847" y="711962"/>
                  </a:lnTo>
                  <a:lnTo>
                    <a:pt x="5240274" y="701548"/>
                  </a:lnTo>
                  <a:lnTo>
                    <a:pt x="5227701" y="688975"/>
                  </a:lnTo>
                  <a:lnTo>
                    <a:pt x="5195062" y="742315"/>
                  </a:lnTo>
                  <a:lnTo>
                    <a:pt x="5174996" y="737108"/>
                  </a:lnTo>
                  <a:lnTo>
                    <a:pt x="5157978" y="731901"/>
                  </a:lnTo>
                  <a:lnTo>
                    <a:pt x="5143119" y="724535"/>
                  </a:lnTo>
                  <a:lnTo>
                    <a:pt x="5135753" y="711962"/>
                  </a:lnTo>
                  <a:lnTo>
                    <a:pt x="5130546" y="694182"/>
                  </a:lnTo>
                  <a:lnTo>
                    <a:pt x="5130546" y="671195"/>
                  </a:lnTo>
                  <a:lnTo>
                    <a:pt x="5113528" y="694182"/>
                  </a:lnTo>
                  <a:lnTo>
                    <a:pt x="5106162" y="719455"/>
                  </a:lnTo>
                  <a:lnTo>
                    <a:pt x="5096510" y="746887"/>
                  </a:lnTo>
                  <a:lnTo>
                    <a:pt x="5083937" y="766953"/>
                  </a:lnTo>
                  <a:lnTo>
                    <a:pt x="5078730" y="772160"/>
                  </a:lnTo>
                  <a:lnTo>
                    <a:pt x="5073523" y="777367"/>
                  </a:lnTo>
                  <a:lnTo>
                    <a:pt x="5048250" y="759587"/>
                  </a:lnTo>
                  <a:lnTo>
                    <a:pt x="5018532" y="741807"/>
                  </a:lnTo>
                  <a:lnTo>
                    <a:pt x="4996307" y="718820"/>
                  </a:lnTo>
                  <a:lnTo>
                    <a:pt x="4991100" y="706247"/>
                  </a:lnTo>
                  <a:lnTo>
                    <a:pt x="4988814" y="695833"/>
                  </a:lnTo>
                  <a:lnTo>
                    <a:pt x="4988814" y="688340"/>
                  </a:lnTo>
                  <a:lnTo>
                    <a:pt x="4983607" y="677926"/>
                  </a:lnTo>
                  <a:lnTo>
                    <a:pt x="4978400" y="670560"/>
                  </a:lnTo>
                  <a:lnTo>
                    <a:pt x="4995418" y="625348"/>
                  </a:lnTo>
                  <a:lnTo>
                    <a:pt x="5025136" y="594995"/>
                  </a:lnTo>
                  <a:lnTo>
                    <a:pt x="5002911" y="506730"/>
                  </a:lnTo>
                  <a:lnTo>
                    <a:pt x="4995545" y="506730"/>
                  </a:lnTo>
                  <a:lnTo>
                    <a:pt x="4995545" y="494157"/>
                  </a:lnTo>
                  <a:lnTo>
                    <a:pt x="4948047" y="499364"/>
                  </a:lnTo>
                  <a:lnTo>
                    <a:pt x="4918329" y="511937"/>
                  </a:lnTo>
                  <a:lnTo>
                    <a:pt x="4890897" y="534924"/>
                  </a:lnTo>
                  <a:lnTo>
                    <a:pt x="4865624" y="522351"/>
                  </a:lnTo>
                  <a:lnTo>
                    <a:pt x="4838192" y="507492"/>
                  </a:lnTo>
                  <a:lnTo>
                    <a:pt x="4812919" y="494919"/>
                  </a:lnTo>
                  <a:lnTo>
                    <a:pt x="4807712" y="500126"/>
                  </a:lnTo>
                  <a:lnTo>
                    <a:pt x="4807712" y="505333"/>
                  </a:lnTo>
                  <a:lnTo>
                    <a:pt x="4802505" y="505333"/>
                  </a:lnTo>
                  <a:lnTo>
                    <a:pt x="4795139" y="507619"/>
                  </a:lnTo>
                  <a:lnTo>
                    <a:pt x="4795139" y="522478"/>
                  </a:lnTo>
                  <a:lnTo>
                    <a:pt x="4795139" y="535051"/>
                  </a:lnTo>
                  <a:lnTo>
                    <a:pt x="4795139" y="542417"/>
                  </a:lnTo>
                  <a:lnTo>
                    <a:pt x="4795139" y="547624"/>
                  </a:lnTo>
                  <a:lnTo>
                    <a:pt x="4795139" y="554990"/>
                  </a:lnTo>
                  <a:lnTo>
                    <a:pt x="4785487" y="582422"/>
                  </a:lnTo>
                  <a:lnTo>
                    <a:pt x="4660900" y="572008"/>
                  </a:lnTo>
                  <a:lnTo>
                    <a:pt x="4655693" y="559435"/>
                  </a:lnTo>
                  <a:lnTo>
                    <a:pt x="4655693" y="546862"/>
                  </a:lnTo>
                  <a:lnTo>
                    <a:pt x="4650486" y="534289"/>
                  </a:lnTo>
                  <a:lnTo>
                    <a:pt x="4650486" y="521716"/>
                  </a:lnTo>
                  <a:lnTo>
                    <a:pt x="4650486" y="516509"/>
                  </a:lnTo>
                  <a:lnTo>
                    <a:pt x="4620768" y="493522"/>
                  </a:lnTo>
                  <a:lnTo>
                    <a:pt x="4591050" y="488315"/>
                  </a:lnTo>
                  <a:lnTo>
                    <a:pt x="4551045" y="488315"/>
                  </a:lnTo>
                  <a:lnTo>
                    <a:pt x="4508754" y="493522"/>
                  </a:lnTo>
                  <a:lnTo>
                    <a:pt x="4508754" y="523875"/>
                  </a:lnTo>
                  <a:lnTo>
                    <a:pt x="4486529" y="523875"/>
                  </a:lnTo>
                  <a:lnTo>
                    <a:pt x="4486529" y="521589"/>
                  </a:lnTo>
                  <a:lnTo>
                    <a:pt x="4481322" y="521589"/>
                  </a:lnTo>
                  <a:lnTo>
                    <a:pt x="4476115" y="516382"/>
                  </a:lnTo>
                  <a:lnTo>
                    <a:pt x="4481322" y="493395"/>
                  </a:lnTo>
                  <a:lnTo>
                    <a:pt x="4486529" y="475615"/>
                  </a:lnTo>
                  <a:lnTo>
                    <a:pt x="4491736" y="463042"/>
                  </a:lnTo>
                  <a:lnTo>
                    <a:pt x="4499102" y="450469"/>
                  </a:lnTo>
                  <a:lnTo>
                    <a:pt x="4499102" y="435356"/>
                  </a:lnTo>
                  <a:lnTo>
                    <a:pt x="4476877" y="445770"/>
                  </a:lnTo>
                  <a:lnTo>
                    <a:pt x="4459859" y="458343"/>
                  </a:lnTo>
                  <a:lnTo>
                    <a:pt x="4442841" y="470916"/>
                  </a:lnTo>
                  <a:lnTo>
                    <a:pt x="4430268" y="485775"/>
                  </a:lnTo>
                  <a:lnTo>
                    <a:pt x="4422902" y="480568"/>
                  </a:lnTo>
                  <a:lnTo>
                    <a:pt x="4417695" y="480568"/>
                  </a:lnTo>
                  <a:lnTo>
                    <a:pt x="4417695" y="475361"/>
                  </a:lnTo>
                  <a:lnTo>
                    <a:pt x="4417695" y="470154"/>
                  </a:lnTo>
                  <a:lnTo>
                    <a:pt x="4417695" y="467868"/>
                  </a:lnTo>
                  <a:lnTo>
                    <a:pt x="4422902" y="457454"/>
                  </a:lnTo>
                  <a:lnTo>
                    <a:pt x="4422902" y="450088"/>
                  </a:lnTo>
                  <a:lnTo>
                    <a:pt x="4382897" y="444881"/>
                  </a:lnTo>
                  <a:lnTo>
                    <a:pt x="4348099" y="450088"/>
                  </a:lnTo>
                  <a:lnTo>
                    <a:pt x="4318381" y="467868"/>
                  </a:lnTo>
                  <a:lnTo>
                    <a:pt x="4308729" y="467868"/>
                  </a:lnTo>
                  <a:lnTo>
                    <a:pt x="4338447" y="432308"/>
                  </a:lnTo>
                  <a:lnTo>
                    <a:pt x="4378452" y="404876"/>
                  </a:lnTo>
                  <a:lnTo>
                    <a:pt x="4418457" y="381889"/>
                  </a:lnTo>
                  <a:lnTo>
                    <a:pt x="4453255" y="361823"/>
                  </a:lnTo>
                  <a:lnTo>
                    <a:pt x="4465828" y="338836"/>
                  </a:lnTo>
                  <a:lnTo>
                    <a:pt x="4475480" y="315849"/>
                  </a:lnTo>
                  <a:lnTo>
                    <a:pt x="4488053" y="295783"/>
                  </a:lnTo>
                  <a:lnTo>
                    <a:pt x="4517771" y="272796"/>
                  </a:lnTo>
                  <a:lnTo>
                    <a:pt x="4517771" y="215138"/>
                  </a:lnTo>
                  <a:lnTo>
                    <a:pt x="4495546" y="184785"/>
                  </a:lnTo>
                  <a:lnTo>
                    <a:pt x="4475480" y="157353"/>
                  </a:lnTo>
                  <a:lnTo>
                    <a:pt x="4448048" y="137287"/>
                  </a:lnTo>
                  <a:lnTo>
                    <a:pt x="4413250" y="119507"/>
                  </a:lnTo>
                  <a:lnTo>
                    <a:pt x="4413250" y="114173"/>
                  </a:lnTo>
                  <a:lnTo>
                    <a:pt x="4413250" y="108966"/>
                  </a:lnTo>
                  <a:lnTo>
                    <a:pt x="4408043" y="103759"/>
                  </a:lnTo>
                  <a:lnTo>
                    <a:pt x="4405757" y="108966"/>
                  </a:lnTo>
                  <a:lnTo>
                    <a:pt x="4365752" y="121539"/>
                  </a:lnTo>
                  <a:lnTo>
                    <a:pt x="4330954" y="126746"/>
                  </a:lnTo>
                  <a:lnTo>
                    <a:pt x="4301236" y="131953"/>
                  </a:lnTo>
                  <a:lnTo>
                    <a:pt x="4271518" y="144526"/>
                  </a:lnTo>
                  <a:lnTo>
                    <a:pt x="4254500" y="121539"/>
                  </a:lnTo>
                  <a:lnTo>
                    <a:pt x="4237482" y="103759"/>
                  </a:lnTo>
                  <a:lnTo>
                    <a:pt x="4220464" y="96393"/>
                  </a:lnTo>
                  <a:lnTo>
                    <a:pt x="4185666" y="85979"/>
                  </a:lnTo>
                  <a:lnTo>
                    <a:pt x="4187952" y="73406"/>
                  </a:lnTo>
                  <a:lnTo>
                    <a:pt x="4193159" y="68199"/>
                  </a:lnTo>
                  <a:lnTo>
                    <a:pt x="4198366" y="60833"/>
                  </a:lnTo>
                  <a:lnTo>
                    <a:pt x="4205732" y="55626"/>
                  </a:lnTo>
                  <a:lnTo>
                    <a:pt x="4210939" y="53340"/>
                  </a:lnTo>
                  <a:lnTo>
                    <a:pt x="4223512" y="48133"/>
                  </a:lnTo>
                  <a:lnTo>
                    <a:pt x="4221226" y="35560"/>
                  </a:lnTo>
                  <a:lnTo>
                    <a:pt x="4211574" y="25146"/>
                  </a:lnTo>
                  <a:lnTo>
                    <a:pt x="4206367" y="17780"/>
                  </a:lnTo>
                  <a:lnTo>
                    <a:pt x="4204081" y="12573"/>
                  </a:lnTo>
                  <a:lnTo>
                    <a:pt x="4194429" y="0"/>
                  </a:lnTo>
                  <a:lnTo>
                    <a:pt x="4146931" y="0"/>
                  </a:lnTo>
                  <a:lnTo>
                    <a:pt x="4137279" y="43053"/>
                  </a:lnTo>
                  <a:lnTo>
                    <a:pt x="4112006" y="68326"/>
                  </a:lnTo>
                  <a:lnTo>
                    <a:pt x="4082288" y="91313"/>
                  </a:lnTo>
                  <a:lnTo>
                    <a:pt x="4049649" y="109093"/>
                  </a:lnTo>
                  <a:lnTo>
                    <a:pt x="4012565" y="126873"/>
                  </a:lnTo>
                  <a:lnTo>
                    <a:pt x="4012565" y="175133"/>
                  </a:lnTo>
                  <a:lnTo>
                    <a:pt x="3999992" y="175133"/>
                  </a:lnTo>
                  <a:lnTo>
                    <a:pt x="3985133" y="172847"/>
                  </a:lnTo>
                  <a:lnTo>
                    <a:pt x="3977767" y="172847"/>
                  </a:lnTo>
                  <a:lnTo>
                    <a:pt x="3965194" y="167640"/>
                  </a:lnTo>
                  <a:lnTo>
                    <a:pt x="3950335" y="180213"/>
                  </a:lnTo>
                  <a:lnTo>
                    <a:pt x="3933317" y="197993"/>
                  </a:lnTo>
                  <a:lnTo>
                    <a:pt x="3916299" y="210566"/>
                  </a:lnTo>
                  <a:lnTo>
                    <a:pt x="3899281" y="225425"/>
                  </a:lnTo>
                  <a:lnTo>
                    <a:pt x="3886708" y="225425"/>
                  </a:lnTo>
                  <a:lnTo>
                    <a:pt x="3861435" y="225425"/>
                  </a:lnTo>
                  <a:lnTo>
                    <a:pt x="3826637" y="225425"/>
                  </a:lnTo>
                  <a:lnTo>
                    <a:pt x="3791839" y="225425"/>
                  </a:lnTo>
                  <a:lnTo>
                    <a:pt x="3764407" y="225425"/>
                  </a:lnTo>
                  <a:lnTo>
                    <a:pt x="3757041" y="237998"/>
                  </a:lnTo>
                  <a:lnTo>
                    <a:pt x="3751834" y="250571"/>
                  </a:lnTo>
                  <a:lnTo>
                    <a:pt x="3744468" y="263144"/>
                  </a:lnTo>
                  <a:lnTo>
                    <a:pt x="3739261" y="280924"/>
                  </a:lnTo>
                  <a:lnTo>
                    <a:pt x="3687318" y="280924"/>
                  </a:lnTo>
                  <a:lnTo>
                    <a:pt x="3647313" y="295783"/>
                  </a:lnTo>
                  <a:lnTo>
                    <a:pt x="3612515" y="310642"/>
                  </a:lnTo>
                  <a:lnTo>
                    <a:pt x="3577717" y="338074"/>
                  </a:lnTo>
                  <a:lnTo>
                    <a:pt x="3547999" y="363347"/>
                  </a:lnTo>
                  <a:lnTo>
                    <a:pt x="3507994" y="386334"/>
                  </a:lnTo>
                  <a:lnTo>
                    <a:pt x="3495421" y="431546"/>
                  </a:lnTo>
                  <a:lnTo>
                    <a:pt x="3488055" y="474599"/>
                  </a:lnTo>
                  <a:lnTo>
                    <a:pt x="3478403" y="515366"/>
                  </a:lnTo>
                  <a:lnTo>
                    <a:pt x="3471037" y="515366"/>
                  </a:lnTo>
                  <a:lnTo>
                    <a:pt x="3454019" y="474599"/>
                  </a:lnTo>
                  <a:lnTo>
                    <a:pt x="3391662" y="487172"/>
                  </a:lnTo>
                  <a:lnTo>
                    <a:pt x="3334512" y="504952"/>
                  </a:lnTo>
                  <a:lnTo>
                    <a:pt x="3344164" y="558292"/>
                  </a:lnTo>
                  <a:lnTo>
                    <a:pt x="3356737" y="606552"/>
                  </a:lnTo>
                  <a:lnTo>
                    <a:pt x="3369310" y="656971"/>
                  </a:lnTo>
                  <a:lnTo>
                    <a:pt x="3391535" y="694817"/>
                  </a:lnTo>
                  <a:lnTo>
                    <a:pt x="3421253" y="727456"/>
                  </a:lnTo>
                  <a:lnTo>
                    <a:pt x="3421253" y="747522"/>
                  </a:lnTo>
                  <a:lnTo>
                    <a:pt x="3384169" y="722249"/>
                  </a:lnTo>
                  <a:lnTo>
                    <a:pt x="3344164" y="686689"/>
                  </a:lnTo>
                  <a:lnTo>
                    <a:pt x="3318891" y="651129"/>
                  </a:lnTo>
                  <a:lnTo>
                    <a:pt x="3269234" y="651129"/>
                  </a:lnTo>
                  <a:lnTo>
                    <a:pt x="3232150" y="658495"/>
                  </a:lnTo>
                  <a:lnTo>
                    <a:pt x="3199511" y="676275"/>
                  </a:lnTo>
                  <a:lnTo>
                    <a:pt x="3182493" y="656209"/>
                  </a:lnTo>
                  <a:lnTo>
                    <a:pt x="3175127" y="628777"/>
                  </a:lnTo>
                  <a:lnTo>
                    <a:pt x="3165475" y="603504"/>
                  </a:lnTo>
                  <a:lnTo>
                    <a:pt x="3158109" y="598297"/>
                  </a:lnTo>
                  <a:lnTo>
                    <a:pt x="3158109" y="596773"/>
                  </a:lnTo>
                  <a:lnTo>
                    <a:pt x="3152902" y="596773"/>
                  </a:lnTo>
                  <a:lnTo>
                    <a:pt x="3145536" y="596773"/>
                  </a:lnTo>
                  <a:lnTo>
                    <a:pt x="3135884" y="596773"/>
                  </a:lnTo>
                  <a:lnTo>
                    <a:pt x="3135884" y="679831"/>
                  </a:lnTo>
                  <a:lnTo>
                    <a:pt x="3081020" y="730250"/>
                  </a:lnTo>
                  <a:lnTo>
                    <a:pt x="3093593" y="765810"/>
                  </a:lnTo>
                  <a:lnTo>
                    <a:pt x="3106166" y="791083"/>
                  </a:lnTo>
                  <a:lnTo>
                    <a:pt x="3118739" y="821436"/>
                  </a:lnTo>
                  <a:lnTo>
                    <a:pt x="3128391" y="866648"/>
                  </a:lnTo>
                  <a:lnTo>
                    <a:pt x="3175889" y="884428"/>
                  </a:lnTo>
                  <a:lnTo>
                    <a:pt x="3227832" y="904494"/>
                  </a:lnTo>
                  <a:lnTo>
                    <a:pt x="3270123" y="922274"/>
                  </a:lnTo>
                  <a:lnTo>
                    <a:pt x="3270123" y="937133"/>
                  </a:lnTo>
                  <a:lnTo>
                    <a:pt x="3227832" y="922274"/>
                  </a:lnTo>
                  <a:lnTo>
                    <a:pt x="3183382" y="922274"/>
                  </a:lnTo>
                  <a:lnTo>
                    <a:pt x="3135884" y="922274"/>
                  </a:lnTo>
                  <a:lnTo>
                    <a:pt x="3141091" y="957834"/>
                  </a:lnTo>
                  <a:lnTo>
                    <a:pt x="3146298" y="998601"/>
                  </a:lnTo>
                  <a:lnTo>
                    <a:pt x="3153664" y="1039368"/>
                  </a:lnTo>
                  <a:lnTo>
                    <a:pt x="3146298" y="1082421"/>
                  </a:lnTo>
                  <a:lnTo>
                    <a:pt x="3131439" y="1109853"/>
                  </a:lnTo>
                  <a:lnTo>
                    <a:pt x="3114421" y="1145413"/>
                  </a:lnTo>
                  <a:lnTo>
                    <a:pt x="3097403" y="1175766"/>
                  </a:lnTo>
                  <a:lnTo>
                    <a:pt x="3090037" y="1180973"/>
                  </a:lnTo>
                  <a:lnTo>
                    <a:pt x="3084830" y="1183259"/>
                  </a:lnTo>
                  <a:lnTo>
                    <a:pt x="3082544" y="1188466"/>
                  </a:lnTo>
                  <a:lnTo>
                    <a:pt x="3032887" y="1188466"/>
                  </a:lnTo>
                  <a:lnTo>
                    <a:pt x="3032887" y="1175512"/>
                  </a:lnTo>
                  <a:lnTo>
                    <a:pt x="3049905" y="1170305"/>
                  </a:lnTo>
                  <a:lnTo>
                    <a:pt x="3064764" y="1162939"/>
                  </a:lnTo>
                  <a:lnTo>
                    <a:pt x="3077337" y="1157732"/>
                  </a:lnTo>
                  <a:lnTo>
                    <a:pt x="3084703" y="1147318"/>
                  </a:lnTo>
                  <a:lnTo>
                    <a:pt x="3097276" y="1139952"/>
                  </a:lnTo>
                  <a:lnTo>
                    <a:pt x="3097276" y="1099185"/>
                  </a:lnTo>
                  <a:lnTo>
                    <a:pt x="3106928" y="1068832"/>
                  </a:lnTo>
                  <a:lnTo>
                    <a:pt x="3119501" y="1041400"/>
                  </a:lnTo>
                  <a:lnTo>
                    <a:pt x="3112135" y="1026541"/>
                  </a:lnTo>
                  <a:lnTo>
                    <a:pt x="3106928" y="1011682"/>
                  </a:lnTo>
                  <a:lnTo>
                    <a:pt x="3097276" y="1004316"/>
                  </a:lnTo>
                  <a:lnTo>
                    <a:pt x="3089910" y="993902"/>
                  </a:lnTo>
                  <a:lnTo>
                    <a:pt x="3084703" y="986536"/>
                  </a:lnTo>
                  <a:lnTo>
                    <a:pt x="3082417" y="973963"/>
                  </a:lnTo>
                  <a:lnTo>
                    <a:pt x="3082417" y="956183"/>
                  </a:lnTo>
                  <a:lnTo>
                    <a:pt x="3089783" y="933196"/>
                  </a:lnTo>
                  <a:lnTo>
                    <a:pt x="3097149" y="905764"/>
                  </a:lnTo>
                  <a:lnTo>
                    <a:pt x="3097149" y="875157"/>
                  </a:lnTo>
                  <a:lnTo>
                    <a:pt x="3089783" y="849884"/>
                  </a:lnTo>
                  <a:lnTo>
                    <a:pt x="3082417" y="814324"/>
                  </a:lnTo>
                  <a:lnTo>
                    <a:pt x="3067558" y="783971"/>
                  </a:lnTo>
                  <a:lnTo>
                    <a:pt x="3060192" y="760984"/>
                  </a:lnTo>
                  <a:lnTo>
                    <a:pt x="3065399" y="743204"/>
                  </a:lnTo>
                  <a:lnTo>
                    <a:pt x="3067685" y="715772"/>
                  </a:lnTo>
                  <a:lnTo>
                    <a:pt x="3077337" y="685419"/>
                  </a:lnTo>
                  <a:lnTo>
                    <a:pt x="3084703" y="649859"/>
                  </a:lnTo>
                  <a:lnTo>
                    <a:pt x="3089910" y="614299"/>
                  </a:lnTo>
                  <a:lnTo>
                    <a:pt x="3072892" y="596519"/>
                  </a:lnTo>
                  <a:lnTo>
                    <a:pt x="3060319" y="573532"/>
                  </a:lnTo>
                  <a:lnTo>
                    <a:pt x="3012821" y="571246"/>
                  </a:lnTo>
                  <a:lnTo>
                    <a:pt x="2972816" y="573532"/>
                  </a:lnTo>
                  <a:lnTo>
                    <a:pt x="2950591" y="588391"/>
                  </a:lnTo>
                  <a:lnTo>
                    <a:pt x="2933573" y="608457"/>
                  </a:lnTo>
                  <a:lnTo>
                    <a:pt x="2921000" y="635889"/>
                  </a:lnTo>
                  <a:lnTo>
                    <a:pt x="2911348" y="661162"/>
                  </a:lnTo>
                  <a:lnTo>
                    <a:pt x="2903982" y="693801"/>
                  </a:lnTo>
                  <a:lnTo>
                    <a:pt x="2894330" y="719074"/>
                  </a:lnTo>
                  <a:lnTo>
                    <a:pt x="2877312" y="742061"/>
                  </a:lnTo>
                  <a:lnTo>
                    <a:pt x="2852039" y="759841"/>
                  </a:lnTo>
                  <a:lnTo>
                    <a:pt x="2859405" y="808101"/>
                  </a:lnTo>
                  <a:lnTo>
                    <a:pt x="2864612" y="843661"/>
                  </a:lnTo>
                  <a:lnTo>
                    <a:pt x="2874264" y="884428"/>
                  </a:lnTo>
                  <a:lnTo>
                    <a:pt x="2869057" y="937768"/>
                  </a:lnTo>
                  <a:lnTo>
                    <a:pt x="2909062" y="937768"/>
                  </a:lnTo>
                  <a:lnTo>
                    <a:pt x="2911348" y="955548"/>
                  </a:lnTo>
                  <a:lnTo>
                    <a:pt x="2921000" y="968121"/>
                  </a:lnTo>
                  <a:lnTo>
                    <a:pt x="2926207" y="980694"/>
                  </a:lnTo>
                  <a:lnTo>
                    <a:pt x="2933573" y="991108"/>
                  </a:lnTo>
                  <a:lnTo>
                    <a:pt x="2946146" y="1003681"/>
                  </a:lnTo>
                  <a:lnTo>
                    <a:pt x="2943860" y="1011047"/>
                  </a:lnTo>
                  <a:lnTo>
                    <a:pt x="2943860" y="1016254"/>
                  </a:lnTo>
                  <a:lnTo>
                    <a:pt x="2938653" y="1021461"/>
                  </a:lnTo>
                  <a:lnTo>
                    <a:pt x="2916428" y="1011047"/>
                  </a:lnTo>
                  <a:lnTo>
                    <a:pt x="2881630" y="993267"/>
                  </a:lnTo>
                  <a:lnTo>
                    <a:pt x="2844546" y="962914"/>
                  </a:lnTo>
                  <a:lnTo>
                    <a:pt x="2800096" y="932561"/>
                  </a:lnTo>
                  <a:lnTo>
                    <a:pt x="2770378" y="902208"/>
                  </a:lnTo>
                  <a:lnTo>
                    <a:pt x="2748153" y="874776"/>
                  </a:lnTo>
                  <a:lnTo>
                    <a:pt x="2731135" y="874776"/>
                  </a:lnTo>
                  <a:lnTo>
                    <a:pt x="2714117" y="874776"/>
                  </a:lnTo>
                  <a:lnTo>
                    <a:pt x="2701544" y="869569"/>
                  </a:lnTo>
                  <a:lnTo>
                    <a:pt x="2691892" y="867283"/>
                  </a:lnTo>
                  <a:lnTo>
                    <a:pt x="2674874" y="874649"/>
                  </a:lnTo>
                  <a:lnTo>
                    <a:pt x="2667508" y="879856"/>
                  </a:lnTo>
                  <a:lnTo>
                    <a:pt x="2657856" y="887222"/>
                  </a:lnTo>
                  <a:lnTo>
                    <a:pt x="2645283" y="897636"/>
                  </a:lnTo>
                  <a:lnTo>
                    <a:pt x="2645283" y="915416"/>
                  </a:lnTo>
                  <a:lnTo>
                    <a:pt x="2645283" y="927989"/>
                  </a:lnTo>
                  <a:lnTo>
                    <a:pt x="2650490" y="938403"/>
                  </a:lnTo>
                  <a:lnTo>
                    <a:pt x="2655697" y="945769"/>
                  </a:lnTo>
                  <a:lnTo>
                    <a:pt x="2663063" y="956183"/>
                  </a:lnTo>
                  <a:lnTo>
                    <a:pt x="2663063" y="968756"/>
                  </a:lnTo>
                  <a:lnTo>
                    <a:pt x="2657856" y="981329"/>
                  </a:lnTo>
                  <a:lnTo>
                    <a:pt x="2657856" y="991743"/>
                  </a:lnTo>
                  <a:lnTo>
                    <a:pt x="2655570" y="994029"/>
                  </a:lnTo>
                  <a:lnTo>
                    <a:pt x="2650363" y="1004443"/>
                  </a:lnTo>
                  <a:lnTo>
                    <a:pt x="2645156" y="1011809"/>
                  </a:lnTo>
                  <a:lnTo>
                    <a:pt x="2628138" y="1009523"/>
                  </a:lnTo>
                  <a:lnTo>
                    <a:pt x="2620772" y="1009523"/>
                  </a:lnTo>
                  <a:lnTo>
                    <a:pt x="2615565" y="1004316"/>
                  </a:lnTo>
                  <a:lnTo>
                    <a:pt x="2610358" y="999109"/>
                  </a:lnTo>
                  <a:lnTo>
                    <a:pt x="2602992" y="991743"/>
                  </a:lnTo>
                  <a:lnTo>
                    <a:pt x="2597785" y="986536"/>
                  </a:lnTo>
                  <a:lnTo>
                    <a:pt x="2590419" y="986536"/>
                  </a:lnTo>
                  <a:lnTo>
                    <a:pt x="2562987" y="993902"/>
                  </a:lnTo>
                  <a:lnTo>
                    <a:pt x="2537714" y="1004316"/>
                  </a:lnTo>
                  <a:lnTo>
                    <a:pt x="2505075" y="1016889"/>
                  </a:lnTo>
                  <a:lnTo>
                    <a:pt x="2475357" y="1029462"/>
                  </a:lnTo>
                  <a:lnTo>
                    <a:pt x="2462784" y="1042035"/>
                  </a:lnTo>
                  <a:lnTo>
                    <a:pt x="2440559" y="1042035"/>
                  </a:lnTo>
                  <a:lnTo>
                    <a:pt x="2457577" y="1016762"/>
                  </a:lnTo>
                  <a:lnTo>
                    <a:pt x="2474595" y="1004189"/>
                  </a:lnTo>
                  <a:lnTo>
                    <a:pt x="2496820" y="991616"/>
                  </a:lnTo>
                  <a:lnTo>
                    <a:pt x="2519045" y="973836"/>
                  </a:lnTo>
                  <a:lnTo>
                    <a:pt x="2486406" y="963422"/>
                  </a:lnTo>
                  <a:lnTo>
                    <a:pt x="2451608" y="956056"/>
                  </a:lnTo>
                  <a:lnTo>
                    <a:pt x="2414524" y="956056"/>
                  </a:lnTo>
                  <a:lnTo>
                    <a:pt x="2409317" y="973836"/>
                  </a:lnTo>
                  <a:lnTo>
                    <a:pt x="2409317" y="986409"/>
                  </a:lnTo>
                  <a:lnTo>
                    <a:pt x="2404110" y="993775"/>
                  </a:lnTo>
                  <a:lnTo>
                    <a:pt x="2398903" y="1004189"/>
                  </a:lnTo>
                  <a:lnTo>
                    <a:pt x="2391537" y="1011555"/>
                  </a:lnTo>
                  <a:lnTo>
                    <a:pt x="2391537" y="1021969"/>
                  </a:lnTo>
                  <a:lnTo>
                    <a:pt x="2381885" y="1016762"/>
                  </a:lnTo>
                  <a:lnTo>
                    <a:pt x="2379599" y="1009396"/>
                  </a:lnTo>
                  <a:lnTo>
                    <a:pt x="2374392" y="1004189"/>
                  </a:lnTo>
                  <a:lnTo>
                    <a:pt x="2369185" y="993775"/>
                  </a:lnTo>
                  <a:lnTo>
                    <a:pt x="2366899" y="986409"/>
                  </a:lnTo>
                  <a:lnTo>
                    <a:pt x="2357247" y="981202"/>
                  </a:lnTo>
                  <a:lnTo>
                    <a:pt x="2349881" y="975995"/>
                  </a:lnTo>
                  <a:lnTo>
                    <a:pt x="2344674" y="981202"/>
                  </a:lnTo>
                  <a:lnTo>
                    <a:pt x="2332101" y="981202"/>
                  </a:lnTo>
                  <a:lnTo>
                    <a:pt x="2317242" y="986409"/>
                  </a:lnTo>
                  <a:lnTo>
                    <a:pt x="2287524" y="1027176"/>
                  </a:lnTo>
                  <a:lnTo>
                    <a:pt x="2252726" y="1059815"/>
                  </a:lnTo>
                  <a:lnTo>
                    <a:pt x="2223008" y="1100582"/>
                  </a:lnTo>
                  <a:lnTo>
                    <a:pt x="2228215" y="1113155"/>
                  </a:lnTo>
                  <a:lnTo>
                    <a:pt x="2228215" y="1123569"/>
                  </a:lnTo>
                  <a:lnTo>
                    <a:pt x="2228215" y="1136142"/>
                  </a:lnTo>
                  <a:lnTo>
                    <a:pt x="2228215" y="1146556"/>
                  </a:lnTo>
                  <a:lnTo>
                    <a:pt x="2223008" y="1159129"/>
                  </a:lnTo>
                  <a:lnTo>
                    <a:pt x="2213356" y="1164336"/>
                  </a:lnTo>
                  <a:lnTo>
                    <a:pt x="2211070" y="1164336"/>
                  </a:lnTo>
                  <a:lnTo>
                    <a:pt x="2205863" y="1166622"/>
                  </a:lnTo>
                  <a:lnTo>
                    <a:pt x="2200656" y="1166622"/>
                  </a:lnTo>
                  <a:lnTo>
                    <a:pt x="2188083" y="1166622"/>
                  </a:lnTo>
                  <a:lnTo>
                    <a:pt x="2178431" y="1164336"/>
                  </a:lnTo>
                  <a:lnTo>
                    <a:pt x="2171065" y="1159129"/>
                  </a:lnTo>
                  <a:lnTo>
                    <a:pt x="2165858" y="1153922"/>
                  </a:lnTo>
                  <a:lnTo>
                    <a:pt x="2153285" y="1148715"/>
                  </a:lnTo>
                  <a:lnTo>
                    <a:pt x="2153285" y="1100455"/>
                  </a:lnTo>
                  <a:lnTo>
                    <a:pt x="2170303" y="1100455"/>
                  </a:lnTo>
                  <a:lnTo>
                    <a:pt x="2177669" y="1095248"/>
                  </a:lnTo>
                  <a:lnTo>
                    <a:pt x="2182876" y="1095248"/>
                  </a:lnTo>
                  <a:lnTo>
                    <a:pt x="2192528" y="1092962"/>
                  </a:lnTo>
                  <a:lnTo>
                    <a:pt x="2192528" y="1070229"/>
                  </a:lnTo>
                  <a:lnTo>
                    <a:pt x="2177669" y="1047242"/>
                  </a:lnTo>
                  <a:lnTo>
                    <a:pt x="2160651" y="1021969"/>
                  </a:lnTo>
                  <a:lnTo>
                    <a:pt x="2143633" y="1004189"/>
                  </a:lnTo>
                  <a:lnTo>
                    <a:pt x="2071751" y="1004189"/>
                  </a:lnTo>
                  <a:lnTo>
                    <a:pt x="2088769" y="1110234"/>
                  </a:lnTo>
                  <a:lnTo>
                    <a:pt x="2096135" y="1205865"/>
                  </a:lnTo>
                  <a:lnTo>
                    <a:pt x="2079117" y="1200658"/>
                  </a:lnTo>
                  <a:lnTo>
                    <a:pt x="2062099" y="1198372"/>
                  </a:lnTo>
                  <a:lnTo>
                    <a:pt x="2045081" y="1193165"/>
                  </a:lnTo>
                  <a:lnTo>
                    <a:pt x="2032508" y="1187958"/>
                  </a:lnTo>
                  <a:lnTo>
                    <a:pt x="2010283" y="1218311"/>
                  </a:lnTo>
                  <a:lnTo>
                    <a:pt x="1985010" y="1245743"/>
                  </a:lnTo>
                  <a:lnTo>
                    <a:pt x="1945005" y="1263523"/>
                  </a:lnTo>
                  <a:lnTo>
                    <a:pt x="1950212" y="1276096"/>
                  </a:lnTo>
                  <a:lnTo>
                    <a:pt x="1950212" y="1283462"/>
                  </a:lnTo>
                  <a:lnTo>
                    <a:pt x="1950212" y="1288669"/>
                  </a:lnTo>
                  <a:lnTo>
                    <a:pt x="1955419" y="1293876"/>
                  </a:lnTo>
                  <a:lnTo>
                    <a:pt x="1957705" y="1299083"/>
                  </a:lnTo>
                  <a:lnTo>
                    <a:pt x="1962912" y="1301369"/>
                  </a:lnTo>
                  <a:lnTo>
                    <a:pt x="1962912" y="1316228"/>
                  </a:lnTo>
                  <a:lnTo>
                    <a:pt x="1957705" y="1328801"/>
                  </a:lnTo>
                  <a:lnTo>
                    <a:pt x="1955419" y="1334008"/>
                  </a:lnTo>
                  <a:lnTo>
                    <a:pt x="1950212" y="1341374"/>
                  </a:lnTo>
                  <a:lnTo>
                    <a:pt x="1945005" y="1351788"/>
                  </a:lnTo>
                  <a:lnTo>
                    <a:pt x="1910207" y="1336929"/>
                  </a:lnTo>
                  <a:lnTo>
                    <a:pt x="1880489" y="1319149"/>
                  </a:lnTo>
                  <a:lnTo>
                    <a:pt x="1850771" y="1301369"/>
                  </a:lnTo>
                  <a:lnTo>
                    <a:pt x="1850771" y="1311783"/>
                  </a:lnTo>
                  <a:lnTo>
                    <a:pt x="1835150" y="1311783"/>
                  </a:lnTo>
                  <a:lnTo>
                    <a:pt x="1835150" y="1337056"/>
                  </a:lnTo>
                  <a:lnTo>
                    <a:pt x="1840357" y="1360043"/>
                  </a:lnTo>
                  <a:lnTo>
                    <a:pt x="1845564" y="1390396"/>
                  </a:lnTo>
                  <a:lnTo>
                    <a:pt x="1828546" y="1388110"/>
                  </a:lnTo>
                  <a:lnTo>
                    <a:pt x="1818894" y="1377696"/>
                  </a:lnTo>
                  <a:lnTo>
                    <a:pt x="1806321" y="1372489"/>
                  </a:lnTo>
                  <a:lnTo>
                    <a:pt x="1798955" y="1359916"/>
                  </a:lnTo>
                  <a:lnTo>
                    <a:pt x="1789303" y="1336929"/>
                  </a:lnTo>
                  <a:lnTo>
                    <a:pt x="1781937" y="1301369"/>
                  </a:lnTo>
                  <a:lnTo>
                    <a:pt x="1776730" y="1258316"/>
                  </a:lnTo>
                  <a:lnTo>
                    <a:pt x="1771523" y="1217549"/>
                  </a:lnTo>
                  <a:lnTo>
                    <a:pt x="1766316" y="1187196"/>
                  </a:lnTo>
                  <a:lnTo>
                    <a:pt x="1801114" y="1199769"/>
                  </a:lnTo>
                  <a:lnTo>
                    <a:pt x="1835912" y="1217549"/>
                  </a:lnTo>
                  <a:lnTo>
                    <a:pt x="1875917" y="1235329"/>
                  </a:lnTo>
                  <a:lnTo>
                    <a:pt x="1918208" y="1235329"/>
                  </a:lnTo>
                  <a:lnTo>
                    <a:pt x="1958213" y="1215263"/>
                  </a:lnTo>
                  <a:lnTo>
                    <a:pt x="1987931" y="1182624"/>
                  </a:lnTo>
                  <a:lnTo>
                    <a:pt x="1993138" y="1144778"/>
                  </a:lnTo>
                  <a:lnTo>
                    <a:pt x="1985772" y="1104011"/>
                  </a:lnTo>
                  <a:lnTo>
                    <a:pt x="1958340" y="1063244"/>
                  </a:lnTo>
                  <a:lnTo>
                    <a:pt x="1928622" y="1025398"/>
                  </a:lnTo>
                  <a:lnTo>
                    <a:pt x="1893824" y="989838"/>
                  </a:lnTo>
                  <a:lnTo>
                    <a:pt x="1859026" y="962406"/>
                  </a:lnTo>
                  <a:lnTo>
                    <a:pt x="1829308" y="944626"/>
                  </a:lnTo>
                  <a:lnTo>
                    <a:pt x="1749933" y="937260"/>
                  </a:lnTo>
                  <a:lnTo>
                    <a:pt x="1737360" y="922401"/>
                  </a:lnTo>
                  <a:lnTo>
                    <a:pt x="1724787" y="909828"/>
                  </a:lnTo>
                  <a:lnTo>
                    <a:pt x="1719580" y="897255"/>
                  </a:lnTo>
                  <a:lnTo>
                    <a:pt x="1714373" y="886841"/>
                  </a:lnTo>
                  <a:lnTo>
                    <a:pt x="1701800" y="886841"/>
                  </a:lnTo>
                  <a:lnTo>
                    <a:pt x="1684782" y="892048"/>
                  </a:lnTo>
                  <a:lnTo>
                    <a:pt x="1655064" y="904621"/>
                  </a:lnTo>
                  <a:lnTo>
                    <a:pt x="1649857" y="897255"/>
                  </a:lnTo>
                  <a:lnTo>
                    <a:pt x="1647571" y="892048"/>
                  </a:lnTo>
                  <a:lnTo>
                    <a:pt x="1642364" y="892048"/>
                  </a:lnTo>
                  <a:lnTo>
                    <a:pt x="1637157" y="884682"/>
                  </a:lnTo>
                  <a:lnTo>
                    <a:pt x="1637157" y="874268"/>
                  </a:lnTo>
                  <a:lnTo>
                    <a:pt x="1642364" y="869061"/>
                  </a:lnTo>
                  <a:lnTo>
                    <a:pt x="1642364" y="866775"/>
                  </a:lnTo>
                  <a:lnTo>
                    <a:pt x="1647571" y="866775"/>
                  </a:lnTo>
                  <a:lnTo>
                    <a:pt x="1649857" y="861568"/>
                  </a:lnTo>
                  <a:lnTo>
                    <a:pt x="1655064" y="856361"/>
                  </a:lnTo>
                  <a:lnTo>
                    <a:pt x="1647698" y="820801"/>
                  </a:lnTo>
                  <a:lnTo>
                    <a:pt x="1632839" y="803021"/>
                  </a:lnTo>
                  <a:lnTo>
                    <a:pt x="1615821" y="797814"/>
                  </a:lnTo>
                  <a:lnTo>
                    <a:pt x="1598803" y="795528"/>
                  </a:lnTo>
                  <a:lnTo>
                    <a:pt x="1578737" y="785114"/>
                  </a:lnTo>
                  <a:lnTo>
                    <a:pt x="1561719" y="767334"/>
                  </a:lnTo>
                  <a:lnTo>
                    <a:pt x="1521714" y="772541"/>
                  </a:lnTo>
                  <a:lnTo>
                    <a:pt x="1481709" y="782955"/>
                  </a:lnTo>
                  <a:lnTo>
                    <a:pt x="1451991" y="790321"/>
                  </a:lnTo>
                  <a:lnTo>
                    <a:pt x="1424559" y="813308"/>
                  </a:lnTo>
                  <a:lnTo>
                    <a:pt x="1409700" y="848868"/>
                  </a:lnTo>
                  <a:lnTo>
                    <a:pt x="1394841" y="838454"/>
                  </a:lnTo>
                  <a:lnTo>
                    <a:pt x="1390396" y="838454"/>
                  </a:lnTo>
                  <a:lnTo>
                    <a:pt x="1385189" y="833247"/>
                  </a:lnTo>
                  <a:lnTo>
                    <a:pt x="1379982" y="833247"/>
                  </a:lnTo>
                  <a:lnTo>
                    <a:pt x="1372616" y="833247"/>
                  </a:lnTo>
                  <a:lnTo>
                    <a:pt x="1362964" y="833247"/>
                  </a:lnTo>
                  <a:lnTo>
                    <a:pt x="1350391" y="833247"/>
                  </a:lnTo>
                  <a:lnTo>
                    <a:pt x="1350391" y="865886"/>
                  </a:lnTo>
                  <a:lnTo>
                    <a:pt x="1340739" y="860679"/>
                  </a:lnTo>
                  <a:lnTo>
                    <a:pt x="1338453" y="860679"/>
                  </a:lnTo>
                  <a:lnTo>
                    <a:pt x="1333246" y="860679"/>
                  </a:lnTo>
                  <a:lnTo>
                    <a:pt x="1328039" y="855472"/>
                  </a:lnTo>
                  <a:lnTo>
                    <a:pt x="1280541" y="868045"/>
                  </a:lnTo>
                  <a:lnTo>
                    <a:pt x="1244473" y="895985"/>
                  </a:lnTo>
                  <a:lnTo>
                    <a:pt x="1222248" y="936752"/>
                  </a:lnTo>
                  <a:lnTo>
                    <a:pt x="1182116" y="936752"/>
                  </a:lnTo>
                  <a:lnTo>
                    <a:pt x="1182116" y="972312"/>
                  </a:lnTo>
                  <a:lnTo>
                    <a:pt x="1145032" y="992378"/>
                  </a:lnTo>
                  <a:lnTo>
                    <a:pt x="1115314" y="1027938"/>
                  </a:lnTo>
                  <a:lnTo>
                    <a:pt x="1082675" y="1081278"/>
                  </a:lnTo>
                  <a:lnTo>
                    <a:pt x="1057402" y="1139190"/>
                  </a:lnTo>
                  <a:lnTo>
                    <a:pt x="1029970" y="1197102"/>
                  </a:lnTo>
                  <a:lnTo>
                    <a:pt x="1004697" y="1252728"/>
                  </a:lnTo>
                  <a:lnTo>
                    <a:pt x="974979" y="1300988"/>
                  </a:lnTo>
                  <a:lnTo>
                    <a:pt x="942340" y="1341755"/>
                  </a:lnTo>
                  <a:lnTo>
                    <a:pt x="947547" y="1352169"/>
                  </a:lnTo>
                  <a:lnTo>
                    <a:pt x="947547" y="1359535"/>
                  </a:lnTo>
                  <a:lnTo>
                    <a:pt x="947547" y="1364742"/>
                  </a:lnTo>
                  <a:lnTo>
                    <a:pt x="952754" y="1364742"/>
                  </a:lnTo>
                  <a:lnTo>
                    <a:pt x="957961" y="1364742"/>
                  </a:lnTo>
                  <a:lnTo>
                    <a:pt x="965327" y="1369949"/>
                  </a:lnTo>
                  <a:lnTo>
                    <a:pt x="943102" y="1390015"/>
                  </a:lnTo>
                  <a:lnTo>
                    <a:pt x="917829" y="1400429"/>
                  </a:lnTo>
                  <a:lnTo>
                    <a:pt x="888111" y="1418209"/>
                  </a:lnTo>
                  <a:lnTo>
                    <a:pt x="882904" y="1425575"/>
                  </a:lnTo>
                  <a:lnTo>
                    <a:pt x="877697" y="1440434"/>
                  </a:lnTo>
                  <a:lnTo>
                    <a:pt x="875411" y="1447800"/>
                  </a:lnTo>
                  <a:lnTo>
                    <a:pt x="870204" y="1458214"/>
                  </a:lnTo>
                  <a:lnTo>
                    <a:pt x="860552" y="1465580"/>
                  </a:lnTo>
                  <a:lnTo>
                    <a:pt x="858266" y="1460373"/>
                  </a:lnTo>
                  <a:lnTo>
                    <a:pt x="853059" y="1458087"/>
                  </a:lnTo>
                  <a:lnTo>
                    <a:pt x="847852" y="1452880"/>
                  </a:lnTo>
                  <a:lnTo>
                    <a:pt x="840486" y="1447673"/>
                  </a:lnTo>
                  <a:lnTo>
                    <a:pt x="825627" y="1460246"/>
                  </a:lnTo>
                  <a:lnTo>
                    <a:pt x="813054" y="1475105"/>
                  </a:lnTo>
                  <a:lnTo>
                    <a:pt x="800481" y="1487678"/>
                  </a:lnTo>
                  <a:lnTo>
                    <a:pt x="790829" y="1495044"/>
                  </a:lnTo>
                  <a:lnTo>
                    <a:pt x="778256" y="1530604"/>
                  </a:lnTo>
                  <a:lnTo>
                    <a:pt x="773049" y="1558036"/>
                  </a:lnTo>
                  <a:lnTo>
                    <a:pt x="765683" y="1578102"/>
                  </a:lnTo>
                  <a:lnTo>
                    <a:pt x="743458" y="1601089"/>
                  </a:lnTo>
                  <a:lnTo>
                    <a:pt x="748665" y="1654429"/>
                  </a:lnTo>
                  <a:lnTo>
                    <a:pt x="756031" y="1695196"/>
                  </a:lnTo>
                  <a:lnTo>
                    <a:pt x="765683" y="1730756"/>
                  </a:lnTo>
                  <a:lnTo>
                    <a:pt x="770890" y="1773809"/>
                  </a:lnTo>
                  <a:lnTo>
                    <a:pt x="773176" y="1827149"/>
                  </a:lnTo>
                  <a:lnTo>
                    <a:pt x="782828" y="1827149"/>
                  </a:lnTo>
                  <a:lnTo>
                    <a:pt x="788035" y="1832356"/>
                  </a:lnTo>
                  <a:lnTo>
                    <a:pt x="790321" y="1832356"/>
                  </a:lnTo>
                  <a:lnTo>
                    <a:pt x="795528" y="1832356"/>
                  </a:lnTo>
                  <a:lnTo>
                    <a:pt x="800735" y="1837563"/>
                  </a:lnTo>
                  <a:lnTo>
                    <a:pt x="843026" y="1827149"/>
                  </a:lnTo>
                  <a:lnTo>
                    <a:pt x="870458" y="1814576"/>
                  </a:lnTo>
                  <a:lnTo>
                    <a:pt x="895731" y="1796796"/>
                  </a:lnTo>
                  <a:lnTo>
                    <a:pt x="917956" y="1773809"/>
                  </a:lnTo>
                  <a:lnTo>
                    <a:pt x="952754" y="1756029"/>
                  </a:lnTo>
                  <a:lnTo>
                    <a:pt x="978027" y="1822069"/>
                  </a:lnTo>
                  <a:lnTo>
                    <a:pt x="992886" y="1879981"/>
                  </a:lnTo>
                  <a:lnTo>
                    <a:pt x="1012952" y="1933321"/>
                  </a:lnTo>
                  <a:lnTo>
                    <a:pt x="1047750" y="1981581"/>
                  </a:lnTo>
                  <a:lnTo>
                    <a:pt x="1047750" y="1991995"/>
                  </a:lnTo>
                  <a:lnTo>
                    <a:pt x="1062609" y="1991995"/>
                  </a:lnTo>
                  <a:lnTo>
                    <a:pt x="1082675" y="1956435"/>
                  </a:lnTo>
                  <a:lnTo>
                    <a:pt x="1104900" y="1929003"/>
                  </a:lnTo>
                  <a:lnTo>
                    <a:pt x="1132332" y="1903730"/>
                  </a:lnTo>
                  <a:lnTo>
                    <a:pt x="1149350" y="1873377"/>
                  </a:lnTo>
                  <a:lnTo>
                    <a:pt x="1166368" y="1832610"/>
                  </a:lnTo>
                  <a:lnTo>
                    <a:pt x="1173734" y="1779270"/>
                  </a:lnTo>
                  <a:lnTo>
                    <a:pt x="1230884" y="1756283"/>
                  </a:lnTo>
                  <a:lnTo>
                    <a:pt x="1233170" y="1753997"/>
                  </a:lnTo>
                  <a:lnTo>
                    <a:pt x="1233170" y="1743583"/>
                  </a:lnTo>
                  <a:lnTo>
                    <a:pt x="1238377" y="1738376"/>
                  </a:lnTo>
                  <a:lnTo>
                    <a:pt x="1238377" y="1736090"/>
                  </a:lnTo>
                  <a:lnTo>
                    <a:pt x="1243584" y="1730883"/>
                  </a:lnTo>
                  <a:lnTo>
                    <a:pt x="1248791" y="1725676"/>
                  </a:lnTo>
                  <a:lnTo>
                    <a:pt x="1261364" y="1720469"/>
                  </a:lnTo>
                  <a:lnTo>
                    <a:pt x="1251712" y="1682623"/>
                  </a:lnTo>
                  <a:lnTo>
                    <a:pt x="1234694" y="1649984"/>
                  </a:lnTo>
                  <a:lnTo>
                    <a:pt x="1209421" y="1624711"/>
                  </a:lnTo>
                  <a:lnTo>
                    <a:pt x="1181989" y="1601724"/>
                  </a:lnTo>
                  <a:lnTo>
                    <a:pt x="1196848" y="1540891"/>
                  </a:lnTo>
                  <a:lnTo>
                    <a:pt x="1216914" y="1487551"/>
                  </a:lnTo>
                  <a:lnTo>
                    <a:pt x="1249553" y="1442339"/>
                  </a:lnTo>
                  <a:lnTo>
                    <a:pt x="1284351" y="1404493"/>
                  </a:lnTo>
                  <a:lnTo>
                    <a:pt x="1314069" y="1363726"/>
                  </a:lnTo>
                  <a:lnTo>
                    <a:pt x="1336294" y="1315466"/>
                  </a:lnTo>
                  <a:lnTo>
                    <a:pt x="1348867" y="1252474"/>
                  </a:lnTo>
                  <a:lnTo>
                    <a:pt x="1388872" y="1250188"/>
                  </a:lnTo>
                  <a:lnTo>
                    <a:pt x="1421511" y="1244981"/>
                  </a:lnTo>
                  <a:lnTo>
                    <a:pt x="1436370" y="1257554"/>
                  </a:lnTo>
                  <a:lnTo>
                    <a:pt x="1448943" y="1270127"/>
                  </a:lnTo>
                  <a:lnTo>
                    <a:pt x="1461516" y="1282700"/>
                  </a:lnTo>
                  <a:lnTo>
                    <a:pt x="1439291" y="1323467"/>
                  </a:lnTo>
                  <a:lnTo>
                    <a:pt x="1409573" y="1359027"/>
                  </a:lnTo>
                  <a:lnTo>
                    <a:pt x="1374775" y="1394587"/>
                  </a:lnTo>
                  <a:lnTo>
                    <a:pt x="1339977" y="1424940"/>
                  </a:lnTo>
                  <a:lnTo>
                    <a:pt x="1319911" y="1470152"/>
                  </a:lnTo>
                  <a:lnTo>
                    <a:pt x="1314704" y="1500505"/>
                  </a:lnTo>
                  <a:lnTo>
                    <a:pt x="1319911" y="1536065"/>
                  </a:lnTo>
                  <a:lnTo>
                    <a:pt x="1322197" y="1566418"/>
                  </a:lnTo>
                  <a:lnTo>
                    <a:pt x="1319911" y="1593850"/>
                  </a:lnTo>
                  <a:lnTo>
                    <a:pt x="1322197" y="1629410"/>
                  </a:lnTo>
                  <a:lnTo>
                    <a:pt x="1331849" y="1649476"/>
                  </a:lnTo>
                  <a:lnTo>
                    <a:pt x="1344422" y="1667256"/>
                  </a:lnTo>
                  <a:lnTo>
                    <a:pt x="1356995" y="1685036"/>
                  </a:lnTo>
                  <a:lnTo>
                    <a:pt x="1366647" y="1708023"/>
                  </a:lnTo>
                  <a:lnTo>
                    <a:pt x="1418590" y="1700657"/>
                  </a:lnTo>
                  <a:lnTo>
                    <a:pt x="1466088" y="1685798"/>
                  </a:lnTo>
                  <a:lnTo>
                    <a:pt x="1508379" y="1665732"/>
                  </a:lnTo>
                  <a:lnTo>
                    <a:pt x="1525397" y="1665732"/>
                  </a:lnTo>
                  <a:lnTo>
                    <a:pt x="1540256" y="1668018"/>
                  </a:lnTo>
                  <a:lnTo>
                    <a:pt x="1547622" y="1673225"/>
                  </a:lnTo>
                  <a:lnTo>
                    <a:pt x="1560195" y="1678432"/>
                  </a:lnTo>
                  <a:lnTo>
                    <a:pt x="1575054" y="1683639"/>
                  </a:lnTo>
                  <a:lnTo>
                    <a:pt x="1558036" y="1708912"/>
                  </a:lnTo>
                  <a:lnTo>
                    <a:pt x="1535811" y="1719326"/>
                  </a:lnTo>
                  <a:lnTo>
                    <a:pt x="1513586" y="1714119"/>
                  </a:lnTo>
                  <a:lnTo>
                    <a:pt x="1483868" y="1708912"/>
                  </a:lnTo>
                  <a:lnTo>
                    <a:pt x="1454150" y="1708912"/>
                  </a:lnTo>
                  <a:lnTo>
                    <a:pt x="1437132" y="1719326"/>
                  </a:lnTo>
                  <a:lnTo>
                    <a:pt x="1422273" y="1726692"/>
                  </a:lnTo>
                  <a:lnTo>
                    <a:pt x="1407414" y="1737106"/>
                  </a:lnTo>
                  <a:lnTo>
                    <a:pt x="1385189" y="1739392"/>
                  </a:lnTo>
                  <a:lnTo>
                    <a:pt x="1392555" y="1780159"/>
                  </a:lnTo>
                  <a:lnTo>
                    <a:pt x="1397762" y="1803146"/>
                  </a:lnTo>
                  <a:lnTo>
                    <a:pt x="1407414" y="1820926"/>
                  </a:lnTo>
                  <a:lnTo>
                    <a:pt x="1409700" y="1846199"/>
                  </a:lnTo>
                  <a:lnTo>
                    <a:pt x="1414907" y="1886966"/>
                  </a:lnTo>
                  <a:lnTo>
                    <a:pt x="1402334" y="1881759"/>
                  </a:lnTo>
                  <a:lnTo>
                    <a:pt x="1389761" y="1876552"/>
                  </a:lnTo>
                  <a:lnTo>
                    <a:pt x="1384554" y="1874266"/>
                  </a:lnTo>
                  <a:lnTo>
                    <a:pt x="1379347" y="1863852"/>
                  </a:lnTo>
                  <a:lnTo>
                    <a:pt x="1374140" y="1856486"/>
                  </a:lnTo>
                  <a:lnTo>
                    <a:pt x="1366774" y="1846072"/>
                  </a:lnTo>
                  <a:lnTo>
                    <a:pt x="1366774" y="1838706"/>
                  </a:lnTo>
                  <a:lnTo>
                    <a:pt x="1354201" y="1840992"/>
                  </a:lnTo>
                  <a:lnTo>
                    <a:pt x="1344549" y="1846199"/>
                  </a:lnTo>
                  <a:lnTo>
                    <a:pt x="1337183" y="1856613"/>
                  </a:lnTo>
                  <a:lnTo>
                    <a:pt x="1327531" y="1858899"/>
                  </a:lnTo>
                  <a:lnTo>
                    <a:pt x="1320165" y="1869313"/>
                  </a:lnTo>
                  <a:lnTo>
                    <a:pt x="1310513" y="1930146"/>
                  </a:lnTo>
                  <a:lnTo>
                    <a:pt x="1310513" y="2005838"/>
                  </a:lnTo>
                  <a:lnTo>
                    <a:pt x="1297940" y="2011045"/>
                  </a:lnTo>
                  <a:lnTo>
                    <a:pt x="1288288" y="2011045"/>
                  </a:lnTo>
                  <a:lnTo>
                    <a:pt x="1280922" y="2013331"/>
                  </a:lnTo>
                  <a:lnTo>
                    <a:pt x="1271270" y="2023745"/>
                  </a:lnTo>
                  <a:lnTo>
                    <a:pt x="1268984" y="2028952"/>
                  </a:lnTo>
                  <a:lnTo>
                    <a:pt x="1263777" y="2041525"/>
                  </a:lnTo>
                  <a:lnTo>
                    <a:pt x="1216279" y="2031111"/>
                  </a:lnTo>
                  <a:lnTo>
                    <a:pt x="1181481" y="2028825"/>
                  </a:lnTo>
                  <a:lnTo>
                    <a:pt x="1159256" y="2036191"/>
                  </a:lnTo>
                  <a:lnTo>
                    <a:pt x="1142238" y="2046605"/>
                  </a:lnTo>
                  <a:lnTo>
                    <a:pt x="1129665" y="2059178"/>
                  </a:lnTo>
                  <a:lnTo>
                    <a:pt x="1107440" y="2071751"/>
                  </a:lnTo>
                  <a:lnTo>
                    <a:pt x="1082167" y="2082165"/>
                  </a:lnTo>
                  <a:lnTo>
                    <a:pt x="1059688" y="2082165"/>
                  </a:lnTo>
                  <a:lnTo>
                    <a:pt x="1042670" y="2067306"/>
                  </a:lnTo>
                  <a:lnTo>
                    <a:pt x="1030097" y="2059940"/>
                  </a:lnTo>
                  <a:lnTo>
                    <a:pt x="1010793" y="2059940"/>
                  </a:lnTo>
                  <a:lnTo>
                    <a:pt x="983361" y="2072513"/>
                  </a:lnTo>
                  <a:lnTo>
                    <a:pt x="970788" y="2065147"/>
                  </a:lnTo>
                  <a:lnTo>
                    <a:pt x="961136" y="2059940"/>
                  </a:lnTo>
                  <a:lnTo>
                    <a:pt x="958850" y="2054733"/>
                  </a:lnTo>
                  <a:lnTo>
                    <a:pt x="949198" y="2049526"/>
                  </a:lnTo>
                  <a:lnTo>
                    <a:pt x="936625" y="2042160"/>
                  </a:lnTo>
                  <a:lnTo>
                    <a:pt x="936625" y="2011807"/>
                  </a:lnTo>
                  <a:lnTo>
                    <a:pt x="941832" y="1971040"/>
                  </a:lnTo>
                  <a:lnTo>
                    <a:pt x="944118" y="1927987"/>
                  </a:lnTo>
                  <a:lnTo>
                    <a:pt x="949325" y="1895348"/>
                  </a:lnTo>
                  <a:lnTo>
                    <a:pt x="954532" y="1877568"/>
                  </a:lnTo>
                  <a:lnTo>
                    <a:pt x="954532" y="1857502"/>
                  </a:lnTo>
                  <a:lnTo>
                    <a:pt x="924814" y="1864868"/>
                  </a:lnTo>
                  <a:lnTo>
                    <a:pt x="897382" y="1875282"/>
                  </a:lnTo>
                  <a:lnTo>
                    <a:pt x="860298" y="1877568"/>
                  </a:lnTo>
                  <a:lnTo>
                    <a:pt x="862584" y="1918335"/>
                  </a:lnTo>
                  <a:lnTo>
                    <a:pt x="862584" y="1966595"/>
                  </a:lnTo>
                  <a:lnTo>
                    <a:pt x="872236" y="2019935"/>
                  </a:lnTo>
                  <a:lnTo>
                    <a:pt x="889254" y="2065147"/>
                  </a:lnTo>
                  <a:lnTo>
                    <a:pt x="884047" y="2067433"/>
                  </a:lnTo>
                  <a:lnTo>
                    <a:pt x="884047" y="2072640"/>
                  </a:lnTo>
                  <a:lnTo>
                    <a:pt x="884047" y="2077847"/>
                  </a:lnTo>
                  <a:lnTo>
                    <a:pt x="878840" y="2083054"/>
                  </a:lnTo>
                  <a:lnTo>
                    <a:pt x="844042" y="2095627"/>
                  </a:lnTo>
                  <a:lnTo>
                    <a:pt x="806958" y="2108200"/>
                  </a:lnTo>
                  <a:lnTo>
                    <a:pt x="774319" y="2120773"/>
                  </a:lnTo>
                  <a:lnTo>
                    <a:pt x="749046" y="2138553"/>
                  </a:lnTo>
                  <a:lnTo>
                    <a:pt x="736473" y="2165985"/>
                  </a:lnTo>
                  <a:lnTo>
                    <a:pt x="731266" y="2191258"/>
                  </a:lnTo>
                  <a:lnTo>
                    <a:pt x="714248" y="2218690"/>
                  </a:lnTo>
                  <a:lnTo>
                    <a:pt x="631952" y="2243963"/>
                  </a:lnTo>
                  <a:lnTo>
                    <a:pt x="626745" y="2254377"/>
                  </a:lnTo>
                  <a:lnTo>
                    <a:pt x="621538" y="2261743"/>
                  </a:lnTo>
                  <a:lnTo>
                    <a:pt x="621538" y="2272157"/>
                  </a:lnTo>
                  <a:lnTo>
                    <a:pt x="621538" y="2279523"/>
                  </a:lnTo>
                  <a:lnTo>
                    <a:pt x="621538" y="2289937"/>
                  </a:lnTo>
                  <a:lnTo>
                    <a:pt x="619252" y="2297303"/>
                  </a:lnTo>
                  <a:lnTo>
                    <a:pt x="614045" y="2302510"/>
                  </a:lnTo>
                  <a:lnTo>
                    <a:pt x="601472" y="2307717"/>
                  </a:lnTo>
                  <a:lnTo>
                    <a:pt x="591820" y="2310003"/>
                  </a:lnTo>
                  <a:lnTo>
                    <a:pt x="579247" y="2315210"/>
                  </a:lnTo>
                  <a:lnTo>
                    <a:pt x="569595" y="2325624"/>
                  </a:lnTo>
                  <a:lnTo>
                    <a:pt x="562229" y="2320417"/>
                  </a:lnTo>
                  <a:lnTo>
                    <a:pt x="552577" y="2315210"/>
                  </a:lnTo>
                  <a:lnTo>
                    <a:pt x="545211" y="2315210"/>
                  </a:lnTo>
                  <a:lnTo>
                    <a:pt x="540004" y="2310003"/>
                  </a:lnTo>
                  <a:lnTo>
                    <a:pt x="527431" y="2307717"/>
                  </a:lnTo>
                  <a:lnTo>
                    <a:pt x="514858" y="2307717"/>
                  </a:lnTo>
                  <a:lnTo>
                    <a:pt x="514858" y="2355977"/>
                  </a:lnTo>
                  <a:lnTo>
                    <a:pt x="499745" y="2355977"/>
                  </a:lnTo>
                  <a:lnTo>
                    <a:pt x="487172" y="2355977"/>
                  </a:lnTo>
                  <a:lnTo>
                    <a:pt x="474599" y="2361184"/>
                  </a:lnTo>
                  <a:lnTo>
                    <a:pt x="464947" y="2363470"/>
                  </a:lnTo>
                  <a:lnTo>
                    <a:pt x="450088" y="2363470"/>
                  </a:lnTo>
                  <a:lnTo>
                    <a:pt x="440436" y="2368677"/>
                  </a:lnTo>
                  <a:lnTo>
                    <a:pt x="433070" y="2368677"/>
                  </a:lnTo>
                  <a:lnTo>
                    <a:pt x="427863" y="2373884"/>
                  </a:lnTo>
                  <a:lnTo>
                    <a:pt x="418211" y="2379091"/>
                  </a:lnTo>
                  <a:lnTo>
                    <a:pt x="410845" y="2381377"/>
                  </a:lnTo>
                  <a:lnTo>
                    <a:pt x="433070" y="2404364"/>
                  </a:lnTo>
                  <a:lnTo>
                    <a:pt x="462788" y="2422144"/>
                  </a:lnTo>
                  <a:lnTo>
                    <a:pt x="492506" y="2432558"/>
                  </a:lnTo>
                  <a:lnTo>
                    <a:pt x="522224" y="2439924"/>
                  </a:lnTo>
                  <a:lnTo>
                    <a:pt x="527431" y="2485136"/>
                  </a:lnTo>
                  <a:lnTo>
                    <a:pt x="532638" y="2522982"/>
                  </a:lnTo>
                  <a:lnTo>
                    <a:pt x="532638" y="2563749"/>
                  </a:lnTo>
                  <a:lnTo>
                    <a:pt x="522986" y="2599309"/>
                  </a:lnTo>
                  <a:lnTo>
                    <a:pt x="522986" y="2604516"/>
                  </a:lnTo>
                  <a:lnTo>
                    <a:pt x="522986" y="2606802"/>
                  </a:lnTo>
                  <a:lnTo>
                    <a:pt x="517779" y="2606802"/>
                  </a:lnTo>
                  <a:lnTo>
                    <a:pt x="517779" y="2612009"/>
                  </a:lnTo>
                  <a:lnTo>
                    <a:pt x="515493" y="2617216"/>
                  </a:lnTo>
                  <a:lnTo>
                    <a:pt x="482854" y="2629789"/>
                  </a:lnTo>
                  <a:lnTo>
                    <a:pt x="440563" y="2640203"/>
                  </a:lnTo>
                  <a:lnTo>
                    <a:pt x="398145" y="2640203"/>
                  </a:lnTo>
                  <a:lnTo>
                    <a:pt x="358140" y="2629789"/>
                  </a:lnTo>
                  <a:lnTo>
                    <a:pt x="323342" y="2617216"/>
                  </a:lnTo>
                  <a:lnTo>
                    <a:pt x="310769" y="2617216"/>
                  </a:lnTo>
                  <a:lnTo>
                    <a:pt x="301117" y="2622423"/>
                  </a:lnTo>
                  <a:lnTo>
                    <a:pt x="293751" y="2622423"/>
                  </a:lnTo>
                  <a:lnTo>
                    <a:pt x="288544" y="2622423"/>
                  </a:lnTo>
                  <a:lnTo>
                    <a:pt x="283337" y="2624709"/>
                  </a:lnTo>
                  <a:lnTo>
                    <a:pt x="278130" y="2635123"/>
                  </a:lnTo>
                  <a:lnTo>
                    <a:pt x="276606" y="2644013"/>
                  </a:lnTo>
                  <a:lnTo>
                    <a:pt x="266954" y="2674366"/>
                  </a:lnTo>
                  <a:lnTo>
                    <a:pt x="266954" y="2724785"/>
                  </a:lnTo>
                  <a:lnTo>
                    <a:pt x="266954" y="2780411"/>
                  </a:lnTo>
                  <a:lnTo>
                    <a:pt x="272161" y="2838323"/>
                  </a:lnTo>
                  <a:lnTo>
                    <a:pt x="277368" y="2886583"/>
                  </a:lnTo>
                  <a:lnTo>
                    <a:pt x="277368" y="2922143"/>
                  </a:lnTo>
                  <a:lnTo>
                    <a:pt x="284734" y="2922143"/>
                  </a:lnTo>
                  <a:lnTo>
                    <a:pt x="284734" y="2934716"/>
                  </a:lnTo>
                  <a:lnTo>
                    <a:pt x="301752" y="2934716"/>
                  </a:lnTo>
                  <a:lnTo>
                    <a:pt x="314325" y="2932430"/>
                  </a:lnTo>
                  <a:lnTo>
                    <a:pt x="323977" y="2932430"/>
                  </a:lnTo>
                  <a:lnTo>
                    <a:pt x="331343" y="2922016"/>
                  </a:lnTo>
                  <a:lnTo>
                    <a:pt x="346202" y="2927223"/>
                  </a:lnTo>
                  <a:lnTo>
                    <a:pt x="353568" y="2927223"/>
                  </a:lnTo>
                  <a:lnTo>
                    <a:pt x="363220" y="2932430"/>
                  </a:lnTo>
                  <a:lnTo>
                    <a:pt x="370586" y="2934716"/>
                  </a:lnTo>
                  <a:lnTo>
                    <a:pt x="375793" y="2939923"/>
                  </a:lnTo>
                  <a:lnTo>
                    <a:pt x="375793" y="2945130"/>
                  </a:lnTo>
                  <a:lnTo>
                    <a:pt x="375793" y="2950337"/>
                  </a:lnTo>
                  <a:lnTo>
                    <a:pt x="381000" y="2950337"/>
                  </a:lnTo>
                  <a:lnTo>
                    <a:pt x="381000" y="2952623"/>
                  </a:lnTo>
                  <a:lnTo>
                    <a:pt x="366141" y="2993390"/>
                  </a:lnTo>
                  <a:lnTo>
                    <a:pt x="340868" y="3023743"/>
                  </a:lnTo>
                  <a:lnTo>
                    <a:pt x="311150" y="3051175"/>
                  </a:lnTo>
                  <a:lnTo>
                    <a:pt x="278511" y="3076448"/>
                  </a:lnTo>
                  <a:lnTo>
                    <a:pt x="248793" y="3103880"/>
                  </a:lnTo>
                  <a:lnTo>
                    <a:pt x="226568" y="3139440"/>
                  </a:lnTo>
                  <a:lnTo>
                    <a:pt x="224282" y="3164713"/>
                  </a:lnTo>
                  <a:lnTo>
                    <a:pt x="226568" y="3195066"/>
                  </a:lnTo>
                  <a:lnTo>
                    <a:pt x="226568" y="3222498"/>
                  </a:lnTo>
                  <a:lnTo>
                    <a:pt x="219202" y="3242564"/>
                  </a:lnTo>
                  <a:lnTo>
                    <a:pt x="184404" y="3265551"/>
                  </a:lnTo>
                  <a:lnTo>
                    <a:pt x="149606" y="3283331"/>
                  </a:lnTo>
                  <a:lnTo>
                    <a:pt x="114808" y="3306318"/>
                  </a:lnTo>
                  <a:lnTo>
                    <a:pt x="85090" y="3331591"/>
                  </a:lnTo>
                  <a:lnTo>
                    <a:pt x="75438" y="3349371"/>
                  </a:lnTo>
                  <a:lnTo>
                    <a:pt x="58420" y="3382010"/>
                  </a:lnTo>
                  <a:lnTo>
                    <a:pt x="41402" y="3419856"/>
                  </a:lnTo>
                  <a:lnTo>
                    <a:pt x="24384" y="3465068"/>
                  </a:lnTo>
                  <a:lnTo>
                    <a:pt x="7366" y="3502914"/>
                  </a:lnTo>
                  <a:lnTo>
                    <a:pt x="0" y="3538474"/>
                  </a:lnTo>
                  <a:lnTo>
                    <a:pt x="0" y="3565906"/>
                  </a:lnTo>
                  <a:lnTo>
                    <a:pt x="7366" y="3583686"/>
                  </a:lnTo>
                  <a:lnTo>
                    <a:pt x="22098" y="3606800"/>
                  </a:lnTo>
                  <a:lnTo>
                    <a:pt x="29464" y="3626866"/>
                  </a:lnTo>
                  <a:lnTo>
                    <a:pt x="29464" y="3662426"/>
                  </a:lnTo>
                  <a:lnTo>
                    <a:pt x="24257" y="3685413"/>
                  </a:lnTo>
                  <a:lnTo>
                    <a:pt x="16891" y="3715766"/>
                  </a:lnTo>
                  <a:lnTo>
                    <a:pt x="7239" y="3751326"/>
                  </a:lnTo>
                  <a:lnTo>
                    <a:pt x="4953" y="3792093"/>
                  </a:lnTo>
                  <a:lnTo>
                    <a:pt x="12319" y="3817366"/>
                  </a:lnTo>
                  <a:lnTo>
                    <a:pt x="12319" y="3875278"/>
                  </a:lnTo>
                  <a:lnTo>
                    <a:pt x="34544" y="3902710"/>
                  </a:lnTo>
                  <a:lnTo>
                    <a:pt x="69342" y="3933063"/>
                  </a:lnTo>
                  <a:lnTo>
                    <a:pt x="109347" y="3963416"/>
                  </a:lnTo>
                  <a:lnTo>
                    <a:pt x="134620" y="3993769"/>
                  </a:lnTo>
                  <a:lnTo>
                    <a:pt x="156845" y="4051681"/>
                  </a:lnTo>
                  <a:lnTo>
                    <a:pt x="186563" y="4074668"/>
                  </a:lnTo>
                  <a:lnTo>
                    <a:pt x="221361" y="4092448"/>
                  </a:lnTo>
                  <a:lnTo>
                    <a:pt x="256159" y="4110228"/>
                  </a:lnTo>
                  <a:lnTo>
                    <a:pt x="290957" y="4128008"/>
                  </a:lnTo>
                  <a:lnTo>
                    <a:pt x="316230" y="4158361"/>
                  </a:lnTo>
                  <a:lnTo>
                    <a:pt x="333248" y="4153154"/>
                  </a:lnTo>
                  <a:lnTo>
                    <a:pt x="348107" y="4147947"/>
                  </a:lnTo>
                  <a:lnTo>
                    <a:pt x="355473" y="4140581"/>
                  </a:lnTo>
                  <a:lnTo>
                    <a:pt x="365125" y="4135374"/>
                  </a:lnTo>
                  <a:lnTo>
                    <a:pt x="385191" y="4140581"/>
                  </a:lnTo>
                  <a:lnTo>
                    <a:pt x="412623" y="4147947"/>
                  </a:lnTo>
                  <a:lnTo>
                    <a:pt x="442341" y="4147947"/>
                  </a:lnTo>
                  <a:lnTo>
                    <a:pt x="451993" y="4117594"/>
                  </a:lnTo>
                  <a:lnTo>
                    <a:pt x="536575" y="4135374"/>
                  </a:lnTo>
                  <a:lnTo>
                    <a:pt x="571373" y="4122801"/>
                  </a:lnTo>
                  <a:lnTo>
                    <a:pt x="615823" y="4105021"/>
                  </a:lnTo>
                  <a:lnTo>
                    <a:pt x="658114" y="4087241"/>
                  </a:lnTo>
                  <a:lnTo>
                    <a:pt x="692912" y="4092448"/>
                  </a:lnTo>
                  <a:lnTo>
                    <a:pt x="722630" y="4094734"/>
                  </a:lnTo>
                  <a:lnTo>
                    <a:pt x="755269" y="4099941"/>
                  </a:lnTo>
                  <a:lnTo>
                    <a:pt x="802767" y="4175633"/>
                  </a:lnTo>
                  <a:lnTo>
                    <a:pt x="819785" y="4175633"/>
                  </a:lnTo>
                  <a:lnTo>
                    <a:pt x="832358" y="4175633"/>
                  </a:lnTo>
                  <a:lnTo>
                    <a:pt x="844931" y="4170426"/>
                  </a:lnTo>
                  <a:lnTo>
                    <a:pt x="850138" y="4165219"/>
                  </a:lnTo>
                  <a:lnTo>
                    <a:pt x="859790" y="4157853"/>
                  </a:lnTo>
                  <a:lnTo>
                    <a:pt x="876808" y="4163060"/>
                  </a:lnTo>
                  <a:lnTo>
                    <a:pt x="889381" y="4163060"/>
                  </a:lnTo>
                  <a:lnTo>
                    <a:pt x="896747" y="4165346"/>
                  </a:lnTo>
                  <a:lnTo>
                    <a:pt x="906399" y="4175760"/>
                  </a:lnTo>
                  <a:lnTo>
                    <a:pt x="913765" y="4180967"/>
                  </a:lnTo>
                  <a:lnTo>
                    <a:pt x="928624" y="4188333"/>
                  </a:lnTo>
                  <a:lnTo>
                    <a:pt x="913765" y="4241673"/>
                  </a:lnTo>
                  <a:lnTo>
                    <a:pt x="901192" y="4289933"/>
                  </a:lnTo>
                  <a:lnTo>
                    <a:pt x="888619" y="4343273"/>
                  </a:lnTo>
                  <a:lnTo>
                    <a:pt x="928624" y="4384040"/>
                  </a:lnTo>
                  <a:lnTo>
                    <a:pt x="966343" y="4432300"/>
                  </a:lnTo>
                  <a:lnTo>
                    <a:pt x="1006348" y="4485640"/>
                  </a:lnTo>
                  <a:lnTo>
                    <a:pt x="1031621" y="4538980"/>
                  </a:lnTo>
                  <a:lnTo>
                    <a:pt x="1041273" y="4579747"/>
                  </a:lnTo>
                  <a:lnTo>
                    <a:pt x="1041273" y="4610100"/>
                  </a:lnTo>
                  <a:lnTo>
                    <a:pt x="1046480" y="4640453"/>
                  </a:lnTo>
                  <a:lnTo>
                    <a:pt x="1063498" y="4676013"/>
                  </a:lnTo>
                  <a:lnTo>
                    <a:pt x="1048639" y="4711573"/>
                  </a:lnTo>
                  <a:lnTo>
                    <a:pt x="1031621" y="4752340"/>
                  </a:lnTo>
                  <a:lnTo>
                    <a:pt x="1006348" y="4800600"/>
                  </a:lnTo>
                  <a:lnTo>
                    <a:pt x="989330" y="4843653"/>
                  </a:lnTo>
                  <a:lnTo>
                    <a:pt x="979678" y="4894072"/>
                  </a:lnTo>
                  <a:lnTo>
                    <a:pt x="984885" y="4937125"/>
                  </a:lnTo>
                  <a:lnTo>
                    <a:pt x="1001903" y="4972685"/>
                  </a:lnTo>
                  <a:lnTo>
                    <a:pt x="1029335" y="5008245"/>
                  </a:lnTo>
                  <a:lnTo>
                    <a:pt x="1054608" y="5049012"/>
                  </a:lnTo>
                  <a:lnTo>
                    <a:pt x="1071626" y="5084572"/>
                  </a:lnTo>
                  <a:lnTo>
                    <a:pt x="1071626" y="5097145"/>
                  </a:lnTo>
                  <a:lnTo>
                    <a:pt x="1071626" y="5109718"/>
                  </a:lnTo>
                  <a:lnTo>
                    <a:pt x="1066419" y="5120132"/>
                  </a:lnTo>
                  <a:lnTo>
                    <a:pt x="1064133" y="5132705"/>
                  </a:lnTo>
                  <a:lnTo>
                    <a:pt x="1064133" y="5140071"/>
                  </a:lnTo>
                  <a:lnTo>
                    <a:pt x="1064133" y="5150485"/>
                  </a:lnTo>
                  <a:lnTo>
                    <a:pt x="1081151" y="5157851"/>
                  </a:lnTo>
                  <a:lnTo>
                    <a:pt x="1075944" y="5168265"/>
                  </a:lnTo>
                  <a:lnTo>
                    <a:pt x="1070737" y="5175631"/>
                  </a:lnTo>
                  <a:lnTo>
                    <a:pt x="1070737" y="5186045"/>
                  </a:lnTo>
                  <a:lnTo>
                    <a:pt x="1065530" y="5198618"/>
                  </a:lnTo>
                  <a:lnTo>
                    <a:pt x="1070737" y="5211191"/>
                  </a:lnTo>
                  <a:lnTo>
                    <a:pt x="1075944" y="5211191"/>
                  </a:lnTo>
                  <a:lnTo>
                    <a:pt x="1081151" y="5221605"/>
                  </a:lnTo>
                  <a:lnTo>
                    <a:pt x="1088517" y="5223891"/>
                  </a:lnTo>
                  <a:lnTo>
                    <a:pt x="1098169" y="5234305"/>
                  </a:lnTo>
                  <a:lnTo>
                    <a:pt x="1098169" y="5239512"/>
                  </a:lnTo>
                  <a:lnTo>
                    <a:pt x="1088517" y="5269865"/>
                  </a:lnTo>
                  <a:lnTo>
                    <a:pt x="1110742" y="5312918"/>
                  </a:lnTo>
                  <a:lnTo>
                    <a:pt x="1145540" y="5358130"/>
                  </a:lnTo>
                  <a:lnTo>
                    <a:pt x="1180338" y="5398897"/>
                  </a:lnTo>
                  <a:lnTo>
                    <a:pt x="1205611" y="5441950"/>
                  </a:lnTo>
                  <a:lnTo>
                    <a:pt x="1210818" y="5472303"/>
                  </a:lnTo>
                  <a:lnTo>
                    <a:pt x="1210818" y="5502656"/>
                  </a:lnTo>
                  <a:lnTo>
                    <a:pt x="1210818" y="5530088"/>
                  </a:lnTo>
                  <a:lnTo>
                    <a:pt x="1216025" y="5553075"/>
                  </a:lnTo>
                  <a:lnTo>
                    <a:pt x="1223391" y="5560441"/>
                  </a:lnTo>
                  <a:lnTo>
                    <a:pt x="1233043" y="5573014"/>
                  </a:lnTo>
                  <a:lnTo>
                    <a:pt x="1240409" y="5578221"/>
                  </a:lnTo>
                  <a:lnTo>
                    <a:pt x="1250061" y="5588635"/>
                  </a:lnTo>
                  <a:lnTo>
                    <a:pt x="1262634" y="5596001"/>
                  </a:lnTo>
                  <a:lnTo>
                    <a:pt x="1322705" y="5583428"/>
                  </a:lnTo>
                  <a:lnTo>
                    <a:pt x="1390142" y="5570855"/>
                  </a:lnTo>
                  <a:lnTo>
                    <a:pt x="1454658" y="5553075"/>
                  </a:lnTo>
                  <a:lnTo>
                    <a:pt x="1519174" y="5535295"/>
                  </a:lnTo>
                  <a:lnTo>
                    <a:pt x="1571117" y="5502656"/>
                  </a:lnTo>
                  <a:lnTo>
                    <a:pt x="1613408" y="5464810"/>
                  </a:lnTo>
                  <a:lnTo>
                    <a:pt x="1635633" y="5424043"/>
                  </a:lnTo>
                  <a:lnTo>
                    <a:pt x="1652651" y="5383276"/>
                  </a:lnTo>
                  <a:lnTo>
                    <a:pt x="1709801" y="5335016"/>
                  </a:lnTo>
                  <a:lnTo>
                    <a:pt x="1717167" y="5299456"/>
                  </a:lnTo>
                  <a:lnTo>
                    <a:pt x="1722374" y="5263896"/>
                  </a:lnTo>
                  <a:lnTo>
                    <a:pt x="1727581" y="5228336"/>
                  </a:lnTo>
                  <a:lnTo>
                    <a:pt x="1740154" y="5197983"/>
                  </a:lnTo>
                  <a:lnTo>
                    <a:pt x="1787652" y="5187569"/>
                  </a:lnTo>
                  <a:lnTo>
                    <a:pt x="1797304" y="5180203"/>
                  </a:lnTo>
                  <a:lnTo>
                    <a:pt x="1799590" y="5169789"/>
                  </a:lnTo>
                  <a:lnTo>
                    <a:pt x="1809242" y="5162423"/>
                  </a:lnTo>
                  <a:lnTo>
                    <a:pt x="1814449" y="5157216"/>
                  </a:lnTo>
                  <a:lnTo>
                    <a:pt x="1821815" y="5149850"/>
                  </a:lnTo>
                  <a:lnTo>
                    <a:pt x="1834388" y="5139436"/>
                  </a:lnTo>
                  <a:lnTo>
                    <a:pt x="1827022" y="5091176"/>
                  </a:lnTo>
                  <a:lnTo>
                    <a:pt x="1810004" y="5050409"/>
                  </a:lnTo>
                  <a:lnTo>
                    <a:pt x="1787779" y="5025136"/>
                  </a:lnTo>
                  <a:lnTo>
                    <a:pt x="1810004" y="4979924"/>
                  </a:lnTo>
                  <a:lnTo>
                    <a:pt x="1844802" y="4949571"/>
                  </a:lnTo>
                  <a:lnTo>
                    <a:pt x="1887093" y="4926584"/>
                  </a:lnTo>
                  <a:lnTo>
                    <a:pt x="1931543" y="4906518"/>
                  </a:lnTo>
                  <a:lnTo>
                    <a:pt x="1968627" y="4879086"/>
                  </a:lnTo>
                  <a:lnTo>
                    <a:pt x="1996059" y="4823460"/>
                  </a:lnTo>
                  <a:lnTo>
                    <a:pt x="2001266" y="4770120"/>
                  </a:lnTo>
                  <a:lnTo>
                    <a:pt x="1986407" y="4716780"/>
                  </a:lnTo>
                  <a:lnTo>
                    <a:pt x="1969389" y="4663440"/>
                  </a:lnTo>
                  <a:lnTo>
                    <a:pt x="1952371" y="4615180"/>
                  </a:lnTo>
                  <a:lnTo>
                    <a:pt x="1935353" y="4561840"/>
                  </a:lnTo>
                  <a:lnTo>
                    <a:pt x="1927987" y="4508500"/>
                  </a:lnTo>
                  <a:lnTo>
                    <a:pt x="1940560" y="4450588"/>
                  </a:lnTo>
                  <a:lnTo>
                    <a:pt x="1975358" y="4389755"/>
                  </a:lnTo>
                  <a:lnTo>
                    <a:pt x="2019808" y="4336415"/>
                  </a:lnTo>
                  <a:lnTo>
                    <a:pt x="2071751" y="4285996"/>
                  </a:lnTo>
                  <a:lnTo>
                    <a:pt x="2126615" y="4242943"/>
                  </a:lnTo>
                  <a:lnTo>
                    <a:pt x="2178558" y="4197731"/>
                  </a:lnTo>
                  <a:lnTo>
                    <a:pt x="2226056" y="4149471"/>
                  </a:lnTo>
                  <a:lnTo>
                    <a:pt x="2258695" y="4106418"/>
                  </a:lnTo>
                  <a:lnTo>
                    <a:pt x="2288413" y="4053078"/>
                  </a:lnTo>
                  <a:lnTo>
                    <a:pt x="2313686" y="3999738"/>
                  </a:lnTo>
                  <a:lnTo>
                    <a:pt x="2330704" y="3954526"/>
                  </a:lnTo>
                  <a:lnTo>
                    <a:pt x="2340356" y="3924173"/>
                  </a:lnTo>
                  <a:lnTo>
                    <a:pt x="2340356" y="3897503"/>
                  </a:lnTo>
                  <a:lnTo>
                    <a:pt x="2352929" y="3874516"/>
                  </a:lnTo>
                  <a:lnTo>
                    <a:pt x="2352929" y="3867150"/>
                  </a:lnTo>
                  <a:lnTo>
                    <a:pt x="2300986" y="3874516"/>
                  </a:lnTo>
                  <a:lnTo>
                    <a:pt x="2243836" y="3887089"/>
                  </a:lnTo>
                  <a:lnTo>
                    <a:pt x="2183765" y="3901948"/>
                  </a:lnTo>
                  <a:lnTo>
                    <a:pt x="2139315" y="3922014"/>
                  </a:lnTo>
                  <a:lnTo>
                    <a:pt x="2102231" y="3919728"/>
                  </a:lnTo>
                  <a:lnTo>
                    <a:pt x="2089658" y="3904869"/>
                  </a:lnTo>
                  <a:lnTo>
                    <a:pt x="2084451" y="3892296"/>
                  </a:lnTo>
                  <a:lnTo>
                    <a:pt x="2084451" y="3879723"/>
                  </a:lnTo>
                  <a:lnTo>
                    <a:pt x="2084451" y="3861943"/>
                  </a:lnTo>
                  <a:lnTo>
                    <a:pt x="2074799" y="3849370"/>
                  </a:lnTo>
                  <a:lnTo>
                    <a:pt x="2040001" y="3821938"/>
                  </a:lnTo>
                  <a:lnTo>
                    <a:pt x="1997710" y="3796665"/>
                  </a:lnTo>
                  <a:lnTo>
                    <a:pt x="1957705" y="3769233"/>
                  </a:lnTo>
                  <a:lnTo>
                    <a:pt x="1932432" y="3738880"/>
                  </a:lnTo>
                  <a:lnTo>
                    <a:pt x="1922780" y="3711448"/>
                  </a:lnTo>
                  <a:lnTo>
                    <a:pt x="1917573" y="3691382"/>
                  </a:lnTo>
                  <a:lnTo>
                    <a:pt x="1910207" y="3663950"/>
                  </a:lnTo>
                  <a:lnTo>
                    <a:pt x="1905000" y="3656584"/>
                  </a:lnTo>
                  <a:lnTo>
                    <a:pt x="1892427" y="3646170"/>
                  </a:lnTo>
                  <a:lnTo>
                    <a:pt x="1879854" y="3638804"/>
                  </a:lnTo>
                  <a:lnTo>
                    <a:pt x="1870202" y="3626231"/>
                  </a:lnTo>
                  <a:lnTo>
                    <a:pt x="1862836" y="3615817"/>
                  </a:lnTo>
                  <a:lnTo>
                    <a:pt x="1862836" y="3527552"/>
                  </a:lnTo>
                  <a:lnTo>
                    <a:pt x="1857629" y="3514979"/>
                  </a:lnTo>
                  <a:lnTo>
                    <a:pt x="1845056" y="3504565"/>
                  </a:lnTo>
                  <a:lnTo>
                    <a:pt x="1835404" y="3497199"/>
                  </a:lnTo>
                  <a:lnTo>
                    <a:pt x="1822831" y="3486785"/>
                  </a:lnTo>
                  <a:lnTo>
                    <a:pt x="1815465" y="3479419"/>
                  </a:lnTo>
                  <a:lnTo>
                    <a:pt x="1793240" y="3431159"/>
                  </a:lnTo>
                  <a:lnTo>
                    <a:pt x="1776222" y="3382899"/>
                  </a:lnTo>
                  <a:lnTo>
                    <a:pt x="1759204" y="3329559"/>
                  </a:lnTo>
                  <a:lnTo>
                    <a:pt x="1731772" y="3284347"/>
                  </a:lnTo>
                  <a:lnTo>
                    <a:pt x="1702054" y="3243580"/>
                  </a:lnTo>
                  <a:lnTo>
                    <a:pt x="1702054" y="3225800"/>
                  </a:lnTo>
                  <a:lnTo>
                    <a:pt x="1711706" y="3225800"/>
                  </a:lnTo>
                  <a:lnTo>
                    <a:pt x="1719072" y="3243580"/>
                  </a:lnTo>
                  <a:lnTo>
                    <a:pt x="1728724" y="3258439"/>
                  </a:lnTo>
                  <a:lnTo>
                    <a:pt x="1736090" y="3265805"/>
                  </a:lnTo>
                  <a:lnTo>
                    <a:pt x="1745742" y="3271012"/>
                  </a:lnTo>
                  <a:lnTo>
                    <a:pt x="1753108" y="3276219"/>
                  </a:lnTo>
                  <a:lnTo>
                    <a:pt x="1762760" y="3278505"/>
                  </a:lnTo>
                  <a:lnTo>
                    <a:pt x="1765046" y="3288919"/>
                  </a:lnTo>
                  <a:lnTo>
                    <a:pt x="1779905" y="3294126"/>
                  </a:lnTo>
                  <a:lnTo>
                    <a:pt x="1805178" y="3311906"/>
                  </a:lnTo>
                  <a:lnTo>
                    <a:pt x="1822196" y="3337179"/>
                  </a:lnTo>
                  <a:lnTo>
                    <a:pt x="1834769" y="3367532"/>
                  </a:lnTo>
                  <a:lnTo>
                    <a:pt x="1849628" y="3400171"/>
                  </a:lnTo>
                  <a:lnTo>
                    <a:pt x="1862201" y="3430524"/>
                  </a:lnTo>
                  <a:lnTo>
                    <a:pt x="1909699" y="3460877"/>
                  </a:lnTo>
                  <a:lnTo>
                    <a:pt x="1922272" y="3486150"/>
                  </a:lnTo>
                  <a:lnTo>
                    <a:pt x="1927479" y="3518789"/>
                  </a:lnTo>
                  <a:lnTo>
                    <a:pt x="1932686" y="3549142"/>
                  </a:lnTo>
                  <a:lnTo>
                    <a:pt x="1940052" y="3574415"/>
                  </a:lnTo>
                  <a:lnTo>
                    <a:pt x="1969770" y="3609975"/>
                  </a:lnTo>
                  <a:lnTo>
                    <a:pt x="2002409" y="3645535"/>
                  </a:lnTo>
                  <a:lnTo>
                    <a:pt x="2032127" y="3686302"/>
                  </a:lnTo>
                  <a:lnTo>
                    <a:pt x="2054352" y="3729355"/>
                  </a:lnTo>
                  <a:lnTo>
                    <a:pt x="2056638" y="3756787"/>
                  </a:lnTo>
                  <a:lnTo>
                    <a:pt x="2056638" y="3782060"/>
                  </a:lnTo>
                  <a:lnTo>
                    <a:pt x="2061845" y="3809492"/>
                  </a:lnTo>
                  <a:lnTo>
                    <a:pt x="2074418" y="3834765"/>
                  </a:lnTo>
                  <a:lnTo>
                    <a:pt x="2079625" y="3845179"/>
                  </a:lnTo>
                  <a:lnTo>
                    <a:pt x="2084832" y="3850386"/>
                  </a:lnTo>
                  <a:lnTo>
                    <a:pt x="2090039" y="3852672"/>
                  </a:lnTo>
                  <a:lnTo>
                    <a:pt x="2092325" y="3852672"/>
                  </a:lnTo>
                  <a:lnTo>
                    <a:pt x="2101977" y="3857879"/>
                  </a:lnTo>
                  <a:lnTo>
                    <a:pt x="2124202" y="3857879"/>
                  </a:lnTo>
                  <a:lnTo>
                    <a:pt x="2153920" y="3850513"/>
                  </a:lnTo>
                  <a:lnTo>
                    <a:pt x="2183638" y="3832733"/>
                  </a:lnTo>
                  <a:lnTo>
                    <a:pt x="2218436" y="3817874"/>
                  </a:lnTo>
                  <a:lnTo>
                    <a:pt x="2260727" y="3805301"/>
                  </a:lnTo>
                  <a:lnTo>
                    <a:pt x="2300732" y="3797935"/>
                  </a:lnTo>
                  <a:lnTo>
                    <a:pt x="2340737" y="3780155"/>
                  </a:lnTo>
                  <a:lnTo>
                    <a:pt x="2370455" y="3757168"/>
                  </a:lnTo>
                  <a:lnTo>
                    <a:pt x="2395728" y="3729736"/>
                  </a:lnTo>
                  <a:lnTo>
                    <a:pt x="2428367" y="3711956"/>
                  </a:lnTo>
                  <a:lnTo>
                    <a:pt x="2483231" y="3711956"/>
                  </a:lnTo>
                  <a:lnTo>
                    <a:pt x="2483231" y="3690493"/>
                  </a:lnTo>
                  <a:lnTo>
                    <a:pt x="2527681" y="3660140"/>
                  </a:lnTo>
                  <a:lnTo>
                    <a:pt x="2569972" y="3632708"/>
                  </a:lnTo>
                  <a:lnTo>
                    <a:pt x="2569972" y="3584448"/>
                  </a:lnTo>
                  <a:lnTo>
                    <a:pt x="2602611" y="3571875"/>
                  </a:lnTo>
                  <a:lnTo>
                    <a:pt x="2617470" y="3554095"/>
                  </a:lnTo>
                  <a:lnTo>
                    <a:pt x="2632329" y="3531108"/>
                  </a:lnTo>
                  <a:lnTo>
                    <a:pt x="2649347" y="3508121"/>
                  </a:lnTo>
                  <a:lnTo>
                    <a:pt x="2597404" y="3465068"/>
                  </a:lnTo>
                  <a:lnTo>
                    <a:pt x="2532888" y="3429508"/>
                  </a:lnTo>
                  <a:lnTo>
                    <a:pt x="2527681" y="3393948"/>
                  </a:lnTo>
                  <a:lnTo>
                    <a:pt x="2522474" y="3348736"/>
                  </a:lnTo>
                  <a:lnTo>
                    <a:pt x="2474976" y="3384296"/>
                  </a:lnTo>
                  <a:lnTo>
                    <a:pt x="2434971" y="3429508"/>
                  </a:lnTo>
                  <a:lnTo>
                    <a:pt x="2409698" y="3429508"/>
                  </a:lnTo>
                  <a:lnTo>
                    <a:pt x="2387473" y="3434715"/>
                  </a:lnTo>
                  <a:lnTo>
                    <a:pt x="2370455" y="3437001"/>
                  </a:lnTo>
                  <a:lnTo>
                    <a:pt x="2365248" y="3424428"/>
                  </a:lnTo>
                  <a:lnTo>
                    <a:pt x="2362962" y="3411855"/>
                  </a:lnTo>
                  <a:lnTo>
                    <a:pt x="2362962" y="3399282"/>
                  </a:lnTo>
                  <a:lnTo>
                    <a:pt x="2357755" y="3384423"/>
                  </a:lnTo>
                  <a:lnTo>
                    <a:pt x="2352548" y="3371850"/>
                  </a:lnTo>
                  <a:lnTo>
                    <a:pt x="2339975" y="3366643"/>
                  </a:lnTo>
                  <a:lnTo>
                    <a:pt x="2334768" y="3366643"/>
                  </a:lnTo>
                  <a:lnTo>
                    <a:pt x="2329561" y="3366643"/>
                  </a:lnTo>
                  <a:lnTo>
                    <a:pt x="2329561" y="3371850"/>
                  </a:lnTo>
                  <a:lnTo>
                    <a:pt x="2327275" y="3377057"/>
                  </a:lnTo>
                  <a:lnTo>
                    <a:pt x="2322068" y="3389630"/>
                  </a:lnTo>
                  <a:lnTo>
                    <a:pt x="2305050" y="3364357"/>
                  </a:lnTo>
                  <a:lnTo>
                    <a:pt x="2288032" y="3328797"/>
                  </a:lnTo>
                  <a:lnTo>
                    <a:pt x="2265807" y="3288030"/>
                  </a:lnTo>
                  <a:lnTo>
                    <a:pt x="2253234" y="3247263"/>
                  </a:lnTo>
                  <a:lnTo>
                    <a:pt x="2243582" y="3211703"/>
                  </a:lnTo>
                  <a:lnTo>
                    <a:pt x="2260600" y="3211703"/>
                  </a:lnTo>
                  <a:lnTo>
                    <a:pt x="2270252" y="3211703"/>
                  </a:lnTo>
                  <a:lnTo>
                    <a:pt x="2275459" y="3211703"/>
                  </a:lnTo>
                  <a:lnTo>
                    <a:pt x="2277745" y="3211703"/>
                  </a:lnTo>
                  <a:lnTo>
                    <a:pt x="2282952" y="3211703"/>
                  </a:lnTo>
                  <a:lnTo>
                    <a:pt x="2310384" y="3234690"/>
                  </a:lnTo>
                  <a:lnTo>
                    <a:pt x="2322957" y="3257677"/>
                  </a:lnTo>
                  <a:lnTo>
                    <a:pt x="2330323" y="3282950"/>
                  </a:lnTo>
                  <a:lnTo>
                    <a:pt x="2352548" y="3300730"/>
                  </a:lnTo>
                  <a:lnTo>
                    <a:pt x="2382266" y="3318510"/>
                  </a:lnTo>
                  <a:lnTo>
                    <a:pt x="2409698" y="3331083"/>
                  </a:lnTo>
                  <a:lnTo>
                    <a:pt x="2434971" y="3348863"/>
                  </a:lnTo>
                  <a:lnTo>
                    <a:pt x="2464689" y="3348863"/>
                  </a:lnTo>
                  <a:lnTo>
                    <a:pt x="2486914" y="3346577"/>
                  </a:lnTo>
                  <a:lnTo>
                    <a:pt x="2503932" y="3341370"/>
                  </a:lnTo>
                  <a:lnTo>
                    <a:pt x="2531364" y="3330956"/>
                  </a:lnTo>
                  <a:lnTo>
                    <a:pt x="2548382" y="3363595"/>
                  </a:lnTo>
                  <a:lnTo>
                    <a:pt x="2560955" y="3388868"/>
                  </a:lnTo>
                  <a:lnTo>
                    <a:pt x="2632837" y="3394075"/>
                  </a:lnTo>
                  <a:lnTo>
                    <a:pt x="2707767" y="3399282"/>
                  </a:lnTo>
                  <a:lnTo>
                    <a:pt x="2782697" y="3399282"/>
                  </a:lnTo>
                  <a:lnTo>
                    <a:pt x="2854579" y="3388868"/>
                  </a:lnTo>
                  <a:lnTo>
                    <a:pt x="2882011" y="3416300"/>
                  </a:lnTo>
                  <a:lnTo>
                    <a:pt x="2911729" y="3436366"/>
                  </a:lnTo>
                  <a:lnTo>
                    <a:pt x="2941447" y="3459353"/>
                  </a:lnTo>
                  <a:lnTo>
                    <a:pt x="2958465" y="3484626"/>
                  </a:lnTo>
                  <a:lnTo>
                    <a:pt x="2951099" y="3517265"/>
                  </a:lnTo>
                  <a:lnTo>
                    <a:pt x="2958465" y="3524631"/>
                  </a:lnTo>
                  <a:lnTo>
                    <a:pt x="2968117" y="3535045"/>
                  </a:lnTo>
                  <a:lnTo>
                    <a:pt x="2980690" y="3542411"/>
                  </a:lnTo>
                  <a:lnTo>
                    <a:pt x="2990342" y="3552825"/>
                  </a:lnTo>
                  <a:lnTo>
                    <a:pt x="3015615" y="3555111"/>
                  </a:lnTo>
                  <a:lnTo>
                    <a:pt x="3037840" y="3555111"/>
                  </a:lnTo>
                  <a:lnTo>
                    <a:pt x="3067558" y="3552825"/>
                  </a:lnTo>
                  <a:lnTo>
                    <a:pt x="3077210" y="3644011"/>
                  </a:lnTo>
                  <a:lnTo>
                    <a:pt x="3097276" y="3719703"/>
                  </a:lnTo>
                  <a:lnTo>
                    <a:pt x="3126994" y="3790188"/>
                  </a:lnTo>
                  <a:lnTo>
                    <a:pt x="3171444" y="3856228"/>
                  </a:lnTo>
                  <a:lnTo>
                    <a:pt x="3171444" y="3861435"/>
                  </a:lnTo>
                  <a:lnTo>
                    <a:pt x="3166237" y="3866642"/>
                  </a:lnTo>
                  <a:lnTo>
                    <a:pt x="3161030" y="3874008"/>
                  </a:lnTo>
                  <a:lnTo>
                    <a:pt x="3158744" y="3884422"/>
                  </a:lnTo>
                  <a:lnTo>
                    <a:pt x="3161030" y="3891788"/>
                  </a:lnTo>
                  <a:lnTo>
                    <a:pt x="3175889" y="3932555"/>
                  </a:lnTo>
                  <a:lnTo>
                    <a:pt x="3201162" y="3980815"/>
                  </a:lnTo>
                  <a:lnTo>
                    <a:pt x="3228594" y="4011168"/>
                  </a:lnTo>
                  <a:lnTo>
                    <a:pt x="3230880" y="4016375"/>
                  </a:lnTo>
                  <a:lnTo>
                    <a:pt x="3236087" y="4016375"/>
                  </a:lnTo>
                  <a:lnTo>
                    <a:pt x="3241294" y="4021582"/>
                  </a:lnTo>
                  <a:lnTo>
                    <a:pt x="3246501" y="4021582"/>
                  </a:lnTo>
                  <a:lnTo>
                    <a:pt x="3293999" y="3963670"/>
                  </a:lnTo>
                  <a:lnTo>
                    <a:pt x="3323717" y="3902837"/>
                  </a:lnTo>
                  <a:lnTo>
                    <a:pt x="3345942" y="3827145"/>
                  </a:lnTo>
                  <a:lnTo>
                    <a:pt x="3353308" y="3738880"/>
                  </a:lnTo>
                  <a:lnTo>
                    <a:pt x="3383026" y="3721100"/>
                  </a:lnTo>
                  <a:lnTo>
                    <a:pt x="3405251" y="3698113"/>
                  </a:lnTo>
                  <a:lnTo>
                    <a:pt x="3427476" y="3680333"/>
                  </a:lnTo>
                  <a:lnTo>
                    <a:pt x="3467481" y="3680333"/>
                  </a:lnTo>
                  <a:lnTo>
                    <a:pt x="3497199" y="3601720"/>
                  </a:lnTo>
                  <a:lnTo>
                    <a:pt x="3514217" y="3589147"/>
                  </a:lnTo>
                  <a:lnTo>
                    <a:pt x="3531235" y="3583940"/>
                  </a:lnTo>
                  <a:lnTo>
                    <a:pt x="3548253" y="3583940"/>
                  </a:lnTo>
                  <a:lnTo>
                    <a:pt x="3555619" y="3578733"/>
                  </a:lnTo>
                  <a:lnTo>
                    <a:pt x="3568192" y="3560953"/>
                  </a:lnTo>
                  <a:lnTo>
                    <a:pt x="3577844" y="3525393"/>
                  </a:lnTo>
                  <a:lnTo>
                    <a:pt x="3612642" y="3525393"/>
                  </a:lnTo>
                  <a:lnTo>
                    <a:pt x="3647440" y="3530600"/>
                  </a:lnTo>
                  <a:lnTo>
                    <a:pt x="3687445" y="3525393"/>
                  </a:lnTo>
                  <a:lnTo>
                    <a:pt x="3689731" y="3520186"/>
                  </a:lnTo>
                  <a:lnTo>
                    <a:pt x="3694938" y="3517900"/>
                  </a:lnTo>
                  <a:lnTo>
                    <a:pt x="3700145" y="3507486"/>
                  </a:lnTo>
                  <a:lnTo>
                    <a:pt x="3705352" y="3502279"/>
                  </a:lnTo>
                  <a:lnTo>
                    <a:pt x="3712718" y="3494913"/>
                  </a:lnTo>
                  <a:lnTo>
                    <a:pt x="3740150" y="3537966"/>
                  </a:lnTo>
                  <a:lnTo>
                    <a:pt x="3760216" y="3573526"/>
                  </a:lnTo>
                  <a:lnTo>
                    <a:pt x="3787648" y="3606165"/>
                  </a:lnTo>
                  <a:lnTo>
                    <a:pt x="3804666" y="3641725"/>
                  </a:lnTo>
                  <a:lnTo>
                    <a:pt x="3817239" y="3684778"/>
                  </a:lnTo>
                  <a:lnTo>
                    <a:pt x="3817239" y="3738118"/>
                  </a:lnTo>
                  <a:lnTo>
                    <a:pt x="3822446" y="3743325"/>
                  </a:lnTo>
                  <a:lnTo>
                    <a:pt x="3824732" y="3743325"/>
                  </a:lnTo>
                  <a:lnTo>
                    <a:pt x="3824732" y="3745611"/>
                  </a:lnTo>
                  <a:lnTo>
                    <a:pt x="3829939" y="3745611"/>
                  </a:lnTo>
                  <a:lnTo>
                    <a:pt x="3846957" y="3745611"/>
                  </a:lnTo>
                  <a:lnTo>
                    <a:pt x="3863975" y="3743325"/>
                  </a:lnTo>
                  <a:lnTo>
                    <a:pt x="3873627" y="3738118"/>
                  </a:lnTo>
                  <a:lnTo>
                    <a:pt x="3886200" y="3727704"/>
                  </a:lnTo>
                  <a:lnTo>
                    <a:pt x="3893566" y="3720338"/>
                  </a:lnTo>
                  <a:lnTo>
                    <a:pt x="3920998" y="3750691"/>
                  </a:lnTo>
                  <a:lnTo>
                    <a:pt x="3938016" y="3791458"/>
                  </a:lnTo>
                  <a:lnTo>
                    <a:pt x="3943223" y="3839718"/>
                  </a:lnTo>
                  <a:lnTo>
                    <a:pt x="3943223" y="3893058"/>
                  </a:lnTo>
                  <a:lnTo>
                    <a:pt x="3943223" y="3941318"/>
                  </a:lnTo>
                  <a:lnTo>
                    <a:pt x="3943223" y="3986530"/>
                  </a:lnTo>
                  <a:lnTo>
                    <a:pt x="3950589" y="4022090"/>
                  </a:lnTo>
                  <a:lnTo>
                    <a:pt x="3950589" y="4029456"/>
                  </a:lnTo>
                  <a:lnTo>
                    <a:pt x="3972814" y="4022090"/>
                  </a:lnTo>
                  <a:lnTo>
                    <a:pt x="3972814" y="4029456"/>
                  </a:lnTo>
                  <a:lnTo>
                    <a:pt x="3995039" y="4059809"/>
                  </a:lnTo>
                  <a:lnTo>
                    <a:pt x="4007612" y="4095369"/>
                  </a:lnTo>
                  <a:lnTo>
                    <a:pt x="4020185" y="4130929"/>
                  </a:lnTo>
                  <a:lnTo>
                    <a:pt x="4029837" y="4171696"/>
                  </a:lnTo>
                  <a:lnTo>
                    <a:pt x="4044696" y="4207256"/>
                  </a:lnTo>
                  <a:lnTo>
                    <a:pt x="4066921" y="4225036"/>
                  </a:lnTo>
                  <a:lnTo>
                    <a:pt x="4072128" y="4230243"/>
                  </a:lnTo>
                  <a:lnTo>
                    <a:pt x="4097401" y="4242816"/>
                  </a:lnTo>
                  <a:lnTo>
                    <a:pt x="4124833" y="4265803"/>
                  </a:lnTo>
                  <a:lnTo>
                    <a:pt x="4150106" y="4265803"/>
                  </a:lnTo>
                  <a:lnTo>
                    <a:pt x="4147820" y="4202811"/>
                  </a:lnTo>
                  <a:lnTo>
                    <a:pt x="4130802" y="4141978"/>
                  </a:lnTo>
                  <a:lnTo>
                    <a:pt x="4103370" y="4088638"/>
                  </a:lnTo>
                  <a:lnTo>
                    <a:pt x="4068572" y="4053078"/>
                  </a:lnTo>
                  <a:lnTo>
                    <a:pt x="4061206" y="4047871"/>
                  </a:lnTo>
                  <a:lnTo>
                    <a:pt x="4051554" y="4047871"/>
                  </a:lnTo>
                  <a:lnTo>
                    <a:pt x="4044188" y="4047871"/>
                  </a:lnTo>
                  <a:lnTo>
                    <a:pt x="4034536" y="4047871"/>
                  </a:lnTo>
                  <a:lnTo>
                    <a:pt x="4032250" y="4042664"/>
                  </a:lnTo>
                  <a:lnTo>
                    <a:pt x="4017391" y="4017391"/>
                  </a:lnTo>
                  <a:lnTo>
                    <a:pt x="4015105" y="3994404"/>
                  </a:lnTo>
                  <a:lnTo>
                    <a:pt x="4005453" y="3976624"/>
                  </a:lnTo>
                  <a:lnTo>
                    <a:pt x="3983228" y="3964051"/>
                  </a:lnTo>
                  <a:lnTo>
                    <a:pt x="4005453" y="3906139"/>
                  </a:lnTo>
                  <a:lnTo>
                    <a:pt x="4022471" y="3835654"/>
                  </a:lnTo>
                  <a:lnTo>
                    <a:pt x="4062476" y="3868293"/>
                  </a:lnTo>
                  <a:lnTo>
                    <a:pt x="4099560" y="3898646"/>
                  </a:lnTo>
                  <a:lnTo>
                    <a:pt x="4134358" y="3928999"/>
                  </a:lnTo>
                  <a:lnTo>
                    <a:pt x="4161790" y="3964559"/>
                  </a:lnTo>
                  <a:lnTo>
                    <a:pt x="4174363" y="4012819"/>
                  </a:lnTo>
                  <a:lnTo>
                    <a:pt x="4191381" y="4012819"/>
                  </a:lnTo>
                  <a:lnTo>
                    <a:pt x="4336034" y="3894201"/>
                  </a:lnTo>
                  <a:lnTo>
                    <a:pt x="4330827" y="3823716"/>
                  </a:lnTo>
                  <a:lnTo>
                    <a:pt x="4318254" y="3765804"/>
                  </a:lnTo>
                  <a:lnTo>
                    <a:pt x="4290822" y="3722751"/>
                  </a:lnTo>
                  <a:lnTo>
                    <a:pt x="4261104" y="3681984"/>
                  </a:lnTo>
                  <a:lnTo>
                    <a:pt x="4221099" y="3644138"/>
                  </a:lnTo>
                  <a:lnTo>
                    <a:pt x="4226306" y="3608578"/>
                  </a:lnTo>
                  <a:lnTo>
                    <a:pt x="4238879" y="3585591"/>
                  </a:lnTo>
                  <a:lnTo>
                    <a:pt x="4253738" y="3573018"/>
                  </a:lnTo>
                  <a:lnTo>
                    <a:pt x="4270756" y="3558159"/>
                  </a:lnTo>
                  <a:lnTo>
                    <a:pt x="4285615" y="3538093"/>
                  </a:lnTo>
                  <a:lnTo>
                    <a:pt x="4300474" y="3538093"/>
                  </a:lnTo>
                  <a:lnTo>
                    <a:pt x="4313047" y="3540379"/>
                  </a:lnTo>
                  <a:lnTo>
                    <a:pt x="4318254" y="3540379"/>
                  </a:lnTo>
                  <a:lnTo>
                    <a:pt x="4325620" y="3545586"/>
                  </a:lnTo>
                  <a:lnTo>
                    <a:pt x="4330827" y="3556000"/>
                  </a:lnTo>
                  <a:lnTo>
                    <a:pt x="4338193" y="3568573"/>
                  </a:lnTo>
                  <a:lnTo>
                    <a:pt x="4343400" y="3575939"/>
                  </a:lnTo>
                  <a:lnTo>
                    <a:pt x="4338193" y="3586353"/>
                  </a:lnTo>
                  <a:lnTo>
                    <a:pt x="4335907" y="3593719"/>
                  </a:lnTo>
                  <a:lnTo>
                    <a:pt x="4326255" y="3598926"/>
                  </a:lnTo>
                  <a:lnTo>
                    <a:pt x="4318889" y="3598926"/>
                  </a:lnTo>
                  <a:lnTo>
                    <a:pt x="4309237" y="3604133"/>
                  </a:lnTo>
                  <a:lnTo>
                    <a:pt x="4309237" y="3627120"/>
                  </a:lnTo>
                  <a:lnTo>
                    <a:pt x="4309237" y="3639693"/>
                  </a:lnTo>
                  <a:lnTo>
                    <a:pt x="4314444" y="3652266"/>
                  </a:lnTo>
                  <a:lnTo>
                    <a:pt x="4319651" y="3664839"/>
                  </a:lnTo>
                  <a:lnTo>
                    <a:pt x="4327017" y="3662553"/>
                  </a:lnTo>
                  <a:lnTo>
                    <a:pt x="4332224" y="3662553"/>
                  </a:lnTo>
                  <a:lnTo>
                    <a:pt x="4337431" y="3662553"/>
                  </a:lnTo>
                  <a:lnTo>
                    <a:pt x="4339717" y="3657346"/>
                  </a:lnTo>
                  <a:lnTo>
                    <a:pt x="4344924" y="3657346"/>
                  </a:lnTo>
                  <a:lnTo>
                    <a:pt x="4361942" y="3646932"/>
                  </a:lnTo>
                  <a:lnTo>
                    <a:pt x="4371594" y="3639566"/>
                  </a:lnTo>
                  <a:lnTo>
                    <a:pt x="4373880" y="3634359"/>
                  </a:lnTo>
                  <a:lnTo>
                    <a:pt x="4383532" y="3626993"/>
                  </a:lnTo>
                  <a:lnTo>
                    <a:pt x="4390898" y="3616579"/>
                  </a:lnTo>
                  <a:lnTo>
                    <a:pt x="4388612" y="3604006"/>
                  </a:lnTo>
                  <a:lnTo>
                    <a:pt x="4388612" y="3591433"/>
                  </a:lnTo>
                  <a:lnTo>
                    <a:pt x="4383405" y="3586226"/>
                  </a:lnTo>
                  <a:lnTo>
                    <a:pt x="4383405" y="3581019"/>
                  </a:lnTo>
                  <a:lnTo>
                    <a:pt x="4383405" y="3573653"/>
                  </a:lnTo>
                  <a:lnTo>
                    <a:pt x="4383405" y="3563239"/>
                  </a:lnTo>
                  <a:lnTo>
                    <a:pt x="4383405" y="3545459"/>
                  </a:lnTo>
                  <a:lnTo>
                    <a:pt x="4447921" y="3532886"/>
                  </a:lnTo>
                  <a:lnTo>
                    <a:pt x="4517644" y="3509899"/>
                  </a:lnTo>
                  <a:lnTo>
                    <a:pt x="4577715" y="3484626"/>
                  </a:lnTo>
                  <a:lnTo>
                    <a:pt x="4634865" y="3449066"/>
                  </a:lnTo>
                  <a:lnTo>
                    <a:pt x="4679315" y="3400806"/>
                  </a:lnTo>
                  <a:lnTo>
                    <a:pt x="4699381" y="3365246"/>
                  </a:lnTo>
                  <a:lnTo>
                    <a:pt x="4716399" y="3332607"/>
                  </a:lnTo>
                  <a:lnTo>
                    <a:pt x="4733417" y="3297047"/>
                  </a:lnTo>
                  <a:lnTo>
                    <a:pt x="4763135" y="3276981"/>
                  </a:lnTo>
                  <a:lnTo>
                    <a:pt x="4763135" y="3230245"/>
                  </a:lnTo>
                  <a:lnTo>
                    <a:pt x="4760849" y="3176905"/>
                  </a:lnTo>
                  <a:lnTo>
                    <a:pt x="4751197" y="3128645"/>
                  </a:lnTo>
                  <a:lnTo>
                    <a:pt x="4734179" y="3080385"/>
                  </a:lnTo>
                  <a:lnTo>
                    <a:pt x="4714113" y="3044825"/>
                  </a:lnTo>
                  <a:lnTo>
                    <a:pt x="4679315" y="3021838"/>
                  </a:lnTo>
                  <a:lnTo>
                    <a:pt x="4691888" y="2991485"/>
                  </a:lnTo>
                  <a:lnTo>
                    <a:pt x="4704461" y="2973705"/>
                  </a:lnTo>
                  <a:lnTo>
                    <a:pt x="4721479" y="2955925"/>
                  </a:lnTo>
                  <a:lnTo>
                    <a:pt x="4738497" y="2932938"/>
                  </a:lnTo>
                  <a:lnTo>
                    <a:pt x="4785995" y="2932938"/>
                  </a:lnTo>
                  <a:lnTo>
                    <a:pt x="4785995" y="2902585"/>
                  </a:lnTo>
                  <a:lnTo>
                    <a:pt x="4773422" y="2902585"/>
                  </a:lnTo>
                  <a:lnTo>
                    <a:pt x="4748149" y="2890012"/>
                  </a:lnTo>
                  <a:lnTo>
                    <a:pt x="4725924" y="2890012"/>
                  </a:lnTo>
                  <a:lnTo>
                    <a:pt x="4703699" y="2897378"/>
                  </a:lnTo>
                  <a:lnTo>
                    <a:pt x="4678426" y="2912237"/>
                  </a:lnTo>
                  <a:lnTo>
                    <a:pt x="4668774" y="2897378"/>
                  </a:lnTo>
                  <a:lnTo>
                    <a:pt x="4661408" y="2890012"/>
                  </a:lnTo>
                  <a:lnTo>
                    <a:pt x="4651756" y="2879598"/>
                  </a:lnTo>
                  <a:lnTo>
                    <a:pt x="4639183" y="2872232"/>
                  </a:lnTo>
                  <a:lnTo>
                    <a:pt x="4622165" y="2861818"/>
                  </a:lnTo>
                  <a:lnTo>
                    <a:pt x="4639183" y="2831465"/>
                  </a:lnTo>
                  <a:lnTo>
                    <a:pt x="4668901" y="2806192"/>
                  </a:lnTo>
                  <a:lnTo>
                    <a:pt x="4698619" y="2783205"/>
                  </a:lnTo>
                  <a:lnTo>
                    <a:pt x="4726051" y="2755773"/>
                  </a:lnTo>
                  <a:lnTo>
                    <a:pt x="4738624" y="2760980"/>
                  </a:lnTo>
                  <a:lnTo>
                    <a:pt x="4748276" y="2760980"/>
                  </a:lnTo>
                  <a:lnTo>
                    <a:pt x="4755642" y="2766187"/>
                  </a:lnTo>
                  <a:lnTo>
                    <a:pt x="4763008" y="2766187"/>
                  </a:lnTo>
                  <a:lnTo>
                    <a:pt x="4755642" y="2783967"/>
                  </a:lnTo>
                  <a:lnTo>
                    <a:pt x="4750435" y="2791333"/>
                  </a:lnTo>
                  <a:lnTo>
                    <a:pt x="4748149" y="2806192"/>
                  </a:lnTo>
                  <a:lnTo>
                    <a:pt x="4742942" y="2813558"/>
                  </a:lnTo>
                  <a:lnTo>
                    <a:pt x="4737735" y="2826131"/>
                  </a:lnTo>
                  <a:lnTo>
                    <a:pt x="4737735" y="2836545"/>
                  </a:lnTo>
                  <a:lnTo>
                    <a:pt x="4767453" y="2823972"/>
                  </a:lnTo>
                  <a:lnTo>
                    <a:pt x="4802251" y="2809113"/>
                  </a:lnTo>
                  <a:lnTo>
                    <a:pt x="4831969" y="2801747"/>
                  </a:lnTo>
                  <a:lnTo>
                    <a:pt x="4859401" y="2806954"/>
                  </a:lnTo>
                  <a:lnTo>
                    <a:pt x="4881626" y="2806954"/>
                  </a:lnTo>
                  <a:lnTo>
                    <a:pt x="4871974" y="2824734"/>
                  </a:lnTo>
                  <a:lnTo>
                    <a:pt x="4866767" y="2837307"/>
                  </a:lnTo>
                  <a:lnTo>
                    <a:pt x="4859401" y="2849880"/>
                  </a:lnTo>
                  <a:lnTo>
                    <a:pt x="4849749" y="2862453"/>
                  </a:lnTo>
                  <a:lnTo>
                    <a:pt x="4859401" y="2877312"/>
                  </a:lnTo>
                  <a:lnTo>
                    <a:pt x="4866767" y="2879598"/>
                  </a:lnTo>
                  <a:lnTo>
                    <a:pt x="4871974" y="2884805"/>
                  </a:lnTo>
                  <a:lnTo>
                    <a:pt x="4877181" y="2884805"/>
                  </a:lnTo>
                  <a:lnTo>
                    <a:pt x="4884547" y="2884805"/>
                  </a:lnTo>
                  <a:lnTo>
                    <a:pt x="4894199" y="2884805"/>
                  </a:lnTo>
                  <a:lnTo>
                    <a:pt x="4906772" y="2884805"/>
                  </a:lnTo>
                  <a:lnTo>
                    <a:pt x="4906772" y="2912237"/>
                  </a:lnTo>
                  <a:lnTo>
                    <a:pt x="4901565" y="2947797"/>
                  </a:lnTo>
                  <a:lnTo>
                    <a:pt x="4901565" y="2978150"/>
                  </a:lnTo>
                  <a:lnTo>
                    <a:pt x="4906772" y="2998216"/>
                  </a:lnTo>
                  <a:lnTo>
                    <a:pt x="4906772" y="3021203"/>
                  </a:lnTo>
                  <a:lnTo>
                    <a:pt x="4963922" y="3013837"/>
                  </a:lnTo>
                  <a:lnTo>
                    <a:pt x="4998720" y="2998978"/>
                  </a:lnTo>
                  <a:lnTo>
                    <a:pt x="5015738" y="2981198"/>
                  </a:lnTo>
                  <a:lnTo>
                    <a:pt x="5023104" y="2961132"/>
                  </a:lnTo>
                  <a:lnTo>
                    <a:pt x="5017897" y="2930779"/>
                  </a:lnTo>
                  <a:lnTo>
                    <a:pt x="5010531" y="2903347"/>
                  </a:lnTo>
                  <a:lnTo>
                    <a:pt x="4993513" y="2872994"/>
                  </a:lnTo>
                  <a:lnTo>
                    <a:pt x="4980940" y="2842641"/>
                  </a:lnTo>
                  <a:lnTo>
                    <a:pt x="4963922" y="2815209"/>
                  </a:lnTo>
                  <a:lnTo>
                    <a:pt x="4954270" y="2789936"/>
                  </a:lnTo>
                  <a:lnTo>
                    <a:pt x="4963922" y="2784729"/>
                  </a:lnTo>
                  <a:lnTo>
                    <a:pt x="4971288" y="2784729"/>
                  </a:lnTo>
                  <a:lnTo>
                    <a:pt x="4976495" y="2784729"/>
                  </a:lnTo>
                  <a:lnTo>
                    <a:pt x="4981702" y="2779522"/>
                  </a:lnTo>
                  <a:lnTo>
                    <a:pt x="4986909" y="2779522"/>
                  </a:lnTo>
                  <a:lnTo>
                    <a:pt x="5012182" y="2761742"/>
                  </a:lnTo>
                  <a:lnTo>
                    <a:pt x="5029200" y="2736469"/>
                  </a:lnTo>
                  <a:lnTo>
                    <a:pt x="5041773" y="2709037"/>
                  </a:lnTo>
                  <a:lnTo>
                    <a:pt x="5058791" y="2683764"/>
                  </a:lnTo>
                  <a:lnTo>
                    <a:pt x="5081016" y="2660777"/>
                  </a:lnTo>
                  <a:lnTo>
                    <a:pt x="5106289" y="2655570"/>
                  </a:lnTo>
                  <a:lnTo>
                    <a:pt x="5133721" y="2655570"/>
                  </a:lnTo>
                  <a:lnTo>
                    <a:pt x="5163439" y="2660777"/>
                  </a:lnTo>
                  <a:lnTo>
                    <a:pt x="5193157" y="2653411"/>
                  </a:lnTo>
                  <a:lnTo>
                    <a:pt x="5202809" y="2642997"/>
                  </a:lnTo>
                  <a:lnTo>
                    <a:pt x="5219827" y="2620010"/>
                  </a:lnTo>
                  <a:lnTo>
                    <a:pt x="5245100" y="2589657"/>
                  </a:lnTo>
                  <a:lnTo>
                    <a:pt x="5274818" y="2559304"/>
                  </a:lnTo>
                  <a:lnTo>
                    <a:pt x="5302250" y="2523744"/>
                  </a:lnTo>
                  <a:lnTo>
                    <a:pt x="5327523" y="2493391"/>
                  </a:lnTo>
                  <a:lnTo>
                    <a:pt x="5349748" y="2465959"/>
                  </a:lnTo>
                  <a:lnTo>
                    <a:pt x="5359400" y="2458593"/>
                  </a:lnTo>
                  <a:lnTo>
                    <a:pt x="5376418" y="2417826"/>
                  </a:lnTo>
                  <a:lnTo>
                    <a:pt x="5388991" y="2387473"/>
                  </a:lnTo>
                  <a:lnTo>
                    <a:pt x="5406009" y="2357120"/>
                  </a:lnTo>
                  <a:lnTo>
                    <a:pt x="5431282" y="2329688"/>
                  </a:lnTo>
                  <a:lnTo>
                    <a:pt x="5423916" y="2299335"/>
                  </a:lnTo>
                  <a:lnTo>
                    <a:pt x="5414264" y="2276348"/>
                  </a:lnTo>
                  <a:lnTo>
                    <a:pt x="5406898" y="2253361"/>
                  </a:lnTo>
                  <a:lnTo>
                    <a:pt x="5406898" y="2228088"/>
                  </a:lnTo>
                  <a:lnTo>
                    <a:pt x="5412105" y="2205101"/>
                  </a:lnTo>
                  <a:lnTo>
                    <a:pt x="5424678" y="2192528"/>
                  </a:lnTo>
                  <a:lnTo>
                    <a:pt x="5429885" y="2179955"/>
                  </a:lnTo>
                  <a:lnTo>
                    <a:pt x="5424678" y="2156968"/>
                  </a:lnTo>
                  <a:lnTo>
                    <a:pt x="5415026" y="2121408"/>
                  </a:lnTo>
                  <a:lnTo>
                    <a:pt x="5407660" y="2098421"/>
                  </a:lnTo>
                  <a:lnTo>
                    <a:pt x="5395087" y="2080641"/>
                  </a:lnTo>
                  <a:lnTo>
                    <a:pt x="5378069" y="2060575"/>
                  </a:lnTo>
                  <a:lnTo>
                    <a:pt x="5355844" y="2060575"/>
                  </a:lnTo>
                  <a:lnTo>
                    <a:pt x="5343271" y="2060575"/>
                  </a:lnTo>
                  <a:lnTo>
                    <a:pt x="5328412" y="2062861"/>
                  </a:lnTo>
                  <a:lnTo>
                    <a:pt x="5321046" y="2068068"/>
                  </a:lnTo>
                  <a:lnTo>
                    <a:pt x="5311394" y="2078482"/>
                  </a:lnTo>
                  <a:lnTo>
                    <a:pt x="5294376" y="2073275"/>
                  </a:lnTo>
                  <a:lnTo>
                    <a:pt x="5287010" y="2068068"/>
                  </a:lnTo>
                  <a:lnTo>
                    <a:pt x="5277358" y="2060702"/>
                  </a:lnTo>
                  <a:lnTo>
                    <a:pt x="5275072" y="2050288"/>
                  </a:lnTo>
                  <a:lnTo>
                    <a:pt x="5269865" y="2042922"/>
                  </a:lnTo>
                  <a:lnTo>
                    <a:pt x="5264658" y="2028063"/>
                  </a:lnTo>
                  <a:lnTo>
                    <a:pt x="5227574" y="2028063"/>
                  </a:lnTo>
                  <a:lnTo>
                    <a:pt x="5227574" y="2002790"/>
                  </a:lnTo>
                  <a:lnTo>
                    <a:pt x="5257292" y="1979803"/>
                  </a:lnTo>
                  <a:lnTo>
                    <a:pt x="5269865" y="1962023"/>
                  </a:lnTo>
                  <a:lnTo>
                    <a:pt x="5282438" y="1941957"/>
                  </a:lnTo>
                  <a:lnTo>
                    <a:pt x="5299456" y="1924177"/>
                  </a:lnTo>
                  <a:lnTo>
                    <a:pt x="5369179" y="1901190"/>
                  </a:lnTo>
                  <a:lnTo>
                    <a:pt x="5391404" y="1878203"/>
                  </a:lnTo>
                  <a:lnTo>
                    <a:pt x="5408422" y="1847850"/>
                  </a:lnTo>
                  <a:lnTo>
                    <a:pt x="5425440" y="1817497"/>
                  </a:lnTo>
                  <a:lnTo>
                    <a:pt x="5442458" y="1784858"/>
                  </a:lnTo>
                  <a:lnTo>
                    <a:pt x="5472176" y="1759585"/>
                  </a:lnTo>
                  <a:lnTo>
                    <a:pt x="5506974" y="1736598"/>
                  </a:lnTo>
                  <a:lnTo>
                    <a:pt x="5536692" y="1706245"/>
                  </a:lnTo>
                  <a:lnTo>
                    <a:pt x="5623433" y="1718818"/>
                  </a:lnTo>
                  <a:lnTo>
                    <a:pt x="5645658" y="1746250"/>
                  </a:lnTo>
                  <a:lnTo>
                    <a:pt x="5675376" y="1751457"/>
                  </a:lnTo>
                  <a:lnTo>
                    <a:pt x="5710174" y="1736598"/>
                  </a:lnTo>
                  <a:lnTo>
                    <a:pt x="5750179" y="1729232"/>
                  </a:lnTo>
                  <a:lnTo>
                    <a:pt x="5750179" y="1777492"/>
                  </a:lnTo>
                  <a:lnTo>
                    <a:pt x="5787263" y="1777492"/>
                  </a:lnTo>
                  <a:lnTo>
                    <a:pt x="5827268" y="1772285"/>
                  </a:lnTo>
                  <a:lnTo>
                    <a:pt x="5856986" y="1767078"/>
                  </a:lnTo>
                  <a:lnTo>
                    <a:pt x="5884418" y="1754505"/>
                  </a:lnTo>
                  <a:lnTo>
                    <a:pt x="5884418" y="1747139"/>
                  </a:lnTo>
                  <a:lnTo>
                    <a:pt x="5879211" y="1736725"/>
                  </a:lnTo>
                  <a:lnTo>
                    <a:pt x="5874004" y="1724152"/>
                  </a:lnTo>
                  <a:lnTo>
                    <a:pt x="5871718" y="1716786"/>
                  </a:lnTo>
                  <a:lnTo>
                    <a:pt x="5871718" y="1706372"/>
                  </a:lnTo>
                  <a:lnTo>
                    <a:pt x="5871718" y="1699006"/>
                  </a:lnTo>
                  <a:lnTo>
                    <a:pt x="5884291" y="1676019"/>
                  </a:lnTo>
                  <a:lnTo>
                    <a:pt x="5909564" y="1645666"/>
                  </a:lnTo>
                  <a:lnTo>
                    <a:pt x="5936996" y="1613027"/>
                  </a:lnTo>
                  <a:lnTo>
                    <a:pt x="5966714" y="1587754"/>
                  </a:lnTo>
                  <a:lnTo>
                    <a:pt x="5988939" y="1575181"/>
                  </a:lnTo>
                  <a:lnTo>
                    <a:pt x="5996305" y="1569974"/>
                  </a:lnTo>
                  <a:lnTo>
                    <a:pt x="6008878" y="1575181"/>
                  </a:lnTo>
                  <a:lnTo>
                    <a:pt x="6018530" y="1577467"/>
                  </a:lnTo>
                  <a:lnTo>
                    <a:pt x="6031103" y="1582674"/>
                  </a:lnTo>
                  <a:lnTo>
                    <a:pt x="6043676" y="1593088"/>
                  </a:lnTo>
                  <a:lnTo>
                    <a:pt x="6043676" y="1600454"/>
                  </a:lnTo>
                  <a:lnTo>
                    <a:pt x="6041390" y="1610868"/>
                  </a:lnTo>
                  <a:lnTo>
                    <a:pt x="6041390" y="1613154"/>
                  </a:lnTo>
                  <a:lnTo>
                    <a:pt x="6041390" y="1618361"/>
                  </a:lnTo>
                  <a:lnTo>
                    <a:pt x="6036183" y="1623568"/>
                  </a:lnTo>
                  <a:lnTo>
                    <a:pt x="6036183" y="1636141"/>
                  </a:lnTo>
                  <a:lnTo>
                    <a:pt x="6041390" y="1646555"/>
                  </a:lnTo>
                  <a:lnTo>
                    <a:pt x="6041390" y="1648841"/>
                  </a:lnTo>
                  <a:lnTo>
                    <a:pt x="6043676" y="1663700"/>
                  </a:lnTo>
                  <a:lnTo>
                    <a:pt x="6083681" y="1645920"/>
                  </a:lnTo>
                  <a:lnTo>
                    <a:pt x="6113399" y="1622933"/>
                  </a:lnTo>
                  <a:lnTo>
                    <a:pt x="6135624" y="1592580"/>
                  </a:lnTo>
                  <a:lnTo>
                    <a:pt x="6157849" y="1557020"/>
                  </a:lnTo>
                  <a:lnTo>
                    <a:pt x="6180074" y="1524381"/>
                  </a:lnTo>
                  <a:lnTo>
                    <a:pt x="6182360" y="1522095"/>
                  </a:lnTo>
                  <a:lnTo>
                    <a:pt x="6187567" y="1516888"/>
                  </a:lnTo>
                  <a:lnTo>
                    <a:pt x="6194933" y="1511681"/>
                  </a:lnTo>
                  <a:lnTo>
                    <a:pt x="6200140" y="1516888"/>
                  </a:lnTo>
                  <a:lnTo>
                    <a:pt x="6200140" y="1522095"/>
                  </a:lnTo>
                  <a:lnTo>
                    <a:pt x="6205347" y="1522095"/>
                  </a:lnTo>
                  <a:lnTo>
                    <a:pt x="6205347" y="1524381"/>
                  </a:lnTo>
                  <a:lnTo>
                    <a:pt x="6192774" y="1557020"/>
                  </a:lnTo>
                  <a:lnTo>
                    <a:pt x="6183122" y="1592580"/>
                  </a:lnTo>
                  <a:lnTo>
                    <a:pt x="6170549" y="1622933"/>
                  </a:lnTo>
                  <a:lnTo>
                    <a:pt x="6140831" y="1645920"/>
                  </a:lnTo>
                  <a:lnTo>
                    <a:pt x="6111113" y="1665986"/>
                  </a:lnTo>
                  <a:lnTo>
                    <a:pt x="6083681" y="1688973"/>
                  </a:lnTo>
                  <a:lnTo>
                    <a:pt x="6048883" y="1742313"/>
                  </a:lnTo>
                  <a:lnTo>
                    <a:pt x="6014085" y="1795653"/>
                  </a:lnTo>
                  <a:lnTo>
                    <a:pt x="5997067" y="1813433"/>
                  </a:lnTo>
                  <a:lnTo>
                    <a:pt x="5971794" y="1820799"/>
                  </a:lnTo>
                  <a:lnTo>
                    <a:pt x="5949569" y="1831213"/>
                  </a:lnTo>
                  <a:lnTo>
                    <a:pt x="5932551" y="1843786"/>
                  </a:lnTo>
                  <a:lnTo>
                    <a:pt x="5915533" y="1879346"/>
                  </a:lnTo>
                  <a:lnTo>
                    <a:pt x="5920740" y="1909699"/>
                  </a:lnTo>
                  <a:lnTo>
                    <a:pt x="5933313" y="1932686"/>
                  </a:lnTo>
                  <a:lnTo>
                    <a:pt x="5925947" y="1950466"/>
                  </a:lnTo>
                  <a:lnTo>
                    <a:pt x="5920740" y="1963039"/>
                  </a:lnTo>
                  <a:lnTo>
                    <a:pt x="5908167" y="1973453"/>
                  </a:lnTo>
                  <a:lnTo>
                    <a:pt x="5898515" y="1980819"/>
                  </a:lnTo>
                  <a:lnTo>
                    <a:pt x="5885942" y="1991233"/>
                  </a:lnTo>
                  <a:lnTo>
                    <a:pt x="5880735" y="2069846"/>
                  </a:lnTo>
                  <a:lnTo>
                    <a:pt x="5885942" y="2135886"/>
                  </a:lnTo>
                  <a:lnTo>
                    <a:pt x="5908167" y="2193798"/>
                  </a:lnTo>
                  <a:lnTo>
                    <a:pt x="5942965" y="2242058"/>
                  </a:lnTo>
                  <a:lnTo>
                    <a:pt x="5942965" y="2254631"/>
                  </a:lnTo>
                  <a:lnTo>
                    <a:pt x="5957824" y="2254631"/>
                  </a:lnTo>
                  <a:lnTo>
                    <a:pt x="5967476" y="2206371"/>
                  </a:lnTo>
                  <a:lnTo>
                    <a:pt x="5997194" y="2206371"/>
                  </a:lnTo>
                  <a:lnTo>
                    <a:pt x="6009767" y="2163318"/>
                  </a:lnTo>
                  <a:lnTo>
                    <a:pt x="6026785" y="2127758"/>
                  </a:lnTo>
                  <a:lnTo>
                    <a:pt x="6036437" y="2127758"/>
                  </a:lnTo>
                  <a:lnTo>
                    <a:pt x="6041644" y="2127758"/>
                  </a:lnTo>
                  <a:lnTo>
                    <a:pt x="6043930" y="2127758"/>
                  </a:lnTo>
                  <a:lnTo>
                    <a:pt x="6053582" y="2127758"/>
                  </a:lnTo>
                  <a:lnTo>
                    <a:pt x="6060948" y="2127758"/>
                  </a:lnTo>
                  <a:lnTo>
                    <a:pt x="6066155" y="2092198"/>
                  </a:lnTo>
                  <a:lnTo>
                    <a:pt x="6071362" y="2074418"/>
                  </a:lnTo>
                  <a:lnTo>
                    <a:pt x="6083935" y="2056638"/>
                  </a:lnTo>
                  <a:lnTo>
                    <a:pt x="6100953" y="2029206"/>
                  </a:lnTo>
                  <a:lnTo>
                    <a:pt x="6130671" y="2029206"/>
                  </a:lnTo>
                  <a:lnTo>
                    <a:pt x="6130671" y="2009140"/>
                  </a:lnTo>
                  <a:lnTo>
                    <a:pt x="6130671" y="1991360"/>
                  </a:lnTo>
                  <a:lnTo>
                    <a:pt x="6135878" y="1978787"/>
                  </a:lnTo>
                  <a:lnTo>
                    <a:pt x="6141085" y="1963928"/>
                  </a:lnTo>
                  <a:lnTo>
                    <a:pt x="6146292" y="1961642"/>
                  </a:lnTo>
                  <a:lnTo>
                    <a:pt x="6148578" y="1956435"/>
                  </a:lnTo>
                  <a:lnTo>
                    <a:pt x="6153785" y="1956435"/>
                  </a:lnTo>
                  <a:lnTo>
                    <a:pt x="6158992" y="1956435"/>
                  </a:lnTo>
                  <a:lnTo>
                    <a:pt x="6171565" y="1956435"/>
                  </a:lnTo>
                  <a:lnTo>
                    <a:pt x="6164199" y="1898523"/>
                  </a:lnTo>
                  <a:lnTo>
                    <a:pt x="6164199" y="1832483"/>
                  </a:lnTo>
                  <a:lnTo>
                    <a:pt x="6166485" y="1774571"/>
                  </a:lnTo>
                  <a:lnTo>
                    <a:pt x="6188710" y="1721231"/>
                  </a:lnTo>
                  <a:lnTo>
                    <a:pt x="6201283" y="1718945"/>
                  </a:lnTo>
                  <a:lnTo>
                    <a:pt x="6228715" y="1713738"/>
                  </a:lnTo>
                  <a:lnTo>
                    <a:pt x="6258433" y="1713738"/>
                  </a:lnTo>
                  <a:lnTo>
                    <a:pt x="6280658" y="1713738"/>
                  </a:lnTo>
                  <a:lnTo>
                    <a:pt x="6293231" y="1708531"/>
                  </a:lnTo>
                  <a:lnTo>
                    <a:pt x="6293231" y="1690751"/>
                  </a:lnTo>
                  <a:lnTo>
                    <a:pt x="6305804" y="1683385"/>
                  </a:lnTo>
                  <a:lnTo>
                    <a:pt x="6322822" y="1672971"/>
                  </a:lnTo>
                  <a:lnTo>
                    <a:pt x="6345047" y="1667764"/>
                  </a:lnTo>
                  <a:lnTo>
                    <a:pt x="6362065" y="1665478"/>
                  </a:lnTo>
                  <a:lnTo>
                    <a:pt x="6369431" y="1678051"/>
                  </a:lnTo>
                  <a:lnTo>
                    <a:pt x="6384290" y="1690624"/>
                  </a:lnTo>
                  <a:lnTo>
                    <a:pt x="6396863" y="1701038"/>
                  </a:lnTo>
                  <a:lnTo>
                    <a:pt x="6413881" y="1695831"/>
                  </a:lnTo>
                  <a:lnTo>
                    <a:pt x="6430899" y="1685417"/>
                  </a:lnTo>
                  <a:lnTo>
                    <a:pt x="6456172" y="1678051"/>
                  </a:lnTo>
                  <a:lnTo>
                    <a:pt x="6490970" y="1672844"/>
                  </a:lnTo>
                  <a:lnTo>
                    <a:pt x="6507988" y="1647571"/>
                  </a:lnTo>
                  <a:lnTo>
                    <a:pt x="6517640" y="1620139"/>
                  </a:lnTo>
                  <a:lnTo>
                    <a:pt x="6519926" y="1584579"/>
                  </a:lnTo>
                  <a:lnTo>
                    <a:pt x="6554724" y="1572006"/>
                  </a:lnTo>
                  <a:lnTo>
                    <a:pt x="6587363" y="1559433"/>
                  </a:lnTo>
                  <a:lnTo>
                    <a:pt x="6612636" y="1541653"/>
                  </a:lnTo>
                  <a:lnTo>
                    <a:pt x="6625209" y="1506093"/>
                  </a:lnTo>
                  <a:lnTo>
                    <a:pt x="6647434" y="1511300"/>
                  </a:lnTo>
                  <a:lnTo>
                    <a:pt x="6664452" y="1513586"/>
                  </a:lnTo>
                  <a:lnTo>
                    <a:pt x="6677025" y="1524000"/>
                  </a:lnTo>
                  <a:lnTo>
                    <a:pt x="6694043" y="1536573"/>
                  </a:lnTo>
                  <a:lnTo>
                    <a:pt x="6706616" y="1531366"/>
                  </a:lnTo>
                  <a:lnTo>
                    <a:pt x="6716268" y="1531366"/>
                  </a:lnTo>
                  <a:lnTo>
                    <a:pt x="6721475" y="1526159"/>
                  </a:lnTo>
                  <a:lnTo>
                    <a:pt x="6728841" y="1526159"/>
                  </a:lnTo>
                  <a:lnTo>
                    <a:pt x="6716268" y="1465326"/>
                  </a:lnTo>
                  <a:lnTo>
                    <a:pt x="6688836" y="1411986"/>
                  </a:lnTo>
                  <a:lnTo>
                    <a:pt x="6663563" y="1381633"/>
                  </a:lnTo>
                  <a:lnTo>
                    <a:pt x="6670929" y="1369060"/>
                  </a:lnTo>
                  <a:lnTo>
                    <a:pt x="6676136" y="1363853"/>
                  </a:lnTo>
                  <a:lnTo>
                    <a:pt x="6681343" y="1358646"/>
                  </a:lnTo>
                  <a:lnTo>
                    <a:pt x="6686550" y="1358646"/>
                  </a:lnTo>
                  <a:lnTo>
                    <a:pt x="6688836" y="1358646"/>
                  </a:lnTo>
                  <a:lnTo>
                    <a:pt x="6694043" y="1363853"/>
                  </a:lnTo>
                  <a:lnTo>
                    <a:pt x="6699250" y="1363853"/>
                  </a:lnTo>
                  <a:lnTo>
                    <a:pt x="6704457" y="1363853"/>
                  </a:lnTo>
                  <a:lnTo>
                    <a:pt x="6711823" y="1363853"/>
                  </a:lnTo>
                  <a:lnTo>
                    <a:pt x="6721475" y="1358646"/>
                  </a:lnTo>
                  <a:lnTo>
                    <a:pt x="6741541" y="1340866"/>
                  </a:lnTo>
                  <a:lnTo>
                    <a:pt x="6751193" y="1310513"/>
                  </a:lnTo>
                  <a:lnTo>
                    <a:pt x="6758559" y="1274953"/>
                  </a:lnTo>
                  <a:lnTo>
                    <a:pt x="6758559" y="1243076"/>
                  </a:lnTo>
                  <a:lnTo>
                    <a:pt x="6768211" y="1255649"/>
                  </a:lnTo>
                  <a:lnTo>
                    <a:pt x="6780784" y="1273429"/>
                  </a:lnTo>
                  <a:lnTo>
                    <a:pt x="6790436" y="1291209"/>
                  </a:lnTo>
                  <a:lnTo>
                    <a:pt x="6797802" y="1286002"/>
                  </a:lnTo>
                  <a:lnTo>
                    <a:pt x="6803009" y="1286002"/>
                  </a:lnTo>
                  <a:lnTo>
                    <a:pt x="6808216" y="1286002"/>
                  </a:lnTo>
                  <a:lnTo>
                    <a:pt x="6810502" y="1280795"/>
                  </a:lnTo>
                  <a:lnTo>
                    <a:pt x="6815709" y="1280795"/>
                  </a:lnTo>
                  <a:lnTo>
                    <a:pt x="6832727" y="1280795"/>
                  </a:lnTo>
                  <a:lnTo>
                    <a:pt x="6842379" y="1286002"/>
                  </a:lnTo>
                  <a:lnTo>
                    <a:pt x="6844665" y="1291209"/>
                  </a:lnTo>
                  <a:lnTo>
                    <a:pt x="6854317" y="1296416"/>
                  </a:lnTo>
                  <a:lnTo>
                    <a:pt x="6861683" y="1298702"/>
                  </a:lnTo>
                  <a:lnTo>
                    <a:pt x="6861683" y="1331341"/>
                  </a:lnTo>
                  <a:lnTo>
                    <a:pt x="6896481" y="1338707"/>
                  </a:lnTo>
                  <a:lnTo>
                    <a:pt x="6923913" y="1351280"/>
                  </a:lnTo>
                  <a:lnTo>
                    <a:pt x="6940931" y="1378712"/>
                  </a:lnTo>
                  <a:lnTo>
                    <a:pt x="6957949" y="1378712"/>
                  </a:lnTo>
                  <a:lnTo>
                    <a:pt x="6965315" y="1378712"/>
                  </a:lnTo>
                  <a:lnTo>
                    <a:pt x="6974967" y="1378712"/>
                  </a:lnTo>
                  <a:lnTo>
                    <a:pt x="6982333" y="1373505"/>
                  </a:lnTo>
                  <a:lnTo>
                    <a:pt x="6987540" y="1368298"/>
                  </a:lnTo>
                  <a:lnTo>
                    <a:pt x="6994906" y="1355725"/>
                  </a:lnTo>
                  <a:lnTo>
                    <a:pt x="7000113" y="1348359"/>
                  </a:lnTo>
                  <a:lnTo>
                    <a:pt x="7000113" y="1343152"/>
                  </a:lnTo>
                  <a:lnTo>
                    <a:pt x="6994906" y="1332738"/>
                  </a:lnTo>
                  <a:lnTo>
                    <a:pt x="6992620" y="1330452"/>
                  </a:lnTo>
                  <a:lnTo>
                    <a:pt x="6987413" y="1325245"/>
                  </a:lnTo>
                  <a:lnTo>
                    <a:pt x="6977761" y="1320038"/>
                  </a:lnTo>
                  <a:lnTo>
                    <a:pt x="6982968" y="1307465"/>
                  </a:lnTo>
                  <a:lnTo>
                    <a:pt x="6988175" y="1294892"/>
                  </a:lnTo>
                  <a:lnTo>
                    <a:pt x="6993382" y="1289685"/>
                  </a:lnTo>
                  <a:lnTo>
                    <a:pt x="7000748" y="1279271"/>
                  </a:lnTo>
                  <a:lnTo>
                    <a:pt x="7005955" y="1271905"/>
                  </a:lnTo>
                  <a:lnTo>
                    <a:pt x="7092696" y="1271905"/>
                  </a:lnTo>
                  <a:lnTo>
                    <a:pt x="7084568" y="1233297"/>
                  </a:lnTo>
                  <a:close/>
                  <a:moveTo>
                    <a:pt x="1812544" y="2484628"/>
                  </a:moveTo>
                  <a:lnTo>
                    <a:pt x="1854835" y="2472055"/>
                  </a:lnTo>
                  <a:lnTo>
                    <a:pt x="1889633" y="2454275"/>
                  </a:lnTo>
                  <a:lnTo>
                    <a:pt x="1889633" y="2461641"/>
                  </a:lnTo>
                  <a:lnTo>
                    <a:pt x="1889633" y="2472055"/>
                  </a:lnTo>
                  <a:lnTo>
                    <a:pt x="1889633" y="2484628"/>
                  </a:lnTo>
                  <a:lnTo>
                    <a:pt x="1884426" y="2497201"/>
                  </a:lnTo>
                  <a:lnTo>
                    <a:pt x="1877060" y="2509774"/>
                  </a:lnTo>
                  <a:lnTo>
                    <a:pt x="1877060" y="2527554"/>
                  </a:lnTo>
                  <a:lnTo>
                    <a:pt x="1849628" y="2527554"/>
                  </a:lnTo>
                  <a:lnTo>
                    <a:pt x="1829562" y="2525268"/>
                  </a:lnTo>
                  <a:lnTo>
                    <a:pt x="1812544" y="2520061"/>
                  </a:lnTo>
                  <a:lnTo>
                    <a:pt x="1812544" y="2484501"/>
                  </a:lnTo>
                  <a:close/>
                  <a:moveTo>
                    <a:pt x="1538859" y="2752217"/>
                  </a:moveTo>
                  <a:lnTo>
                    <a:pt x="1541145" y="2749931"/>
                  </a:lnTo>
                  <a:lnTo>
                    <a:pt x="1541145" y="2744724"/>
                  </a:lnTo>
                  <a:lnTo>
                    <a:pt x="1546352" y="2744724"/>
                  </a:lnTo>
                  <a:lnTo>
                    <a:pt x="1551559" y="2739517"/>
                  </a:lnTo>
                  <a:lnTo>
                    <a:pt x="1556766" y="2734310"/>
                  </a:lnTo>
                  <a:lnTo>
                    <a:pt x="1591564" y="2734310"/>
                  </a:lnTo>
                  <a:lnTo>
                    <a:pt x="1581912" y="2744724"/>
                  </a:lnTo>
                  <a:lnTo>
                    <a:pt x="1574546" y="2749931"/>
                  </a:lnTo>
                  <a:lnTo>
                    <a:pt x="1564894" y="2752217"/>
                  </a:lnTo>
                  <a:lnTo>
                    <a:pt x="1557528" y="2757424"/>
                  </a:lnTo>
                  <a:lnTo>
                    <a:pt x="1542669" y="2762631"/>
                  </a:lnTo>
                  <a:lnTo>
                    <a:pt x="1535303" y="2762631"/>
                  </a:lnTo>
                  <a:lnTo>
                    <a:pt x="1538986" y="2752217"/>
                  </a:lnTo>
                  <a:close/>
                  <a:moveTo>
                    <a:pt x="1829689" y="3022981"/>
                  </a:moveTo>
                  <a:lnTo>
                    <a:pt x="1814830" y="3063748"/>
                  </a:lnTo>
                  <a:lnTo>
                    <a:pt x="1797812" y="3106801"/>
                  </a:lnTo>
                  <a:lnTo>
                    <a:pt x="1795526" y="3142361"/>
                  </a:lnTo>
                  <a:lnTo>
                    <a:pt x="1762887" y="3152775"/>
                  </a:lnTo>
                  <a:lnTo>
                    <a:pt x="1733169" y="3155061"/>
                  </a:lnTo>
                  <a:lnTo>
                    <a:pt x="1707896" y="3142488"/>
                  </a:lnTo>
                  <a:lnTo>
                    <a:pt x="1675257" y="3135122"/>
                  </a:lnTo>
                  <a:lnTo>
                    <a:pt x="1662684" y="3135122"/>
                  </a:lnTo>
                  <a:lnTo>
                    <a:pt x="1655318" y="3135122"/>
                  </a:lnTo>
                  <a:lnTo>
                    <a:pt x="1645666" y="3137408"/>
                  </a:lnTo>
                  <a:lnTo>
                    <a:pt x="1638300" y="3147822"/>
                  </a:lnTo>
                  <a:lnTo>
                    <a:pt x="1633093" y="3153029"/>
                  </a:lnTo>
                  <a:lnTo>
                    <a:pt x="1627886" y="3160395"/>
                  </a:lnTo>
                  <a:lnTo>
                    <a:pt x="1620520" y="3165602"/>
                  </a:lnTo>
                  <a:lnTo>
                    <a:pt x="1607947" y="3160395"/>
                  </a:lnTo>
                  <a:lnTo>
                    <a:pt x="1580515" y="3155188"/>
                  </a:lnTo>
                  <a:lnTo>
                    <a:pt x="1545717" y="3152902"/>
                  </a:lnTo>
                  <a:lnTo>
                    <a:pt x="1510919" y="3142488"/>
                  </a:lnTo>
                  <a:lnTo>
                    <a:pt x="1476121" y="3137281"/>
                  </a:lnTo>
                  <a:lnTo>
                    <a:pt x="1459103" y="3134995"/>
                  </a:lnTo>
                  <a:lnTo>
                    <a:pt x="1424305" y="3120136"/>
                  </a:lnTo>
                  <a:lnTo>
                    <a:pt x="1389507" y="3102356"/>
                  </a:lnTo>
                  <a:lnTo>
                    <a:pt x="1354709" y="3094990"/>
                  </a:lnTo>
                  <a:lnTo>
                    <a:pt x="1317625" y="3102356"/>
                  </a:lnTo>
                  <a:lnTo>
                    <a:pt x="1290193" y="3120136"/>
                  </a:lnTo>
                  <a:lnTo>
                    <a:pt x="1282827" y="3143123"/>
                  </a:lnTo>
                  <a:lnTo>
                    <a:pt x="1273175" y="3166110"/>
                  </a:lnTo>
                  <a:lnTo>
                    <a:pt x="1267968" y="3191383"/>
                  </a:lnTo>
                  <a:lnTo>
                    <a:pt x="1250950" y="3189097"/>
                  </a:lnTo>
                  <a:lnTo>
                    <a:pt x="1221232" y="3178683"/>
                  </a:lnTo>
                  <a:lnTo>
                    <a:pt x="1186434" y="3171317"/>
                  </a:lnTo>
                  <a:lnTo>
                    <a:pt x="1161161" y="3160903"/>
                  </a:lnTo>
                  <a:lnTo>
                    <a:pt x="1144143" y="3153537"/>
                  </a:lnTo>
                  <a:lnTo>
                    <a:pt x="1134491" y="3117977"/>
                  </a:lnTo>
                  <a:lnTo>
                    <a:pt x="1099693" y="3100197"/>
                  </a:lnTo>
                  <a:lnTo>
                    <a:pt x="1064895" y="3094990"/>
                  </a:lnTo>
                  <a:lnTo>
                    <a:pt x="1029335" y="3094990"/>
                  </a:lnTo>
                  <a:lnTo>
                    <a:pt x="999617" y="3084576"/>
                  </a:lnTo>
                  <a:lnTo>
                    <a:pt x="992251" y="3077210"/>
                  </a:lnTo>
                  <a:lnTo>
                    <a:pt x="987044" y="3072003"/>
                  </a:lnTo>
                  <a:lnTo>
                    <a:pt x="977392" y="3064637"/>
                  </a:lnTo>
                  <a:lnTo>
                    <a:pt x="975106" y="3054223"/>
                  </a:lnTo>
                  <a:lnTo>
                    <a:pt x="960247" y="3046857"/>
                  </a:lnTo>
                  <a:lnTo>
                    <a:pt x="969899" y="3001645"/>
                  </a:lnTo>
                  <a:lnTo>
                    <a:pt x="977265" y="2958592"/>
                  </a:lnTo>
                  <a:lnTo>
                    <a:pt x="992124" y="2917825"/>
                  </a:lnTo>
                  <a:lnTo>
                    <a:pt x="980948" y="2917825"/>
                  </a:lnTo>
                  <a:lnTo>
                    <a:pt x="958723" y="2912618"/>
                  </a:lnTo>
                  <a:lnTo>
                    <a:pt x="911225" y="2910332"/>
                  </a:lnTo>
                  <a:lnTo>
                    <a:pt x="856488" y="2910332"/>
                  </a:lnTo>
                  <a:lnTo>
                    <a:pt x="789051" y="2910332"/>
                  </a:lnTo>
                  <a:lnTo>
                    <a:pt x="728980" y="2912618"/>
                  </a:lnTo>
                  <a:lnTo>
                    <a:pt x="671830" y="2923032"/>
                  </a:lnTo>
                  <a:lnTo>
                    <a:pt x="634746" y="2930398"/>
                  </a:lnTo>
                  <a:lnTo>
                    <a:pt x="607314" y="2948178"/>
                  </a:lnTo>
                  <a:lnTo>
                    <a:pt x="572516" y="2971165"/>
                  </a:lnTo>
                  <a:lnTo>
                    <a:pt x="537718" y="2988945"/>
                  </a:lnTo>
                  <a:lnTo>
                    <a:pt x="416052" y="2971165"/>
                  </a:lnTo>
                  <a:lnTo>
                    <a:pt x="416052" y="2948178"/>
                  </a:lnTo>
                  <a:lnTo>
                    <a:pt x="430911" y="2945892"/>
                  </a:lnTo>
                  <a:lnTo>
                    <a:pt x="438277" y="2940685"/>
                  </a:lnTo>
                  <a:lnTo>
                    <a:pt x="447929" y="2935478"/>
                  </a:lnTo>
                  <a:lnTo>
                    <a:pt x="455295" y="2930271"/>
                  </a:lnTo>
                  <a:lnTo>
                    <a:pt x="460502" y="2930271"/>
                  </a:lnTo>
                  <a:lnTo>
                    <a:pt x="467868" y="2935478"/>
                  </a:lnTo>
                  <a:lnTo>
                    <a:pt x="477520" y="2940685"/>
                  </a:lnTo>
                  <a:lnTo>
                    <a:pt x="490093" y="2945892"/>
                  </a:lnTo>
                  <a:lnTo>
                    <a:pt x="497459" y="2945892"/>
                  </a:lnTo>
                  <a:lnTo>
                    <a:pt x="512318" y="2940685"/>
                  </a:lnTo>
                  <a:lnTo>
                    <a:pt x="524891" y="2928112"/>
                  </a:lnTo>
                  <a:lnTo>
                    <a:pt x="532257" y="2913253"/>
                  </a:lnTo>
                  <a:lnTo>
                    <a:pt x="541909" y="2905887"/>
                  </a:lnTo>
                  <a:lnTo>
                    <a:pt x="554482" y="2895473"/>
                  </a:lnTo>
                  <a:lnTo>
                    <a:pt x="584200" y="2893187"/>
                  </a:lnTo>
                  <a:lnTo>
                    <a:pt x="584200" y="2878328"/>
                  </a:lnTo>
                  <a:lnTo>
                    <a:pt x="584200" y="2873883"/>
                  </a:lnTo>
                  <a:lnTo>
                    <a:pt x="584200" y="2868676"/>
                  </a:lnTo>
                  <a:lnTo>
                    <a:pt x="584200" y="2858262"/>
                  </a:lnTo>
                  <a:lnTo>
                    <a:pt x="593852" y="2855976"/>
                  </a:lnTo>
                  <a:lnTo>
                    <a:pt x="599059" y="2850769"/>
                  </a:lnTo>
                  <a:lnTo>
                    <a:pt x="601345" y="2845562"/>
                  </a:lnTo>
                  <a:lnTo>
                    <a:pt x="606552" y="2845562"/>
                  </a:lnTo>
                  <a:lnTo>
                    <a:pt x="611759" y="2840355"/>
                  </a:lnTo>
                  <a:lnTo>
                    <a:pt x="624332" y="2840355"/>
                  </a:lnTo>
                  <a:lnTo>
                    <a:pt x="619125" y="2832989"/>
                  </a:lnTo>
                  <a:lnTo>
                    <a:pt x="611759" y="2822575"/>
                  </a:lnTo>
                  <a:lnTo>
                    <a:pt x="606552" y="2820289"/>
                  </a:lnTo>
                  <a:lnTo>
                    <a:pt x="601345" y="2815082"/>
                  </a:lnTo>
                  <a:lnTo>
                    <a:pt x="601345" y="2804668"/>
                  </a:lnTo>
                  <a:lnTo>
                    <a:pt x="606552" y="2802382"/>
                  </a:lnTo>
                  <a:lnTo>
                    <a:pt x="616204" y="2769743"/>
                  </a:lnTo>
                  <a:lnTo>
                    <a:pt x="628777" y="2744470"/>
                  </a:lnTo>
                  <a:lnTo>
                    <a:pt x="645795" y="2721483"/>
                  </a:lnTo>
                  <a:lnTo>
                    <a:pt x="693293" y="2721483"/>
                  </a:lnTo>
                  <a:lnTo>
                    <a:pt x="705866" y="2701417"/>
                  </a:lnTo>
                  <a:lnTo>
                    <a:pt x="711073" y="2673985"/>
                  </a:lnTo>
                  <a:lnTo>
                    <a:pt x="718439" y="2648712"/>
                  </a:lnTo>
                  <a:lnTo>
                    <a:pt x="740664" y="2630932"/>
                  </a:lnTo>
                  <a:lnTo>
                    <a:pt x="750316" y="2625725"/>
                  </a:lnTo>
                  <a:lnTo>
                    <a:pt x="752602" y="2625725"/>
                  </a:lnTo>
                  <a:lnTo>
                    <a:pt x="762254" y="2625725"/>
                  </a:lnTo>
                  <a:lnTo>
                    <a:pt x="767461" y="2630932"/>
                  </a:lnTo>
                  <a:lnTo>
                    <a:pt x="769747" y="2638298"/>
                  </a:lnTo>
                  <a:lnTo>
                    <a:pt x="774954" y="2648712"/>
                  </a:lnTo>
                  <a:lnTo>
                    <a:pt x="822452" y="2638298"/>
                  </a:lnTo>
                  <a:lnTo>
                    <a:pt x="862457" y="2615311"/>
                  </a:lnTo>
                  <a:lnTo>
                    <a:pt x="892175" y="2590038"/>
                  </a:lnTo>
                  <a:lnTo>
                    <a:pt x="926973" y="2602611"/>
                  </a:lnTo>
                  <a:lnTo>
                    <a:pt x="954405" y="2630043"/>
                  </a:lnTo>
                  <a:lnTo>
                    <a:pt x="971423" y="2660396"/>
                  </a:lnTo>
                  <a:lnTo>
                    <a:pt x="991489" y="2685669"/>
                  </a:lnTo>
                  <a:lnTo>
                    <a:pt x="1013714" y="2713101"/>
                  </a:lnTo>
                  <a:lnTo>
                    <a:pt x="1083437" y="2761361"/>
                  </a:lnTo>
                  <a:lnTo>
                    <a:pt x="1147953" y="2809621"/>
                  </a:lnTo>
                  <a:lnTo>
                    <a:pt x="1147953" y="2820035"/>
                  </a:lnTo>
                  <a:lnTo>
                    <a:pt x="1147953" y="2827401"/>
                  </a:lnTo>
                  <a:lnTo>
                    <a:pt x="1145667" y="2832608"/>
                  </a:lnTo>
                  <a:lnTo>
                    <a:pt x="1145667" y="2837815"/>
                  </a:lnTo>
                  <a:lnTo>
                    <a:pt x="1140460" y="2840101"/>
                  </a:lnTo>
                  <a:lnTo>
                    <a:pt x="1123442" y="2857881"/>
                  </a:lnTo>
                  <a:lnTo>
                    <a:pt x="1096010" y="2868295"/>
                  </a:lnTo>
                  <a:lnTo>
                    <a:pt x="1061212" y="2873502"/>
                  </a:lnTo>
                  <a:lnTo>
                    <a:pt x="1026414" y="2868295"/>
                  </a:lnTo>
                  <a:lnTo>
                    <a:pt x="1041273" y="2898648"/>
                  </a:lnTo>
                  <a:lnTo>
                    <a:pt x="1061339" y="2911221"/>
                  </a:lnTo>
                  <a:lnTo>
                    <a:pt x="1088771" y="2921635"/>
                  </a:lnTo>
                  <a:lnTo>
                    <a:pt x="1110996" y="2939415"/>
                  </a:lnTo>
                  <a:lnTo>
                    <a:pt x="1131062" y="2939415"/>
                  </a:lnTo>
                  <a:lnTo>
                    <a:pt x="1131062" y="2880868"/>
                  </a:lnTo>
                  <a:lnTo>
                    <a:pt x="1158494" y="2880868"/>
                  </a:lnTo>
                  <a:lnTo>
                    <a:pt x="1165860" y="2863088"/>
                  </a:lnTo>
                  <a:lnTo>
                    <a:pt x="1175512" y="2850515"/>
                  </a:lnTo>
                  <a:lnTo>
                    <a:pt x="1182878" y="2840101"/>
                  </a:lnTo>
                  <a:lnTo>
                    <a:pt x="1195451" y="2832735"/>
                  </a:lnTo>
                  <a:lnTo>
                    <a:pt x="1193165" y="2820162"/>
                  </a:lnTo>
                  <a:lnTo>
                    <a:pt x="1187958" y="2809748"/>
                  </a:lnTo>
                  <a:lnTo>
                    <a:pt x="1187958" y="2804541"/>
                  </a:lnTo>
                  <a:lnTo>
                    <a:pt x="1182751" y="2797175"/>
                  </a:lnTo>
                  <a:lnTo>
                    <a:pt x="1180465" y="2786761"/>
                  </a:lnTo>
                  <a:lnTo>
                    <a:pt x="1180465" y="2774188"/>
                  </a:lnTo>
                  <a:lnTo>
                    <a:pt x="1193038" y="2774188"/>
                  </a:lnTo>
                  <a:lnTo>
                    <a:pt x="1205611" y="2779395"/>
                  </a:lnTo>
                  <a:lnTo>
                    <a:pt x="1212977" y="2784602"/>
                  </a:lnTo>
                  <a:lnTo>
                    <a:pt x="1218184" y="2784602"/>
                  </a:lnTo>
                  <a:lnTo>
                    <a:pt x="1227836" y="2784602"/>
                  </a:lnTo>
                  <a:lnTo>
                    <a:pt x="1235202" y="2784602"/>
                  </a:lnTo>
                  <a:lnTo>
                    <a:pt x="1244854" y="2784602"/>
                  </a:lnTo>
                  <a:lnTo>
                    <a:pt x="1244854" y="2774188"/>
                  </a:lnTo>
                  <a:lnTo>
                    <a:pt x="1217422" y="2751201"/>
                  </a:lnTo>
                  <a:lnTo>
                    <a:pt x="1192149" y="2733421"/>
                  </a:lnTo>
                  <a:lnTo>
                    <a:pt x="1157351" y="2720848"/>
                  </a:lnTo>
                  <a:lnTo>
                    <a:pt x="1157351" y="2695575"/>
                  </a:lnTo>
                  <a:lnTo>
                    <a:pt x="1122807" y="2695575"/>
                  </a:lnTo>
                  <a:lnTo>
                    <a:pt x="1093089" y="2650363"/>
                  </a:lnTo>
                  <a:lnTo>
                    <a:pt x="1060450" y="2612517"/>
                  </a:lnTo>
                  <a:lnTo>
                    <a:pt x="1025652" y="2576957"/>
                  </a:lnTo>
                  <a:lnTo>
                    <a:pt x="1025652" y="2562098"/>
                  </a:lnTo>
                  <a:lnTo>
                    <a:pt x="1025652" y="2554732"/>
                  </a:lnTo>
                  <a:lnTo>
                    <a:pt x="1025652" y="2544318"/>
                  </a:lnTo>
                  <a:lnTo>
                    <a:pt x="1025652" y="2542032"/>
                  </a:lnTo>
                  <a:lnTo>
                    <a:pt x="1035304" y="2536825"/>
                  </a:lnTo>
                  <a:lnTo>
                    <a:pt x="1042670" y="2526411"/>
                  </a:lnTo>
                  <a:lnTo>
                    <a:pt x="1047877" y="2526411"/>
                  </a:lnTo>
                  <a:lnTo>
                    <a:pt x="1047877" y="2524125"/>
                  </a:lnTo>
                  <a:lnTo>
                    <a:pt x="1053084" y="2524125"/>
                  </a:lnTo>
                  <a:lnTo>
                    <a:pt x="1058291" y="2524125"/>
                  </a:lnTo>
                  <a:lnTo>
                    <a:pt x="1060577" y="2518918"/>
                  </a:lnTo>
                  <a:lnTo>
                    <a:pt x="1065784" y="2526284"/>
                  </a:lnTo>
                  <a:lnTo>
                    <a:pt x="1070991" y="2536698"/>
                  </a:lnTo>
                  <a:lnTo>
                    <a:pt x="1070991" y="2544064"/>
                  </a:lnTo>
                  <a:lnTo>
                    <a:pt x="1076198" y="2558923"/>
                  </a:lnTo>
                  <a:lnTo>
                    <a:pt x="1110996" y="2548509"/>
                  </a:lnTo>
                  <a:lnTo>
                    <a:pt x="1128014" y="2596769"/>
                  </a:lnTo>
                  <a:lnTo>
                    <a:pt x="1145032" y="2624201"/>
                  </a:lnTo>
                  <a:lnTo>
                    <a:pt x="1165098" y="2636774"/>
                  </a:lnTo>
                  <a:lnTo>
                    <a:pt x="1187323" y="2641981"/>
                  </a:lnTo>
                  <a:lnTo>
                    <a:pt x="1212596" y="2654554"/>
                  </a:lnTo>
                  <a:lnTo>
                    <a:pt x="1245235" y="2677541"/>
                  </a:lnTo>
                  <a:lnTo>
                    <a:pt x="1257808" y="2690114"/>
                  </a:lnTo>
                  <a:lnTo>
                    <a:pt x="1257808" y="2707894"/>
                  </a:lnTo>
                  <a:lnTo>
                    <a:pt x="1252601" y="2725674"/>
                  </a:lnTo>
                  <a:lnTo>
                    <a:pt x="1247394" y="2748661"/>
                  </a:lnTo>
                  <a:lnTo>
                    <a:pt x="1252601" y="2773934"/>
                  </a:lnTo>
                  <a:lnTo>
                    <a:pt x="1262253" y="2784348"/>
                  </a:lnTo>
                  <a:lnTo>
                    <a:pt x="1269619" y="2786634"/>
                  </a:lnTo>
                  <a:lnTo>
                    <a:pt x="1282192" y="2797048"/>
                  </a:lnTo>
                  <a:lnTo>
                    <a:pt x="1291844" y="2804414"/>
                  </a:lnTo>
                  <a:lnTo>
                    <a:pt x="1299210" y="2809621"/>
                  </a:lnTo>
                  <a:lnTo>
                    <a:pt x="1339215" y="2928239"/>
                  </a:lnTo>
                  <a:lnTo>
                    <a:pt x="1348867" y="2928239"/>
                  </a:lnTo>
                  <a:lnTo>
                    <a:pt x="1351153" y="2933446"/>
                  </a:lnTo>
                  <a:lnTo>
                    <a:pt x="1356360" y="2933446"/>
                  </a:lnTo>
                  <a:lnTo>
                    <a:pt x="1361567" y="2938653"/>
                  </a:lnTo>
                  <a:lnTo>
                    <a:pt x="1374140" y="2933446"/>
                  </a:lnTo>
                  <a:lnTo>
                    <a:pt x="1386713" y="2928239"/>
                  </a:lnTo>
                  <a:lnTo>
                    <a:pt x="1391920" y="2925953"/>
                  </a:lnTo>
                  <a:lnTo>
                    <a:pt x="1397127" y="2915539"/>
                  </a:lnTo>
                  <a:lnTo>
                    <a:pt x="1397127" y="2910332"/>
                  </a:lnTo>
                  <a:lnTo>
                    <a:pt x="1402334" y="2902966"/>
                  </a:lnTo>
                  <a:lnTo>
                    <a:pt x="1404620" y="2892552"/>
                  </a:lnTo>
                  <a:lnTo>
                    <a:pt x="1414272" y="2890266"/>
                  </a:lnTo>
                  <a:lnTo>
                    <a:pt x="1426845" y="2879852"/>
                  </a:lnTo>
                  <a:lnTo>
                    <a:pt x="1419479" y="2839085"/>
                  </a:lnTo>
                  <a:lnTo>
                    <a:pt x="1402461" y="2801239"/>
                  </a:lnTo>
                  <a:lnTo>
                    <a:pt x="1380236" y="2773807"/>
                  </a:lnTo>
                  <a:lnTo>
                    <a:pt x="1380236" y="2761996"/>
                  </a:lnTo>
                  <a:lnTo>
                    <a:pt x="1387602" y="2767203"/>
                  </a:lnTo>
                  <a:lnTo>
                    <a:pt x="1387602" y="2769489"/>
                  </a:lnTo>
                  <a:lnTo>
                    <a:pt x="1392809" y="2774696"/>
                  </a:lnTo>
                  <a:lnTo>
                    <a:pt x="1398016" y="2785110"/>
                  </a:lnTo>
                  <a:lnTo>
                    <a:pt x="1415034" y="2779903"/>
                  </a:lnTo>
                  <a:lnTo>
                    <a:pt x="1422400" y="2779903"/>
                  </a:lnTo>
                  <a:lnTo>
                    <a:pt x="1427607" y="2779903"/>
                  </a:lnTo>
                  <a:lnTo>
                    <a:pt x="1432814" y="2774696"/>
                  </a:lnTo>
                  <a:lnTo>
                    <a:pt x="1432814" y="2769489"/>
                  </a:lnTo>
                  <a:lnTo>
                    <a:pt x="1432814" y="2767203"/>
                  </a:lnTo>
                  <a:lnTo>
                    <a:pt x="1427607" y="2756789"/>
                  </a:lnTo>
                  <a:lnTo>
                    <a:pt x="1427607" y="2744216"/>
                  </a:lnTo>
                  <a:lnTo>
                    <a:pt x="1434973" y="2744216"/>
                  </a:lnTo>
                  <a:lnTo>
                    <a:pt x="1434973" y="2733802"/>
                  </a:lnTo>
                  <a:lnTo>
                    <a:pt x="1444625" y="2733802"/>
                  </a:lnTo>
                  <a:lnTo>
                    <a:pt x="1451991" y="2733802"/>
                  </a:lnTo>
                  <a:lnTo>
                    <a:pt x="1457198" y="2739009"/>
                  </a:lnTo>
                  <a:lnTo>
                    <a:pt x="1462405" y="2739009"/>
                  </a:lnTo>
                  <a:lnTo>
                    <a:pt x="1467612" y="2744216"/>
                  </a:lnTo>
                  <a:lnTo>
                    <a:pt x="1480185" y="2749423"/>
                  </a:lnTo>
                  <a:lnTo>
                    <a:pt x="1487551" y="2751709"/>
                  </a:lnTo>
                  <a:lnTo>
                    <a:pt x="1492758" y="2756916"/>
                  </a:lnTo>
                  <a:lnTo>
                    <a:pt x="1497965" y="2762123"/>
                  </a:lnTo>
                  <a:lnTo>
                    <a:pt x="1505331" y="2767330"/>
                  </a:lnTo>
                  <a:lnTo>
                    <a:pt x="1514983" y="2774696"/>
                  </a:lnTo>
                  <a:lnTo>
                    <a:pt x="1509776" y="2787269"/>
                  </a:lnTo>
                  <a:lnTo>
                    <a:pt x="1504569" y="2797683"/>
                  </a:lnTo>
                  <a:lnTo>
                    <a:pt x="1504569" y="2805049"/>
                  </a:lnTo>
                  <a:lnTo>
                    <a:pt x="1504569" y="2815463"/>
                  </a:lnTo>
                  <a:lnTo>
                    <a:pt x="1504569" y="2822829"/>
                  </a:lnTo>
                  <a:lnTo>
                    <a:pt x="1504569" y="2833243"/>
                  </a:lnTo>
                  <a:lnTo>
                    <a:pt x="1504569" y="2840609"/>
                  </a:lnTo>
                  <a:lnTo>
                    <a:pt x="1519428" y="2881376"/>
                  </a:lnTo>
                  <a:lnTo>
                    <a:pt x="1549146" y="2922143"/>
                  </a:lnTo>
                  <a:lnTo>
                    <a:pt x="1589151" y="2947416"/>
                  </a:lnTo>
                  <a:lnTo>
                    <a:pt x="1626235" y="2957830"/>
                  </a:lnTo>
                  <a:lnTo>
                    <a:pt x="1635887" y="2952623"/>
                  </a:lnTo>
                  <a:lnTo>
                    <a:pt x="1643253" y="2945257"/>
                  </a:lnTo>
                  <a:lnTo>
                    <a:pt x="1648460" y="2934843"/>
                  </a:lnTo>
                  <a:lnTo>
                    <a:pt x="1661033" y="2929636"/>
                  </a:lnTo>
                  <a:lnTo>
                    <a:pt x="1670685" y="2927350"/>
                  </a:lnTo>
                  <a:lnTo>
                    <a:pt x="1683258" y="2929636"/>
                  </a:lnTo>
                  <a:lnTo>
                    <a:pt x="1705483" y="2940050"/>
                  </a:lnTo>
                  <a:lnTo>
                    <a:pt x="1722501" y="2947416"/>
                  </a:lnTo>
                  <a:lnTo>
                    <a:pt x="1739519" y="2952623"/>
                  </a:lnTo>
                  <a:lnTo>
                    <a:pt x="1756537" y="2947416"/>
                  </a:lnTo>
                  <a:lnTo>
                    <a:pt x="1776603" y="2929636"/>
                  </a:lnTo>
                  <a:lnTo>
                    <a:pt x="1793621" y="2929636"/>
                  </a:lnTo>
                  <a:lnTo>
                    <a:pt x="1803273" y="2929636"/>
                  </a:lnTo>
                  <a:lnTo>
                    <a:pt x="1810639" y="2929636"/>
                  </a:lnTo>
                  <a:lnTo>
                    <a:pt x="1815846" y="2934843"/>
                  </a:lnTo>
                  <a:lnTo>
                    <a:pt x="1821053" y="2940050"/>
                  </a:lnTo>
                  <a:lnTo>
                    <a:pt x="1821053" y="2947416"/>
                  </a:lnTo>
                  <a:lnTo>
                    <a:pt x="1826260" y="2957830"/>
                  </a:lnTo>
                  <a:lnTo>
                    <a:pt x="1833626" y="2988183"/>
                  </a:lnTo>
                  <a:lnTo>
                    <a:pt x="1829181" y="3022346"/>
                  </a:lnTo>
                  <a:close/>
                  <a:moveTo>
                    <a:pt x="2018284" y="2713863"/>
                  </a:moveTo>
                  <a:lnTo>
                    <a:pt x="1970786" y="2726436"/>
                  </a:lnTo>
                  <a:lnTo>
                    <a:pt x="1918843" y="2731643"/>
                  </a:lnTo>
                  <a:lnTo>
                    <a:pt x="1866900" y="2721229"/>
                  </a:lnTo>
                  <a:lnTo>
                    <a:pt x="1846834" y="2713863"/>
                  </a:lnTo>
                  <a:lnTo>
                    <a:pt x="1829816" y="2701290"/>
                  </a:lnTo>
                  <a:lnTo>
                    <a:pt x="1807591" y="2686431"/>
                  </a:lnTo>
                  <a:lnTo>
                    <a:pt x="1772793" y="2686431"/>
                  </a:lnTo>
                  <a:lnTo>
                    <a:pt x="1737995" y="2691638"/>
                  </a:lnTo>
                  <a:lnTo>
                    <a:pt x="1703197" y="2709418"/>
                  </a:lnTo>
                  <a:lnTo>
                    <a:pt x="1673479" y="2721991"/>
                  </a:lnTo>
                  <a:lnTo>
                    <a:pt x="1638681" y="2727198"/>
                  </a:lnTo>
                  <a:lnTo>
                    <a:pt x="1603883" y="2714625"/>
                  </a:lnTo>
                  <a:lnTo>
                    <a:pt x="1591310" y="2709418"/>
                  </a:lnTo>
                  <a:lnTo>
                    <a:pt x="1581658" y="2704211"/>
                  </a:lnTo>
                  <a:lnTo>
                    <a:pt x="1574292" y="2701925"/>
                  </a:lnTo>
                  <a:lnTo>
                    <a:pt x="1569085" y="2691511"/>
                  </a:lnTo>
                  <a:lnTo>
                    <a:pt x="1569085" y="2684145"/>
                  </a:lnTo>
                  <a:lnTo>
                    <a:pt x="1563878" y="2666365"/>
                  </a:lnTo>
                  <a:lnTo>
                    <a:pt x="1563878" y="2651506"/>
                  </a:lnTo>
                  <a:lnTo>
                    <a:pt x="1573530" y="2626233"/>
                  </a:lnTo>
                  <a:lnTo>
                    <a:pt x="1590548" y="2595880"/>
                  </a:lnTo>
                  <a:lnTo>
                    <a:pt x="1610614" y="2560320"/>
                  </a:lnTo>
                  <a:lnTo>
                    <a:pt x="1632839" y="2524760"/>
                  </a:lnTo>
                  <a:lnTo>
                    <a:pt x="1649857" y="2492121"/>
                  </a:lnTo>
                  <a:lnTo>
                    <a:pt x="1659509" y="2472055"/>
                  </a:lnTo>
                  <a:lnTo>
                    <a:pt x="1679575" y="2477262"/>
                  </a:lnTo>
                  <a:lnTo>
                    <a:pt x="1696593" y="2484628"/>
                  </a:lnTo>
                  <a:lnTo>
                    <a:pt x="1709166" y="2489835"/>
                  </a:lnTo>
                  <a:lnTo>
                    <a:pt x="1724025" y="2502408"/>
                  </a:lnTo>
                  <a:lnTo>
                    <a:pt x="1731391" y="2507615"/>
                  </a:lnTo>
                  <a:lnTo>
                    <a:pt x="1736598" y="2507615"/>
                  </a:lnTo>
                  <a:lnTo>
                    <a:pt x="1741805" y="2507615"/>
                  </a:lnTo>
                  <a:lnTo>
                    <a:pt x="1744091" y="2509901"/>
                  </a:lnTo>
                  <a:lnTo>
                    <a:pt x="1714373" y="2520315"/>
                  </a:lnTo>
                  <a:lnTo>
                    <a:pt x="1724025" y="2543302"/>
                  </a:lnTo>
                  <a:lnTo>
                    <a:pt x="1741043" y="2561082"/>
                  </a:lnTo>
                  <a:lnTo>
                    <a:pt x="1753616" y="2578862"/>
                  </a:lnTo>
                  <a:lnTo>
                    <a:pt x="1775841" y="2581148"/>
                  </a:lnTo>
                  <a:lnTo>
                    <a:pt x="1805559" y="2568575"/>
                  </a:lnTo>
                  <a:lnTo>
                    <a:pt x="1827784" y="2550795"/>
                  </a:lnTo>
                  <a:lnTo>
                    <a:pt x="1864868" y="2563368"/>
                  </a:lnTo>
                  <a:lnTo>
                    <a:pt x="1912366" y="2590800"/>
                  </a:lnTo>
                  <a:lnTo>
                    <a:pt x="1962023" y="2621153"/>
                  </a:lnTo>
                  <a:lnTo>
                    <a:pt x="1996821" y="2651506"/>
                  </a:lnTo>
                  <a:lnTo>
                    <a:pt x="2016887" y="2687066"/>
                  </a:lnTo>
                  <a:lnTo>
                    <a:pt x="2031746" y="2687066"/>
                  </a:lnTo>
                  <a:lnTo>
                    <a:pt x="2018411" y="2713736"/>
                  </a:lnTo>
                  <a:close/>
                  <a:moveTo>
                    <a:pt x="2449322" y="2739009"/>
                  </a:moveTo>
                  <a:lnTo>
                    <a:pt x="2441956" y="2739009"/>
                  </a:lnTo>
                  <a:lnTo>
                    <a:pt x="2432304" y="2739009"/>
                  </a:lnTo>
                  <a:lnTo>
                    <a:pt x="2424938" y="2739009"/>
                  </a:lnTo>
                  <a:lnTo>
                    <a:pt x="2415286" y="2733802"/>
                  </a:lnTo>
                  <a:lnTo>
                    <a:pt x="2410079" y="2774569"/>
                  </a:lnTo>
                  <a:lnTo>
                    <a:pt x="2415286" y="2802001"/>
                  </a:lnTo>
                  <a:lnTo>
                    <a:pt x="2427859" y="2827274"/>
                  </a:lnTo>
                  <a:lnTo>
                    <a:pt x="2437511" y="2857627"/>
                  </a:lnTo>
                  <a:lnTo>
                    <a:pt x="2442718" y="2908046"/>
                  </a:lnTo>
                  <a:lnTo>
                    <a:pt x="2378202" y="2910332"/>
                  </a:lnTo>
                  <a:lnTo>
                    <a:pt x="2333752" y="2902966"/>
                  </a:lnTo>
                  <a:lnTo>
                    <a:pt x="2308479" y="2879979"/>
                  </a:lnTo>
                  <a:lnTo>
                    <a:pt x="2298827" y="2839212"/>
                  </a:lnTo>
                  <a:lnTo>
                    <a:pt x="2298827" y="2783586"/>
                  </a:lnTo>
                  <a:lnTo>
                    <a:pt x="2328545" y="2783586"/>
                  </a:lnTo>
                  <a:lnTo>
                    <a:pt x="2311527" y="2750947"/>
                  </a:lnTo>
                  <a:lnTo>
                    <a:pt x="2281809" y="2718308"/>
                  </a:lnTo>
                  <a:lnTo>
                    <a:pt x="2256536" y="2677541"/>
                  </a:lnTo>
                  <a:lnTo>
                    <a:pt x="2229104" y="2636774"/>
                  </a:lnTo>
                  <a:lnTo>
                    <a:pt x="2216531" y="2596007"/>
                  </a:lnTo>
                  <a:lnTo>
                    <a:pt x="2223897" y="2558161"/>
                  </a:lnTo>
                  <a:lnTo>
                    <a:pt x="2240915" y="2530729"/>
                  </a:lnTo>
                  <a:lnTo>
                    <a:pt x="2268347" y="2507742"/>
                  </a:lnTo>
                  <a:lnTo>
                    <a:pt x="2298065" y="2495169"/>
                  </a:lnTo>
                  <a:lnTo>
                    <a:pt x="2327783" y="2482596"/>
                  </a:lnTo>
                  <a:lnTo>
                    <a:pt x="2355215" y="2459609"/>
                  </a:lnTo>
                  <a:lnTo>
                    <a:pt x="2377440" y="2459609"/>
                  </a:lnTo>
                  <a:lnTo>
                    <a:pt x="2390013" y="2464816"/>
                  </a:lnTo>
                  <a:lnTo>
                    <a:pt x="2402586" y="2464816"/>
                  </a:lnTo>
                  <a:lnTo>
                    <a:pt x="2415159" y="2470023"/>
                  </a:lnTo>
                  <a:lnTo>
                    <a:pt x="2407793" y="2507869"/>
                  </a:lnTo>
                  <a:lnTo>
                    <a:pt x="2390775" y="2540508"/>
                  </a:lnTo>
                  <a:lnTo>
                    <a:pt x="2355977" y="2553081"/>
                  </a:lnTo>
                  <a:lnTo>
                    <a:pt x="2308479" y="2558288"/>
                  </a:lnTo>
                  <a:lnTo>
                    <a:pt x="2325497" y="2596134"/>
                  </a:lnTo>
                  <a:lnTo>
                    <a:pt x="2355215" y="2631694"/>
                  </a:lnTo>
                  <a:lnTo>
                    <a:pt x="2392299" y="2654681"/>
                  </a:lnTo>
                  <a:lnTo>
                    <a:pt x="2390013" y="2665095"/>
                  </a:lnTo>
                  <a:lnTo>
                    <a:pt x="2384806" y="2667381"/>
                  </a:lnTo>
                  <a:lnTo>
                    <a:pt x="2379599" y="2667381"/>
                  </a:lnTo>
                  <a:lnTo>
                    <a:pt x="2377313" y="2677795"/>
                  </a:lnTo>
                  <a:lnTo>
                    <a:pt x="2389886" y="2700782"/>
                  </a:lnTo>
                  <a:lnTo>
                    <a:pt x="2402459" y="2720848"/>
                  </a:lnTo>
                  <a:lnTo>
                    <a:pt x="2407666" y="2731262"/>
                  </a:lnTo>
                  <a:lnTo>
                    <a:pt x="2409952" y="2733548"/>
                  </a:lnTo>
                  <a:lnTo>
                    <a:pt x="2415159" y="2731262"/>
                  </a:lnTo>
                  <a:lnTo>
                    <a:pt x="2415159" y="2726055"/>
                  </a:lnTo>
                  <a:lnTo>
                    <a:pt x="2420366" y="2718689"/>
                  </a:lnTo>
                  <a:lnTo>
                    <a:pt x="2420366" y="2708275"/>
                  </a:lnTo>
                  <a:lnTo>
                    <a:pt x="2425573" y="2703068"/>
                  </a:lnTo>
                  <a:lnTo>
                    <a:pt x="2432939" y="2708275"/>
                  </a:lnTo>
                  <a:lnTo>
                    <a:pt x="2442591" y="2718689"/>
                  </a:lnTo>
                  <a:lnTo>
                    <a:pt x="2444877" y="2720975"/>
                  </a:lnTo>
                  <a:lnTo>
                    <a:pt x="2454529" y="2726182"/>
                  </a:lnTo>
                  <a:lnTo>
                    <a:pt x="2461895" y="2733548"/>
                  </a:lnTo>
                  <a:lnTo>
                    <a:pt x="2449322" y="273951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9735660" y="1772820"/>
            <a:ext cx="133380" cy="178200"/>
            <a:chOff x="0" y="0"/>
            <a:chExt cx="177840" cy="237600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83642" cy="243332"/>
            </a:xfrm>
            <a:custGeom>
              <a:avLst/>
              <a:gdLst/>
              <a:ahLst/>
              <a:cxnLst/>
              <a:rect l="l" t="t" r="r" b="b"/>
              <a:pathLst>
                <a:path w="183642" h="243332">
                  <a:moveTo>
                    <a:pt x="143764" y="0"/>
                  </a:moveTo>
                  <a:lnTo>
                    <a:pt x="103759" y="0"/>
                  </a:lnTo>
                  <a:lnTo>
                    <a:pt x="57023" y="5207"/>
                  </a:lnTo>
                  <a:lnTo>
                    <a:pt x="9652" y="10414"/>
                  </a:lnTo>
                  <a:lnTo>
                    <a:pt x="11811" y="28194"/>
                  </a:lnTo>
                  <a:lnTo>
                    <a:pt x="17018" y="35560"/>
                  </a:lnTo>
                  <a:lnTo>
                    <a:pt x="26670" y="45974"/>
                  </a:lnTo>
                  <a:lnTo>
                    <a:pt x="34036" y="48260"/>
                  </a:lnTo>
                  <a:lnTo>
                    <a:pt x="44450" y="53467"/>
                  </a:lnTo>
                  <a:lnTo>
                    <a:pt x="57023" y="58674"/>
                  </a:lnTo>
                  <a:lnTo>
                    <a:pt x="44450" y="76454"/>
                  </a:lnTo>
                  <a:lnTo>
                    <a:pt x="26670" y="89027"/>
                  </a:lnTo>
                  <a:lnTo>
                    <a:pt x="9652" y="96520"/>
                  </a:lnTo>
                  <a:lnTo>
                    <a:pt x="0" y="177419"/>
                  </a:lnTo>
                  <a:lnTo>
                    <a:pt x="57023" y="184785"/>
                  </a:lnTo>
                  <a:lnTo>
                    <a:pt x="57023" y="212979"/>
                  </a:lnTo>
                  <a:lnTo>
                    <a:pt x="74041" y="220345"/>
                  </a:lnTo>
                  <a:lnTo>
                    <a:pt x="91821" y="235204"/>
                  </a:lnTo>
                  <a:lnTo>
                    <a:pt x="103632" y="243332"/>
                  </a:lnTo>
                  <a:lnTo>
                    <a:pt x="116205" y="238125"/>
                  </a:lnTo>
                  <a:lnTo>
                    <a:pt x="121412" y="230759"/>
                  </a:lnTo>
                  <a:lnTo>
                    <a:pt x="126619" y="225552"/>
                  </a:lnTo>
                  <a:lnTo>
                    <a:pt x="126619" y="220345"/>
                  </a:lnTo>
                  <a:lnTo>
                    <a:pt x="126619" y="212979"/>
                  </a:lnTo>
                  <a:lnTo>
                    <a:pt x="126619" y="202565"/>
                  </a:lnTo>
                  <a:lnTo>
                    <a:pt x="133985" y="195199"/>
                  </a:lnTo>
                  <a:lnTo>
                    <a:pt x="161417" y="202565"/>
                  </a:lnTo>
                  <a:lnTo>
                    <a:pt x="173228" y="184785"/>
                  </a:lnTo>
                  <a:lnTo>
                    <a:pt x="183642" y="184785"/>
                  </a:lnTo>
                  <a:lnTo>
                    <a:pt x="165862" y="8902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56" name="Group 56"/>
          <p:cNvGrpSpPr/>
          <p:nvPr/>
        </p:nvGrpSpPr>
        <p:grpSpPr>
          <a:xfrm>
            <a:off x="9849060" y="1663200"/>
            <a:ext cx="72360" cy="61020"/>
            <a:chOff x="0" y="0"/>
            <a:chExt cx="96480" cy="8136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7155" cy="88011"/>
            </a:xfrm>
            <a:custGeom>
              <a:avLst/>
              <a:gdLst/>
              <a:ahLst/>
              <a:cxnLst/>
              <a:rect l="l" t="t" r="r" b="b"/>
              <a:pathLst>
                <a:path w="97155" h="88011">
                  <a:moveTo>
                    <a:pt x="52705" y="85852"/>
                  </a:moveTo>
                  <a:lnTo>
                    <a:pt x="64516" y="75438"/>
                  </a:lnTo>
                  <a:lnTo>
                    <a:pt x="74930" y="70231"/>
                  </a:lnTo>
                  <a:lnTo>
                    <a:pt x="82296" y="68072"/>
                  </a:lnTo>
                  <a:lnTo>
                    <a:pt x="97155" y="57658"/>
                  </a:lnTo>
                  <a:lnTo>
                    <a:pt x="87630" y="0"/>
                  </a:lnTo>
                  <a:lnTo>
                    <a:pt x="57150" y="5207"/>
                  </a:lnTo>
                  <a:lnTo>
                    <a:pt x="40132" y="14859"/>
                  </a:lnTo>
                  <a:lnTo>
                    <a:pt x="22352" y="27432"/>
                  </a:lnTo>
                  <a:lnTo>
                    <a:pt x="0" y="39878"/>
                  </a:lnTo>
                  <a:lnTo>
                    <a:pt x="0" y="57658"/>
                  </a:lnTo>
                  <a:lnTo>
                    <a:pt x="5207" y="62865"/>
                  </a:lnTo>
                  <a:lnTo>
                    <a:pt x="5207" y="68072"/>
                  </a:lnTo>
                  <a:lnTo>
                    <a:pt x="10414" y="68072"/>
                  </a:lnTo>
                  <a:lnTo>
                    <a:pt x="10414" y="70231"/>
                  </a:lnTo>
                  <a:lnTo>
                    <a:pt x="10414" y="80645"/>
                  </a:lnTo>
                  <a:lnTo>
                    <a:pt x="22225" y="80645"/>
                  </a:lnTo>
                  <a:lnTo>
                    <a:pt x="27432" y="80645"/>
                  </a:lnTo>
                  <a:lnTo>
                    <a:pt x="32639" y="85852"/>
                  </a:lnTo>
                  <a:lnTo>
                    <a:pt x="34925" y="85852"/>
                  </a:lnTo>
                  <a:lnTo>
                    <a:pt x="40132" y="8801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58" name="Group 58"/>
          <p:cNvGrpSpPr/>
          <p:nvPr/>
        </p:nvGrpSpPr>
        <p:grpSpPr>
          <a:xfrm>
            <a:off x="9879300" y="1742580"/>
            <a:ext cx="99900" cy="172260"/>
            <a:chOff x="0" y="0"/>
            <a:chExt cx="133200" cy="22968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33985" cy="234950"/>
            </a:xfrm>
            <a:custGeom>
              <a:avLst/>
              <a:gdLst/>
              <a:ahLst/>
              <a:cxnLst/>
              <a:rect l="l" t="t" r="r" b="b"/>
              <a:pathLst>
                <a:path w="133985" h="234950">
                  <a:moveTo>
                    <a:pt x="128778" y="32639"/>
                  </a:moveTo>
                  <a:lnTo>
                    <a:pt x="126619" y="22987"/>
                  </a:lnTo>
                  <a:lnTo>
                    <a:pt x="104394" y="14859"/>
                  </a:lnTo>
                  <a:lnTo>
                    <a:pt x="74041" y="10414"/>
                  </a:lnTo>
                  <a:lnTo>
                    <a:pt x="39243" y="5207"/>
                  </a:lnTo>
                  <a:lnTo>
                    <a:pt x="7366" y="0"/>
                  </a:lnTo>
                  <a:lnTo>
                    <a:pt x="0" y="40005"/>
                  </a:lnTo>
                  <a:lnTo>
                    <a:pt x="5207" y="75565"/>
                  </a:lnTo>
                  <a:lnTo>
                    <a:pt x="7366" y="116332"/>
                  </a:lnTo>
                  <a:lnTo>
                    <a:pt x="17018" y="151130"/>
                  </a:lnTo>
                  <a:lnTo>
                    <a:pt x="17018" y="181483"/>
                  </a:lnTo>
                  <a:lnTo>
                    <a:pt x="7366" y="206756"/>
                  </a:lnTo>
                  <a:lnTo>
                    <a:pt x="17018" y="234950"/>
                  </a:lnTo>
                  <a:lnTo>
                    <a:pt x="34798" y="234950"/>
                  </a:lnTo>
                  <a:lnTo>
                    <a:pt x="47371" y="234950"/>
                  </a:lnTo>
                  <a:lnTo>
                    <a:pt x="57023" y="229743"/>
                  </a:lnTo>
                  <a:lnTo>
                    <a:pt x="64389" y="224536"/>
                  </a:lnTo>
                  <a:lnTo>
                    <a:pt x="74041" y="211963"/>
                  </a:lnTo>
                  <a:lnTo>
                    <a:pt x="76962" y="194183"/>
                  </a:lnTo>
                  <a:lnTo>
                    <a:pt x="82169" y="169037"/>
                  </a:lnTo>
                  <a:lnTo>
                    <a:pt x="76962" y="146812"/>
                  </a:lnTo>
                  <a:lnTo>
                    <a:pt x="82169" y="136398"/>
                  </a:lnTo>
                  <a:lnTo>
                    <a:pt x="91821" y="134239"/>
                  </a:lnTo>
                  <a:lnTo>
                    <a:pt x="93980" y="129032"/>
                  </a:lnTo>
                  <a:lnTo>
                    <a:pt x="104394" y="123825"/>
                  </a:lnTo>
                  <a:lnTo>
                    <a:pt x="111760" y="118618"/>
                  </a:lnTo>
                  <a:lnTo>
                    <a:pt x="121412" y="111252"/>
                  </a:lnTo>
                  <a:lnTo>
                    <a:pt x="126619" y="98679"/>
                  </a:lnTo>
                  <a:lnTo>
                    <a:pt x="128778" y="88265"/>
                  </a:lnTo>
                  <a:lnTo>
                    <a:pt x="133985" y="80899"/>
                  </a:lnTo>
                  <a:lnTo>
                    <a:pt x="133985" y="62992"/>
                  </a:lnTo>
                  <a:lnTo>
                    <a:pt x="128778" y="4521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60" name="Group 60"/>
          <p:cNvGrpSpPr/>
          <p:nvPr/>
        </p:nvGrpSpPr>
        <p:grpSpPr>
          <a:xfrm>
            <a:off x="9628740" y="1547640"/>
            <a:ext cx="38880" cy="50220"/>
            <a:chOff x="0" y="0"/>
            <a:chExt cx="51840" cy="6696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54864" cy="68580"/>
            </a:xfrm>
            <a:custGeom>
              <a:avLst/>
              <a:gdLst/>
              <a:ahLst/>
              <a:cxnLst/>
              <a:rect l="l" t="t" r="r" b="b"/>
              <a:pathLst>
                <a:path w="54864" h="68580">
                  <a:moveTo>
                    <a:pt x="54864" y="68453"/>
                  </a:moveTo>
                  <a:lnTo>
                    <a:pt x="52578" y="50546"/>
                  </a:lnTo>
                  <a:lnTo>
                    <a:pt x="42164" y="32766"/>
                  </a:lnTo>
                  <a:lnTo>
                    <a:pt x="34798" y="17907"/>
                  </a:lnTo>
                  <a:lnTo>
                    <a:pt x="17780" y="10414"/>
                  </a:lnTo>
                  <a:lnTo>
                    <a:pt x="0" y="0"/>
                  </a:lnTo>
                  <a:lnTo>
                    <a:pt x="2921" y="17907"/>
                  </a:lnTo>
                  <a:lnTo>
                    <a:pt x="7366" y="32766"/>
                  </a:lnTo>
                  <a:lnTo>
                    <a:pt x="12573" y="40259"/>
                  </a:lnTo>
                  <a:lnTo>
                    <a:pt x="17780" y="50673"/>
                  </a:lnTo>
                  <a:lnTo>
                    <a:pt x="30353" y="58166"/>
                  </a:lnTo>
                  <a:lnTo>
                    <a:pt x="30353" y="6858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62" name="Group 62"/>
          <p:cNvGrpSpPr/>
          <p:nvPr/>
        </p:nvGrpSpPr>
        <p:grpSpPr>
          <a:xfrm>
            <a:off x="9657360" y="1613520"/>
            <a:ext cx="155520" cy="122580"/>
            <a:chOff x="0" y="0"/>
            <a:chExt cx="207360" cy="16344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208026" cy="164973"/>
            </a:xfrm>
            <a:custGeom>
              <a:avLst/>
              <a:gdLst/>
              <a:ahLst/>
              <a:cxnLst/>
              <a:rect l="l" t="t" r="r" b="b"/>
              <a:pathLst>
                <a:path w="208026" h="164973">
                  <a:moveTo>
                    <a:pt x="121412" y="106299"/>
                  </a:moveTo>
                  <a:lnTo>
                    <a:pt x="131064" y="116713"/>
                  </a:lnTo>
                  <a:lnTo>
                    <a:pt x="131064" y="124079"/>
                  </a:lnTo>
                  <a:lnTo>
                    <a:pt x="131064" y="136652"/>
                  </a:lnTo>
                  <a:lnTo>
                    <a:pt x="133985" y="147066"/>
                  </a:lnTo>
                  <a:lnTo>
                    <a:pt x="143637" y="154559"/>
                  </a:lnTo>
                  <a:lnTo>
                    <a:pt x="148844" y="159766"/>
                  </a:lnTo>
                  <a:lnTo>
                    <a:pt x="151003" y="159766"/>
                  </a:lnTo>
                  <a:lnTo>
                    <a:pt x="151003" y="164973"/>
                  </a:lnTo>
                  <a:lnTo>
                    <a:pt x="161417" y="164973"/>
                  </a:lnTo>
                  <a:lnTo>
                    <a:pt x="168783" y="154559"/>
                  </a:lnTo>
                  <a:lnTo>
                    <a:pt x="178435" y="152273"/>
                  </a:lnTo>
                  <a:lnTo>
                    <a:pt x="191008" y="147066"/>
                  </a:lnTo>
                  <a:lnTo>
                    <a:pt x="196215" y="116586"/>
                  </a:lnTo>
                  <a:lnTo>
                    <a:pt x="200660" y="75692"/>
                  </a:lnTo>
                  <a:lnTo>
                    <a:pt x="208026" y="48260"/>
                  </a:lnTo>
                  <a:lnTo>
                    <a:pt x="208026" y="35687"/>
                  </a:lnTo>
                  <a:lnTo>
                    <a:pt x="208026" y="22987"/>
                  </a:lnTo>
                  <a:lnTo>
                    <a:pt x="203581" y="17780"/>
                  </a:lnTo>
                  <a:lnTo>
                    <a:pt x="200660" y="10414"/>
                  </a:lnTo>
                  <a:lnTo>
                    <a:pt x="196215" y="5207"/>
                  </a:lnTo>
                  <a:lnTo>
                    <a:pt x="191008" y="5207"/>
                  </a:lnTo>
                  <a:lnTo>
                    <a:pt x="185928" y="0"/>
                  </a:lnTo>
                  <a:lnTo>
                    <a:pt x="183769" y="0"/>
                  </a:lnTo>
                  <a:lnTo>
                    <a:pt x="168910" y="0"/>
                  </a:lnTo>
                  <a:lnTo>
                    <a:pt x="168910" y="28194"/>
                  </a:lnTo>
                  <a:lnTo>
                    <a:pt x="138430" y="28194"/>
                  </a:lnTo>
                  <a:lnTo>
                    <a:pt x="104394" y="33401"/>
                  </a:lnTo>
                  <a:lnTo>
                    <a:pt x="74041" y="35687"/>
                  </a:lnTo>
                  <a:lnTo>
                    <a:pt x="49657" y="28321"/>
                  </a:lnTo>
                  <a:lnTo>
                    <a:pt x="34798" y="33528"/>
                  </a:lnTo>
                  <a:lnTo>
                    <a:pt x="27432" y="33528"/>
                  </a:lnTo>
                  <a:lnTo>
                    <a:pt x="22225" y="33528"/>
                  </a:lnTo>
                  <a:lnTo>
                    <a:pt x="17018" y="33528"/>
                  </a:lnTo>
                  <a:lnTo>
                    <a:pt x="17018" y="35814"/>
                  </a:lnTo>
                  <a:lnTo>
                    <a:pt x="14859" y="41021"/>
                  </a:lnTo>
                  <a:lnTo>
                    <a:pt x="9652" y="48387"/>
                  </a:lnTo>
                  <a:lnTo>
                    <a:pt x="0" y="48387"/>
                  </a:lnTo>
                  <a:lnTo>
                    <a:pt x="17018" y="75819"/>
                  </a:lnTo>
                  <a:lnTo>
                    <a:pt x="39243" y="88392"/>
                  </a:lnTo>
                  <a:lnTo>
                    <a:pt x="62230" y="93599"/>
                  </a:lnTo>
                  <a:lnTo>
                    <a:pt x="81534" y="88392"/>
                  </a:lnTo>
                  <a:lnTo>
                    <a:pt x="104521" y="9359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64" name="Group 64"/>
          <p:cNvGrpSpPr/>
          <p:nvPr/>
        </p:nvGrpSpPr>
        <p:grpSpPr>
          <a:xfrm>
            <a:off x="9843660" y="1555200"/>
            <a:ext cx="422820" cy="183600"/>
            <a:chOff x="0" y="0"/>
            <a:chExt cx="563760" cy="244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565023" cy="250063"/>
            </a:xfrm>
            <a:custGeom>
              <a:avLst/>
              <a:gdLst/>
              <a:ahLst/>
              <a:cxnLst/>
              <a:rect l="l" t="t" r="r" b="b"/>
              <a:pathLst>
                <a:path w="565023" h="250063">
                  <a:moveTo>
                    <a:pt x="233680" y="207010"/>
                  </a:moveTo>
                  <a:lnTo>
                    <a:pt x="233680" y="212217"/>
                  </a:lnTo>
                  <a:lnTo>
                    <a:pt x="233680" y="214503"/>
                  </a:lnTo>
                  <a:lnTo>
                    <a:pt x="238887" y="219710"/>
                  </a:lnTo>
                  <a:lnTo>
                    <a:pt x="246253" y="224917"/>
                  </a:lnTo>
                  <a:lnTo>
                    <a:pt x="256667" y="230124"/>
                  </a:lnTo>
                  <a:lnTo>
                    <a:pt x="264033" y="230124"/>
                  </a:lnTo>
                  <a:lnTo>
                    <a:pt x="268478" y="224917"/>
                  </a:lnTo>
                  <a:lnTo>
                    <a:pt x="273685" y="214503"/>
                  </a:lnTo>
                  <a:lnTo>
                    <a:pt x="278892" y="201930"/>
                  </a:lnTo>
                  <a:lnTo>
                    <a:pt x="286258" y="219710"/>
                  </a:lnTo>
                  <a:lnTo>
                    <a:pt x="293624" y="237490"/>
                  </a:lnTo>
                  <a:lnTo>
                    <a:pt x="303276" y="250063"/>
                  </a:lnTo>
                  <a:lnTo>
                    <a:pt x="326390" y="250063"/>
                  </a:lnTo>
                  <a:lnTo>
                    <a:pt x="328676" y="242697"/>
                  </a:lnTo>
                  <a:lnTo>
                    <a:pt x="333883" y="232283"/>
                  </a:lnTo>
                  <a:lnTo>
                    <a:pt x="343535" y="224917"/>
                  </a:lnTo>
                  <a:lnTo>
                    <a:pt x="343535" y="214503"/>
                  </a:lnTo>
                  <a:lnTo>
                    <a:pt x="350901" y="224917"/>
                  </a:lnTo>
                  <a:lnTo>
                    <a:pt x="356108" y="237490"/>
                  </a:lnTo>
                  <a:lnTo>
                    <a:pt x="363474" y="250063"/>
                  </a:lnTo>
                  <a:lnTo>
                    <a:pt x="378333" y="250063"/>
                  </a:lnTo>
                  <a:lnTo>
                    <a:pt x="390906" y="250063"/>
                  </a:lnTo>
                  <a:lnTo>
                    <a:pt x="398272" y="247777"/>
                  </a:lnTo>
                  <a:lnTo>
                    <a:pt x="413131" y="242570"/>
                  </a:lnTo>
                  <a:lnTo>
                    <a:pt x="425704" y="242570"/>
                  </a:lnTo>
                  <a:lnTo>
                    <a:pt x="437515" y="237363"/>
                  </a:lnTo>
                  <a:lnTo>
                    <a:pt x="442722" y="232156"/>
                  </a:lnTo>
                  <a:lnTo>
                    <a:pt x="450088" y="232156"/>
                  </a:lnTo>
                  <a:lnTo>
                    <a:pt x="455295" y="229870"/>
                  </a:lnTo>
                  <a:lnTo>
                    <a:pt x="460502" y="219456"/>
                  </a:lnTo>
                  <a:lnTo>
                    <a:pt x="467868" y="214249"/>
                  </a:lnTo>
                  <a:lnTo>
                    <a:pt x="477520" y="214249"/>
                  </a:lnTo>
                  <a:lnTo>
                    <a:pt x="499745" y="219456"/>
                  </a:lnTo>
                  <a:lnTo>
                    <a:pt x="530098" y="224663"/>
                  </a:lnTo>
                  <a:lnTo>
                    <a:pt x="554609" y="224663"/>
                  </a:lnTo>
                  <a:lnTo>
                    <a:pt x="565023" y="194310"/>
                  </a:lnTo>
                  <a:lnTo>
                    <a:pt x="565023" y="183896"/>
                  </a:lnTo>
                  <a:lnTo>
                    <a:pt x="565023" y="176530"/>
                  </a:lnTo>
                  <a:lnTo>
                    <a:pt x="565023" y="171323"/>
                  </a:lnTo>
                  <a:lnTo>
                    <a:pt x="559816" y="161671"/>
                  </a:lnTo>
                  <a:lnTo>
                    <a:pt x="554609" y="149098"/>
                  </a:lnTo>
                  <a:lnTo>
                    <a:pt x="554609" y="136525"/>
                  </a:lnTo>
                  <a:lnTo>
                    <a:pt x="499745" y="131318"/>
                  </a:lnTo>
                  <a:lnTo>
                    <a:pt x="432943" y="136525"/>
                  </a:lnTo>
                  <a:lnTo>
                    <a:pt x="373126" y="136525"/>
                  </a:lnTo>
                  <a:lnTo>
                    <a:pt x="310769" y="136525"/>
                  </a:lnTo>
                  <a:lnTo>
                    <a:pt x="256667" y="123952"/>
                  </a:lnTo>
                  <a:lnTo>
                    <a:pt x="209169" y="95758"/>
                  </a:lnTo>
                  <a:lnTo>
                    <a:pt x="209169" y="88265"/>
                  </a:lnTo>
                  <a:lnTo>
                    <a:pt x="209169" y="75692"/>
                  </a:lnTo>
                  <a:lnTo>
                    <a:pt x="209169" y="65278"/>
                  </a:lnTo>
                  <a:lnTo>
                    <a:pt x="203962" y="52705"/>
                  </a:lnTo>
                  <a:lnTo>
                    <a:pt x="198755" y="40132"/>
                  </a:lnTo>
                  <a:lnTo>
                    <a:pt x="198755" y="29718"/>
                  </a:lnTo>
                  <a:lnTo>
                    <a:pt x="156464" y="34925"/>
                  </a:lnTo>
                  <a:lnTo>
                    <a:pt x="129794" y="34925"/>
                  </a:lnTo>
                  <a:lnTo>
                    <a:pt x="112014" y="25273"/>
                  </a:lnTo>
                  <a:lnTo>
                    <a:pt x="104648" y="0"/>
                  </a:lnTo>
                  <a:lnTo>
                    <a:pt x="89789" y="0"/>
                  </a:lnTo>
                  <a:lnTo>
                    <a:pt x="82296" y="4445"/>
                  </a:lnTo>
                  <a:lnTo>
                    <a:pt x="72009" y="4445"/>
                  </a:lnTo>
                  <a:lnTo>
                    <a:pt x="64516" y="7366"/>
                  </a:lnTo>
                  <a:lnTo>
                    <a:pt x="40005" y="12573"/>
                  </a:lnTo>
                  <a:lnTo>
                    <a:pt x="17780" y="12573"/>
                  </a:lnTo>
                  <a:lnTo>
                    <a:pt x="0" y="17018"/>
                  </a:lnTo>
                  <a:lnTo>
                    <a:pt x="0" y="29591"/>
                  </a:lnTo>
                  <a:lnTo>
                    <a:pt x="5207" y="34798"/>
                  </a:lnTo>
                  <a:lnTo>
                    <a:pt x="5207" y="40005"/>
                  </a:lnTo>
                  <a:lnTo>
                    <a:pt x="5207" y="42926"/>
                  </a:lnTo>
                  <a:lnTo>
                    <a:pt x="7493" y="47371"/>
                  </a:lnTo>
                  <a:lnTo>
                    <a:pt x="42418" y="59944"/>
                  </a:lnTo>
                  <a:lnTo>
                    <a:pt x="82296" y="75692"/>
                  </a:lnTo>
                  <a:lnTo>
                    <a:pt x="124587" y="77978"/>
                  </a:lnTo>
                  <a:lnTo>
                    <a:pt x="124587" y="106045"/>
                  </a:lnTo>
                  <a:lnTo>
                    <a:pt x="134239" y="126111"/>
                  </a:lnTo>
                  <a:lnTo>
                    <a:pt x="141605" y="140970"/>
                  </a:lnTo>
                  <a:lnTo>
                    <a:pt x="146812" y="158750"/>
                  </a:lnTo>
                  <a:lnTo>
                    <a:pt x="141605" y="184023"/>
                  </a:lnTo>
                  <a:lnTo>
                    <a:pt x="146812" y="189230"/>
                  </a:lnTo>
                  <a:lnTo>
                    <a:pt x="156464" y="194437"/>
                  </a:lnTo>
                  <a:lnTo>
                    <a:pt x="159385" y="196723"/>
                  </a:lnTo>
                  <a:lnTo>
                    <a:pt x="169037" y="201930"/>
                  </a:lnTo>
                  <a:lnTo>
                    <a:pt x="174244" y="201930"/>
                  </a:lnTo>
                  <a:lnTo>
                    <a:pt x="176530" y="207137"/>
                  </a:lnTo>
                  <a:lnTo>
                    <a:pt x="191389" y="201930"/>
                  </a:lnTo>
                  <a:lnTo>
                    <a:pt x="198755" y="201930"/>
                  </a:lnTo>
                  <a:lnTo>
                    <a:pt x="211328" y="196723"/>
                  </a:lnTo>
                  <a:lnTo>
                    <a:pt x="221742" y="196723"/>
                  </a:lnTo>
                  <a:lnTo>
                    <a:pt x="226187" y="194437"/>
                  </a:lnTo>
                  <a:lnTo>
                    <a:pt x="229108" y="194437"/>
                  </a:lnTo>
                  <a:lnTo>
                    <a:pt x="233553" y="196723"/>
                  </a:lnTo>
                  <a:lnTo>
                    <a:pt x="233553" y="20193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15409440" y="3947400"/>
            <a:ext cx="44280" cy="105840"/>
            <a:chOff x="0" y="0"/>
            <a:chExt cx="59040" cy="141120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64262" cy="144018"/>
            </a:xfrm>
            <a:custGeom>
              <a:avLst/>
              <a:gdLst/>
              <a:ahLst/>
              <a:cxnLst/>
              <a:rect l="l" t="t" r="r" b="b"/>
              <a:pathLst>
                <a:path w="64262" h="144018">
                  <a:moveTo>
                    <a:pt x="12573" y="121793"/>
                  </a:moveTo>
                  <a:lnTo>
                    <a:pt x="29591" y="144018"/>
                  </a:lnTo>
                  <a:lnTo>
                    <a:pt x="64262" y="55753"/>
                  </a:lnTo>
                  <a:lnTo>
                    <a:pt x="64262" y="37846"/>
                  </a:lnTo>
                  <a:lnTo>
                    <a:pt x="64262" y="25273"/>
                  </a:lnTo>
                  <a:lnTo>
                    <a:pt x="59817" y="17780"/>
                  </a:lnTo>
                  <a:lnTo>
                    <a:pt x="54610" y="7366"/>
                  </a:lnTo>
                  <a:lnTo>
                    <a:pt x="47244" y="0"/>
                  </a:lnTo>
                  <a:lnTo>
                    <a:pt x="0" y="66167"/>
                  </a:lnTo>
                  <a:lnTo>
                    <a:pt x="5207" y="10172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15445080" y="4366980"/>
            <a:ext cx="122580" cy="116640"/>
            <a:chOff x="0" y="0"/>
            <a:chExt cx="163440" cy="15552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69418" cy="158496"/>
            </a:xfrm>
            <a:custGeom>
              <a:avLst/>
              <a:gdLst/>
              <a:ahLst/>
              <a:cxnLst/>
              <a:rect l="l" t="t" r="r" b="b"/>
              <a:pathLst>
                <a:path w="169418" h="158496">
                  <a:moveTo>
                    <a:pt x="104775" y="29591"/>
                  </a:moveTo>
                  <a:lnTo>
                    <a:pt x="75057" y="47371"/>
                  </a:lnTo>
                  <a:lnTo>
                    <a:pt x="42418" y="57785"/>
                  </a:lnTo>
                  <a:lnTo>
                    <a:pt x="7493" y="70358"/>
                  </a:lnTo>
                  <a:lnTo>
                    <a:pt x="7493" y="80772"/>
                  </a:lnTo>
                  <a:lnTo>
                    <a:pt x="5207" y="80772"/>
                  </a:lnTo>
                  <a:lnTo>
                    <a:pt x="5207" y="83058"/>
                  </a:lnTo>
                  <a:lnTo>
                    <a:pt x="0" y="88138"/>
                  </a:lnTo>
                  <a:lnTo>
                    <a:pt x="0" y="111125"/>
                  </a:lnTo>
                  <a:lnTo>
                    <a:pt x="17145" y="100711"/>
                  </a:lnTo>
                  <a:lnTo>
                    <a:pt x="34925" y="97790"/>
                  </a:lnTo>
                  <a:lnTo>
                    <a:pt x="52070" y="88138"/>
                  </a:lnTo>
                  <a:lnTo>
                    <a:pt x="64643" y="80772"/>
                  </a:lnTo>
                  <a:lnTo>
                    <a:pt x="75057" y="97790"/>
                  </a:lnTo>
                  <a:lnTo>
                    <a:pt x="77343" y="111125"/>
                  </a:lnTo>
                  <a:lnTo>
                    <a:pt x="82550" y="123698"/>
                  </a:lnTo>
                  <a:lnTo>
                    <a:pt x="86995" y="133350"/>
                  </a:lnTo>
                  <a:lnTo>
                    <a:pt x="99568" y="140716"/>
                  </a:lnTo>
                  <a:lnTo>
                    <a:pt x="112141" y="145923"/>
                  </a:lnTo>
                  <a:lnTo>
                    <a:pt x="112141" y="158496"/>
                  </a:lnTo>
                  <a:lnTo>
                    <a:pt x="134493" y="158496"/>
                  </a:lnTo>
                  <a:lnTo>
                    <a:pt x="134493" y="145923"/>
                  </a:lnTo>
                  <a:lnTo>
                    <a:pt x="134493" y="140716"/>
                  </a:lnTo>
                  <a:lnTo>
                    <a:pt x="134493" y="136271"/>
                  </a:lnTo>
                  <a:lnTo>
                    <a:pt x="139700" y="133350"/>
                  </a:lnTo>
                  <a:lnTo>
                    <a:pt x="134493" y="128143"/>
                  </a:lnTo>
                  <a:lnTo>
                    <a:pt x="129286" y="123698"/>
                  </a:lnTo>
                  <a:lnTo>
                    <a:pt x="127000" y="118491"/>
                  </a:lnTo>
                  <a:lnTo>
                    <a:pt x="127000" y="111125"/>
                  </a:lnTo>
                  <a:lnTo>
                    <a:pt x="129286" y="115570"/>
                  </a:lnTo>
                  <a:lnTo>
                    <a:pt x="134493" y="115570"/>
                  </a:lnTo>
                  <a:lnTo>
                    <a:pt x="139700" y="115570"/>
                  </a:lnTo>
                  <a:lnTo>
                    <a:pt x="139700" y="118491"/>
                  </a:lnTo>
                  <a:lnTo>
                    <a:pt x="144145" y="128143"/>
                  </a:lnTo>
                  <a:lnTo>
                    <a:pt x="152273" y="123698"/>
                  </a:lnTo>
                  <a:lnTo>
                    <a:pt x="156718" y="123698"/>
                  </a:lnTo>
                  <a:lnTo>
                    <a:pt x="156718" y="118491"/>
                  </a:lnTo>
                  <a:lnTo>
                    <a:pt x="161925" y="118491"/>
                  </a:lnTo>
                  <a:lnTo>
                    <a:pt x="161925" y="111125"/>
                  </a:lnTo>
                  <a:lnTo>
                    <a:pt x="164211" y="100711"/>
                  </a:lnTo>
                  <a:lnTo>
                    <a:pt x="169418" y="100711"/>
                  </a:lnTo>
                  <a:lnTo>
                    <a:pt x="169418" y="97790"/>
                  </a:lnTo>
                  <a:lnTo>
                    <a:pt x="164211" y="97790"/>
                  </a:lnTo>
                  <a:lnTo>
                    <a:pt x="161925" y="88138"/>
                  </a:lnTo>
                  <a:lnTo>
                    <a:pt x="161925" y="47371"/>
                  </a:lnTo>
                  <a:lnTo>
                    <a:pt x="147066" y="22225"/>
                  </a:lnTo>
                  <a:lnTo>
                    <a:pt x="12700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5399720" y="4135320"/>
            <a:ext cx="150120" cy="250560"/>
            <a:chOff x="0" y="0"/>
            <a:chExt cx="200160" cy="33408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203708" cy="338455"/>
            </a:xfrm>
            <a:custGeom>
              <a:avLst/>
              <a:gdLst/>
              <a:ahLst/>
              <a:cxnLst/>
              <a:rect l="l" t="t" r="r" b="b"/>
              <a:pathLst>
                <a:path w="203708" h="338455">
                  <a:moveTo>
                    <a:pt x="17780" y="184150"/>
                  </a:moveTo>
                  <a:lnTo>
                    <a:pt x="30353" y="217551"/>
                  </a:lnTo>
                  <a:lnTo>
                    <a:pt x="34798" y="219837"/>
                  </a:lnTo>
                  <a:lnTo>
                    <a:pt x="34798" y="225044"/>
                  </a:lnTo>
                  <a:lnTo>
                    <a:pt x="37719" y="230251"/>
                  </a:lnTo>
                  <a:lnTo>
                    <a:pt x="42164" y="235458"/>
                  </a:lnTo>
                  <a:lnTo>
                    <a:pt x="42164" y="219710"/>
                  </a:lnTo>
                  <a:lnTo>
                    <a:pt x="47371" y="207137"/>
                  </a:lnTo>
                  <a:lnTo>
                    <a:pt x="52578" y="194564"/>
                  </a:lnTo>
                  <a:lnTo>
                    <a:pt x="52578" y="176784"/>
                  </a:lnTo>
                  <a:lnTo>
                    <a:pt x="102235" y="199771"/>
                  </a:lnTo>
                  <a:lnTo>
                    <a:pt x="146685" y="235458"/>
                  </a:lnTo>
                  <a:lnTo>
                    <a:pt x="154051" y="235458"/>
                  </a:lnTo>
                  <a:lnTo>
                    <a:pt x="151765" y="242824"/>
                  </a:lnTo>
                  <a:lnTo>
                    <a:pt x="146558" y="248031"/>
                  </a:lnTo>
                  <a:lnTo>
                    <a:pt x="146558" y="253238"/>
                  </a:lnTo>
                  <a:lnTo>
                    <a:pt x="142113" y="255524"/>
                  </a:lnTo>
                  <a:lnTo>
                    <a:pt x="136906" y="265938"/>
                  </a:lnTo>
                  <a:lnTo>
                    <a:pt x="136906" y="273304"/>
                  </a:lnTo>
                  <a:lnTo>
                    <a:pt x="107442" y="273304"/>
                  </a:lnTo>
                  <a:lnTo>
                    <a:pt x="107442" y="242824"/>
                  </a:lnTo>
                  <a:lnTo>
                    <a:pt x="89662" y="242824"/>
                  </a:lnTo>
                  <a:lnTo>
                    <a:pt x="77089" y="248031"/>
                  </a:lnTo>
                  <a:lnTo>
                    <a:pt x="67437" y="248031"/>
                  </a:lnTo>
                  <a:lnTo>
                    <a:pt x="65151" y="253238"/>
                  </a:lnTo>
                  <a:lnTo>
                    <a:pt x="65151" y="255524"/>
                  </a:lnTo>
                  <a:lnTo>
                    <a:pt x="59944" y="265938"/>
                  </a:lnTo>
                  <a:lnTo>
                    <a:pt x="59944" y="278511"/>
                  </a:lnTo>
                  <a:lnTo>
                    <a:pt x="59944" y="291084"/>
                  </a:lnTo>
                  <a:lnTo>
                    <a:pt x="72517" y="295529"/>
                  </a:lnTo>
                  <a:lnTo>
                    <a:pt x="76962" y="295529"/>
                  </a:lnTo>
                  <a:lnTo>
                    <a:pt x="82169" y="300736"/>
                  </a:lnTo>
                  <a:lnTo>
                    <a:pt x="82169" y="305943"/>
                  </a:lnTo>
                  <a:lnTo>
                    <a:pt x="82169" y="308864"/>
                  </a:lnTo>
                  <a:lnTo>
                    <a:pt x="82169" y="313309"/>
                  </a:lnTo>
                  <a:lnTo>
                    <a:pt x="82169" y="321437"/>
                  </a:lnTo>
                  <a:lnTo>
                    <a:pt x="89535" y="331089"/>
                  </a:lnTo>
                  <a:lnTo>
                    <a:pt x="89535" y="338455"/>
                  </a:lnTo>
                  <a:lnTo>
                    <a:pt x="102108" y="331089"/>
                  </a:lnTo>
                  <a:lnTo>
                    <a:pt x="116967" y="325882"/>
                  </a:lnTo>
                  <a:lnTo>
                    <a:pt x="124333" y="313309"/>
                  </a:lnTo>
                  <a:lnTo>
                    <a:pt x="129540" y="300736"/>
                  </a:lnTo>
                  <a:lnTo>
                    <a:pt x="136906" y="282956"/>
                  </a:lnTo>
                  <a:lnTo>
                    <a:pt x="142113" y="288163"/>
                  </a:lnTo>
                  <a:lnTo>
                    <a:pt x="146558" y="288163"/>
                  </a:lnTo>
                  <a:lnTo>
                    <a:pt x="151765" y="288163"/>
                  </a:lnTo>
                  <a:lnTo>
                    <a:pt x="151765" y="291084"/>
                  </a:lnTo>
                  <a:lnTo>
                    <a:pt x="154051" y="300736"/>
                  </a:lnTo>
                  <a:lnTo>
                    <a:pt x="168910" y="295529"/>
                  </a:lnTo>
                  <a:lnTo>
                    <a:pt x="177038" y="295529"/>
                  </a:lnTo>
                  <a:lnTo>
                    <a:pt x="177038" y="291084"/>
                  </a:lnTo>
                  <a:lnTo>
                    <a:pt x="177038" y="288163"/>
                  </a:lnTo>
                  <a:lnTo>
                    <a:pt x="177038" y="282956"/>
                  </a:lnTo>
                  <a:lnTo>
                    <a:pt x="181483" y="282956"/>
                  </a:lnTo>
                  <a:lnTo>
                    <a:pt x="188849" y="278511"/>
                  </a:lnTo>
                  <a:lnTo>
                    <a:pt x="203708" y="273304"/>
                  </a:lnTo>
                  <a:lnTo>
                    <a:pt x="186690" y="242824"/>
                  </a:lnTo>
                  <a:lnTo>
                    <a:pt x="164465" y="219837"/>
                  </a:lnTo>
                  <a:lnTo>
                    <a:pt x="146685" y="199771"/>
                  </a:lnTo>
                  <a:lnTo>
                    <a:pt x="137033" y="167132"/>
                  </a:lnTo>
                  <a:lnTo>
                    <a:pt x="119253" y="164211"/>
                  </a:lnTo>
                  <a:lnTo>
                    <a:pt x="111887" y="159004"/>
                  </a:lnTo>
                  <a:lnTo>
                    <a:pt x="102235" y="154559"/>
                  </a:lnTo>
                  <a:lnTo>
                    <a:pt x="94869" y="154559"/>
                  </a:lnTo>
                  <a:lnTo>
                    <a:pt x="84455" y="154559"/>
                  </a:lnTo>
                  <a:lnTo>
                    <a:pt x="67437" y="154559"/>
                  </a:lnTo>
                  <a:lnTo>
                    <a:pt x="67437" y="146431"/>
                  </a:lnTo>
                  <a:lnTo>
                    <a:pt x="60071" y="146431"/>
                  </a:lnTo>
                  <a:lnTo>
                    <a:pt x="65278" y="101092"/>
                  </a:lnTo>
                  <a:lnTo>
                    <a:pt x="72644" y="75819"/>
                  </a:lnTo>
                  <a:lnTo>
                    <a:pt x="77089" y="45339"/>
                  </a:lnTo>
                  <a:lnTo>
                    <a:pt x="77089" y="0"/>
                  </a:lnTo>
                  <a:lnTo>
                    <a:pt x="60071" y="0"/>
                  </a:lnTo>
                  <a:lnTo>
                    <a:pt x="47498" y="0"/>
                  </a:lnTo>
                  <a:lnTo>
                    <a:pt x="34798" y="4445"/>
                  </a:lnTo>
                  <a:lnTo>
                    <a:pt x="20066" y="9652"/>
                  </a:lnTo>
                  <a:lnTo>
                    <a:pt x="2921" y="52705"/>
                  </a:lnTo>
                  <a:lnTo>
                    <a:pt x="0" y="95758"/>
                  </a:lnTo>
                  <a:lnTo>
                    <a:pt x="2921" y="146304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72" name="Group 72"/>
          <p:cNvGrpSpPr/>
          <p:nvPr/>
        </p:nvGrpSpPr>
        <p:grpSpPr>
          <a:xfrm>
            <a:off x="15396480" y="4840560"/>
            <a:ext cx="83700" cy="28080"/>
            <a:chOff x="0" y="0"/>
            <a:chExt cx="111600" cy="3744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112395" cy="40386"/>
            </a:xfrm>
            <a:custGeom>
              <a:avLst/>
              <a:gdLst/>
              <a:ahLst/>
              <a:cxnLst/>
              <a:rect l="l" t="t" r="r" b="b"/>
              <a:pathLst>
                <a:path w="112395" h="40386">
                  <a:moveTo>
                    <a:pt x="94488" y="30734"/>
                  </a:moveTo>
                  <a:lnTo>
                    <a:pt x="112395" y="30734"/>
                  </a:lnTo>
                  <a:lnTo>
                    <a:pt x="107188" y="22479"/>
                  </a:lnTo>
                  <a:lnTo>
                    <a:pt x="107188" y="12700"/>
                  </a:lnTo>
                  <a:lnTo>
                    <a:pt x="107188" y="7493"/>
                  </a:lnTo>
                  <a:lnTo>
                    <a:pt x="104902" y="7493"/>
                  </a:lnTo>
                  <a:lnTo>
                    <a:pt x="94488" y="0"/>
                  </a:lnTo>
                  <a:lnTo>
                    <a:pt x="72136" y="12700"/>
                  </a:lnTo>
                  <a:lnTo>
                    <a:pt x="52070" y="12700"/>
                  </a:lnTo>
                  <a:lnTo>
                    <a:pt x="29718" y="12700"/>
                  </a:lnTo>
                  <a:lnTo>
                    <a:pt x="7493" y="22479"/>
                  </a:lnTo>
                  <a:lnTo>
                    <a:pt x="4445" y="25400"/>
                  </a:lnTo>
                  <a:lnTo>
                    <a:pt x="0" y="25400"/>
                  </a:lnTo>
                  <a:lnTo>
                    <a:pt x="0" y="30607"/>
                  </a:lnTo>
                  <a:lnTo>
                    <a:pt x="29718" y="40386"/>
                  </a:lnTo>
                  <a:lnTo>
                    <a:pt x="64770" y="4038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15487740" y="4850280"/>
            <a:ext cx="99900" cy="55620"/>
            <a:chOff x="0" y="0"/>
            <a:chExt cx="133200" cy="7416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33985" cy="75692"/>
            </a:xfrm>
            <a:custGeom>
              <a:avLst/>
              <a:gdLst/>
              <a:ahLst/>
              <a:cxnLst/>
              <a:rect l="l" t="t" r="r" b="b"/>
              <a:pathLst>
                <a:path w="133985" h="75692">
                  <a:moveTo>
                    <a:pt x="12573" y="70485"/>
                  </a:moveTo>
                  <a:lnTo>
                    <a:pt x="17780" y="70485"/>
                  </a:lnTo>
                  <a:lnTo>
                    <a:pt x="19939" y="75692"/>
                  </a:lnTo>
                  <a:lnTo>
                    <a:pt x="29591" y="75692"/>
                  </a:lnTo>
                  <a:lnTo>
                    <a:pt x="59944" y="52705"/>
                  </a:lnTo>
                  <a:lnTo>
                    <a:pt x="94742" y="30353"/>
                  </a:lnTo>
                  <a:lnTo>
                    <a:pt x="124333" y="9652"/>
                  </a:lnTo>
                  <a:lnTo>
                    <a:pt x="133985" y="9652"/>
                  </a:lnTo>
                  <a:lnTo>
                    <a:pt x="133985" y="0"/>
                  </a:lnTo>
                  <a:lnTo>
                    <a:pt x="86614" y="0"/>
                  </a:lnTo>
                  <a:lnTo>
                    <a:pt x="42164" y="30353"/>
                  </a:lnTo>
                  <a:lnTo>
                    <a:pt x="0" y="57785"/>
                  </a:lnTo>
                  <a:lnTo>
                    <a:pt x="0" y="65151"/>
                  </a:lnTo>
                  <a:lnTo>
                    <a:pt x="7366" y="6515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15559020" y="3704940"/>
            <a:ext cx="28080" cy="22140"/>
            <a:chOff x="0" y="0"/>
            <a:chExt cx="37440" cy="2952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39751" cy="30226"/>
            </a:xfrm>
            <a:custGeom>
              <a:avLst/>
              <a:gdLst/>
              <a:ahLst/>
              <a:cxnLst/>
              <a:rect l="l" t="t" r="r" b="b"/>
              <a:pathLst>
                <a:path w="39751" h="30226">
                  <a:moveTo>
                    <a:pt x="39751" y="0"/>
                  </a:moveTo>
                  <a:lnTo>
                    <a:pt x="9779" y="0"/>
                  </a:lnTo>
                  <a:lnTo>
                    <a:pt x="9779" y="10287"/>
                  </a:lnTo>
                  <a:lnTo>
                    <a:pt x="0" y="10287"/>
                  </a:lnTo>
                  <a:lnTo>
                    <a:pt x="0" y="30226"/>
                  </a:lnTo>
                  <a:lnTo>
                    <a:pt x="39751" y="3022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15323580" y="4330800"/>
            <a:ext cx="72360" cy="83700"/>
            <a:chOff x="0" y="0"/>
            <a:chExt cx="96480" cy="1116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97282" cy="111633"/>
            </a:xfrm>
            <a:custGeom>
              <a:avLst/>
              <a:gdLst/>
              <a:ahLst/>
              <a:cxnLst/>
              <a:rect l="l" t="t" r="r" b="b"/>
              <a:pathLst>
                <a:path w="97282" h="111633">
                  <a:moveTo>
                    <a:pt x="51943" y="75946"/>
                  </a:moveTo>
                  <a:lnTo>
                    <a:pt x="69723" y="52832"/>
                  </a:lnTo>
                  <a:lnTo>
                    <a:pt x="97282" y="30480"/>
                  </a:lnTo>
                  <a:lnTo>
                    <a:pt x="92075" y="22352"/>
                  </a:lnTo>
                  <a:lnTo>
                    <a:pt x="92075" y="12700"/>
                  </a:lnTo>
                  <a:lnTo>
                    <a:pt x="92075" y="9652"/>
                  </a:lnTo>
                  <a:lnTo>
                    <a:pt x="86868" y="9652"/>
                  </a:lnTo>
                  <a:lnTo>
                    <a:pt x="84582" y="9652"/>
                  </a:lnTo>
                  <a:lnTo>
                    <a:pt x="74168" y="0"/>
                  </a:lnTo>
                  <a:lnTo>
                    <a:pt x="57150" y="40132"/>
                  </a:lnTo>
                  <a:lnTo>
                    <a:pt x="27432" y="70739"/>
                  </a:lnTo>
                  <a:lnTo>
                    <a:pt x="0" y="101219"/>
                  </a:lnTo>
                  <a:lnTo>
                    <a:pt x="0" y="111633"/>
                  </a:lnTo>
                  <a:lnTo>
                    <a:pt x="31877" y="9372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80" name="Group 80"/>
          <p:cNvGrpSpPr/>
          <p:nvPr/>
        </p:nvGrpSpPr>
        <p:grpSpPr>
          <a:xfrm>
            <a:off x="10593720" y="4135320"/>
            <a:ext cx="44280" cy="22140"/>
            <a:chOff x="0" y="0"/>
            <a:chExt cx="59040" cy="2952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64262" cy="30226"/>
            </a:xfrm>
            <a:custGeom>
              <a:avLst/>
              <a:gdLst/>
              <a:ahLst/>
              <a:cxnLst/>
              <a:rect l="l" t="t" r="r" b="b"/>
              <a:pathLst>
                <a:path w="64262" h="30226">
                  <a:moveTo>
                    <a:pt x="64262" y="9652"/>
                  </a:moveTo>
                  <a:lnTo>
                    <a:pt x="51689" y="4445"/>
                  </a:lnTo>
                  <a:lnTo>
                    <a:pt x="34671" y="4445"/>
                  </a:lnTo>
                  <a:lnTo>
                    <a:pt x="17018" y="0"/>
                  </a:lnTo>
                  <a:lnTo>
                    <a:pt x="0" y="0"/>
                  </a:lnTo>
                  <a:lnTo>
                    <a:pt x="0" y="30226"/>
                  </a:lnTo>
                  <a:lnTo>
                    <a:pt x="64262" y="3022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8155080" y="3966300"/>
            <a:ext cx="50220" cy="28080"/>
            <a:chOff x="0" y="0"/>
            <a:chExt cx="66960" cy="3744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67818" cy="41148"/>
            </a:xfrm>
            <a:custGeom>
              <a:avLst/>
              <a:gdLst/>
              <a:ahLst/>
              <a:cxnLst/>
              <a:rect l="l" t="t" r="r" b="b"/>
              <a:pathLst>
                <a:path w="67818" h="41148">
                  <a:moveTo>
                    <a:pt x="40132" y="5207"/>
                  </a:moveTo>
                  <a:lnTo>
                    <a:pt x="32766" y="5207"/>
                  </a:lnTo>
                  <a:lnTo>
                    <a:pt x="14859" y="5207"/>
                  </a:lnTo>
                  <a:lnTo>
                    <a:pt x="0" y="0"/>
                  </a:lnTo>
                  <a:lnTo>
                    <a:pt x="0" y="41148"/>
                  </a:lnTo>
                  <a:lnTo>
                    <a:pt x="17907" y="41148"/>
                  </a:lnTo>
                  <a:lnTo>
                    <a:pt x="32766" y="41148"/>
                  </a:lnTo>
                  <a:lnTo>
                    <a:pt x="45466" y="35941"/>
                  </a:lnTo>
                  <a:lnTo>
                    <a:pt x="58166" y="30734"/>
                  </a:lnTo>
                  <a:lnTo>
                    <a:pt x="67818" y="30734"/>
                  </a:lnTo>
                  <a:lnTo>
                    <a:pt x="67818" y="12700"/>
                  </a:lnTo>
                  <a:lnTo>
                    <a:pt x="52832" y="1054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10410660" y="3297240"/>
            <a:ext cx="22140" cy="28080"/>
            <a:chOff x="0" y="0"/>
            <a:chExt cx="29520" cy="3744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29464" cy="41148"/>
            </a:xfrm>
            <a:custGeom>
              <a:avLst/>
              <a:gdLst/>
              <a:ahLst/>
              <a:cxnLst/>
              <a:rect l="l" t="t" r="r" b="b"/>
              <a:pathLst>
                <a:path w="29464" h="41148">
                  <a:moveTo>
                    <a:pt x="14732" y="41148"/>
                  </a:moveTo>
                  <a:lnTo>
                    <a:pt x="16891" y="27686"/>
                  </a:lnTo>
                  <a:lnTo>
                    <a:pt x="16891" y="23241"/>
                  </a:lnTo>
                  <a:lnTo>
                    <a:pt x="22098" y="14986"/>
                  </a:lnTo>
                  <a:lnTo>
                    <a:pt x="27305" y="10541"/>
                  </a:lnTo>
                  <a:lnTo>
                    <a:pt x="29464" y="0"/>
                  </a:lnTo>
                  <a:lnTo>
                    <a:pt x="22098" y="0"/>
                  </a:lnTo>
                  <a:lnTo>
                    <a:pt x="17018" y="10541"/>
                  </a:lnTo>
                  <a:lnTo>
                    <a:pt x="9652" y="18034"/>
                  </a:lnTo>
                  <a:lnTo>
                    <a:pt x="5207" y="23241"/>
                  </a:lnTo>
                  <a:lnTo>
                    <a:pt x="0" y="27686"/>
                  </a:lnTo>
                  <a:lnTo>
                    <a:pt x="0" y="32893"/>
                  </a:lnTo>
                  <a:lnTo>
                    <a:pt x="5207" y="3594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10727640" y="3237840"/>
            <a:ext cx="33480" cy="66960"/>
            <a:chOff x="0" y="0"/>
            <a:chExt cx="44640" cy="8928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47498" cy="89281"/>
            </a:xfrm>
            <a:custGeom>
              <a:avLst/>
              <a:gdLst/>
              <a:ahLst/>
              <a:cxnLst/>
              <a:rect l="l" t="t" r="r" b="b"/>
              <a:pathLst>
                <a:path w="47498" h="89281">
                  <a:moveTo>
                    <a:pt x="7493" y="76581"/>
                  </a:moveTo>
                  <a:lnTo>
                    <a:pt x="7493" y="78867"/>
                  </a:lnTo>
                  <a:lnTo>
                    <a:pt x="7493" y="84074"/>
                  </a:lnTo>
                  <a:lnTo>
                    <a:pt x="12700" y="89281"/>
                  </a:lnTo>
                  <a:lnTo>
                    <a:pt x="30480" y="89281"/>
                  </a:lnTo>
                  <a:lnTo>
                    <a:pt x="34925" y="89281"/>
                  </a:lnTo>
                  <a:lnTo>
                    <a:pt x="34925" y="84074"/>
                  </a:lnTo>
                  <a:lnTo>
                    <a:pt x="37846" y="84074"/>
                  </a:lnTo>
                  <a:lnTo>
                    <a:pt x="42291" y="84074"/>
                  </a:lnTo>
                  <a:lnTo>
                    <a:pt x="47498" y="78867"/>
                  </a:lnTo>
                  <a:lnTo>
                    <a:pt x="42291" y="53594"/>
                  </a:lnTo>
                  <a:lnTo>
                    <a:pt x="37846" y="23114"/>
                  </a:lnTo>
                  <a:lnTo>
                    <a:pt x="30480" y="0"/>
                  </a:lnTo>
                  <a:lnTo>
                    <a:pt x="0" y="71374"/>
                  </a:lnTo>
                  <a:lnTo>
                    <a:pt x="2921" y="7658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15108660" y="4450140"/>
            <a:ext cx="266760" cy="289440"/>
            <a:chOff x="0" y="0"/>
            <a:chExt cx="355680" cy="38592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59918" cy="386588"/>
            </a:xfrm>
            <a:custGeom>
              <a:avLst/>
              <a:gdLst/>
              <a:ahLst/>
              <a:cxnLst/>
              <a:rect l="l" t="t" r="r" b="b"/>
              <a:pathLst>
                <a:path w="359918" h="386588">
                  <a:moveTo>
                    <a:pt x="27432" y="307975"/>
                  </a:moveTo>
                  <a:lnTo>
                    <a:pt x="57023" y="348742"/>
                  </a:lnTo>
                  <a:lnTo>
                    <a:pt x="86614" y="361315"/>
                  </a:lnTo>
                  <a:lnTo>
                    <a:pt x="116967" y="366522"/>
                  </a:lnTo>
                  <a:lnTo>
                    <a:pt x="148844" y="366522"/>
                  </a:lnTo>
                  <a:lnTo>
                    <a:pt x="173990" y="371729"/>
                  </a:lnTo>
                  <a:lnTo>
                    <a:pt x="201422" y="386588"/>
                  </a:lnTo>
                  <a:lnTo>
                    <a:pt x="216281" y="386588"/>
                  </a:lnTo>
                  <a:lnTo>
                    <a:pt x="231140" y="384302"/>
                  </a:lnTo>
                  <a:lnTo>
                    <a:pt x="243713" y="384302"/>
                  </a:lnTo>
                  <a:lnTo>
                    <a:pt x="255524" y="373888"/>
                  </a:lnTo>
                  <a:lnTo>
                    <a:pt x="278511" y="330835"/>
                  </a:lnTo>
                  <a:lnTo>
                    <a:pt x="290322" y="282575"/>
                  </a:lnTo>
                  <a:lnTo>
                    <a:pt x="313309" y="242443"/>
                  </a:lnTo>
                  <a:lnTo>
                    <a:pt x="317754" y="232029"/>
                  </a:lnTo>
                  <a:lnTo>
                    <a:pt x="320675" y="229743"/>
                  </a:lnTo>
                  <a:lnTo>
                    <a:pt x="325120" y="224536"/>
                  </a:lnTo>
                  <a:lnTo>
                    <a:pt x="330327" y="224536"/>
                  </a:lnTo>
                  <a:lnTo>
                    <a:pt x="337693" y="224536"/>
                  </a:lnTo>
                  <a:lnTo>
                    <a:pt x="352552" y="219329"/>
                  </a:lnTo>
                  <a:lnTo>
                    <a:pt x="335534" y="183769"/>
                  </a:lnTo>
                  <a:lnTo>
                    <a:pt x="317754" y="153289"/>
                  </a:lnTo>
                  <a:lnTo>
                    <a:pt x="302895" y="113157"/>
                  </a:lnTo>
                  <a:lnTo>
                    <a:pt x="320675" y="105791"/>
                  </a:lnTo>
                  <a:lnTo>
                    <a:pt x="335534" y="95377"/>
                  </a:lnTo>
                  <a:lnTo>
                    <a:pt x="348107" y="82804"/>
                  </a:lnTo>
                  <a:lnTo>
                    <a:pt x="359918" y="75438"/>
                  </a:lnTo>
                  <a:lnTo>
                    <a:pt x="348107" y="52451"/>
                  </a:lnTo>
                  <a:lnTo>
                    <a:pt x="320675" y="25019"/>
                  </a:lnTo>
                  <a:lnTo>
                    <a:pt x="290449" y="7366"/>
                  </a:lnTo>
                  <a:lnTo>
                    <a:pt x="266065" y="0"/>
                  </a:lnTo>
                  <a:lnTo>
                    <a:pt x="251206" y="22225"/>
                  </a:lnTo>
                  <a:lnTo>
                    <a:pt x="238633" y="42291"/>
                  </a:lnTo>
                  <a:lnTo>
                    <a:pt x="226060" y="65278"/>
                  </a:lnTo>
                  <a:lnTo>
                    <a:pt x="216408" y="95758"/>
                  </a:lnTo>
                  <a:lnTo>
                    <a:pt x="201549" y="95758"/>
                  </a:lnTo>
                  <a:lnTo>
                    <a:pt x="186690" y="95758"/>
                  </a:lnTo>
                  <a:lnTo>
                    <a:pt x="178562" y="95758"/>
                  </a:lnTo>
                  <a:lnTo>
                    <a:pt x="174117" y="100965"/>
                  </a:lnTo>
                  <a:lnTo>
                    <a:pt x="174117" y="106172"/>
                  </a:lnTo>
                  <a:lnTo>
                    <a:pt x="174117" y="110617"/>
                  </a:lnTo>
                  <a:lnTo>
                    <a:pt x="168910" y="113538"/>
                  </a:lnTo>
                  <a:lnTo>
                    <a:pt x="168910" y="118745"/>
                  </a:lnTo>
                  <a:lnTo>
                    <a:pt x="161544" y="128397"/>
                  </a:lnTo>
                  <a:lnTo>
                    <a:pt x="151892" y="136525"/>
                  </a:lnTo>
                  <a:lnTo>
                    <a:pt x="97028" y="143891"/>
                  </a:lnTo>
                  <a:lnTo>
                    <a:pt x="74803" y="179578"/>
                  </a:lnTo>
                  <a:lnTo>
                    <a:pt x="57023" y="189230"/>
                  </a:lnTo>
                  <a:lnTo>
                    <a:pt x="40005" y="184023"/>
                  </a:lnTo>
                  <a:lnTo>
                    <a:pt x="22225" y="184023"/>
                  </a:lnTo>
                  <a:lnTo>
                    <a:pt x="0" y="194437"/>
                  </a:lnTo>
                  <a:lnTo>
                    <a:pt x="5207" y="25527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90" name="Group 90"/>
          <p:cNvGrpSpPr/>
          <p:nvPr/>
        </p:nvGrpSpPr>
        <p:grpSpPr>
          <a:xfrm>
            <a:off x="15597900" y="4578660"/>
            <a:ext cx="28080" cy="83700"/>
            <a:chOff x="0" y="0"/>
            <a:chExt cx="37440" cy="1116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42799" cy="111633"/>
            </a:xfrm>
            <a:custGeom>
              <a:avLst/>
              <a:gdLst/>
              <a:ahLst/>
              <a:cxnLst/>
              <a:rect l="l" t="t" r="r" b="b"/>
              <a:pathLst>
                <a:path w="42799" h="111633">
                  <a:moveTo>
                    <a:pt x="17272" y="111633"/>
                  </a:moveTo>
                  <a:lnTo>
                    <a:pt x="27813" y="101981"/>
                  </a:lnTo>
                  <a:lnTo>
                    <a:pt x="30099" y="96774"/>
                  </a:lnTo>
                  <a:lnTo>
                    <a:pt x="30099" y="93726"/>
                  </a:lnTo>
                  <a:lnTo>
                    <a:pt x="30099" y="89281"/>
                  </a:lnTo>
                  <a:lnTo>
                    <a:pt x="30099" y="84074"/>
                  </a:lnTo>
                  <a:lnTo>
                    <a:pt x="30099" y="78867"/>
                  </a:lnTo>
                  <a:lnTo>
                    <a:pt x="35306" y="76581"/>
                  </a:lnTo>
                  <a:lnTo>
                    <a:pt x="42799" y="71374"/>
                  </a:lnTo>
                  <a:lnTo>
                    <a:pt x="42799" y="48387"/>
                  </a:lnTo>
                  <a:lnTo>
                    <a:pt x="42799" y="30480"/>
                  </a:lnTo>
                  <a:lnTo>
                    <a:pt x="40513" y="22987"/>
                  </a:lnTo>
                  <a:lnTo>
                    <a:pt x="29972" y="12700"/>
                  </a:lnTo>
                  <a:lnTo>
                    <a:pt x="22479" y="8128"/>
                  </a:lnTo>
                  <a:lnTo>
                    <a:pt x="5207" y="0"/>
                  </a:lnTo>
                  <a:lnTo>
                    <a:pt x="0" y="30480"/>
                  </a:lnTo>
                  <a:lnTo>
                    <a:pt x="0" y="60960"/>
                  </a:lnTo>
                  <a:lnTo>
                    <a:pt x="17272" y="8928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16148700" y="4740120"/>
            <a:ext cx="105840" cy="55620"/>
            <a:chOff x="0" y="0"/>
            <a:chExt cx="141120" cy="7416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44780" cy="75692"/>
            </a:xfrm>
            <a:custGeom>
              <a:avLst/>
              <a:gdLst/>
              <a:ahLst/>
              <a:cxnLst/>
              <a:rect l="l" t="t" r="r" b="b"/>
              <a:pathLst>
                <a:path w="144780" h="75692">
                  <a:moveTo>
                    <a:pt x="29718" y="68199"/>
                  </a:moveTo>
                  <a:lnTo>
                    <a:pt x="42291" y="70485"/>
                  </a:lnTo>
                  <a:lnTo>
                    <a:pt x="57150" y="75692"/>
                  </a:lnTo>
                  <a:lnTo>
                    <a:pt x="144780" y="50419"/>
                  </a:lnTo>
                  <a:lnTo>
                    <a:pt x="144780" y="2286"/>
                  </a:lnTo>
                  <a:lnTo>
                    <a:pt x="142621" y="0"/>
                  </a:lnTo>
                  <a:lnTo>
                    <a:pt x="121793" y="0"/>
                  </a:lnTo>
                  <a:lnTo>
                    <a:pt x="92075" y="22987"/>
                  </a:lnTo>
                  <a:lnTo>
                    <a:pt x="51943" y="35560"/>
                  </a:lnTo>
                  <a:lnTo>
                    <a:pt x="0" y="40767"/>
                  </a:lnTo>
                  <a:lnTo>
                    <a:pt x="0" y="57785"/>
                  </a:lnTo>
                  <a:lnTo>
                    <a:pt x="12573" y="6299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15681600" y="4648860"/>
            <a:ext cx="522720" cy="272700"/>
            <a:chOff x="0" y="0"/>
            <a:chExt cx="696960" cy="363600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696976" cy="363982"/>
            </a:xfrm>
            <a:custGeom>
              <a:avLst/>
              <a:gdLst/>
              <a:ahLst/>
              <a:cxnLst/>
              <a:rect l="l" t="t" r="r" b="b"/>
              <a:pathLst>
                <a:path w="696976" h="363982">
                  <a:moveTo>
                    <a:pt x="495300" y="144653"/>
                  </a:moveTo>
                  <a:lnTo>
                    <a:pt x="460502" y="119507"/>
                  </a:lnTo>
                  <a:lnTo>
                    <a:pt x="418211" y="91313"/>
                  </a:lnTo>
                  <a:lnTo>
                    <a:pt x="365633" y="73533"/>
                  </a:lnTo>
                  <a:lnTo>
                    <a:pt x="323342" y="55753"/>
                  </a:lnTo>
                  <a:lnTo>
                    <a:pt x="288417" y="35560"/>
                  </a:lnTo>
                  <a:lnTo>
                    <a:pt x="243967" y="38481"/>
                  </a:lnTo>
                  <a:lnTo>
                    <a:pt x="214249" y="48133"/>
                  </a:lnTo>
                  <a:lnTo>
                    <a:pt x="191262" y="60706"/>
                  </a:lnTo>
                  <a:lnTo>
                    <a:pt x="169037" y="83820"/>
                  </a:lnTo>
                  <a:lnTo>
                    <a:pt x="169037" y="91186"/>
                  </a:lnTo>
                  <a:lnTo>
                    <a:pt x="161671" y="91186"/>
                  </a:lnTo>
                  <a:lnTo>
                    <a:pt x="161671" y="83820"/>
                  </a:lnTo>
                  <a:lnTo>
                    <a:pt x="144526" y="60833"/>
                  </a:lnTo>
                  <a:lnTo>
                    <a:pt x="131953" y="35560"/>
                  </a:lnTo>
                  <a:lnTo>
                    <a:pt x="121539" y="2921"/>
                  </a:lnTo>
                  <a:lnTo>
                    <a:pt x="86741" y="0"/>
                  </a:lnTo>
                  <a:lnTo>
                    <a:pt x="62230" y="0"/>
                  </a:lnTo>
                  <a:lnTo>
                    <a:pt x="34798" y="0"/>
                  </a:lnTo>
                  <a:lnTo>
                    <a:pt x="0" y="2921"/>
                  </a:lnTo>
                  <a:lnTo>
                    <a:pt x="0" y="26035"/>
                  </a:lnTo>
                  <a:lnTo>
                    <a:pt x="22225" y="35687"/>
                  </a:lnTo>
                  <a:lnTo>
                    <a:pt x="49657" y="48260"/>
                  </a:lnTo>
                  <a:lnTo>
                    <a:pt x="74803" y="53467"/>
                  </a:lnTo>
                  <a:lnTo>
                    <a:pt x="69596" y="60833"/>
                  </a:lnTo>
                  <a:lnTo>
                    <a:pt x="67310" y="66040"/>
                  </a:lnTo>
                  <a:lnTo>
                    <a:pt x="62103" y="71247"/>
                  </a:lnTo>
                  <a:lnTo>
                    <a:pt x="57150" y="71247"/>
                  </a:lnTo>
                  <a:lnTo>
                    <a:pt x="49784" y="73533"/>
                  </a:lnTo>
                  <a:lnTo>
                    <a:pt x="69723" y="101600"/>
                  </a:lnTo>
                  <a:lnTo>
                    <a:pt x="102362" y="119380"/>
                  </a:lnTo>
                  <a:lnTo>
                    <a:pt x="139446" y="126746"/>
                  </a:lnTo>
                  <a:lnTo>
                    <a:pt x="179451" y="139319"/>
                  </a:lnTo>
                  <a:lnTo>
                    <a:pt x="214249" y="149733"/>
                  </a:lnTo>
                  <a:lnTo>
                    <a:pt x="243967" y="171958"/>
                  </a:lnTo>
                  <a:lnTo>
                    <a:pt x="266192" y="209804"/>
                  </a:lnTo>
                  <a:lnTo>
                    <a:pt x="271399" y="220218"/>
                  </a:lnTo>
                  <a:lnTo>
                    <a:pt x="266192" y="227584"/>
                  </a:lnTo>
                  <a:lnTo>
                    <a:pt x="260985" y="237998"/>
                  </a:lnTo>
                  <a:lnTo>
                    <a:pt x="256540" y="245364"/>
                  </a:lnTo>
                  <a:lnTo>
                    <a:pt x="253619" y="260985"/>
                  </a:lnTo>
                  <a:lnTo>
                    <a:pt x="249174" y="278003"/>
                  </a:lnTo>
                  <a:lnTo>
                    <a:pt x="291465" y="273558"/>
                  </a:lnTo>
                  <a:lnTo>
                    <a:pt x="323342" y="278003"/>
                  </a:lnTo>
                  <a:lnTo>
                    <a:pt x="353060" y="286131"/>
                  </a:lnTo>
                  <a:lnTo>
                    <a:pt x="383413" y="303149"/>
                  </a:lnTo>
                  <a:lnTo>
                    <a:pt x="413131" y="295783"/>
                  </a:lnTo>
                  <a:lnTo>
                    <a:pt x="442849" y="278003"/>
                  </a:lnTo>
                  <a:lnTo>
                    <a:pt x="475488" y="268351"/>
                  </a:lnTo>
                  <a:lnTo>
                    <a:pt x="499999" y="268351"/>
                  </a:lnTo>
                  <a:lnTo>
                    <a:pt x="534797" y="286131"/>
                  </a:lnTo>
                  <a:lnTo>
                    <a:pt x="545211" y="295783"/>
                  </a:lnTo>
                  <a:lnTo>
                    <a:pt x="552577" y="308356"/>
                  </a:lnTo>
                  <a:lnTo>
                    <a:pt x="562229" y="326136"/>
                  </a:lnTo>
                  <a:lnTo>
                    <a:pt x="569595" y="333502"/>
                  </a:lnTo>
                  <a:lnTo>
                    <a:pt x="582168" y="343916"/>
                  </a:lnTo>
                  <a:lnTo>
                    <a:pt x="597027" y="349123"/>
                  </a:lnTo>
                  <a:lnTo>
                    <a:pt x="604393" y="351409"/>
                  </a:lnTo>
                  <a:lnTo>
                    <a:pt x="614807" y="351409"/>
                  </a:lnTo>
                  <a:lnTo>
                    <a:pt x="622173" y="351409"/>
                  </a:lnTo>
                  <a:lnTo>
                    <a:pt x="631825" y="356616"/>
                  </a:lnTo>
                  <a:lnTo>
                    <a:pt x="639191" y="363982"/>
                  </a:lnTo>
                  <a:lnTo>
                    <a:pt x="696976" y="363982"/>
                  </a:lnTo>
                  <a:lnTo>
                    <a:pt x="696976" y="344297"/>
                  </a:lnTo>
                  <a:lnTo>
                    <a:pt x="646557" y="316865"/>
                  </a:lnTo>
                  <a:lnTo>
                    <a:pt x="604266" y="281305"/>
                  </a:lnTo>
                  <a:lnTo>
                    <a:pt x="574548" y="238252"/>
                  </a:lnTo>
                  <a:lnTo>
                    <a:pt x="564896" y="233045"/>
                  </a:lnTo>
                  <a:lnTo>
                    <a:pt x="561975" y="233045"/>
                  </a:lnTo>
                  <a:lnTo>
                    <a:pt x="564896" y="227838"/>
                  </a:lnTo>
                  <a:lnTo>
                    <a:pt x="569341" y="225552"/>
                  </a:lnTo>
                  <a:lnTo>
                    <a:pt x="579755" y="225552"/>
                  </a:lnTo>
                  <a:lnTo>
                    <a:pt x="587121" y="220345"/>
                  </a:lnTo>
                  <a:lnTo>
                    <a:pt x="592328" y="220345"/>
                  </a:lnTo>
                  <a:lnTo>
                    <a:pt x="592328" y="197358"/>
                  </a:lnTo>
                  <a:lnTo>
                    <a:pt x="564896" y="192151"/>
                  </a:lnTo>
                  <a:lnTo>
                    <a:pt x="544830" y="184785"/>
                  </a:lnTo>
                  <a:lnTo>
                    <a:pt x="512191" y="17957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16204860" y="4688820"/>
            <a:ext cx="66960" cy="61020"/>
            <a:chOff x="0" y="0"/>
            <a:chExt cx="89280" cy="8136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94488" cy="85852"/>
            </a:xfrm>
            <a:custGeom>
              <a:avLst/>
              <a:gdLst/>
              <a:ahLst/>
              <a:cxnLst/>
              <a:rect l="l" t="t" r="r" b="b"/>
              <a:pathLst>
                <a:path w="94488" h="85852">
                  <a:moveTo>
                    <a:pt x="69977" y="70231"/>
                  </a:moveTo>
                  <a:lnTo>
                    <a:pt x="86995" y="85852"/>
                  </a:lnTo>
                  <a:lnTo>
                    <a:pt x="94488" y="85852"/>
                  </a:lnTo>
                  <a:lnTo>
                    <a:pt x="86995" y="53213"/>
                  </a:lnTo>
                  <a:lnTo>
                    <a:pt x="69977" y="25146"/>
                  </a:lnTo>
                  <a:lnTo>
                    <a:pt x="46863" y="0"/>
                  </a:lnTo>
                  <a:lnTo>
                    <a:pt x="0" y="0"/>
                  </a:lnTo>
                  <a:lnTo>
                    <a:pt x="17145" y="25146"/>
                  </a:lnTo>
                  <a:lnTo>
                    <a:pt x="42418" y="42926"/>
                  </a:lnTo>
                  <a:lnTo>
                    <a:pt x="64770" y="65786"/>
                  </a:lnTo>
                  <a:lnTo>
                    <a:pt x="67691" y="67945"/>
                  </a:lnTo>
                  <a:lnTo>
                    <a:pt x="69977" y="67945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16568280" y="5178060"/>
            <a:ext cx="77760" cy="61020"/>
            <a:chOff x="0" y="0"/>
            <a:chExt cx="103680" cy="81360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09601" cy="83693"/>
            </a:xfrm>
            <a:custGeom>
              <a:avLst/>
              <a:gdLst/>
              <a:ahLst/>
              <a:cxnLst/>
              <a:rect l="l" t="t" r="r" b="b"/>
              <a:pathLst>
                <a:path w="109601" h="83693">
                  <a:moveTo>
                    <a:pt x="34798" y="48133"/>
                  </a:moveTo>
                  <a:lnTo>
                    <a:pt x="57023" y="65913"/>
                  </a:lnTo>
                  <a:lnTo>
                    <a:pt x="79248" y="83693"/>
                  </a:lnTo>
                  <a:lnTo>
                    <a:pt x="109601" y="83693"/>
                  </a:lnTo>
                  <a:lnTo>
                    <a:pt x="109601" y="58420"/>
                  </a:lnTo>
                  <a:lnTo>
                    <a:pt x="62230" y="30353"/>
                  </a:lnTo>
                  <a:lnTo>
                    <a:pt x="22225" y="0"/>
                  </a:lnTo>
                  <a:lnTo>
                    <a:pt x="0" y="0"/>
                  </a:lnTo>
                  <a:lnTo>
                    <a:pt x="17018" y="2590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00" name="Group 100"/>
          <p:cNvGrpSpPr/>
          <p:nvPr/>
        </p:nvGrpSpPr>
        <p:grpSpPr>
          <a:xfrm>
            <a:off x="16615260" y="5022540"/>
            <a:ext cx="33480" cy="55620"/>
            <a:chOff x="0" y="0"/>
            <a:chExt cx="44640" cy="74160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47625" cy="78613"/>
            </a:xfrm>
            <a:custGeom>
              <a:avLst/>
              <a:gdLst/>
              <a:ahLst/>
              <a:cxnLst/>
              <a:rect l="l" t="t" r="r" b="b"/>
              <a:pathLst>
                <a:path w="47625" h="78613">
                  <a:moveTo>
                    <a:pt x="12700" y="57785"/>
                  </a:moveTo>
                  <a:lnTo>
                    <a:pt x="17145" y="78613"/>
                  </a:lnTo>
                  <a:lnTo>
                    <a:pt x="47625" y="78613"/>
                  </a:lnTo>
                  <a:lnTo>
                    <a:pt x="42418" y="66040"/>
                  </a:lnTo>
                  <a:lnTo>
                    <a:pt x="37211" y="57912"/>
                  </a:lnTo>
                  <a:lnTo>
                    <a:pt x="34925" y="48260"/>
                  </a:lnTo>
                  <a:lnTo>
                    <a:pt x="29718" y="40132"/>
                  </a:lnTo>
                  <a:lnTo>
                    <a:pt x="29718" y="25273"/>
                  </a:lnTo>
                  <a:lnTo>
                    <a:pt x="24511" y="12573"/>
                  </a:lnTo>
                  <a:lnTo>
                    <a:pt x="20066" y="7366"/>
                  </a:lnTo>
                  <a:lnTo>
                    <a:pt x="17145" y="7366"/>
                  </a:lnTo>
                  <a:lnTo>
                    <a:pt x="12700" y="7366"/>
                  </a:lnTo>
                  <a:lnTo>
                    <a:pt x="12700" y="5207"/>
                  </a:lnTo>
                  <a:lnTo>
                    <a:pt x="7493" y="0"/>
                  </a:lnTo>
                  <a:lnTo>
                    <a:pt x="0" y="0"/>
                  </a:lnTo>
                  <a:lnTo>
                    <a:pt x="0" y="25273"/>
                  </a:lnTo>
                  <a:lnTo>
                    <a:pt x="2286" y="43053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15772860" y="4777920"/>
            <a:ext cx="22140" cy="33480"/>
            <a:chOff x="0" y="0"/>
            <a:chExt cx="29520" cy="4464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32385" cy="48387"/>
            </a:xfrm>
            <a:custGeom>
              <a:avLst/>
              <a:gdLst/>
              <a:ahLst/>
              <a:cxnLst/>
              <a:rect l="l" t="t" r="r" b="b"/>
              <a:pathLst>
                <a:path w="32385" h="48387">
                  <a:moveTo>
                    <a:pt x="0" y="48387"/>
                  </a:moveTo>
                  <a:lnTo>
                    <a:pt x="5207" y="43180"/>
                  </a:lnTo>
                  <a:lnTo>
                    <a:pt x="10287" y="37973"/>
                  </a:lnTo>
                  <a:lnTo>
                    <a:pt x="32385" y="25273"/>
                  </a:lnTo>
                  <a:lnTo>
                    <a:pt x="32385" y="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15373800" y="4876200"/>
            <a:ext cx="44280" cy="28080"/>
            <a:chOff x="0" y="0"/>
            <a:chExt cx="59040" cy="3744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64897" cy="41148"/>
            </a:xfrm>
            <a:custGeom>
              <a:avLst/>
              <a:gdLst/>
              <a:ahLst/>
              <a:cxnLst/>
              <a:rect l="l" t="t" r="r" b="b"/>
              <a:pathLst>
                <a:path w="64897" h="41148">
                  <a:moveTo>
                    <a:pt x="17653" y="23241"/>
                  </a:moveTo>
                  <a:lnTo>
                    <a:pt x="30226" y="30734"/>
                  </a:lnTo>
                  <a:lnTo>
                    <a:pt x="42037" y="35941"/>
                  </a:lnTo>
                  <a:lnTo>
                    <a:pt x="54610" y="41148"/>
                  </a:lnTo>
                  <a:lnTo>
                    <a:pt x="54610" y="30734"/>
                  </a:lnTo>
                  <a:lnTo>
                    <a:pt x="64897" y="30734"/>
                  </a:lnTo>
                  <a:lnTo>
                    <a:pt x="64897" y="13462"/>
                  </a:lnTo>
                  <a:lnTo>
                    <a:pt x="52451" y="10541"/>
                  </a:lnTo>
                  <a:lnTo>
                    <a:pt x="42037" y="5207"/>
                  </a:lnTo>
                  <a:lnTo>
                    <a:pt x="30226" y="5207"/>
                  </a:lnTo>
                  <a:lnTo>
                    <a:pt x="17653" y="5207"/>
                  </a:lnTo>
                  <a:lnTo>
                    <a:pt x="0" y="0"/>
                  </a:lnTo>
                  <a:lnTo>
                    <a:pt x="7366" y="1346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15559020" y="4711500"/>
            <a:ext cx="33480" cy="16740"/>
            <a:chOff x="0" y="0"/>
            <a:chExt cx="44640" cy="22320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46863" cy="25273"/>
            </a:xfrm>
            <a:custGeom>
              <a:avLst/>
              <a:gdLst/>
              <a:ahLst/>
              <a:cxnLst/>
              <a:rect l="l" t="t" r="r" b="b"/>
              <a:pathLst>
                <a:path w="46863" h="25273">
                  <a:moveTo>
                    <a:pt x="0" y="0"/>
                  </a:moveTo>
                  <a:lnTo>
                    <a:pt x="0" y="25273"/>
                  </a:lnTo>
                  <a:lnTo>
                    <a:pt x="46863" y="25273"/>
                  </a:lnTo>
                  <a:lnTo>
                    <a:pt x="46863" y="7493"/>
                  </a:lnTo>
                  <a:lnTo>
                    <a:pt x="44704" y="5207"/>
                  </a:lnTo>
                  <a:lnTo>
                    <a:pt x="3937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15313860" y="4840560"/>
            <a:ext cx="61020" cy="28080"/>
            <a:chOff x="0" y="0"/>
            <a:chExt cx="81360" cy="37440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86487" cy="40386"/>
            </a:xfrm>
            <a:custGeom>
              <a:avLst/>
              <a:gdLst/>
              <a:ahLst/>
              <a:cxnLst/>
              <a:rect l="l" t="t" r="r" b="b"/>
              <a:pathLst>
                <a:path w="86487" h="40386">
                  <a:moveTo>
                    <a:pt x="82042" y="22479"/>
                  </a:moveTo>
                  <a:lnTo>
                    <a:pt x="74676" y="12700"/>
                  </a:lnTo>
                  <a:lnTo>
                    <a:pt x="64389" y="7493"/>
                  </a:lnTo>
                  <a:lnTo>
                    <a:pt x="56896" y="5207"/>
                  </a:lnTo>
                  <a:lnTo>
                    <a:pt x="39878" y="0"/>
                  </a:lnTo>
                  <a:lnTo>
                    <a:pt x="29591" y="7493"/>
                  </a:lnTo>
                  <a:lnTo>
                    <a:pt x="27305" y="12700"/>
                  </a:lnTo>
                  <a:lnTo>
                    <a:pt x="12573" y="18034"/>
                  </a:lnTo>
                  <a:lnTo>
                    <a:pt x="0" y="22479"/>
                  </a:lnTo>
                  <a:lnTo>
                    <a:pt x="0" y="40386"/>
                  </a:lnTo>
                  <a:lnTo>
                    <a:pt x="29591" y="40386"/>
                  </a:lnTo>
                  <a:lnTo>
                    <a:pt x="56896" y="40386"/>
                  </a:lnTo>
                  <a:lnTo>
                    <a:pt x="79121" y="30607"/>
                  </a:lnTo>
                  <a:lnTo>
                    <a:pt x="86487" y="3060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8263620" y="3997080"/>
            <a:ext cx="61020" cy="22140"/>
            <a:chOff x="0" y="0"/>
            <a:chExt cx="81360" cy="29520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82042" cy="30226"/>
            </a:xfrm>
            <a:custGeom>
              <a:avLst/>
              <a:gdLst/>
              <a:ahLst/>
              <a:cxnLst/>
              <a:rect l="l" t="t" r="r" b="b"/>
              <a:pathLst>
                <a:path w="82042" h="30226">
                  <a:moveTo>
                    <a:pt x="82042" y="19939"/>
                  </a:moveTo>
                  <a:lnTo>
                    <a:pt x="82042" y="12573"/>
                  </a:lnTo>
                  <a:lnTo>
                    <a:pt x="47371" y="0"/>
                  </a:lnTo>
                  <a:lnTo>
                    <a:pt x="34798" y="5207"/>
                  </a:lnTo>
                  <a:lnTo>
                    <a:pt x="25146" y="7366"/>
                  </a:lnTo>
                  <a:lnTo>
                    <a:pt x="12573" y="7366"/>
                  </a:lnTo>
                  <a:lnTo>
                    <a:pt x="0" y="12573"/>
                  </a:lnTo>
                  <a:lnTo>
                    <a:pt x="0" y="30226"/>
                  </a:lnTo>
                  <a:lnTo>
                    <a:pt x="22225" y="30226"/>
                  </a:lnTo>
                  <a:lnTo>
                    <a:pt x="47371" y="30226"/>
                  </a:lnTo>
                  <a:lnTo>
                    <a:pt x="74676" y="1993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12" name="Group 112"/>
          <p:cNvGrpSpPr/>
          <p:nvPr/>
        </p:nvGrpSpPr>
        <p:grpSpPr>
          <a:xfrm>
            <a:off x="15654060" y="3310200"/>
            <a:ext cx="411480" cy="478440"/>
            <a:chOff x="0" y="0"/>
            <a:chExt cx="548640" cy="63792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549402" cy="644525"/>
            </a:xfrm>
            <a:custGeom>
              <a:avLst/>
              <a:gdLst/>
              <a:ahLst/>
              <a:cxnLst/>
              <a:rect l="l" t="t" r="r" b="b"/>
              <a:pathLst>
                <a:path w="549402" h="644525">
                  <a:moveTo>
                    <a:pt x="17018" y="591185"/>
                  </a:moveTo>
                  <a:lnTo>
                    <a:pt x="19939" y="608965"/>
                  </a:lnTo>
                  <a:lnTo>
                    <a:pt x="24384" y="644525"/>
                  </a:lnTo>
                  <a:lnTo>
                    <a:pt x="54102" y="644525"/>
                  </a:lnTo>
                  <a:lnTo>
                    <a:pt x="64516" y="626745"/>
                  </a:lnTo>
                  <a:lnTo>
                    <a:pt x="71882" y="608965"/>
                  </a:lnTo>
                  <a:lnTo>
                    <a:pt x="86741" y="596392"/>
                  </a:lnTo>
                  <a:lnTo>
                    <a:pt x="81534" y="574167"/>
                  </a:lnTo>
                  <a:lnTo>
                    <a:pt x="81534" y="561594"/>
                  </a:lnTo>
                  <a:lnTo>
                    <a:pt x="81534" y="553466"/>
                  </a:lnTo>
                  <a:lnTo>
                    <a:pt x="71882" y="549021"/>
                  </a:lnTo>
                  <a:lnTo>
                    <a:pt x="64516" y="536448"/>
                  </a:lnTo>
                  <a:lnTo>
                    <a:pt x="64516" y="526034"/>
                  </a:lnTo>
                  <a:lnTo>
                    <a:pt x="81534" y="531241"/>
                  </a:lnTo>
                  <a:lnTo>
                    <a:pt x="88900" y="536448"/>
                  </a:lnTo>
                  <a:lnTo>
                    <a:pt x="99314" y="536448"/>
                  </a:lnTo>
                  <a:lnTo>
                    <a:pt x="99314" y="538734"/>
                  </a:lnTo>
                  <a:lnTo>
                    <a:pt x="99314" y="549148"/>
                  </a:lnTo>
                  <a:lnTo>
                    <a:pt x="99314" y="553593"/>
                  </a:lnTo>
                  <a:lnTo>
                    <a:pt x="99314" y="566166"/>
                  </a:lnTo>
                  <a:lnTo>
                    <a:pt x="104521" y="574294"/>
                  </a:lnTo>
                  <a:lnTo>
                    <a:pt x="116332" y="571373"/>
                  </a:lnTo>
                  <a:lnTo>
                    <a:pt x="128905" y="571373"/>
                  </a:lnTo>
                  <a:lnTo>
                    <a:pt x="134112" y="566166"/>
                  </a:lnTo>
                  <a:lnTo>
                    <a:pt x="139319" y="561721"/>
                  </a:lnTo>
                  <a:lnTo>
                    <a:pt x="141605" y="561721"/>
                  </a:lnTo>
                  <a:lnTo>
                    <a:pt x="146812" y="556514"/>
                  </a:lnTo>
                  <a:lnTo>
                    <a:pt x="156464" y="556514"/>
                  </a:lnTo>
                  <a:lnTo>
                    <a:pt x="169037" y="556514"/>
                  </a:lnTo>
                  <a:lnTo>
                    <a:pt x="174244" y="549148"/>
                  </a:lnTo>
                  <a:lnTo>
                    <a:pt x="176530" y="536575"/>
                  </a:lnTo>
                  <a:lnTo>
                    <a:pt x="176530" y="526161"/>
                  </a:lnTo>
                  <a:lnTo>
                    <a:pt x="181737" y="508381"/>
                  </a:lnTo>
                  <a:lnTo>
                    <a:pt x="193548" y="526161"/>
                  </a:lnTo>
                  <a:lnTo>
                    <a:pt x="206121" y="549148"/>
                  </a:lnTo>
                  <a:lnTo>
                    <a:pt x="268351" y="520700"/>
                  </a:lnTo>
                  <a:lnTo>
                    <a:pt x="332867" y="490347"/>
                  </a:lnTo>
                  <a:lnTo>
                    <a:pt x="390017" y="459994"/>
                  </a:lnTo>
                  <a:lnTo>
                    <a:pt x="395224" y="407289"/>
                  </a:lnTo>
                  <a:lnTo>
                    <a:pt x="402590" y="364236"/>
                  </a:lnTo>
                  <a:lnTo>
                    <a:pt x="413004" y="330835"/>
                  </a:lnTo>
                  <a:lnTo>
                    <a:pt x="415290" y="300482"/>
                  </a:lnTo>
                  <a:lnTo>
                    <a:pt x="415290" y="270764"/>
                  </a:lnTo>
                  <a:lnTo>
                    <a:pt x="413004" y="229997"/>
                  </a:lnTo>
                  <a:lnTo>
                    <a:pt x="398145" y="176530"/>
                  </a:lnTo>
                  <a:lnTo>
                    <a:pt x="407797" y="174244"/>
                  </a:lnTo>
                  <a:lnTo>
                    <a:pt x="413004" y="163830"/>
                  </a:lnTo>
                  <a:lnTo>
                    <a:pt x="420370" y="159385"/>
                  </a:lnTo>
                  <a:lnTo>
                    <a:pt x="430022" y="156464"/>
                  </a:lnTo>
                  <a:lnTo>
                    <a:pt x="437388" y="159385"/>
                  </a:lnTo>
                  <a:lnTo>
                    <a:pt x="444754" y="163830"/>
                  </a:lnTo>
                  <a:lnTo>
                    <a:pt x="455168" y="176403"/>
                  </a:lnTo>
                  <a:lnTo>
                    <a:pt x="479679" y="163830"/>
                  </a:lnTo>
                  <a:lnTo>
                    <a:pt x="497459" y="146812"/>
                  </a:lnTo>
                  <a:lnTo>
                    <a:pt x="519684" y="129032"/>
                  </a:lnTo>
                  <a:lnTo>
                    <a:pt x="549402" y="120904"/>
                  </a:lnTo>
                  <a:lnTo>
                    <a:pt x="549402" y="106045"/>
                  </a:lnTo>
                  <a:lnTo>
                    <a:pt x="549402" y="98679"/>
                  </a:lnTo>
                  <a:lnTo>
                    <a:pt x="547116" y="88265"/>
                  </a:lnTo>
                  <a:lnTo>
                    <a:pt x="541909" y="80899"/>
                  </a:lnTo>
                  <a:lnTo>
                    <a:pt x="524891" y="68326"/>
                  </a:lnTo>
                  <a:lnTo>
                    <a:pt x="507111" y="57912"/>
                  </a:lnTo>
                  <a:lnTo>
                    <a:pt x="479679" y="50546"/>
                  </a:lnTo>
                  <a:lnTo>
                    <a:pt x="459613" y="32766"/>
                  </a:lnTo>
                  <a:lnTo>
                    <a:pt x="437388" y="0"/>
                  </a:lnTo>
                  <a:lnTo>
                    <a:pt x="415163" y="22987"/>
                  </a:lnTo>
                  <a:lnTo>
                    <a:pt x="407797" y="57912"/>
                  </a:lnTo>
                  <a:lnTo>
                    <a:pt x="407797" y="103886"/>
                  </a:lnTo>
                  <a:lnTo>
                    <a:pt x="398145" y="103886"/>
                  </a:lnTo>
                  <a:lnTo>
                    <a:pt x="390017" y="106172"/>
                  </a:lnTo>
                  <a:lnTo>
                    <a:pt x="378206" y="106172"/>
                  </a:lnTo>
                  <a:lnTo>
                    <a:pt x="360426" y="111379"/>
                  </a:lnTo>
                  <a:lnTo>
                    <a:pt x="360426" y="116586"/>
                  </a:lnTo>
                  <a:lnTo>
                    <a:pt x="360426" y="121031"/>
                  </a:lnTo>
                  <a:lnTo>
                    <a:pt x="355981" y="123952"/>
                  </a:lnTo>
                  <a:lnTo>
                    <a:pt x="350774" y="129159"/>
                  </a:lnTo>
                  <a:lnTo>
                    <a:pt x="350774" y="151384"/>
                  </a:lnTo>
                  <a:lnTo>
                    <a:pt x="350774" y="169164"/>
                  </a:lnTo>
                  <a:lnTo>
                    <a:pt x="355981" y="176530"/>
                  </a:lnTo>
                  <a:lnTo>
                    <a:pt x="360426" y="186944"/>
                  </a:lnTo>
                  <a:lnTo>
                    <a:pt x="372999" y="194310"/>
                  </a:lnTo>
                  <a:lnTo>
                    <a:pt x="390017" y="194310"/>
                  </a:lnTo>
                  <a:lnTo>
                    <a:pt x="363347" y="235077"/>
                  </a:lnTo>
                  <a:lnTo>
                    <a:pt x="350774" y="265430"/>
                  </a:lnTo>
                  <a:lnTo>
                    <a:pt x="343408" y="300355"/>
                  </a:lnTo>
                  <a:lnTo>
                    <a:pt x="332994" y="330708"/>
                  </a:lnTo>
                  <a:lnTo>
                    <a:pt x="310769" y="358902"/>
                  </a:lnTo>
                  <a:lnTo>
                    <a:pt x="275971" y="389255"/>
                  </a:lnTo>
                  <a:lnTo>
                    <a:pt x="273685" y="394462"/>
                  </a:lnTo>
                  <a:lnTo>
                    <a:pt x="268478" y="394462"/>
                  </a:lnTo>
                  <a:lnTo>
                    <a:pt x="263271" y="394462"/>
                  </a:lnTo>
                  <a:lnTo>
                    <a:pt x="258826" y="389255"/>
                  </a:lnTo>
                  <a:lnTo>
                    <a:pt x="255905" y="381889"/>
                  </a:lnTo>
                  <a:lnTo>
                    <a:pt x="241046" y="389255"/>
                  </a:lnTo>
                  <a:lnTo>
                    <a:pt x="233680" y="401828"/>
                  </a:lnTo>
                  <a:lnTo>
                    <a:pt x="228473" y="411480"/>
                  </a:lnTo>
                  <a:lnTo>
                    <a:pt x="224028" y="424815"/>
                  </a:lnTo>
                  <a:lnTo>
                    <a:pt x="216662" y="437388"/>
                  </a:lnTo>
                  <a:lnTo>
                    <a:pt x="206248" y="449961"/>
                  </a:lnTo>
                  <a:lnTo>
                    <a:pt x="198882" y="449961"/>
                  </a:lnTo>
                  <a:lnTo>
                    <a:pt x="191516" y="449961"/>
                  </a:lnTo>
                  <a:lnTo>
                    <a:pt x="176657" y="447040"/>
                  </a:lnTo>
                  <a:lnTo>
                    <a:pt x="158877" y="447040"/>
                  </a:lnTo>
                  <a:lnTo>
                    <a:pt x="141859" y="449961"/>
                  </a:lnTo>
                  <a:lnTo>
                    <a:pt x="94361" y="472186"/>
                  </a:lnTo>
                  <a:lnTo>
                    <a:pt x="54356" y="507746"/>
                  </a:lnTo>
                  <a:lnTo>
                    <a:pt x="24638" y="548513"/>
                  </a:lnTo>
                  <a:lnTo>
                    <a:pt x="0" y="548513"/>
                  </a:lnTo>
                  <a:lnTo>
                    <a:pt x="7366" y="57378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14" name="Group 114"/>
          <p:cNvGrpSpPr/>
          <p:nvPr/>
        </p:nvGrpSpPr>
        <p:grpSpPr>
          <a:xfrm>
            <a:off x="15610860" y="4703940"/>
            <a:ext cx="77760" cy="33480"/>
            <a:chOff x="0" y="0"/>
            <a:chExt cx="103680" cy="4464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104394" cy="48387"/>
            </a:xfrm>
            <a:custGeom>
              <a:avLst/>
              <a:gdLst/>
              <a:ahLst/>
              <a:cxnLst/>
              <a:rect l="l" t="t" r="r" b="b"/>
              <a:pathLst>
                <a:path w="104394" h="48387">
                  <a:moveTo>
                    <a:pt x="0" y="0"/>
                  </a:moveTo>
                  <a:lnTo>
                    <a:pt x="0" y="28321"/>
                  </a:lnTo>
                  <a:lnTo>
                    <a:pt x="40005" y="28321"/>
                  </a:lnTo>
                  <a:lnTo>
                    <a:pt x="69596" y="33528"/>
                  </a:lnTo>
                  <a:lnTo>
                    <a:pt x="94742" y="48387"/>
                  </a:lnTo>
                  <a:lnTo>
                    <a:pt x="104394" y="48387"/>
                  </a:lnTo>
                  <a:lnTo>
                    <a:pt x="99949" y="35687"/>
                  </a:lnTo>
                  <a:lnTo>
                    <a:pt x="99949" y="28321"/>
                  </a:lnTo>
                  <a:lnTo>
                    <a:pt x="94742" y="17907"/>
                  </a:lnTo>
                  <a:lnTo>
                    <a:pt x="94742" y="10414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15636780" y="3794040"/>
            <a:ext cx="28080" cy="44280"/>
            <a:chOff x="0" y="0"/>
            <a:chExt cx="37440" cy="59040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40386" cy="65659"/>
            </a:xfrm>
            <a:custGeom>
              <a:avLst/>
              <a:gdLst/>
              <a:ahLst/>
              <a:cxnLst/>
              <a:rect l="l" t="t" r="r" b="b"/>
              <a:pathLst>
                <a:path w="40386" h="65659">
                  <a:moveTo>
                    <a:pt x="25400" y="53086"/>
                  </a:moveTo>
                  <a:lnTo>
                    <a:pt x="35179" y="40513"/>
                  </a:lnTo>
                  <a:lnTo>
                    <a:pt x="40386" y="27940"/>
                  </a:lnTo>
                  <a:lnTo>
                    <a:pt x="40386" y="17653"/>
                  </a:lnTo>
                  <a:lnTo>
                    <a:pt x="35179" y="10287"/>
                  </a:lnTo>
                  <a:lnTo>
                    <a:pt x="35179" y="5207"/>
                  </a:lnTo>
                  <a:lnTo>
                    <a:pt x="30734" y="5207"/>
                  </a:lnTo>
                  <a:lnTo>
                    <a:pt x="23241" y="0"/>
                  </a:lnTo>
                  <a:lnTo>
                    <a:pt x="18034" y="15494"/>
                  </a:lnTo>
                  <a:lnTo>
                    <a:pt x="12700" y="22860"/>
                  </a:lnTo>
                  <a:lnTo>
                    <a:pt x="8255" y="32512"/>
                  </a:lnTo>
                  <a:lnTo>
                    <a:pt x="0" y="35433"/>
                  </a:lnTo>
                  <a:lnTo>
                    <a:pt x="0" y="65659"/>
                  </a:lnTo>
                  <a:lnTo>
                    <a:pt x="23241" y="6565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15366240" y="4584600"/>
            <a:ext cx="178200" cy="194940"/>
            <a:chOff x="0" y="0"/>
            <a:chExt cx="237600" cy="259920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239014" cy="265049"/>
            </a:xfrm>
            <a:custGeom>
              <a:avLst/>
              <a:gdLst/>
              <a:ahLst/>
              <a:cxnLst/>
              <a:rect l="l" t="t" r="r" b="b"/>
              <a:pathLst>
                <a:path w="239014" h="265049">
                  <a:moveTo>
                    <a:pt x="152273" y="257683"/>
                  </a:moveTo>
                  <a:lnTo>
                    <a:pt x="161925" y="257683"/>
                  </a:lnTo>
                  <a:lnTo>
                    <a:pt x="152273" y="212344"/>
                  </a:lnTo>
                  <a:lnTo>
                    <a:pt x="144907" y="187071"/>
                  </a:lnTo>
                  <a:lnTo>
                    <a:pt x="127000" y="158877"/>
                  </a:lnTo>
                  <a:lnTo>
                    <a:pt x="112141" y="128397"/>
                  </a:lnTo>
                  <a:lnTo>
                    <a:pt x="129159" y="121031"/>
                  </a:lnTo>
                  <a:lnTo>
                    <a:pt x="146939" y="111379"/>
                  </a:lnTo>
                  <a:lnTo>
                    <a:pt x="161798" y="103251"/>
                  </a:lnTo>
                  <a:lnTo>
                    <a:pt x="169164" y="103251"/>
                  </a:lnTo>
                  <a:lnTo>
                    <a:pt x="169164" y="80899"/>
                  </a:lnTo>
                  <a:lnTo>
                    <a:pt x="121666" y="93472"/>
                  </a:lnTo>
                  <a:lnTo>
                    <a:pt x="74930" y="111379"/>
                  </a:lnTo>
                  <a:lnTo>
                    <a:pt x="69850" y="103251"/>
                  </a:lnTo>
                  <a:lnTo>
                    <a:pt x="64643" y="98044"/>
                  </a:lnTo>
                  <a:lnTo>
                    <a:pt x="64643" y="93599"/>
                  </a:lnTo>
                  <a:lnTo>
                    <a:pt x="57150" y="88392"/>
                  </a:lnTo>
                  <a:lnTo>
                    <a:pt x="57150" y="63119"/>
                  </a:lnTo>
                  <a:lnTo>
                    <a:pt x="104648" y="57912"/>
                  </a:lnTo>
                  <a:lnTo>
                    <a:pt x="144780" y="57912"/>
                  </a:lnTo>
                  <a:lnTo>
                    <a:pt x="191516" y="63119"/>
                  </a:lnTo>
                  <a:lnTo>
                    <a:pt x="204089" y="50546"/>
                  </a:lnTo>
                  <a:lnTo>
                    <a:pt x="216662" y="34925"/>
                  </a:lnTo>
                  <a:lnTo>
                    <a:pt x="231521" y="22352"/>
                  </a:lnTo>
                  <a:lnTo>
                    <a:pt x="231521" y="17018"/>
                  </a:lnTo>
                  <a:lnTo>
                    <a:pt x="233807" y="17018"/>
                  </a:lnTo>
                  <a:lnTo>
                    <a:pt x="239014" y="14732"/>
                  </a:lnTo>
                  <a:lnTo>
                    <a:pt x="231648" y="14732"/>
                  </a:lnTo>
                  <a:lnTo>
                    <a:pt x="231648" y="9652"/>
                  </a:lnTo>
                  <a:lnTo>
                    <a:pt x="226441" y="9652"/>
                  </a:lnTo>
                  <a:lnTo>
                    <a:pt x="226441" y="4445"/>
                  </a:lnTo>
                  <a:lnTo>
                    <a:pt x="226441" y="0"/>
                  </a:lnTo>
                  <a:lnTo>
                    <a:pt x="221996" y="0"/>
                  </a:lnTo>
                  <a:lnTo>
                    <a:pt x="216789" y="0"/>
                  </a:lnTo>
                  <a:lnTo>
                    <a:pt x="191516" y="14859"/>
                  </a:lnTo>
                  <a:lnTo>
                    <a:pt x="164084" y="22225"/>
                  </a:lnTo>
                  <a:lnTo>
                    <a:pt x="144780" y="27432"/>
                  </a:lnTo>
                  <a:lnTo>
                    <a:pt x="117348" y="27432"/>
                  </a:lnTo>
                  <a:lnTo>
                    <a:pt x="74930" y="14859"/>
                  </a:lnTo>
                  <a:lnTo>
                    <a:pt x="64516" y="27432"/>
                  </a:lnTo>
                  <a:lnTo>
                    <a:pt x="47498" y="52705"/>
                  </a:lnTo>
                  <a:lnTo>
                    <a:pt x="29718" y="85344"/>
                  </a:lnTo>
                  <a:lnTo>
                    <a:pt x="12573" y="121031"/>
                  </a:lnTo>
                  <a:lnTo>
                    <a:pt x="0" y="146304"/>
                  </a:lnTo>
                  <a:lnTo>
                    <a:pt x="0" y="169291"/>
                  </a:lnTo>
                  <a:lnTo>
                    <a:pt x="9652" y="192278"/>
                  </a:lnTo>
                  <a:lnTo>
                    <a:pt x="17018" y="207137"/>
                  </a:lnTo>
                  <a:lnTo>
                    <a:pt x="22225" y="224917"/>
                  </a:lnTo>
                  <a:lnTo>
                    <a:pt x="17018" y="257556"/>
                  </a:lnTo>
                  <a:lnTo>
                    <a:pt x="22225" y="257556"/>
                  </a:lnTo>
                  <a:lnTo>
                    <a:pt x="22225" y="260477"/>
                  </a:lnTo>
                  <a:lnTo>
                    <a:pt x="27432" y="260477"/>
                  </a:lnTo>
                  <a:lnTo>
                    <a:pt x="27432" y="264922"/>
                  </a:lnTo>
                  <a:lnTo>
                    <a:pt x="64643" y="264922"/>
                  </a:lnTo>
                  <a:lnTo>
                    <a:pt x="64643" y="169291"/>
                  </a:lnTo>
                  <a:lnTo>
                    <a:pt x="86868" y="199771"/>
                  </a:lnTo>
                  <a:lnTo>
                    <a:pt x="109855" y="230251"/>
                  </a:lnTo>
                  <a:lnTo>
                    <a:pt x="134366" y="257683"/>
                  </a:lnTo>
                  <a:lnTo>
                    <a:pt x="139573" y="257683"/>
                  </a:lnTo>
                  <a:lnTo>
                    <a:pt x="139573" y="260604"/>
                  </a:lnTo>
                  <a:lnTo>
                    <a:pt x="144780" y="260604"/>
                  </a:lnTo>
                  <a:lnTo>
                    <a:pt x="152146" y="26504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16297740" y="4740120"/>
            <a:ext cx="38880" cy="61020"/>
            <a:chOff x="0" y="0"/>
            <a:chExt cx="51840" cy="81360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57785" cy="88011"/>
            </a:xfrm>
            <a:custGeom>
              <a:avLst/>
              <a:gdLst/>
              <a:ahLst/>
              <a:cxnLst/>
              <a:rect l="l" t="t" r="r" b="b"/>
              <a:pathLst>
                <a:path w="57785" h="88011">
                  <a:moveTo>
                    <a:pt x="45212" y="45085"/>
                  </a:moveTo>
                  <a:lnTo>
                    <a:pt x="27432" y="17780"/>
                  </a:lnTo>
                  <a:lnTo>
                    <a:pt x="0" y="0"/>
                  </a:lnTo>
                  <a:lnTo>
                    <a:pt x="5207" y="32512"/>
                  </a:lnTo>
                  <a:lnTo>
                    <a:pt x="10414" y="53213"/>
                  </a:lnTo>
                  <a:lnTo>
                    <a:pt x="17780" y="75438"/>
                  </a:lnTo>
                  <a:lnTo>
                    <a:pt x="49657" y="88011"/>
                  </a:lnTo>
                  <a:lnTo>
                    <a:pt x="49657" y="75438"/>
                  </a:lnTo>
                  <a:lnTo>
                    <a:pt x="57785" y="7543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14356980" y="4406400"/>
            <a:ext cx="44280" cy="99900"/>
            <a:chOff x="0" y="0"/>
            <a:chExt cx="59040" cy="133200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64262" cy="133985"/>
            </a:xfrm>
            <a:custGeom>
              <a:avLst/>
              <a:gdLst/>
              <a:ahLst/>
              <a:cxnLst/>
              <a:rect l="l" t="t" r="r" b="b"/>
              <a:pathLst>
                <a:path w="64262" h="133985">
                  <a:moveTo>
                    <a:pt x="56769" y="98425"/>
                  </a:moveTo>
                  <a:lnTo>
                    <a:pt x="56769" y="93218"/>
                  </a:lnTo>
                  <a:lnTo>
                    <a:pt x="56769" y="48133"/>
                  </a:lnTo>
                  <a:lnTo>
                    <a:pt x="42037" y="17780"/>
                  </a:lnTo>
                  <a:lnTo>
                    <a:pt x="17018" y="0"/>
                  </a:lnTo>
                  <a:lnTo>
                    <a:pt x="11811" y="12573"/>
                  </a:lnTo>
                  <a:lnTo>
                    <a:pt x="9652" y="22987"/>
                  </a:lnTo>
                  <a:lnTo>
                    <a:pt x="4445" y="28067"/>
                  </a:lnTo>
                  <a:lnTo>
                    <a:pt x="0" y="35560"/>
                  </a:lnTo>
                  <a:lnTo>
                    <a:pt x="0" y="88011"/>
                  </a:lnTo>
                  <a:lnTo>
                    <a:pt x="17018" y="123571"/>
                  </a:lnTo>
                  <a:lnTo>
                    <a:pt x="22225" y="128778"/>
                  </a:lnTo>
                  <a:lnTo>
                    <a:pt x="24384" y="128778"/>
                  </a:lnTo>
                  <a:lnTo>
                    <a:pt x="29591" y="133985"/>
                  </a:lnTo>
                  <a:lnTo>
                    <a:pt x="34798" y="133985"/>
                  </a:lnTo>
                  <a:lnTo>
                    <a:pt x="42164" y="128778"/>
                  </a:lnTo>
                  <a:lnTo>
                    <a:pt x="46609" y="118364"/>
                  </a:lnTo>
                  <a:lnTo>
                    <a:pt x="56896" y="116205"/>
                  </a:lnTo>
                  <a:lnTo>
                    <a:pt x="64262" y="116205"/>
                  </a:lnTo>
                  <a:lnTo>
                    <a:pt x="64262" y="105791"/>
                  </a:lnTo>
                  <a:lnTo>
                    <a:pt x="64262" y="100584"/>
                  </a:lnTo>
                  <a:lnTo>
                    <a:pt x="59055" y="98425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15223140" y="4898880"/>
            <a:ext cx="1073520" cy="840240"/>
            <a:chOff x="0" y="0"/>
            <a:chExt cx="1431360" cy="1120320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432814" cy="1125601"/>
            </a:xfrm>
            <a:custGeom>
              <a:avLst/>
              <a:gdLst/>
              <a:ahLst/>
              <a:cxnLst/>
              <a:rect l="l" t="t" r="r" b="b"/>
              <a:pathLst>
                <a:path w="1432814" h="1125601">
                  <a:moveTo>
                    <a:pt x="1403223" y="543814"/>
                  </a:moveTo>
                  <a:lnTo>
                    <a:pt x="1380998" y="513334"/>
                  </a:lnTo>
                  <a:lnTo>
                    <a:pt x="1355725" y="482854"/>
                  </a:lnTo>
                  <a:lnTo>
                    <a:pt x="1338707" y="437642"/>
                  </a:lnTo>
                  <a:lnTo>
                    <a:pt x="1291209" y="437642"/>
                  </a:lnTo>
                  <a:lnTo>
                    <a:pt x="1281557" y="394589"/>
                  </a:lnTo>
                  <a:lnTo>
                    <a:pt x="1258570" y="361950"/>
                  </a:lnTo>
                  <a:lnTo>
                    <a:pt x="1251204" y="349377"/>
                  </a:lnTo>
                  <a:lnTo>
                    <a:pt x="1243838" y="342011"/>
                  </a:lnTo>
                  <a:lnTo>
                    <a:pt x="1228979" y="336804"/>
                  </a:lnTo>
                  <a:lnTo>
                    <a:pt x="1216406" y="331597"/>
                  </a:lnTo>
                  <a:lnTo>
                    <a:pt x="1194054" y="331597"/>
                  </a:lnTo>
                  <a:lnTo>
                    <a:pt x="1186688" y="308610"/>
                  </a:lnTo>
                  <a:lnTo>
                    <a:pt x="1177036" y="278130"/>
                  </a:lnTo>
                  <a:lnTo>
                    <a:pt x="1164463" y="235077"/>
                  </a:lnTo>
                  <a:lnTo>
                    <a:pt x="1157097" y="200152"/>
                  </a:lnTo>
                  <a:lnTo>
                    <a:pt x="1146683" y="169672"/>
                  </a:lnTo>
                  <a:lnTo>
                    <a:pt x="1146683" y="154305"/>
                  </a:lnTo>
                  <a:lnTo>
                    <a:pt x="1139317" y="152019"/>
                  </a:lnTo>
                  <a:lnTo>
                    <a:pt x="1129665" y="152019"/>
                  </a:lnTo>
                  <a:lnTo>
                    <a:pt x="1117092" y="146812"/>
                  </a:lnTo>
                  <a:lnTo>
                    <a:pt x="1107440" y="146812"/>
                  </a:lnTo>
                  <a:lnTo>
                    <a:pt x="1094867" y="141605"/>
                  </a:lnTo>
                  <a:lnTo>
                    <a:pt x="1089660" y="136398"/>
                  </a:lnTo>
                  <a:lnTo>
                    <a:pt x="1082294" y="119380"/>
                  </a:lnTo>
                  <a:lnTo>
                    <a:pt x="1072642" y="88900"/>
                  </a:lnTo>
                  <a:lnTo>
                    <a:pt x="1060069" y="53340"/>
                  </a:lnTo>
                  <a:lnTo>
                    <a:pt x="1054862" y="22860"/>
                  </a:lnTo>
                  <a:lnTo>
                    <a:pt x="1052322" y="0"/>
                  </a:lnTo>
                  <a:lnTo>
                    <a:pt x="1042670" y="0"/>
                  </a:lnTo>
                  <a:lnTo>
                    <a:pt x="1030097" y="45974"/>
                  </a:lnTo>
                  <a:lnTo>
                    <a:pt x="1019810" y="101600"/>
                  </a:lnTo>
                  <a:lnTo>
                    <a:pt x="1017524" y="159512"/>
                  </a:lnTo>
                  <a:lnTo>
                    <a:pt x="1004951" y="218186"/>
                  </a:lnTo>
                  <a:lnTo>
                    <a:pt x="982726" y="253111"/>
                  </a:lnTo>
                  <a:lnTo>
                    <a:pt x="953008" y="253111"/>
                  </a:lnTo>
                  <a:lnTo>
                    <a:pt x="913003" y="240538"/>
                  </a:lnTo>
                  <a:lnTo>
                    <a:pt x="872998" y="218313"/>
                  </a:lnTo>
                  <a:lnTo>
                    <a:pt x="833628" y="195326"/>
                  </a:lnTo>
                  <a:lnTo>
                    <a:pt x="803275" y="177546"/>
                  </a:lnTo>
                  <a:lnTo>
                    <a:pt x="821055" y="119634"/>
                  </a:lnTo>
                  <a:lnTo>
                    <a:pt x="850773" y="81026"/>
                  </a:lnTo>
                  <a:lnTo>
                    <a:pt x="850773" y="58674"/>
                  </a:lnTo>
                  <a:lnTo>
                    <a:pt x="808482" y="63881"/>
                  </a:lnTo>
                  <a:lnTo>
                    <a:pt x="768350" y="63881"/>
                  </a:lnTo>
                  <a:lnTo>
                    <a:pt x="731266" y="58674"/>
                  </a:lnTo>
                  <a:lnTo>
                    <a:pt x="696468" y="40894"/>
                  </a:lnTo>
                  <a:lnTo>
                    <a:pt x="661543" y="40894"/>
                  </a:lnTo>
                  <a:lnTo>
                    <a:pt x="663829" y="46101"/>
                  </a:lnTo>
                  <a:lnTo>
                    <a:pt x="669036" y="48387"/>
                  </a:lnTo>
                  <a:lnTo>
                    <a:pt x="669036" y="53594"/>
                  </a:lnTo>
                  <a:lnTo>
                    <a:pt x="679450" y="58801"/>
                  </a:lnTo>
                  <a:lnTo>
                    <a:pt x="656463" y="81026"/>
                  </a:lnTo>
                  <a:lnTo>
                    <a:pt x="634238" y="89154"/>
                  </a:lnTo>
                  <a:lnTo>
                    <a:pt x="611886" y="101600"/>
                  </a:lnTo>
                  <a:lnTo>
                    <a:pt x="594741" y="116459"/>
                  </a:lnTo>
                  <a:lnTo>
                    <a:pt x="582168" y="136525"/>
                  </a:lnTo>
                  <a:lnTo>
                    <a:pt x="574802" y="177292"/>
                  </a:lnTo>
                  <a:lnTo>
                    <a:pt x="559943" y="172085"/>
                  </a:lnTo>
                  <a:lnTo>
                    <a:pt x="551815" y="169799"/>
                  </a:lnTo>
                  <a:lnTo>
                    <a:pt x="540004" y="169799"/>
                  </a:lnTo>
                  <a:lnTo>
                    <a:pt x="527431" y="164592"/>
                  </a:lnTo>
                  <a:lnTo>
                    <a:pt x="522224" y="152019"/>
                  </a:lnTo>
                  <a:lnTo>
                    <a:pt x="522224" y="141605"/>
                  </a:lnTo>
                  <a:lnTo>
                    <a:pt x="522224" y="134239"/>
                  </a:lnTo>
                  <a:lnTo>
                    <a:pt x="517017" y="129032"/>
                  </a:lnTo>
                  <a:lnTo>
                    <a:pt x="499999" y="119380"/>
                  </a:lnTo>
                  <a:lnTo>
                    <a:pt x="474726" y="134239"/>
                  </a:lnTo>
                  <a:lnTo>
                    <a:pt x="448056" y="152019"/>
                  </a:lnTo>
                  <a:lnTo>
                    <a:pt x="422783" y="172085"/>
                  </a:lnTo>
                  <a:lnTo>
                    <a:pt x="400558" y="195072"/>
                  </a:lnTo>
                  <a:lnTo>
                    <a:pt x="382778" y="204724"/>
                  </a:lnTo>
                  <a:lnTo>
                    <a:pt x="382778" y="235204"/>
                  </a:lnTo>
                  <a:lnTo>
                    <a:pt x="347980" y="247777"/>
                  </a:lnTo>
                  <a:lnTo>
                    <a:pt x="320548" y="273685"/>
                  </a:lnTo>
                  <a:lnTo>
                    <a:pt x="301244" y="308610"/>
                  </a:lnTo>
                  <a:lnTo>
                    <a:pt x="288671" y="342011"/>
                  </a:lnTo>
                  <a:lnTo>
                    <a:pt x="253873" y="349377"/>
                  </a:lnTo>
                  <a:lnTo>
                    <a:pt x="213868" y="359029"/>
                  </a:lnTo>
                  <a:lnTo>
                    <a:pt x="169418" y="367157"/>
                  </a:lnTo>
                  <a:lnTo>
                    <a:pt x="134620" y="371602"/>
                  </a:lnTo>
                  <a:lnTo>
                    <a:pt x="114173" y="371602"/>
                  </a:lnTo>
                  <a:lnTo>
                    <a:pt x="81534" y="385064"/>
                  </a:lnTo>
                  <a:lnTo>
                    <a:pt x="57150" y="407289"/>
                  </a:lnTo>
                  <a:lnTo>
                    <a:pt x="39370" y="432562"/>
                  </a:lnTo>
                  <a:lnTo>
                    <a:pt x="22225" y="460756"/>
                  </a:lnTo>
                  <a:lnTo>
                    <a:pt x="0" y="486029"/>
                  </a:lnTo>
                  <a:lnTo>
                    <a:pt x="9652" y="516509"/>
                  </a:lnTo>
                  <a:lnTo>
                    <a:pt x="17018" y="543941"/>
                  </a:lnTo>
                  <a:lnTo>
                    <a:pt x="39370" y="566801"/>
                  </a:lnTo>
                  <a:lnTo>
                    <a:pt x="34925" y="574167"/>
                  </a:lnTo>
                  <a:lnTo>
                    <a:pt x="32004" y="579374"/>
                  </a:lnTo>
                  <a:lnTo>
                    <a:pt x="26797" y="584581"/>
                  </a:lnTo>
                  <a:lnTo>
                    <a:pt x="22352" y="579374"/>
                  </a:lnTo>
                  <a:lnTo>
                    <a:pt x="17018" y="579374"/>
                  </a:lnTo>
                  <a:lnTo>
                    <a:pt x="9652" y="574167"/>
                  </a:lnTo>
                  <a:lnTo>
                    <a:pt x="0" y="574167"/>
                  </a:lnTo>
                  <a:lnTo>
                    <a:pt x="9652" y="604647"/>
                  </a:lnTo>
                  <a:lnTo>
                    <a:pt x="22225" y="645414"/>
                  </a:lnTo>
                  <a:lnTo>
                    <a:pt x="44450" y="690753"/>
                  </a:lnTo>
                  <a:lnTo>
                    <a:pt x="61468" y="739013"/>
                  </a:lnTo>
                  <a:lnTo>
                    <a:pt x="79248" y="782066"/>
                  </a:lnTo>
                  <a:lnTo>
                    <a:pt x="81534" y="827278"/>
                  </a:lnTo>
                  <a:lnTo>
                    <a:pt x="79248" y="865124"/>
                  </a:lnTo>
                  <a:lnTo>
                    <a:pt x="57150" y="897763"/>
                  </a:lnTo>
                  <a:lnTo>
                    <a:pt x="64516" y="911098"/>
                  </a:lnTo>
                  <a:lnTo>
                    <a:pt x="79375" y="923671"/>
                  </a:lnTo>
                  <a:lnTo>
                    <a:pt x="86741" y="936244"/>
                  </a:lnTo>
                  <a:lnTo>
                    <a:pt x="96393" y="953262"/>
                  </a:lnTo>
                  <a:lnTo>
                    <a:pt x="131191" y="953262"/>
                  </a:lnTo>
                  <a:lnTo>
                    <a:pt x="161544" y="950976"/>
                  </a:lnTo>
                  <a:lnTo>
                    <a:pt x="186055" y="936117"/>
                  </a:lnTo>
                  <a:lnTo>
                    <a:pt x="218694" y="923544"/>
                  </a:lnTo>
                  <a:lnTo>
                    <a:pt x="248412" y="915416"/>
                  </a:lnTo>
                  <a:lnTo>
                    <a:pt x="290703" y="910971"/>
                  </a:lnTo>
                  <a:lnTo>
                    <a:pt x="330708" y="915416"/>
                  </a:lnTo>
                  <a:lnTo>
                    <a:pt x="372999" y="915416"/>
                  </a:lnTo>
                  <a:lnTo>
                    <a:pt x="390017" y="857504"/>
                  </a:lnTo>
                  <a:lnTo>
                    <a:pt x="422656" y="847090"/>
                  </a:lnTo>
                  <a:lnTo>
                    <a:pt x="464947" y="839724"/>
                  </a:lnTo>
                  <a:lnTo>
                    <a:pt x="512445" y="829310"/>
                  </a:lnTo>
                  <a:lnTo>
                    <a:pt x="559943" y="827024"/>
                  </a:lnTo>
                  <a:lnTo>
                    <a:pt x="609600" y="822071"/>
                  </a:lnTo>
                  <a:lnTo>
                    <a:pt x="644398" y="827278"/>
                  </a:lnTo>
                  <a:lnTo>
                    <a:pt x="668909" y="834644"/>
                  </a:lnTo>
                  <a:lnTo>
                    <a:pt x="708914" y="839851"/>
                  </a:lnTo>
                  <a:lnTo>
                    <a:pt x="738632" y="857631"/>
                  </a:lnTo>
                  <a:lnTo>
                    <a:pt x="760857" y="880618"/>
                  </a:lnTo>
                  <a:lnTo>
                    <a:pt x="778637" y="905891"/>
                  </a:lnTo>
                  <a:lnTo>
                    <a:pt x="791210" y="933323"/>
                  </a:lnTo>
                  <a:lnTo>
                    <a:pt x="826008" y="918464"/>
                  </a:lnTo>
                  <a:lnTo>
                    <a:pt x="848233" y="905891"/>
                  </a:lnTo>
                  <a:lnTo>
                    <a:pt x="868299" y="882904"/>
                  </a:lnTo>
                  <a:lnTo>
                    <a:pt x="868299" y="897763"/>
                  </a:lnTo>
                  <a:lnTo>
                    <a:pt x="877951" y="897763"/>
                  </a:lnTo>
                  <a:lnTo>
                    <a:pt x="868299" y="911098"/>
                  </a:lnTo>
                  <a:lnTo>
                    <a:pt x="855726" y="923671"/>
                  </a:lnTo>
                  <a:lnTo>
                    <a:pt x="837946" y="933323"/>
                  </a:lnTo>
                  <a:lnTo>
                    <a:pt x="837946" y="940689"/>
                  </a:lnTo>
                  <a:lnTo>
                    <a:pt x="850519" y="940689"/>
                  </a:lnTo>
                  <a:lnTo>
                    <a:pt x="850519" y="953262"/>
                  </a:lnTo>
                  <a:lnTo>
                    <a:pt x="855726" y="953262"/>
                  </a:lnTo>
                  <a:lnTo>
                    <a:pt x="860933" y="953262"/>
                  </a:lnTo>
                  <a:lnTo>
                    <a:pt x="865378" y="950976"/>
                  </a:lnTo>
                  <a:lnTo>
                    <a:pt x="865378" y="945769"/>
                  </a:lnTo>
                  <a:lnTo>
                    <a:pt x="868299" y="940562"/>
                  </a:lnTo>
                  <a:lnTo>
                    <a:pt x="883158" y="945769"/>
                  </a:lnTo>
                  <a:lnTo>
                    <a:pt x="885444" y="950976"/>
                  </a:lnTo>
                  <a:lnTo>
                    <a:pt x="890651" y="953262"/>
                  </a:lnTo>
                  <a:lnTo>
                    <a:pt x="890651" y="958469"/>
                  </a:lnTo>
                  <a:lnTo>
                    <a:pt x="890651" y="963676"/>
                  </a:lnTo>
                  <a:lnTo>
                    <a:pt x="885444" y="968883"/>
                  </a:lnTo>
                  <a:lnTo>
                    <a:pt x="885444" y="971169"/>
                  </a:lnTo>
                  <a:lnTo>
                    <a:pt x="890651" y="976376"/>
                  </a:lnTo>
                  <a:lnTo>
                    <a:pt x="900303" y="981583"/>
                  </a:lnTo>
                  <a:lnTo>
                    <a:pt x="907669" y="988949"/>
                  </a:lnTo>
                  <a:lnTo>
                    <a:pt x="920242" y="994156"/>
                  </a:lnTo>
                  <a:lnTo>
                    <a:pt x="935101" y="999363"/>
                  </a:lnTo>
                  <a:lnTo>
                    <a:pt x="947674" y="1001649"/>
                  </a:lnTo>
                  <a:lnTo>
                    <a:pt x="964692" y="1090676"/>
                  </a:lnTo>
                  <a:lnTo>
                    <a:pt x="1004697" y="1095121"/>
                  </a:lnTo>
                  <a:lnTo>
                    <a:pt x="1037336" y="1100328"/>
                  </a:lnTo>
                  <a:lnTo>
                    <a:pt x="1069213" y="1105535"/>
                  </a:lnTo>
                  <a:lnTo>
                    <a:pt x="1094486" y="1095121"/>
                  </a:lnTo>
                  <a:lnTo>
                    <a:pt x="1116711" y="1078103"/>
                  </a:lnTo>
                  <a:lnTo>
                    <a:pt x="1146429" y="1105535"/>
                  </a:lnTo>
                  <a:lnTo>
                    <a:pt x="1173861" y="1125601"/>
                  </a:lnTo>
                  <a:lnTo>
                    <a:pt x="1193927" y="1118235"/>
                  </a:lnTo>
                  <a:lnTo>
                    <a:pt x="1226566" y="1105662"/>
                  </a:lnTo>
                  <a:lnTo>
                    <a:pt x="1256284" y="1090803"/>
                  </a:lnTo>
                  <a:lnTo>
                    <a:pt x="1281557" y="1078230"/>
                  </a:lnTo>
                  <a:lnTo>
                    <a:pt x="1303782" y="1055243"/>
                  </a:lnTo>
                  <a:lnTo>
                    <a:pt x="1316355" y="1024763"/>
                  </a:lnTo>
                  <a:lnTo>
                    <a:pt x="1326007" y="986917"/>
                  </a:lnTo>
                  <a:lnTo>
                    <a:pt x="1338580" y="951357"/>
                  </a:lnTo>
                  <a:lnTo>
                    <a:pt x="1345946" y="915797"/>
                  </a:lnTo>
                  <a:lnTo>
                    <a:pt x="1373378" y="857885"/>
                  </a:lnTo>
                  <a:lnTo>
                    <a:pt x="1395603" y="804418"/>
                  </a:lnTo>
                  <a:lnTo>
                    <a:pt x="1415669" y="756920"/>
                  </a:lnTo>
                  <a:lnTo>
                    <a:pt x="1430528" y="703453"/>
                  </a:lnTo>
                  <a:lnTo>
                    <a:pt x="1432814" y="649986"/>
                  </a:lnTo>
                  <a:lnTo>
                    <a:pt x="1425448" y="58470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16340940" y="4814100"/>
            <a:ext cx="28080" cy="16740"/>
            <a:chOff x="0" y="0"/>
            <a:chExt cx="37440" cy="22320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39624" cy="25400"/>
            </a:xfrm>
            <a:custGeom>
              <a:avLst/>
              <a:gdLst/>
              <a:ahLst/>
              <a:cxnLst/>
              <a:rect l="l" t="t" r="r" b="b"/>
              <a:pathLst>
                <a:path w="39624" h="25400">
                  <a:moveTo>
                    <a:pt x="22479" y="12700"/>
                  </a:moveTo>
                  <a:lnTo>
                    <a:pt x="22479" y="7493"/>
                  </a:lnTo>
                  <a:lnTo>
                    <a:pt x="17272" y="5207"/>
                  </a:lnTo>
                  <a:lnTo>
                    <a:pt x="11938" y="5207"/>
                  </a:lnTo>
                  <a:lnTo>
                    <a:pt x="7493" y="0"/>
                  </a:lnTo>
                  <a:lnTo>
                    <a:pt x="0" y="0"/>
                  </a:lnTo>
                  <a:lnTo>
                    <a:pt x="7493" y="7493"/>
                  </a:lnTo>
                  <a:lnTo>
                    <a:pt x="11938" y="12700"/>
                  </a:lnTo>
                  <a:lnTo>
                    <a:pt x="17145" y="17907"/>
                  </a:lnTo>
                  <a:lnTo>
                    <a:pt x="24638" y="23114"/>
                  </a:lnTo>
                  <a:lnTo>
                    <a:pt x="39624" y="25400"/>
                  </a:lnTo>
                  <a:lnTo>
                    <a:pt x="39624" y="17907"/>
                  </a:lnTo>
                  <a:lnTo>
                    <a:pt x="29972" y="1790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8319780" y="4033260"/>
            <a:ext cx="99900" cy="66960"/>
            <a:chOff x="0" y="0"/>
            <a:chExt cx="133200" cy="89280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33985" cy="96012"/>
            </a:xfrm>
            <a:custGeom>
              <a:avLst/>
              <a:gdLst/>
              <a:ahLst/>
              <a:cxnLst/>
              <a:rect l="l" t="t" r="r" b="b"/>
              <a:pathLst>
                <a:path w="133985" h="96012">
                  <a:moveTo>
                    <a:pt x="69596" y="12700"/>
                  </a:moveTo>
                  <a:lnTo>
                    <a:pt x="29591" y="0"/>
                  </a:lnTo>
                  <a:lnTo>
                    <a:pt x="24384" y="4445"/>
                  </a:lnTo>
                  <a:lnTo>
                    <a:pt x="19304" y="4445"/>
                  </a:lnTo>
                  <a:lnTo>
                    <a:pt x="19304" y="7493"/>
                  </a:lnTo>
                  <a:lnTo>
                    <a:pt x="17018" y="7493"/>
                  </a:lnTo>
                  <a:lnTo>
                    <a:pt x="7366" y="12700"/>
                  </a:lnTo>
                  <a:lnTo>
                    <a:pt x="7366" y="43180"/>
                  </a:lnTo>
                  <a:lnTo>
                    <a:pt x="7366" y="65532"/>
                  </a:lnTo>
                  <a:lnTo>
                    <a:pt x="0" y="88519"/>
                  </a:lnTo>
                  <a:lnTo>
                    <a:pt x="7366" y="88519"/>
                  </a:lnTo>
                  <a:lnTo>
                    <a:pt x="7366" y="96012"/>
                  </a:lnTo>
                  <a:lnTo>
                    <a:pt x="36957" y="88519"/>
                  </a:lnTo>
                  <a:lnTo>
                    <a:pt x="64389" y="83312"/>
                  </a:lnTo>
                  <a:lnTo>
                    <a:pt x="93980" y="78105"/>
                  </a:lnTo>
                  <a:lnTo>
                    <a:pt x="123571" y="58039"/>
                  </a:lnTo>
                  <a:lnTo>
                    <a:pt x="133985" y="58039"/>
                  </a:lnTo>
                  <a:lnTo>
                    <a:pt x="133985" y="47625"/>
                  </a:lnTo>
                  <a:lnTo>
                    <a:pt x="99187" y="2971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14750640" y="4485780"/>
            <a:ext cx="539460" cy="372600"/>
            <a:chOff x="0" y="0"/>
            <a:chExt cx="719280" cy="496800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725932" cy="503428"/>
            </a:xfrm>
            <a:custGeom>
              <a:avLst/>
              <a:gdLst/>
              <a:ahLst/>
              <a:cxnLst/>
              <a:rect l="l" t="t" r="r" b="b"/>
              <a:pathLst>
                <a:path w="725932" h="503428">
                  <a:moveTo>
                    <a:pt x="679196" y="503428"/>
                  </a:moveTo>
                  <a:lnTo>
                    <a:pt x="703707" y="495300"/>
                  </a:lnTo>
                  <a:lnTo>
                    <a:pt x="711073" y="490855"/>
                  </a:lnTo>
                  <a:lnTo>
                    <a:pt x="716280" y="490855"/>
                  </a:lnTo>
                  <a:lnTo>
                    <a:pt x="721487" y="485648"/>
                  </a:lnTo>
                  <a:lnTo>
                    <a:pt x="725932" y="485648"/>
                  </a:lnTo>
                  <a:lnTo>
                    <a:pt x="686689" y="467868"/>
                  </a:lnTo>
                  <a:lnTo>
                    <a:pt x="644398" y="444881"/>
                  </a:lnTo>
                  <a:lnTo>
                    <a:pt x="599186" y="427101"/>
                  </a:lnTo>
                  <a:lnTo>
                    <a:pt x="559943" y="414528"/>
                  </a:lnTo>
                  <a:lnTo>
                    <a:pt x="542163" y="419735"/>
                  </a:lnTo>
                  <a:lnTo>
                    <a:pt x="525145" y="427101"/>
                  </a:lnTo>
                  <a:lnTo>
                    <a:pt x="505079" y="437515"/>
                  </a:lnTo>
                  <a:lnTo>
                    <a:pt x="477520" y="437515"/>
                  </a:lnTo>
                  <a:lnTo>
                    <a:pt x="455295" y="424942"/>
                  </a:lnTo>
                  <a:lnTo>
                    <a:pt x="439674" y="409321"/>
                  </a:lnTo>
                  <a:lnTo>
                    <a:pt x="417449" y="401955"/>
                  </a:lnTo>
                  <a:lnTo>
                    <a:pt x="382651" y="396748"/>
                  </a:lnTo>
                  <a:lnTo>
                    <a:pt x="382651" y="344043"/>
                  </a:lnTo>
                  <a:lnTo>
                    <a:pt x="390017" y="300990"/>
                  </a:lnTo>
                  <a:lnTo>
                    <a:pt x="347726" y="265430"/>
                  </a:lnTo>
                  <a:lnTo>
                    <a:pt x="318008" y="220218"/>
                  </a:lnTo>
                  <a:lnTo>
                    <a:pt x="290576" y="182372"/>
                  </a:lnTo>
                  <a:lnTo>
                    <a:pt x="260858" y="146812"/>
                  </a:lnTo>
                  <a:lnTo>
                    <a:pt x="243078" y="129032"/>
                  </a:lnTo>
                  <a:lnTo>
                    <a:pt x="238760" y="129032"/>
                  </a:lnTo>
                  <a:lnTo>
                    <a:pt x="238760" y="123825"/>
                  </a:lnTo>
                  <a:lnTo>
                    <a:pt x="226187" y="114173"/>
                  </a:lnTo>
                  <a:lnTo>
                    <a:pt x="183896" y="93472"/>
                  </a:lnTo>
                  <a:lnTo>
                    <a:pt x="149098" y="71247"/>
                  </a:lnTo>
                  <a:lnTo>
                    <a:pt x="114173" y="48260"/>
                  </a:lnTo>
                  <a:lnTo>
                    <a:pt x="81534" y="10414"/>
                  </a:lnTo>
                  <a:lnTo>
                    <a:pt x="0" y="0"/>
                  </a:lnTo>
                  <a:lnTo>
                    <a:pt x="11811" y="40767"/>
                  </a:lnTo>
                  <a:lnTo>
                    <a:pt x="39243" y="66040"/>
                  </a:lnTo>
                  <a:lnTo>
                    <a:pt x="69723" y="93472"/>
                  </a:lnTo>
                  <a:lnTo>
                    <a:pt x="96393" y="114173"/>
                  </a:lnTo>
                  <a:lnTo>
                    <a:pt x="121666" y="146812"/>
                  </a:lnTo>
                  <a:lnTo>
                    <a:pt x="149098" y="184658"/>
                  </a:lnTo>
                  <a:lnTo>
                    <a:pt x="173609" y="235077"/>
                  </a:lnTo>
                  <a:lnTo>
                    <a:pt x="203962" y="283337"/>
                  </a:lnTo>
                  <a:lnTo>
                    <a:pt x="233680" y="326390"/>
                  </a:lnTo>
                  <a:lnTo>
                    <a:pt x="273685" y="367157"/>
                  </a:lnTo>
                  <a:lnTo>
                    <a:pt x="318135" y="392430"/>
                  </a:lnTo>
                  <a:lnTo>
                    <a:pt x="370840" y="407289"/>
                  </a:lnTo>
                  <a:lnTo>
                    <a:pt x="365633" y="414655"/>
                  </a:lnTo>
                  <a:lnTo>
                    <a:pt x="360426" y="419862"/>
                  </a:lnTo>
                  <a:lnTo>
                    <a:pt x="353060" y="427228"/>
                  </a:lnTo>
                  <a:lnTo>
                    <a:pt x="370840" y="437642"/>
                  </a:lnTo>
                  <a:lnTo>
                    <a:pt x="407924" y="455422"/>
                  </a:lnTo>
                  <a:lnTo>
                    <a:pt x="455422" y="467995"/>
                  </a:lnTo>
                  <a:lnTo>
                    <a:pt x="517652" y="480568"/>
                  </a:lnTo>
                  <a:lnTo>
                    <a:pt x="574675" y="495300"/>
                  </a:lnTo>
                  <a:lnTo>
                    <a:pt x="629539" y="50342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16389540" y="4827600"/>
            <a:ext cx="44280" cy="38880"/>
            <a:chOff x="0" y="0"/>
            <a:chExt cx="59040" cy="51840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61976" cy="57785"/>
            </a:xfrm>
            <a:custGeom>
              <a:avLst/>
              <a:gdLst/>
              <a:ahLst/>
              <a:cxnLst/>
              <a:rect l="l" t="t" r="r" b="b"/>
              <a:pathLst>
                <a:path w="61976" h="57785">
                  <a:moveTo>
                    <a:pt x="61976" y="57785"/>
                  </a:moveTo>
                  <a:lnTo>
                    <a:pt x="51689" y="42926"/>
                  </a:lnTo>
                  <a:lnTo>
                    <a:pt x="47244" y="30353"/>
                  </a:lnTo>
                  <a:lnTo>
                    <a:pt x="39116" y="22987"/>
                  </a:lnTo>
                  <a:lnTo>
                    <a:pt x="27305" y="12573"/>
                  </a:lnTo>
                  <a:lnTo>
                    <a:pt x="17018" y="7366"/>
                  </a:lnTo>
                  <a:lnTo>
                    <a:pt x="0" y="0"/>
                  </a:lnTo>
                  <a:lnTo>
                    <a:pt x="9652" y="17780"/>
                  </a:lnTo>
                  <a:lnTo>
                    <a:pt x="17018" y="30353"/>
                  </a:lnTo>
                  <a:lnTo>
                    <a:pt x="27305" y="40005"/>
                  </a:lnTo>
                  <a:lnTo>
                    <a:pt x="39116" y="48133"/>
                  </a:lnTo>
                  <a:lnTo>
                    <a:pt x="47244" y="57785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34" name="Group 134"/>
          <p:cNvGrpSpPr/>
          <p:nvPr/>
        </p:nvGrpSpPr>
        <p:grpSpPr>
          <a:xfrm>
            <a:off x="16686000" y="5524740"/>
            <a:ext cx="166860" cy="261360"/>
            <a:chOff x="0" y="0"/>
            <a:chExt cx="222480" cy="348480"/>
          </a:xfrm>
        </p:grpSpPr>
        <p:sp>
          <p:nvSpPr>
            <p:cNvPr id="135" name="Freeform 135"/>
            <p:cNvSpPr/>
            <p:nvPr/>
          </p:nvSpPr>
          <p:spPr>
            <a:xfrm>
              <a:off x="0" y="0"/>
              <a:ext cx="227076" cy="353568"/>
            </a:xfrm>
            <a:custGeom>
              <a:avLst/>
              <a:gdLst/>
              <a:ahLst/>
              <a:cxnLst/>
              <a:rect l="l" t="t" r="r" b="b"/>
              <a:pathLst>
                <a:path w="227076" h="353568">
                  <a:moveTo>
                    <a:pt x="214376" y="152019"/>
                  </a:moveTo>
                  <a:lnTo>
                    <a:pt x="209169" y="159385"/>
                  </a:lnTo>
                  <a:lnTo>
                    <a:pt x="199517" y="166751"/>
                  </a:lnTo>
                  <a:lnTo>
                    <a:pt x="192151" y="166751"/>
                  </a:lnTo>
                  <a:lnTo>
                    <a:pt x="186944" y="166751"/>
                  </a:lnTo>
                  <a:lnTo>
                    <a:pt x="179578" y="166751"/>
                  </a:lnTo>
                  <a:lnTo>
                    <a:pt x="164719" y="166751"/>
                  </a:lnTo>
                  <a:lnTo>
                    <a:pt x="152146" y="166751"/>
                  </a:lnTo>
                  <a:lnTo>
                    <a:pt x="126873" y="116459"/>
                  </a:lnTo>
                  <a:lnTo>
                    <a:pt x="91948" y="76327"/>
                  </a:lnTo>
                  <a:lnTo>
                    <a:pt x="57150" y="40767"/>
                  </a:lnTo>
                  <a:lnTo>
                    <a:pt x="17780" y="0"/>
                  </a:lnTo>
                  <a:lnTo>
                    <a:pt x="0" y="0"/>
                  </a:lnTo>
                  <a:lnTo>
                    <a:pt x="10414" y="28194"/>
                  </a:lnTo>
                  <a:lnTo>
                    <a:pt x="22225" y="62992"/>
                  </a:lnTo>
                  <a:lnTo>
                    <a:pt x="42291" y="101600"/>
                  </a:lnTo>
                  <a:lnTo>
                    <a:pt x="69723" y="146812"/>
                  </a:lnTo>
                  <a:lnTo>
                    <a:pt x="87503" y="177165"/>
                  </a:lnTo>
                  <a:lnTo>
                    <a:pt x="104521" y="194945"/>
                  </a:lnTo>
                  <a:lnTo>
                    <a:pt x="91948" y="207518"/>
                  </a:lnTo>
                  <a:lnTo>
                    <a:pt x="77089" y="220091"/>
                  </a:lnTo>
                  <a:lnTo>
                    <a:pt x="65278" y="229743"/>
                  </a:lnTo>
                  <a:lnTo>
                    <a:pt x="57150" y="243078"/>
                  </a:lnTo>
                  <a:lnTo>
                    <a:pt x="52705" y="247523"/>
                  </a:lnTo>
                  <a:lnTo>
                    <a:pt x="52705" y="252730"/>
                  </a:lnTo>
                  <a:lnTo>
                    <a:pt x="57150" y="255651"/>
                  </a:lnTo>
                  <a:lnTo>
                    <a:pt x="65278" y="260096"/>
                  </a:lnTo>
                  <a:lnTo>
                    <a:pt x="74930" y="265303"/>
                  </a:lnTo>
                  <a:lnTo>
                    <a:pt x="82296" y="270510"/>
                  </a:lnTo>
                  <a:lnTo>
                    <a:pt x="91948" y="272796"/>
                  </a:lnTo>
                  <a:lnTo>
                    <a:pt x="100076" y="278003"/>
                  </a:lnTo>
                  <a:lnTo>
                    <a:pt x="104521" y="283210"/>
                  </a:lnTo>
                  <a:lnTo>
                    <a:pt x="104521" y="290576"/>
                  </a:lnTo>
                  <a:lnTo>
                    <a:pt x="104521" y="300990"/>
                  </a:lnTo>
                  <a:lnTo>
                    <a:pt x="100076" y="308356"/>
                  </a:lnTo>
                  <a:lnTo>
                    <a:pt x="100076" y="323977"/>
                  </a:lnTo>
                  <a:lnTo>
                    <a:pt x="100076" y="331343"/>
                  </a:lnTo>
                  <a:lnTo>
                    <a:pt x="104521" y="340995"/>
                  </a:lnTo>
                  <a:lnTo>
                    <a:pt x="104521" y="353568"/>
                  </a:lnTo>
                  <a:lnTo>
                    <a:pt x="129794" y="326136"/>
                  </a:lnTo>
                  <a:lnTo>
                    <a:pt x="152019" y="300990"/>
                  </a:lnTo>
                  <a:lnTo>
                    <a:pt x="179451" y="272796"/>
                  </a:lnTo>
                  <a:lnTo>
                    <a:pt x="179451" y="243205"/>
                  </a:lnTo>
                  <a:lnTo>
                    <a:pt x="209169" y="243205"/>
                  </a:lnTo>
                  <a:lnTo>
                    <a:pt x="214376" y="235077"/>
                  </a:lnTo>
                  <a:lnTo>
                    <a:pt x="216662" y="220218"/>
                  </a:lnTo>
                  <a:lnTo>
                    <a:pt x="221869" y="207645"/>
                  </a:lnTo>
                  <a:lnTo>
                    <a:pt x="227076" y="195072"/>
                  </a:lnTo>
                  <a:lnTo>
                    <a:pt x="227076" y="136398"/>
                  </a:lnTo>
                  <a:lnTo>
                    <a:pt x="216662" y="13639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16533180" y="5768280"/>
            <a:ext cx="211140" cy="244620"/>
            <a:chOff x="0" y="0"/>
            <a:chExt cx="281520" cy="326160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285877" cy="328295"/>
            </a:xfrm>
            <a:custGeom>
              <a:avLst/>
              <a:gdLst/>
              <a:ahLst/>
              <a:cxnLst/>
              <a:rect l="l" t="t" r="r" b="b"/>
              <a:pathLst>
                <a:path w="285877" h="328295">
                  <a:moveTo>
                    <a:pt x="278511" y="17018"/>
                  </a:moveTo>
                  <a:lnTo>
                    <a:pt x="278511" y="7366"/>
                  </a:lnTo>
                  <a:lnTo>
                    <a:pt x="273304" y="7366"/>
                  </a:lnTo>
                  <a:lnTo>
                    <a:pt x="268859" y="7366"/>
                  </a:lnTo>
                  <a:lnTo>
                    <a:pt x="268859" y="12573"/>
                  </a:lnTo>
                  <a:lnTo>
                    <a:pt x="263652" y="19939"/>
                  </a:lnTo>
                  <a:lnTo>
                    <a:pt x="260731" y="25146"/>
                  </a:lnTo>
                  <a:lnTo>
                    <a:pt x="260731" y="29591"/>
                  </a:lnTo>
                  <a:lnTo>
                    <a:pt x="251079" y="19939"/>
                  </a:lnTo>
                  <a:lnTo>
                    <a:pt x="245872" y="17018"/>
                  </a:lnTo>
                  <a:lnTo>
                    <a:pt x="243713" y="12573"/>
                  </a:lnTo>
                  <a:lnTo>
                    <a:pt x="238506" y="7366"/>
                  </a:lnTo>
                  <a:lnTo>
                    <a:pt x="228854" y="2159"/>
                  </a:lnTo>
                  <a:lnTo>
                    <a:pt x="221488" y="0"/>
                  </a:lnTo>
                  <a:lnTo>
                    <a:pt x="208915" y="20066"/>
                  </a:lnTo>
                  <a:lnTo>
                    <a:pt x="191897" y="55626"/>
                  </a:lnTo>
                  <a:lnTo>
                    <a:pt x="168910" y="90424"/>
                  </a:lnTo>
                  <a:lnTo>
                    <a:pt x="151892" y="125984"/>
                  </a:lnTo>
                  <a:lnTo>
                    <a:pt x="129667" y="156337"/>
                  </a:lnTo>
                  <a:lnTo>
                    <a:pt x="117094" y="171196"/>
                  </a:lnTo>
                  <a:lnTo>
                    <a:pt x="91948" y="179324"/>
                  </a:lnTo>
                  <a:lnTo>
                    <a:pt x="64516" y="183769"/>
                  </a:lnTo>
                  <a:lnTo>
                    <a:pt x="40005" y="191897"/>
                  </a:lnTo>
                  <a:lnTo>
                    <a:pt x="29591" y="201549"/>
                  </a:lnTo>
                  <a:lnTo>
                    <a:pt x="25146" y="214122"/>
                  </a:lnTo>
                  <a:lnTo>
                    <a:pt x="22225" y="226695"/>
                  </a:lnTo>
                  <a:lnTo>
                    <a:pt x="17780" y="237109"/>
                  </a:lnTo>
                  <a:lnTo>
                    <a:pt x="12573" y="249682"/>
                  </a:lnTo>
                  <a:lnTo>
                    <a:pt x="0" y="260096"/>
                  </a:lnTo>
                  <a:lnTo>
                    <a:pt x="17780" y="285242"/>
                  </a:lnTo>
                  <a:lnTo>
                    <a:pt x="34798" y="297815"/>
                  </a:lnTo>
                  <a:lnTo>
                    <a:pt x="57023" y="312674"/>
                  </a:lnTo>
                  <a:lnTo>
                    <a:pt x="77089" y="328295"/>
                  </a:lnTo>
                  <a:lnTo>
                    <a:pt x="94869" y="328295"/>
                  </a:lnTo>
                  <a:lnTo>
                    <a:pt x="109728" y="315722"/>
                  </a:lnTo>
                  <a:lnTo>
                    <a:pt x="122301" y="307594"/>
                  </a:lnTo>
                  <a:lnTo>
                    <a:pt x="134112" y="297942"/>
                  </a:lnTo>
                  <a:lnTo>
                    <a:pt x="146685" y="290576"/>
                  </a:lnTo>
                  <a:lnTo>
                    <a:pt x="157099" y="280162"/>
                  </a:lnTo>
                  <a:lnTo>
                    <a:pt x="161544" y="262382"/>
                  </a:lnTo>
                  <a:lnTo>
                    <a:pt x="161544" y="249809"/>
                  </a:lnTo>
                  <a:lnTo>
                    <a:pt x="164465" y="237236"/>
                  </a:lnTo>
                  <a:lnTo>
                    <a:pt x="164465" y="224663"/>
                  </a:lnTo>
                  <a:lnTo>
                    <a:pt x="174117" y="209804"/>
                  </a:lnTo>
                  <a:lnTo>
                    <a:pt x="181483" y="206883"/>
                  </a:lnTo>
                  <a:lnTo>
                    <a:pt x="196342" y="196469"/>
                  </a:lnTo>
                  <a:lnTo>
                    <a:pt x="208915" y="192024"/>
                  </a:lnTo>
                  <a:lnTo>
                    <a:pt x="221488" y="189103"/>
                  </a:lnTo>
                  <a:lnTo>
                    <a:pt x="234061" y="179451"/>
                  </a:lnTo>
                  <a:lnTo>
                    <a:pt x="238506" y="171323"/>
                  </a:lnTo>
                  <a:lnTo>
                    <a:pt x="228854" y="143891"/>
                  </a:lnTo>
                  <a:lnTo>
                    <a:pt x="256286" y="100838"/>
                  </a:lnTo>
                  <a:lnTo>
                    <a:pt x="285877" y="65278"/>
                  </a:lnTo>
                  <a:lnTo>
                    <a:pt x="285877" y="52578"/>
                  </a:lnTo>
                  <a:lnTo>
                    <a:pt x="285877" y="37846"/>
                  </a:lnTo>
                  <a:lnTo>
                    <a:pt x="280670" y="25273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16913880" y="5062500"/>
            <a:ext cx="33480" cy="50220"/>
            <a:chOff x="0" y="0"/>
            <a:chExt cx="44640" cy="66960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46863" cy="72898"/>
            </a:xfrm>
            <a:custGeom>
              <a:avLst/>
              <a:gdLst/>
              <a:ahLst/>
              <a:cxnLst/>
              <a:rect l="l" t="t" r="r" b="b"/>
              <a:pathLst>
                <a:path w="46863" h="72898">
                  <a:moveTo>
                    <a:pt x="46863" y="72898"/>
                  </a:moveTo>
                  <a:lnTo>
                    <a:pt x="44704" y="55753"/>
                  </a:lnTo>
                  <a:lnTo>
                    <a:pt x="39497" y="40132"/>
                  </a:lnTo>
                  <a:lnTo>
                    <a:pt x="29718" y="25273"/>
                  </a:lnTo>
                  <a:lnTo>
                    <a:pt x="27432" y="17145"/>
                  </a:lnTo>
                  <a:lnTo>
                    <a:pt x="22352" y="12700"/>
                  </a:lnTo>
                  <a:lnTo>
                    <a:pt x="22352" y="7493"/>
                  </a:lnTo>
                  <a:lnTo>
                    <a:pt x="17145" y="4445"/>
                  </a:lnTo>
                  <a:lnTo>
                    <a:pt x="9652" y="0"/>
                  </a:lnTo>
                  <a:lnTo>
                    <a:pt x="0" y="0"/>
                  </a:lnTo>
                  <a:lnTo>
                    <a:pt x="4445" y="12700"/>
                  </a:lnTo>
                  <a:lnTo>
                    <a:pt x="9652" y="25400"/>
                  </a:lnTo>
                  <a:lnTo>
                    <a:pt x="11938" y="35052"/>
                  </a:lnTo>
                  <a:lnTo>
                    <a:pt x="17145" y="47752"/>
                  </a:lnTo>
                  <a:lnTo>
                    <a:pt x="29845" y="55880"/>
                  </a:lnTo>
                  <a:lnTo>
                    <a:pt x="29845" y="7289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16448940" y="4857300"/>
            <a:ext cx="33480" cy="38880"/>
            <a:chOff x="0" y="0"/>
            <a:chExt cx="44640" cy="51840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47625" cy="55499"/>
            </a:xfrm>
            <a:custGeom>
              <a:avLst/>
              <a:gdLst/>
              <a:ahLst/>
              <a:cxnLst/>
              <a:rect l="l" t="t" r="r" b="b"/>
              <a:pathLst>
                <a:path w="47625" h="55499">
                  <a:moveTo>
                    <a:pt x="29718" y="55499"/>
                  </a:moveTo>
                  <a:lnTo>
                    <a:pt x="47625" y="55499"/>
                  </a:lnTo>
                  <a:lnTo>
                    <a:pt x="29718" y="0"/>
                  </a:lnTo>
                  <a:lnTo>
                    <a:pt x="0" y="0"/>
                  </a:lnTo>
                  <a:lnTo>
                    <a:pt x="2286" y="12573"/>
                  </a:lnTo>
                  <a:lnTo>
                    <a:pt x="7493" y="20701"/>
                  </a:lnTo>
                  <a:lnTo>
                    <a:pt x="12700" y="30353"/>
                  </a:lnTo>
                  <a:lnTo>
                    <a:pt x="17907" y="38481"/>
                  </a:lnTo>
                  <a:lnTo>
                    <a:pt x="29845" y="48133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16425180" y="4876200"/>
            <a:ext cx="33480" cy="28080"/>
            <a:chOff x="0" y="0"/>
            <a:chExt cx="44640" cy="37440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49911" cy="41148"/>
            </a:xfrm>
            <a:custGeom>
              <a:avLst/>
              <a:gdLst/>
              <a:ahLst/>
              <a:cxnLst/>
              <a:rect l="l" t="t" r="r" b="b"/>
              <a:pathLst>
                <a:path w="49911" h="41148">
                  <a:moveTo>
                    <a:pt x="32004" y="10541"/>
                  </a:moveTo>
                  <a:lnTo>
                    <a:pt x="22352" y="0"/>
                  </a:lnTo>
                  <a:lnTo>
                    <a:pt x="14859" y="10541"/>
                  </a:lnTo>
                  <a:lnTo>
                    <a:pt x="9652" y="10541"/>
                  </a:lnTo>
                  <a:lnTo>
                    <a:pt x="4445" y="10541"/>
                  </a:lnTo>
                  <a:lnTo>
                    <a:pt x="4445" y="13589"/>
                  </a:lnTo>
                  <a:lnTo>
                    <a:pt x="4445" y="23368"/>
                  </a:lnTo>
                  <a:lnTo>
                    <a:pt x="0" y="30734"/>
                  </a:lnTo>
                  <a:lnTo>
                    <a:pt x="14859" y="35941"/>
                  </a:lnTo>
                  <a:lnTo>
                    <a:pt x="17145" y="35941"/>
                  </a:lnTo>
                  <a:lnTo>
                    <a:pt x="22352" y="35941"/>
                  </a:lnTo>
                  <a:lnTo>
                    <a:pt x="26797" y="41148"/>
                  </a:lnTo>
                  <a:lnTo>
                    <a:pt x="32004" y="41148"/>
                  </a:lnTo>
                  <a:lnTo>
                    <a:pt x="49911" y="41148"/>
                  </a:lnTo>
                  <a:lnTo>
                    <a:pt x="49911" y="23241"/>
                  </a:lnTo>
                  <a:lnTo>
                    <a:pt x="39497" y="18034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16471080" y="4906980"/>
            <a:ext cx="22140" cy="22140"/>
            <a:chOff x="0" y="0"/>
            <a:chExt cx="29520" cy="29520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34671" cy="30226"/>
            </a:xfrm>
            <a:custGeom>
              <a:avLst/>
              <a:gdLst/>
              <a:ahLst/>
              <a:cxnLst/>
              <a:rect l="l" t="t" r="r" b="b"/>
              <a:pathLst>
                <a:path w="34671" h="30226">
                  <a:moveTo>
                    <a:pt x="0" y="7366"/>
                  </a:moveTo>
                  <a:lnTo>
                    <a:pt x="0" y="12573"/>
                  </a:lnTo>
                  <a:lnTo>
                    <a:pt x="5207" y="12573"/>
                  </a:lnTo>
                  <a:lnTo>
                    <a:pt x="5207" y="17780"/>
                  </a:lnTo>
                  <a:lnTo>
                    <a:pt x="7366" y="19939"/>
                  </a:lnTo>
                  <a:lnTo>
                    <a:pt x="7366" y="30226"/>
                  </a:lnTo>
                  <a:lnTo>
                    <a:pt x="34671" y="30226"/>
                  </a:lnTo>
                  <a:lnTo>
                    <a:pt x="34671" y="12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16077420" y="5773680"/>
            <a:ext cx="94500" cy="122580"/>
            <a:chOff x="0" y="0"/>
            <a:chExt cx="126000" cy="163440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29794" cy="164084"/>
            </a:xfrm>
            <a:custGeom>
              <a:avLst/>
              <a:gdLst/>
              <a:ahLst/>
              <a:cxnLst/>
              <a:rect l="l" t="t" r="r" b="b"/>
              <a:pathLst>
                <a:path w="129794" h="164084">
                  <a:moveTo>
                    <a:pt x="111887" y="0"/>
                  </a:moveTo>
                  <a:lnTo>
                    <a:pt x="89662" y="22225"/>
                  </a:lnTo>
                  <a:lnTo>
                    <a:pt x="65151" y="27432"/>
                  </a:lnTo>
                  <a:lnTo>
                    <a:pt x="34798" y="9652"/>
                  </a:lnTo>
                  <a:lnTo>
                    <a:pt x="0" y="9652"/>
                  </a:lnTo>
                  <a:lnTo>
                    <a:pt x="17780" y="57912"/>
                  </a:lnTo>
                  <a:lnTo>
                    <a:pt x="34798" y="111379"/>
                  </a:lnTo>
                  <a:lnTo>
                    <a:pt x="47371" y="164084"/>
                  </a:lnTo>
                  <a:lnTo>
                    <a:pt x="76962" y="149225"/>
                  </a:lnTo>
                  <a:lnTo>
                    <a:pt x="99949" y="136652"/>
                  </a:lnTo>
                  <a:lnTo>
                    <a:pt x="119380" y="113665"/>
                  </a:lnTo>
                  <a:lnTo>
                    <a:pt x="129794" y="75819"/>
                  </a:lnTo>
                  <a:lnTo>
                    <a:pt x="124460" y="3568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10475460" y="4366980"/>
            <a:ext cx="16740" cy="22140"/>
            <a:chOff x="0" y="0"/>
            <a:chExt cx="22320" cy="29520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23114" cy="29591"/>
            </a:xfrm>
            <a:custGeom>
              <a:avLst/>
              <a:gdLst/>
              <a:ahLst/>
              <a:cxnLst/>
              <a:rect l="l" t="t" r="r" b="b"/>
              <a:pathLst>
                <a:path w="23114" h="29591">
                  <a:moveTo>
                    <a:pt x="5207" y="12573"/>
                  </a:moveTo>
                  <a:lnTo>
                    <a:pt x="5207" y="17018"/>
                  </a:lnTo>
                  <a:lnTo>
                    <a:pt x="5207" y="22225"/>
                  </a:lnTo>
                  <a:lnTo>
                    <a:pt x="10414" y="27432"/>
                  </a:lnTo>
                  <a:lnTo>
                    <a:pt x="12700" y="27432"/>
                  </a:lnTo>
                  <a:lnTo>
                    <a:pt x="23114" y="29591"/>
                  </a:lnTo>
                  <a:lnTo>
                    <a:pt x="23114" y="125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50" name="Group 150"/>
          <p:cNvGrpSpPr/>
          <p:nvPr/>
        </p:nvGrpSpPr>
        <p:grpSpPr>
          <a:xfrm>
            <a:off x="10305900" y="4135320"/>
            <a:ext cx="61020" cy="33480"/>
            <a:chOff x="0" y="0"/>
            <a:chExt cx="81360" cy="44640"/>
          </a:xfrm>
        </p:grpSpPr>
        <p:sp>
          <p:nvSpPr>
            <p:cNvPr id="151" name="Freeform 151"/>
            <p:cNvSpPr/>
            <p:nvPr/>
          </p:nvSpPr>
          <p:spPr>
            <a:xfrm>
              <a:off x="0" y="0"/>
              <a:ext cx="84328" cy="47625"/>
            </a:xfrm>
            <a:custGeom>
              <a:avLst/>
              <a:gdLst/>
              <a:ahLst/>
              <a:cxnLst/>
              <a:rect l="l" t="t" r="r" b="b"/>
              <a:pathLst>
                <a:path w="84328" h="47625">
                  <a:moveTo>
                    <a:pt x="51816" y="12700"/>
                  </a:moveTo>
                  <a:lnTo>
                    <a:pt x="39878" y="4445"/>
                  </a:lnTo>
                  <a:lnTo>
                    <a:pt x="17018" y="0"/>
                  </a:lnTo>
                  <a:lnTo>
                    <a:pt x="14732" y="4445"/>
                  </a:lnTo>
                  <a:lnTo>
                    <a:pt x="9652" y="4445"/>
                  </a:lnTo>
                  <a:lnTo>
                    <a:pt x="5207" y="9652"/>
                  </a:lnTo>
                  <a:lnTo>
                    <a:pt x="0" y="9652"/>
                  </a:lnTo>
                  <a:lnTo>
                    <a:pt x="0" y="40132"/>
                  </a:lnTo>
                  <a:lnTo>
                    <a:pt x="14732" y="45339"/>
                  </a:lnTo>
                  <a:lnTo>
                    <a:pt x="32512" y="45339"/>
                  </a:lnTo>
                  <a:lnTo>
                    <a:pt x="39878" y="47625"/>
                  </a:lnTo>
                  <a:lnTo>
                    <a:pt x="51689" y="45339"/>
                  </a:lnTo>
                  <a:lnTo>
                    <a:pt x="67310" y="40132"/>
                  </a:lnTo>
                  <a:lnTo>
                    <a:pt x="84328" y="40132"/>
                  </a:lnTo>
                  <a:lnTo>
                    <a:pt x="84328" y="30480"/>
                  </a:lnTo>
                  <a:lnTo>
                    <a:pt x="69469" y="2235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10134180" y="4011660"/>
            <a:ext cx="278100" cy="105840"/>
            <a:chOff x="0" y="0"/>
            <a:chExt cx="370800" cy="141120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373888" cy="147066"/>
            </a:xfrm>
            <a:custGeom>
              <a:avLst/>
              <a:gdLst/>
              <a:ahLst/>
              <a:cxnLst/>
              <a:rect l="l" t="t" r="r" b="b"/>
              <a:pathLst>
                <a:path w="373888" h="147066">
                  <a:moveTo>
                    <a:pt x="373761" y="106172"/>
                  </a:moveTo>
                  <a:lnTo>
                    <a:pt x="321056" y="80899"/>
                  </a:lnTo>
                  <a:lnTo>
                    <a:pt x="273685" y="57912"/>
                  </a:lnTo>
                  <a:lnTo>
                    <a:pt x="226949" y="35687"/>
                  </a:lnTo>
                  <a:lnTo>
                    <a:pt x="164592" y="15621"/>
                  </a:lnTo>
                  <a:lnTo>
                    <a:pt x="94869" y="0"/>
                  </a:lnTo>
                  <a:lnTo>
                    <a:pt x="87503" y="5207"/>
                  </a:lnTo>
                  <a:lnTo>
                    <a:pt x="77089" y="5207"/>
                  </a:lnTo>
                  <a:lnTo>
                    <a:pt x="69723" y="10414"/>
                  </a:lnTo>
                  <a:lnTo>
                    <a:pt x="57150" y="10414"/>
                  </a:lnTo>
                  <a:lnTo>
                    <a:pt x="42291" y="22987"/>
                  </a:lnTo>
                  <a:lnTo>
                    <a:pt x="29718" y="32639"/>
                  </a:lnTo>
                  <a:lnTo>
                    <a:pt x="17907" y="50419"/>
                  </a:lnTo>
                  <a:lnTo>
                    <a:pt x="0" y="50419"/>
                  </a:lnTo>
                  <a:lnTo>
                    <a:pt x="7366" y="53340"/>
                  </a:lnTo>
                  <a:lnTo>
                    <a:pt x="25146" y="62992"/>
                  </a:lnTo>
                  <a:lnTo>
                    <a:pt x="40005" y="68199"/>
                  </a:lnTo>
                  <a:lnTo>
                    <a:pt x="52578" y="53340"/>
                  </a:lnTo>
                  <a:lnTo>
                    <a:pt x="59944" y="40767"/>
                  </a:lnTo>
                  <a:lnTo>
                    <a:pt x="74930" y="28194"/>
                  </a:lnTo>
                  <a:lnTo>
                    <a:pt x="139446" y="57912"/>
                  </a:lnTo>
                  <a:lnTo>
                    <a:pt x="199517" y="88392"/>
                  </a:lnTo>
                  <a:lnTo>
                    <a:pt x="264033" y="106172"/>
                  </a:lnTo>
                  <a:lnTo>
                    <a:pt x="269240" y="116586"/>
                  </a:lnTo>
                  <a:lnTo>
                    <a:pt x="269240" y="121793"/>
                  </a:lnTo>
                  <a:lnTo>
                    <a:pt x="269240" y="124079"/>
                  </a:lnTo>
                  <a:lnTo>
                    <a:pt x="269240" y="129286"/>
                  </a:lnTo>
                  <a:lnTo>
                    <a:pt x="269240" y="139700"/>
                  </a:lnTo>
                  <a:lnTo>
                    <a:pt x="264033" y="147066"/>
                  </a:lnTo>
                  <a:lnTo>
                    <a:pt x="296672" y="141859"/>
                  </a:lnTo>
                  <a:lnTo>
                    <a:pt x="326390" y="134493"/>
                  </a:lnTo>
                  <a:lnTo>
                    <a:pt x="350901" y="124079"/>
                  </a:lnTo>
                  <a:lnTo>
                    <a:pt x="373888" y="12407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10305900" y="3960900"/>
            <a:ext cx="22140" cy="44280"/>
            <a:chOff x="0" y="0"/>
            <a:chExt cx="29520" cy="59040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34671" cy="60452"/>
            </a:xfrm>
            <a:custGeom>
              <a:avLst/>
              <a:gdLst/>
              <a:ahLst/>
              <a:cxnLst/>
              <a:rect l="l" t="t" r="r" b="b"/>
              <a:pathLst>
                <a:path w="34671" h="60452">
                  <a:moveTo>
                    <a:pt x="14732" y="7366"/>
                  </a:moveTo>
                  <a:lnTo>
                    <a:pt x="0" y="0"/>
                  </a:lnTo>
                  <a:lnTo>
                    <a:pt x="0" y="17653"/>
                  </a:lnTo>
                  <a:lnTo>
                    <a:pt x="0" y="25019"/>
                  </a:lnTo>
                  <a:lnTo>
                    <a:pt x="5207" y="35306"/>
                  </a:lnTo>
                  <a:lnTo>
                    <a:pt x="9652" y="42672"/>
                  </a:lnTo>
                  <a:lnTo>
                    <a:pt x="14859" y="47879"/>
                  </a:lnTo>
                  <a:lnTo>
                    <a:pt x="17018" y="60452"/>
                  </a:lnTo>
                  <a:lnTo>
                    <a:pt x="34671" y="60452"/>
                  </a:lnTo>
                  <a:lnTo>
                    <a:pt x="34671" y="37592"/>
                  </a:lnTo>
                  <a:lnTo>
                    <a:pt x="32512" y="25019"/>
                  </a:lnTo>
                  <a:lnTo>
                    <a:pt x="22225" y="17653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10290780" y="3917160"/>
            <a:ext cx="50220" cy="28080"/>
            <a:chOff x="0" y="0"/>
            <a:chExt cx="66960" cy="37440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72136" cy="40386"/>
            </a:xfrm>
            <a:custGeom>
              <a:avLst/>
              <a:gdLst/>
              <a:ahLst/>
              <a:cxnLst/>
              <a:rect l="l" t="t" r="r" b="b"/>
              <a:pathLst>
                <a:path w="72136" h="40386">
                  <a:moveTo>
                    <a:pt x="69977" y="40386"/>
                  </a:moveTo>
                  <a:lnTo>
                    <a:pt x="69977" y="30734"/>
                  </a:lnTo>
                  <a:lnTo>
                    <a:pt x="72136" y="25400"/>
                  </a:lnTo>
                  <a:lnTo>
                    <a:pt x="72136" y="22479"/>
                  </a:lnTo>
                  <a:lnTo>
                    <a:pt x="69850" y="18034"/>
                  </a:lnTo>
                  <a:lnTo>
                    <a:pt x="69850" y="12700"/>
                  </a:lnTo>
                  <a:lnTo>
                    <a:pt x="60325" y="7493"/>
                  </a:lnTo>
                  <a:lnTo>
                    <a:pt x="55118" y="0"/>
                  </a:lnTo>
                  <a:lnTo>
                    <a:pt x="0" y="0"/>
                  </a:lnTo>
                  <a:lnTo>
                    <a:pt x="0" y="7493"/>
                  </a:lnTo>
                  <a:lnTo>
                    <a:pt x="2286" y="18034"/>
                  </a:lnTo>
                  <a:lnTo>
                    <a:pt x="12700" y="22479"/>
                  </a:lnTo>
                  <a:lnTo>
                    <a:pt x="20193" y="22479"/>
                  </a:lnTo>
                  <a:lnTo>
                    <a:pt x="29718" y="25400"/>
                  </a:lnTo>
                  <a:lnTo>
                    <a:pt x="42418" y="25400"/>
                  </a:lnTo>
                  <a:lnTo>
                    <a:pt x="55118" y="30607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58" name="Group 158"/>
          <p:cNvGrpSpPr/>
          <p:nvPr/>
        </p:nvGrpSpPr>
        <p:grpSpPr>
          <a:xfrm>
            <a:off x="13415760" y="5009040"/>
            <a:ext cx="178200" cy="372600"/>
            <a:chOff x="0" y="0"/>
            <a:chExt cx="237600" cy="496800"/>
          </a:xfrm>
        </p:grpSpPr>
        <p:sp>
          <p:nvSpPr>
            <p:cNvPr id="159" name="Freeform 159"/>
            <p:cNvSpPr/>
            <p:nvPr/>
          </p:nvSpPr>
          <p:spPr>
            <a:xfrm>
              <a:off x="0" y="0"/>
              <a:ext cx="241554" cy="502666"/>
            </a:xfrm>
            <a:custGeom>
              <a:avLst/>
              <a:gdLst/>
              <a:ahLst/>
              <a:cxnLst/>
              <a:rect l="l" t="t" r="r" b="b"/>
              <a:pathLst>
                <a:path w="241554" h="502666">
                  <a:moveTo>
                    <a:pt x="221996" y="0"/>
                  </a:moveTo>
                  <a:lnTo>
                    <a:pt x="199771" y="12573"/>
                  </a:lnTo>
                  <a:lnTo>
                    <a:pt x="172212" y="35560"/>
                  </a:lnTo>
                  <a:lnTo>
                    <a:pt x="142621" y="66040"/>
                  </a:lnTo>
                  <a:lnTo>
                    <a:pt x="117348" y="96393"/>
                  </a:lnTo>
                  <a:lnTo>
                    <a:pt x="89789" y="123825"/>
                  </a:lnTo>
                  <a:lnTo>
                    <a:pt x="77216" y="143891"/>
                  </a:lnTo>
                  <a:lnTo>
                    <a:pt x="30480" y="143891"/>
                  </a:lnTo>
                  <a:lnTo>
                    <a:pt x="30480" y="179451"/>
                  </a:lnTo>
                  <a:lnTo>
                    <a:pt x="34925" y="215011"/>
                  </a:lnTo>
                  <a:lnTo>
                    <a:pt x="37846" y="250571"/>
                  </a:lnTo>
                  <a:lnTo>
                    <a:pt x="37846" y="272796"/>
                  </a:lnTo>
                  <a:lnTo>
                    <a:pt x="25273" y="308356"/>
                  </a:lnTo>
                  <a:lnTo>
                    <a:pt x="12700" y="343916"/>
                  </a:lnTo>
                  <a:lnTo>
                    <a:pt x="0" y="374396"/>
                  </a:lnTo>
                  <a:lnTo>
                    <a:pt x="2921" y="409321"/>
                  </a:lnTo>
                  <a:lnTo>
                    <a:pt x="19939" y="444881"/>
                  </a:lnTo>
                  <a:lnTo>
                    <a:pt x="25146" y="462661"/>
                  </a:lnTo>
                  <a:lnTo>
                    <a:pt x="34798" y="475234"/>
                  </a:lnTo>
                  <a:lnTo>
                    <a:pt x="47371" y="485648"/>
                  </a:lnTo>
                  <a:lnTo>
                    <a:pt x="59944" y="490093"/>
                  </a:lnTo>
                  <a:lnTo>
                    <a:pt x="76962" y="493014"/>
                  </a:lnTo>
                  <a:lnTo>
                    <a:pt x="76962" y="502666"/>
                  </a:lnTo>
                  <a:lnTo>
                    <a:pt x="107442" y="480441"/>
                  </a:lnTo>
                  <a:lnTo>
                    <a:pt x="124460" y="455168"/>
                  </a:lnTo>
                  <a:lnTo>
                    <a:pt x="129667" y="421767"/>
                  </a:lnTo>
                  <a:lnTo>
                    <a:pt x="134874" y="383921"/>
                  </a:lnTo>
                  <a:lnTo>
                    <a:pt x="142240" y="338709"/>
                  </a:lnTo>
                  <a:lnTo>
                    <a:pt x="159258" y="303149"/>
                  </a:lnTo>
                  <a:lnTo>
                    <a:pt x="181483" y="260096"/>
                  </a:lnTo>
                  <a:lnTo>
                    <a:pt x="206756" y="214884"/>
                  </a:lnTo>
                  <a:lnTo>
                    <a:pt x="228981" y="166624"/>
                  </a:lnTo>
                  <a:lnTo>
                    <a:pt x="241554" y="118364"/>
                  </a:lnTo>
                  <a:lnTo>
                    <a:pt x="241554" y="66040"/>
                  </a:lnTo>
                  <a:lnTo>
                    <a:pt x="221996" y="1778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10714680" y="6190560"/>
            <a:ext cx="133380" cy="55620"/>
            <a:chOff x="0" y="0"/>
            <a:chExt cx="177840" cy="74160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81483" cy="75692"/>
            </a:xfrm>
            <a:custGeom>
              <a:avLst/>
              <a:gdLst/>
              <a:ahLst/>
              <a:cxnLst/>
              <a:rect l="l" t="t" r="r" b="b"/>
              <a:pathLst>
                <a:path w="181483" h="75692">
                  <a:moveTo>
                    <a:pt x="111887" y="7366"/>
                  </a:moveTo>
                  <a:lnTo>
                    <a:pt x="77089" y="0"/>
                  </a:lnTo>
                  <a:lnTo>
                    <a:pt x="51816" y="12573"/>
                  </a:lnTo>
                  <a:lnTo>
                    <a:pt x="24384" y="25146"/>
                  </a:lnTo>
                  <a:lnTo>
                    <a:pt x="0" y="34798"/>
                  </a:lnTo>
                  <a:lnTo>
                    <a:pt x="0" y="75692"/>
                  </a:lnTo>
                  <a:lnTo>
                    <a:pt x="29591" y="65278"/>
                  </a:lnTo>
                  <a:lnTo>
                    <a:pt x="51816" y="60833"/>
                  </a:lnTo>
                  <a:lnTo>
                    <a:pt x="71882" y="48260"/>
                  </a:lnTo>
                  <a:lnTo>
                    <a:pt x="94107" y="25273"/>
                  </a:lnTo>
                  <a:lnTo>
                    <a:pt x="101473" y="25273"/>
                  </a:lnTo>
                  <a:lnTo>
                    <a:pt x="99314" y="34925"/>
                  </a:lnTo>
                  <a:lnTo>
                    <a:pt x="94107" y="40132"/>
                  </a:lnTo>
                  <a:lnTo>
                    <a:pt x="94107" y="43053"/>
                  </a:lnTo>
                  <a:lnTo>
                    <a:pt x="89662" y="48260"/>
                  </a:lnTo>
                  <a:lnTo>
                    <a:pt x="82296" y="52705"/>
                  </a:lnTo>
                  <a:lnTo>
                    <a:pt x="77089" y="57912"/>
                  </a:lnTo>
                  <a:lnTo>
                    <a:pt x="77089" y="75692"/>
                  </a:lnTo>
                  <a:lnTo>
                    <a:pt x="111887" y="65278"/>
                  </a:lnTo>
                  <a:lnTo>
                    <a:pt x="141478" y="52705"/>
                  </a:lnTo>
                  <a:lnTo>
                    <a:pt x="171069" y="34925"/>
                  </a:lnTo>
                  <a:lnTo>
                    <a:pt x="181483" y="34925"/>
                  </a:lnTo>
                  <a:lnTo>
                    <a:pt x="151892" y="2235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62" name="Group 162"/>
          <p:cNvGrpSpPr/>
          <p:nvPr/>
        </p:nvGrpSpPr>
        <p:grpSpPr>
          <a:xfrm>
            <a:off x="11013300" y="4609440"/>
            <a:ext cx="61020" cy="55620"/>
            <a:chOff x="0" y="0"/>
            <a:chExt cx="81360" cy="74160"/>
          </a:xfrm>
        </p:grpSpPr>
        <p:sp>
          <p:nvSpPr>
            <p:cNvPr id="163" name="Freeform 163"/>
            <p:cNvSpPr/>
            <p:nvPr/>
          </p:nvSpPr>
          <p:spPr>
            <a:xfrm>
              <a:off x="0" y="0"/>
              <a:ext cx="86487" cy="78486"/>
            </a:xfrm>
            <a:custGeom>
              <a:avLst/>
              <a:gdLst/>
              <a:ahLst/>
              <a:cxnLst/>
              <a:rect l="l" t="t" r="r" b="b"/>
              <a:pathLst>
                <a:path w="86487" h="78486">
                  <a:moveTo>
                    <a:pt x="64389" y="55626"/>
                  </a:moveTo>
                  <a:lnTo>
                    <a:pt x="62230" y="52705"/>
                  </a:lnTo>
                  <a:lnTo>
                    <a:pt x="56896" y="52705"/>
                  </a:lnTo>
                  <a:lnTo>
                    <a:pt x="46609" y="52705"/>
                  </a:lnTo>
                  <a:lnTo>
                    <a:pt x="39243" y="48260"/>
                  </a:lnTo>
                  <a:lnTo>
                    <a:pt x="39243" y="0"/>
                  </a:lnTo>
                  <a:lnTo>
                    <a:pt x="29591" y="0"/>
                  </a:lnTo>
                  <a:lnTo>
                    <a:pt x="11811" y="30353"/>
                  </a:lnTo>
                  <a:lnTo>
                    <a:pt x="0" y="30353"/>
                  </a:lnTo>
                  <a:lnTo>
                    <a:pt x="0" y="37719"/>
                  </a:lnTo>
                  <a:lnTo>
                    <a:pt x="27305" y="48133"/>
                  </a:lnTo>
                  <a:lnTo>
                    <a:pt x="51689" y="60706"/>
                  </a:lnTo>
                  <a:lnTo>
                    <a:pt x="69469" y="73279"/>
                  </a:lnTo>
                  <a:lnTo>
                    <a:pt x="79121" y="78486"/>
                  </a:lnTo>
                  <a:lnTo>
                    <a:pt x="81280" y="73279"/>
                  </a:lnTo>
                  <a:lnTo>
                    <a:pt x="81280" y="70485"/>
                  </a:lnTo>
                  <a:lnTo>
                    <a:pt x="86487" y="65278"/>
                  </a:lnTo>
                  <a:lnTo>
                    <a:pt x="86487" y="55626"/>
                  </a:lnTo>
                  <a:lnTo>
                    <a:pt x="69469" y="5562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64" name="Group 164"/>
          <p:cNvGrpSpPr/>
          <p:nvPr/>
        </p:nvGrpSpPr>
        <p:grpSpPr>
          <a:xfrm>
            <a:off x="10716300" y="5816880"/>
            <a:ext cx="22140" cy="33480"/>
            <a:chOff x="0" y="0"/>
            <a:chExt cx="29520" cy="44640"/>
          </a:xfrm>
        </p:grpSpPr>
        <p:sp>
          <p:nvSpPr>
            <p:cNvPr id="165" name="Freeform 165"/>
            <p:cNvSpPr/>
            <p:nvPr/>
          </p:nvSpPr>
          <p:spPr>
            <a:xfrm>
              <a:off x="0" y="0"/>
              <a:ext cx="34671" cy="48387"/>
            </a:xfrm>
            <a:custGeom>
              <a:avLst/>
              <a:gdLst/>
              <a:ahLst/>
              <a:cxnLst/>
              <a:rect l="l" t="t" r="r" b="b"/>
              <a:pathLst>
                <a:path w="34671" h="48387">
                  <a:moveTo>
                    <a:pt x="10287" y="37973"/>
                  </a:moveTo>
                  <a:lnTo>
                    <a:pt x="14732" y="48387"/>
                  </a:lnTo>
                  <a:lnTo>
                    <a:pt x="34671" y="48387"/>
                  </a:lnTo>
                  <a:lnTo>
                    <a:pt x="32512" y="35687"/>
                  </a:lnTo>
                  <a:lnTo>
                    <a:pt x="32512" y="25273"/>
                  </a:lnTo>
                  <a:lnTo>
                    <a:pt x="27305" y="17780"/>
                  </a:lnTo>
                  <a:lnTo>
                    <a:pt x="22098" y="12700"/>
                  </a:lnTo>
                  <a:lnTo>
                    <a:pt x="14732" y="7493"/>
                  </a:lnTo>
                  <a:lnTo>
                    <a:pt x="5207" y="0"/>
                  </a:lnTo>
                  <a:lnTo>
                    <a:pt x="5207" y="12700"/>
                  </a:lnTo>
                  <a:lnTo>
                    <a:pt x="0" y="20066"/>
                  </a:lnTo>
                  <a:lnTo>
                    <a:pt x="5207" y="25273"/>
                  </a:lnTo>
                  <a:lnTo>
                    <a:pt x="5207" y="3048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66" name="Group 166"/>
          <p:cNvGrpSpPr/>
          <p:nvPr/>
        </p:nvGrpSpPr>
        <p:grpSpPr>
          <a:xfrm>
            <a:off x="10563480" y="6247800"/>
            <a:ext cx="105840" cy="94500"/>
            <a:chOff x="0" y="0"/>
            <a:chExt cx="141120" cy="126000"/>
          </a:xfrm>
        </p:grpSpPr>
        <p:sp>
          <p:nvSpPr>
            <p:cNvPr id="167" name="Freeform 167"/>
            <p:cNvSpPr/>
            <p:nvPr/>
          </p:nvSpPr>
          <p:spPr>
            <a:xfrm>
              <a:off x="0" y="0"/>
              <a:ext cx="144780" cy="131191"/>
            </a:xfrm>
            <a:custGeom>
              <a:avLst/>
              <a:gdLst/>
              <a:ahLst/>
              <a:cxnLst/>
              <a:rect l="l" t="t" r="r" b="b"/>
              <a:pathLst>
                <a:path w="144780" h="131191">
                  <a:moveTo>
                    <a:pt x="69850" y="53340"/>
                  </a:moveTo>
                  <a:lnTo>
                    <a:pt x="34925" y="20066"/>
                  </a:lnTo>
                  <a:lnTo>
                    <a:pt x="0" y="0"/>
                  </a:lnTo>
                  <a:lnTo>
                    <a:pt x="0" y="37846"/>
                  </a:lnTo>
                  <a:lnTo>
                    <a:pt x="9652" y="83058"/>
                  </a:lnTo>
                  <a:lnTo>
                    <a:pt x="17780" y="118618"/>
                  </a:lnTo>
                  <a:lnTo>
                    <a:pt x="34925" y="123825"/>
                  </a:lnTo>
                  <a:lnTo>
                    <a:pt x="64643" y="131191"/>
                  </a:lnTo>
                  <a:lnTo>
                    <a:pt x="99568" y="131191"/>
                  </a:lnTo>
                  <a:lnTo>
                    <a:pt x="121793" y="125984"/>
                  </a:lnTo>
                  <a:lnTo>
                    <a:pt x="144780" y="125984"/>
                  </a:lnTo>
                  <a:lnTo>
                    <a:pt x="144780" y="106045"/>
                  </a:lnTo>
                  <a:lnTo>
                    <a:pt x="104775" y="8305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68" name="Group 168"/>
          <p:cNvGrpSpPr/>
          <p:nvPr/>
        </p:nvGrpSpPr>
        <p:grpSpPr>
          <a:xfrm>
            <a:off x="10404720" y="4104540"/>
            <a:ext cx="155520" cy="61020"/>
            <a:chOff x="0" y="0"/>
            <a:chExt cx="207360" cy="81360"/>
          </a:xfrm>
        </p:grpSpPr>
        <p:sp>
          <p:nvSpPr>
            <p:cNvPr id="169" name="Freeform 169"/>
            <p:cNvSpPr/>
            <p:nvPr/>
          </p:nvSpPr>
          <p:spPr>
            <a:xfrm>
              <a:off x="0" y="0"/>
              <a:ext cx="211074" cy="88011"/>
            </a:xfrm>
            <a:custGeom>
              <a:avLst/>
              <a:gdLst/>
              <a:ahLst/>
              <a:cxnLst/>
              <a:rect l="l" t="t" r="r" b="b"/>
              <a:pathLst>
                <a:path w="211074" h="88011">
                  <a:moveTo>
                    <a:pt x="211074" y="40640"/>
                  </a:moveTo>
                  <a:lnTo>
                    <a:pt x="168910" y="28067"/>
                  </a:lnTo>
                  <a:lnTo>
                    <a:pt x="134112" y="15494"/>
                  </a:lnTo>
                  <a:lnTo>
                    <a:pt x="89662" y="5207"/>
                  </a:lnTo>
                  <a:lnTo>
                    <a:pt x="37084" y="0"/>
                  </a:lnTo>
                  <a:lnTo>
                    <a:pt x="42291" y="15494"/>
                  </a:lnTo>
                  <a:lnTo>
                    <a:pt x="47498" y="22860"/>
                  </a:lnTo>
                  <a:lnTo>
                    <a:pt x="51943" y="28067"/>
                  </a:lnTo>
                  <a:lnTo>
                    <a:pt x="59309" y="35433"/>
                  </a:lnTo>
                  <a:lnTo>
                    <a:pt x="69723" y="40640"/>
                  </a:lnTo>
                  <a:lnTo>
                    <a:pt x="54864" y="45085"/>
                  </a:lnTo>
                  <a:lnTo>
                    <a:pt x="37084" y="50292"/>
                  </a:lnTo>
                  <a:lnTo>
                    <a:pt x="22225" y="50292"/>
                  </a:lnTo>
                  <a:lnTo>
                    <a:pt x="0" y="50292"/>
                  </a:lnTo>
                  <a:lnTo>
                    <a:pt x="12573" y="80645"/>
                  </a:lnTo>
                  <a:lnTo>
                    <a:pt x="37084" y="80645"/>
                  </a:lnTo>
                  <a:lnTo>
                    <a:pt x="71882" y="85852"/>
                  </a:lnTo>
                  <a:lnTo>
                    <a:pt x="104521" y="88011"/>
                  </a:lnTo>
                  <a:lnTo>
                    <a:pt x="117094" y="88011"/>
                  </a:lnTo>
                  <a:lnTo>
                    <a:pt x="124460" y="62865"/>
                  </a:lnTo>
                  <a:lnTo>
                    <a:pt x="128905" y="58420"/>
                  </a:lnTo>
                  <a:lnTo>
                    <a:pt x="134112" y="62865"/>
                  </a:lnTo>
                  <a:lnTo>
                    <a:pt x="139319" y="68072"/>
                  </a:lnTo>
                  <a:lnTo>
                    <a:pt x="141478" y="70993"/>
                  </a:lnTo>
                  <a:lnTo>
                    <a:pt x="141478" y="75438"/>
                  </a:lnTo>
                  <a:lnTo>
                    <a:pt x="141478" y="80645"/>
                  </a:lnTo>
                  <a:lnTo>
                    <a:pt x="156210" y="80645"/>
                  </a:lnTo>
                  <a:lnTo>
                    <a:pt x="163576" y="75438"/>
                  </a:lnTo>
                  <a:lnTo>
                    <a:pt x="173990" y="70993"/>
                  </a:lnTo>
                  <a:lnTo>
                    <a:pt x="185801" y="68072"/>
                  </a:lnTo>
                  <a:lnTo>
                    <a:pt x="193929" y="62865"/>
                  </a:lnTo>
                  <a:lnTo>
                    <a:pt x="210947" y="62865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70" name="Group 170"/>
          <p:cNvGrpSpPr/>
          <p:nvPr/>
        </p:nvGrpSpPr>
        <p:grpSpPr>
          <a:xfrm>
            <a:off x="10677420" y="4155840"/>
            <a:ext cx="61020" cy="22140"/>
            <a:chOff x="0" y="0"/>
            <a:chExt cx="81360" cy="29520"/>
          </a:xfrm>
        </p:grpSpPr>
        <p:sp>
          <p:nvSpPr>
            <p:cNvPr id="171" name="Freeform 171"/>
            <p:cNvSpPr/>
            <p:nvPr/>
          </p:nvSpPr>
          <p:spPr>
            <a:xfrm>
              <a:off x="0" y="0"/>
              <a:ext cx="86487" cy="30226"/>
            </a:xfrm>
            <a:custGeom>
              <a:avLst/>
              <a:gdLst/>
              <a:ahLst/>
              <a:cxnLst/>
              <a:rect l="l" t="t" r="r" b="b"/>
              <a:pathLst>
                <a:path w="86487" h="30226">
                  <a:moveTo>
                    <a:pt x="66548" y="30226"/>
                  </a:moveTo>
                  <a:lnTo>
                    <a:pt x="73914" y="25019"/>
                  </a:lnTo>
                  <a:lnTo>
                    <a:pt x="79121" y="17653"/>
                  </a:lnTo>
                  <a:lnTo>
                    <a:pt x="86487" y="12446"/>
                  </a:lnTo>
                  <a:lnTo>
                    <a:pt x="66548" y="2921"/>
                  </a:lnTo>
                  <a:lnTo>
                    <a:pt x="49530" y="0"/>
                  </a:lnTo>
                  <a:lnTo>
                    <a:pt x="31750" y="0"/>
                  </a:lnTo>
                  <a:lnTo>
                    <a:pt x="0" y="2921"/>
                  </a:lnTo>
                  <a:lnTo>
                    <a:pt x="0" y="30226"/>
                  </a:lnTo>
                  <a:lnTo>
                    <a:pt x="14732" y="25019"/>
                  </a:lnTo>
                  <a:lnTo>
                    <a:pt x="27305" y="25019"/>
                  </a:lnTo>
                  <a:lnTo>
                    <a:pt x="39116" y="25019"/>
                  </a:lnTo>
                  <a:lnTo>
                    <a:pt x="51689" y="3022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72" name="Group 172"/>
          <p:cNvGrpSpPr/>
          <p:nvPr/>
        </p:nvGrpSpPr>
        <p:grpSpPr>
          <a:xfrm>
            <a:off x="10410660" y="3297240"/>
            <a:ext cx="22140" cy="28080"/>
            <a:chOff x="0" y="0"/>
            <a:chExt cx="29520" cy="37440"/>
          </a:xfrm>
        </p:grpSpPr>
        <p:sp>
          <p:nvSpPr>
            <p:cNvPr id="173" name="Freeform 173"/>
            <p:cNvSpPr/>
            <p:nvPr/>
          </p:nvSpPr>
          <p:spPr>
            <a:xfrm>
              <a:off x="0" y="0"/>
              <a:ext cx="29464" cy="41148"/>
            </a:xfrm>
            <a:custGeom>
              <a:avLst/>
              <a:gdLst/>
              <a:ahLst/>
              <a:cxnLst/>
              <a:rect l="l" t="t" r="r" b="b"/>
              <a:pathLst>
                <a:path w="29464" h="41148">
                  <a:moveTo>
                    <a:pt x="14732" y="41148"/>
                  </a:moveTo>
                  <a:lnTo>
                    <a:pt x="16891" y="27686"/>
                  </a:lnTo>
                  <a:lnTo>
                    <a:pt x="16891" y="23241"/>
                  </a:lnTo>
                  <a:lnTo>
                    <a:pt x="22098" y="14986"/>
                  </a:lnTo>
                  <a:lnTo>
                    <a:pt x="27305" y="10541"/>
                  </a:lnTo>
                  <a:lnTo>
                    <a:pt x="29464" y="0"/>
                  </a:lnTo>
                  <a:lnTo>
                    <a:pt x="22098" y="0"/>
                  </a:lnTo>
                  <a:lnTo>
                    <a:pt x="17018" y="10541"/>
                  </a:lnTo>
                  <a:lnTo>
                    <a:pt x="9652" y="18034"/>
                  </a:lnTo>
                  <a:lnTo>
                    <a:pt x="5207" y="23241"/>
                  </a:lnTo>
                  <a:lnTo>
                    <a:pt x="0" y="27686"/>
                  </a:lnTo>
                  <a:lnTo>
                    <a:pt x="0" y="32893"/>
                  </a:lnTo>
                  <a:lnTo>
                    <a:pt x="5207" y="35941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74" name="Group 174"/>
          <p:cNvGrpSpPr/>
          <p:nvPr/>
        </p:nvGrpSpPr>
        <p:grpSpPr>
          <a:xfrm>
            <a:off x="9766440" y="2088180"/>
            <a:ext cx="99900" cy="77760"/>
            <a:chOff x="0" y="0"/>
            <a:chExt cx="133200" cy="103680"/>
          </a:xfrm>
        </p:grpSpPr>
        <p:sp>
          <p:nvSpPr>
            <p:cNvPr id="175" name="Freeform 175"/>
            <p:cNvSpPr/>
            <p:nvPr/>
          </p:nvSpPr>
          <p:spPr>
            <a:xfrm>
              <a:off x="0" y="0"/>
              <a:ext cx="133985" cy="107442"/>
            </a:xfrm>
            <a:custGeom>
              <a:avLst/>
              <a:gdLst/>
              <a:ahLst/>
              <a:cxnLst/>
              <a:rect l="l" t="t" r="r" b="b"/>
              <a:pathLst>
                <a:path w="133985" h="107442">
                  <a:moveTo>
                    <a:pt x="40005" y="89662"/>
                  </a:moveTo>
                  <a:lnTo>
                    <a:pt x="57023" y="107442"/>
                  </a:lnTo>
                  <a:lnTo>
                    <a:pt x="76962" y="107442"/>
                  </a:lnTo>
                  <a:lnTo>
                    <a:pt x="91821" y="105156"/>
                  </a:lnTo>
                  <a:lnTo>
                    <a:pt x="104394" y="105156"/>
                  </a:lnTo>
                  <a:lnTo>
                    <a:pt x="111760" y="99949"/>
                  </a:lnTo>
                  <a:lnTo>
                    <a:pt x="122174" y="87376"/>
                  </a:lnTo>
                  <a:lnTo>
                    <a:pt x="133985" y="87376"/>
                  </a:lnTo>
                  <a:lnTo>
                    <a:pt x="99187" y="54864"/>
                  </a:lnTo>
                  <a:lnTo>
                    <a:pt x="64389" y="24384"/>
                  </a:lnTo>
                  <a:lnTo>
                    <a:pt x="25146" y="0"/>
                  </a:lnTo>
                  <a:lnTo>
                    <a:pt x="29591" y="17018"/>
                  </a:lnTo>
                  <a:lnTo>
                    <a:pt x="29591" y="24384"/>
                  </a:lnTo>
                  <a:lnTo>
                    <a:pt x="34798" y="29591"/>
                  </a:lnTo>
                  <a:lnTo>
                    <a:pt x="40005" y="36957"/>
                  </a:lnTo>
                  <a:lnTo>
                    <a:pt x="0" y="59944"/>
                  </a:lnTo>
                  <a:lnTo>
                    <a:pt x="0" y="69596"/>
                  </a:lnTo>
                  <a:lnTo>
                    <a:pt x="22225" y="7696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76" name="Group 176"/>
          <p:cNvGrpSpPr/>
          <p:nvPr/>
        </p:nvGrpSpPr>
        <p:grpSpPr>
          <a:xfrm>
            <a:off x="10160100" y="2543400"/>
            <a:ext cx="44280" cy="38880"/>
            <a:chOff x="0" y="0"/>
            <a:chExt cx="59040" cy="51840"/>
          </a:xfrm>
        </p:grpSpPr>
        <p:sp>
          <p:nvSpPr>
            <p:cNvPr id="177" name="Freeform 177"/>
            <p:cNvSpPr/>
            <p:nvPr/>
          </p:nvSpPr>
          <p:spPr>
            <a:xfrm>
              <a:off x="0" y="0"/>
              <a:ext cx="64897" cy="57785"/>
            </a:xfrm>
            <a:custGeom>
              <a:avLst/>
              <a:gdLst/>
              <a:ahLst/>
              <a:cxnLst/>
              <a:rect l="l" t="t" r="r" b="b"/>
              <a:pathLst>
                <a:path w="64897" h="57785">
                  <a:moveTo>
                    <a:pt x="57531" y="10414"/>
                  </a:moveTo>
                  <a:lnTo>
                    <a:pt x="47244" y="0"/>
                  </a:lnTo>
                  <a:lnTo>
                    <a:pt x="34671" y="15494"/>
                  </a:lnTo>
                  <a:lnTo>
                    <a:pt x="17653" y="22860"/>
                  </a:lnTo>
                  <a:lnTo>
                    <a:pt x="0" y="30353"/>
                  </a:lnTo>
                  <a:lnTo>
                    <a:pt x="0" y="40767"/>
                  </a:lnTo>
                  <a:lnTo>
                    <a:pt x="10287" y="40767"/>
                  </a:lnTo>
                  <a:lnTo>
                    <a:pt x="22860" y="48133"/>
                  </a:lnTo>
                  <a:lnTo>
                    <a:pt x="39878" y="52578"/>
                  </a:lnTo>
                  <a:lnTo>
                    <a:pt x="57531" y="57785"/>
                  </a:lnTo>
                  <a:lnTo>
                    <a:pt x="57531" y="48133"/>
                  </a:lnTo>
                  <a:lnTo>
                    <a:pt x="64897" y="48133"/>
                  </a:lnTo>
                  <a:lnTo>
                    <a:pt x="64897" y="35560"/>
                  </a:lnTo>
                  <a:lnTo>
                    <a:pt x="64897" y="28194"/>
                  </a:lnTo>
                  <a:lnTo>
                    <a:pt x="61976" y="17780"/>
                  </a:lnTo>
                  <a:lnTo>
                    <a:pt x="61976" y="15494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78" name="Group 178"/>
          <p:cNvGrpSpPr/>
          <p:nvPr/>
        </p:nvGrpSpPr>
        <p:grpSpPr>
          <a:xfrm>
            <a:off x="9551520" y="1820880"/>
            <a:ext cx="66960" cy="55620"/>
            <a:chOff x="0" y="0"/>
            <a:chExt cx="89280" cy="74160"/>
          </a:xfrm>
        </p:grpSpPr>
        <p:sp>
          <p:nvSpPr>
            <p:cNvPr id="179" name="Freeform 179"/>
            <p:cNvSpPr/>
            <p:nvPr/>
          </p:nvSpPr>
          <p:spPr>
            <a:xfrm>
              <a:off x="0" y="0"/>
              <a:ext cx="95377" cy="80137"/>
            </a:xfrm>
            <a:custGeom>
              <a:avLst/>
              <a:gdLst/>
              <a:ahLst/>
              <a:cxnLst/>
              <a:rect l="l" t="t" r="r" b="b"/>
              <a:pathLst>
                <a:path w="95377" h="80137">
                  <a:moveTo>
                    <a:pt x="47625" y="80137"/>
                  </a:moveTo>
                  <a:lnTo>
                    <a:pt x="60325" y="75692"/>
                  </a:lnTo>
                  <a:lnTo>
                    <a:pt x="73025" y="75692"/>
                  </a:lnTo>
                  <a:lnTo>
                    <a:pt x="82677" y="70485"/>
                  </a:lnTo>
                  <a:lnTo>
                    <a:pt x="95377" y="70485"/>
                  </a:lnTo>
                  <a:lnTo>
                    <a:pt x="95377" y="52705"/>
                  </a:lnTo>
                  <a:lnTo>
                    <a:pt x="90170" y="40132"/>
                  </a:lnTo>
                  <a:lnTo>
                    <a:pt x="90170" y="30353"/>
                  </a:lnTo>
                  <a:lnTo>
                    <a:pt x="87757" y="17780"/>
                  </a:lnTo>
                  <a:lnTo>
                    <a:pt x="72898" y="10414"/>
                  </a:lnTo>
                  <a:lnTo>
                    <a:pt x="55118" y="5207"/>
                  </a:lnTo>
                  <a:lnTo>
                    <a:pt x="37973" y="0"/>
                  </a:lnTo>
                  <a:lnTo>
                    <a:pt x="17907" y="0"/>
                  </a:lnTo>
                  <a:lnTo>
                    <a:pt x="0" y="40005"/>
                  </a:lnTo>
                  <a:lnTo>
                    <a:pt x="25273" y="57785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80" name="Group 180"/>
          <p:cNvGrpSpPr/>
          <p:nvPr/>
        </p:nvGrpSpPr>
        <p:grpSpPr>
          <a:xfrm>
            <a:off x="7992540" y="2669760"/>
            <a:ext cx="33480" cy="16740"/>
            <a:chOff x="0" y="0"/>
            <a:chExt cx="44640" cy="22320"/>
          </a:xfrm>
        </p:grpSpPr>
        <p:sp>
          <p:nvSpPr>
            <p:cNvPr id="181" name="Freeform 181"/>
            <p:cNvSpPr/>
            <p:nvPr/>
          </p:nvSpPr>
          <p:spPr>
            <a:xfrm>
              <a:off x="0" y="0"/>
              <a:ext cx="49911" cy="25400"/>
            </a:xfrm>
            <a:custGeom>
              <a:avLst/>
              <a:gdLst/>
              <a:ahLst/>
              <a:cxnLst/>
              <a:rect l="l" t="t" r="r" b="b"/>
              <a:pathLst>
                <a:path w="49911" h="25400">
                  <a:moveTo>
                    <a:pt x="10414" y="7493"/>
                  </a:moveTo>
                  <a:lnTo>
                    <a:pt x="17907" y="12700"/>
                  </a:lnTo>
                  <a:lnTo>
                    <a:pt x="27559" y="20193"/>
                  </a:lnTo>
                  <a:lnTo>
                    <a:pt x="40259" y="25400"/>
                  </a:lnTo>
                  <a:lnTo>
                    <a:pt x="40259" y="17907"/>
                  </a:lnTo>
                  <a:lnTo>
                    <a:pt x="49911" y="17907"/>
                  </a:lnTo>
                  <a:lnTo>
                    <a:pt x="499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82" name="Group 182"/>
          <p:cNvGrpSpPr/>
          <p:nvPr/>
        </p:nvGrpSpPr>
        <p:grpSpPr>
          <a:xfrm>
            <a:off x="8351100" y="2797740"/>
            <a:ext cx="55620" cy="61020"/>
            <a:chOff x="0" y="0"/>
            <a:chExt cx="74160" cy="81360"/>
          </a:xfrm>
        </p:grpSpPr>
        <p:sp>
          <p:nvSpPr>
            <p:cNvPr id="183" name="Freeform 183"/>
            <p:cNvSpPr/>
            <p:nvPr/>
          </p:nvSpPr>
          <p:spPr>
            <a:xfrm>
              <a:off x="0" y="0"/>
              <a:ext cx="74803" cy="88011"/>
            </a:xfrm>
            <a:custGeom>
              <a:avLst/>
              <a:gdLst/>
              <a:ahLst/>
              <a:cxnLst/>
              <a:rect l="l" t="t" r="r" b="b"/>
              <a:pathLst>
                <a:path w="74803" h="88011">
                  <a:moveTo>
                    <a:pt x="51943" y="7366"/>
                  </a:moveTo>
                  <a:lnTo>
                    <a:pt x="40005" y="12573"/>
                  </a:lnTo>
                  <a:lnTo>
                    <a:pt x="31877" y="17780"/>
                  </a:lnTo>
                  <a:lnTo>
                    <a:pt x="0" y="30353"/>
                  </a:lnTo>
                  <a:lnTo>
                    <a:pt x="5207" y="42926"/>
                  </a:lnTo>
                  <a:lnTo>
                    <a:pt x="5207" y="55499"/>
                  </a:lnTo>
                  <a:lnTo>
                    <a:pt x="9652" y="70231"/>
                  </a:lnTo>
                  <a:lnTo>
                    <a:pt x="14859" y="77597"/>
                  </a:lnTo>
                  <a:lnTo>
                    <a:pt x="22225" y="88011"/>
                  </a:lnTo>
                  <a:lnTo>
                    <a:pt x="27432" y="82804"/>
                  </a:lnTo>
                  <a:lnTo>
                    <a:pt x="44450" y="72517"/>
                  </a:lnTo>
                  <a:lnTo>
                    <a:pt x="62230" y="59944"/>
                  </a:lnTo>
                  <a:lnTo>
                    <a:pt x="74803" y="37719"/>
                  </a:lnTo>
                  <a:lnTo>
                    <a:pt x="74803" y="19939"/>
                  </a:lnTo>
                  <a:lnTo>
                    <a:pt x="62357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84" name="Group 184"/>
          <p:cNvGrpSpPr/>
          <p:nvPr/>
        </p:nvGrpSpPr>
        <p:grpSpPr>
          <a:xfrm>
            <a:off x="9258300" y="1850580"/>
            <a:ext cx="439560" cy="306180"/>
            <a:chOff x="0" y="0"/>
            <a:chExt cx="586080" cy="408240"/>
          </a:xfrm>
        </p:grpSpPr>
        <p:sp>
          <p:nvSpPr>
            <p:cNvPr id="185" name="Freeform 185"/>
            <p:cNvSpPr/>
            <p:nvPr/>
          </p:nvSpPr>
          <p:spPr>
            <a:xfrm>
              <a:off x="0" y="0"/>
              <a:ext cx="590550" cy="411861"/>
            </a:xfrm>
            <a:custGeom>
              <a:avLst/>
              <a:gdLst/>
              <a:ahLst/>
              <a:cxnLst/>
              <a:rect l="l" t="t" r="r" b="b"/>
              <a:pathLst>
                <a:path w="590550" h="411861">
                  <a:moveTo>
                    <a:pt x="17780" y="206375"/>
                  </a:moveTo>
                  <a:lnTo>
                    <a:pt x="29591" y="231648"/>
                  </a:lnTo>
                  <a:lnTo>
                    <a:pt x="34798" y="259080"/>
                  </a:lnTo>
                  <a:lnTo>
                    <a:pt x="72644" y="259080"/>
                  </a:lnTo>
                  <a:lnTo>
                    <a:pt x="104648" y="259080"/>
                  </a:lnTo>
                  <a:lnTo>
                    <a:pt x="119380" y="259080"/>
                  </a:lnTo>
                  <a:lnTo>
                    <a:pt x="152019" y="264287"/>
                  </a:lnTo>
                  <a:lnTo>
                    <a:pt x="169037" y="266573"/>
                  </a:lnTo>
                  <a:lnTo>
                    <a:pt x="181610" y="276225"/>
                  </a:lnTo>
                  <a:lnTo>
                    <a:pt x="199390" y="288798"/>
                  </a:lnTo>
                  <a:lnTo>
                    <a:pt x="199390" y="299212"/>
                  </a:lnTo>
                  <a:lnTo>
                    <a:pt x="159385" y="301498"/>
                  </a:lnTo>
                  <a:lnTo>
                    <a:pt x="119380" y="306705"/>
                  </a:lnTo>
                  <a:lnTo>
                    <a:pt x="87503" y="317119"/>
                  </a:lnTo>
                  <a:lnTo>
                    <a:pt x="64516" y="337185"/>
                  </a:lnTo>
                  <a:lnTo>
                    <a:pt x="54864" y="337185"/>
                  </a:lnTo>
                  <a:lnTo>
                    <a:pt x="69723" y="364490"/>
                  </a:lnTo>
                  <a:lnTo>
                    <a:pt x="89789" y="377063"/>
                  </a:lnTo>
                  <a:lnTo>
                    <a:pt x="112014" y="382270"/>
                  </a:lnTo>
                  <a:lnTo>
                    <a:pt x="137287" y="386715"/>
                  </a:lnTo>
                  <a:lnTo>
                    <a:pt x="169164" y="394081"/>
                  </a:lnTo>
                  <a:lnTo>
                    <a:pt x="229235" y="411861"/>
                  </a:lnTo>
                  <a:lnTo>
                    <a:pt x="281178" y="411861"/>
                  </a:lnTo>
                  <a:lnTo>
                    <a:pt x="328676" y="404495"/>
                  </a:lnTo>
                  <a:lnTo>
                    <a:pt x="376174" y="389636"/>
                  </a:lnTo>
                  <a:lnTo>
                    <a:pt x="425831" y="382270"/>
                  </a:lnTo>
                  <a:lnTo>
                    <a:pt x="468122" y="386715"/>
                  </a:lnTo>
                  <a:lnTo>
                    <a:pt x="513334" y="404495"/>
                  </a:lnTo>
                  <a:lnTo>
                    <a:pt x="537845" y="404495"/>
                  </a:lnTo>
                  <a:lnTo>
                    <a:pt x="560070" y="399288"/>
                  </a:lnTo>
                  <a:lnTo>
                    <a:pt x="583057" y="394081"/>
                  </a:lnTo>
                  <a:lnTo>
                    <a:pt x="577850" y="382143"/>
                  </a:lnTo>
                  <a:lnTo>
                    <a:pt x="577850" y="376936"/>
                  </a:lnTo>
                  <a:lnTo>
                    <a:pt x="577850" y="369570"/>
                  </a:lnTo>
                  <a:lnTo>
                    <a:pt x="572770" y="369570"/>
                  </a:lnTo>
                  <a:lnTo>
                    <a:pt x="567563" y="364363"/>
                  </a:lnTo>
                  <a:lnTo>
                    <a:pt x="560197" y="353949"/>
                  </a:lnTo>
                  <a:lnTo>
                    <a:pt x="560197" y="336931"/>
                  </a:lnTo>
                  <a:lnTo>
                    <a:pt x="567563" y="341376"/>
                  </a:lnTo>
                  <a:lnTo>
                    <a:pt x="572770" y="346583"/>
                  </a:lnTo>
                  <a:lnTo>
                    <a:pt x="577977" y="351790"/>
                  </a:lnTo>
                  <a:lnTo>
                    <a:pt x="583184" y="354076"/>
                  </a:lnTo>
                  <a:lnTo>
                    <a:pt x="590550" y="354076"/>
                  </a:lnTo>
                  <a:lnTo>
                    <a:pt x="585343" y="316992"/>
                  </a:lnTo>
                  <a:lnTo>
                    <a:pt x="572770" y="294005"/>
                  </a:lnTo>
                  <a:lnTo>
                    <a:pt x="550545" y="276225"/>
                  </a:lnTo>
                  <a:lnTo>
                    <a:pt x="525272" y="271780"/>
                  </a:lnTo>
                  <a:lnTo>
                    <a:pt x="485902" y="266573"/>
                  </a:lnTo>
                  <a:lnTo>
                    <a:pt x="473329" y="199009"/>
                  </a:lnTo>
                  <a:lnTo>
                    <a:pt x="460756" y="130683"/>
                  </a:lnTo>
                  <a:lnTo>
                    <a:pt x="443738" y="77978"/>
                  </a:lnTo>
                  <a:lnTo>
                    <a:pt x="411099" y="35687"/>
                  </a:lnTo>
                  <a:lnTo>
                    <a:pt x="359029" y="0"/>
                  </a:lnTo>
                  <a:lnTo>
                    <a:pt x="346456" y="25273"/>
                  </a:lnTo>
                  <a:lnTo>
                    <a:pt x="343535" y="52705"/>
                  </a:lnTo>
                  <a:lnTo>
                    <a:pt x="359156" y="77978"/>
                  </a:lnTo>
                  <a:lnTo>
                    <a:pt x="359156" y="95758"/>
                  </a:lnTo>
                  <a:lnTo>
                    <a:pt x="359156" y="110617"/>
                  </a:lnTo>
                  <a:lnTo>
                    <a:pt x="356235" y="123190"/>
                  </a:lnTo>
                  <a:lnTo>
                    <a:pt x="351028" y="135763"/>
                  </a:lnTo>
                  <a:lnTo>
                    <a:pt x="339217" y="117983"/>
                  </a:lnTo>
                  <a:lnTo>
                    <a:pt x="321437" y="92710"/>
                  </a:lnTo>
                  <a:lnTo>
                    <a:pt x="304419" y="57785"/>
                  </a:lnTo>
                  <a:lnTo>
                    <a:pt x="291846" y="60706"/>
                  </a:lnTo>
                  <a:lnTo>
                    <a:pt x="276733" y="60706"/>
                  </a:lnTo>
                  <a:lnTo>
                    <a:pt x="273812" y="65151"/>
                  </a:lnTo>
                  <a:lnTo>
                    <a:pt x="264160" y="70358"/>
                  </a:lnTo>
                  <a:lnTo>
                    <a:pt x="258953" y="75565"/>
                  </a:lnTo>
                  <a:lnTo>
                    <a:pt x="256667" y="88138"/>
                  </a:lnTo>
                  <a:lnTo>
                    <a:pt x="246253" y="77724"/>
                  </a:lnTo>
                  <a:lnTo>
                    <a:pt x="238887" y="75438"/>
                  </a:lnTo>
                  <a:lnTo>
                    <a:pt x="234442" y="65024"/>
                  </a:lnTo>
                  <a:lnTo>
                    <a:pt x="229235" y="57658"/>
                  </a:lnTo>
                  <a:lnTo>
                    <a:pt x="224028" y="52451"/>
                  </a:lnTo>
                  <a:lnTo>
                    <a:pt x="216662" y="48006"/>
                  </a:lnTo>
                  <a:lnTo>
                    <a:pt x="199517" y="48006"/>
                  </a:lnTo>
                  <a:lnTo>
                    <a:pt x="172085" y="48006"/>
                  </a:lnTo>
                  <a:lnTo>
                    <a:pt x="141732" y="48006"/>
                  </a:lnTo>
                  <a:lnTo>
                    <a:pt x="119380" y="48006"/>
                  </a:lnTo>
                  <a:lnTo>
                    <a:pt x="119380" y="40132"/>
                  </a:lnTo>
                  <a:lnTo>
                    <a:pt x="117094" y="35687"/>
                  </a:lnTo>
                  <a:lnTo>
                    <a:pt x="117094" y="30480"/>
                  </a:lnTo>
                  <a:lnTo>
                    <a:pt x="119380" y="30480"/>
                  </a:lnTo>
                  <a:lnTo>
                    <a:pt x="119380" y="25273"/>
                  </a:lnTo>
                  <a:lnTo>
                    <a:pt x="119380" y="17780"/>
                  </a:lnTo>
                  <a:lnTo>
                    <a:pt x="112014" y="17780"/>
                  </a:lnTo>
                  <a:lnTo>
                    <a:pt x="82296" y="12573"/>
                  </a:lnTo>
                  <a:lnTo>
                    <a:pt x="54864" y="30480"/>
                  </a:lnTo>
                  <a:lnTo>
                    <a:pt x="34925" y="57912"/>
                  </a:lnTo>
                  <a:lnTo>
                    <a:pt x="17780" y="88265"/>
                  </a:lnTo>
                  <a:lnTo>
                    <a:pt x="0" y="113538"/>
                  </a:lnTo>
                  <a:lnTo>
                    <a:pt x="0" y="158115"/>
                  </a:lnTo>
                  <a:lnTo>
                    <a:pt x="7366" y="18338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86" name="Group 186"/>
          <p:cNvGrpSpPr/>
          <p:nvPr/>
        </p:nvGrpSpPr>
        <p:grpSpPr>
          <a:xfrm>
            <a:off x="7938540" y="2449440"/>
            <a:ext cx="66960" cy="50220"/>
            <a:chOff x="0" y="0"/>
            <a:chExt cx="89280" cy="66960"/>
          </a:xfrm>
        </p:grpSpPr>
        <p:sp>
          <p:nvSpPr>
            <p:cNvPr id="187" name="Freeform 187"/>
            <p:cNvSpPr/>
            <p:nvPr/>
          </p:nvSpPr>
          <p:spPr>
            <a:xfrm>
              <a:off x="0" y="0"/>
              <a:ext cx="95123" cy="70866"/>
            </a:xfrm>
            <a:custGeom>
              <a:avLst/>
              <a:gdLst/>
              <a:ahLst/>
              <a:cxnLst/>
              <a:rect l="l" t="t" r="r" b="b"/>
              <a:pathLst>
                <a:path w="95123" h="70866">
                  <a:moveTo>
                    <a:pt x="77343" y="55753"/>
                  </a:moveTo>
                  <a:lnTo>
                    <a:pt x="86995" y="55753"/>
                  </a:lnTo>
                  <a:lnTo>
                    <a:pt x="95123" y="47625"/>
                  </a:lnTo>
                  <a:lnTo>
                    <a:pt x="72136" y="20066"/>
                  </a:lnTo>
                  <a:lnTo>
                    <a:pt x="42418" y="7493"/>
                  </a:lnTo>
                  <a:lnTo>
                    <a:pt x="0" y="0"/>
                  </a:lnTo>
                  <a:lnTo>
                    <a:pt x="0" y="17907"/>
                  </a:lnTo>
                  <a:lnTo>
                    <a:pt x="0" y="25400"/>
                  </a:lnTo>
                  <a:lnTo>
                    <a:pt x="7493" y="35814"/>
                  </a:lnTo>
                  <a:lnTo>
                    <a:pt x="12700" y="38100"/>
                  </a:lnTo>
                  <a:lnTo>
                    <a:pt x="25400" y="43307"/>
                  </a:lnTo>
                  <a:lnTo>
                    <a:pt x="35052" y="52959"/>
                  </a:lnTo>
                  <a:lnTo>
                    <a:pt x="47752" y="60452"/>
                  </a:lnTo>
                  <a:lnTo>
                    <a:pt x="55245" y="70866"/>
                  </a:lnTo>
                  <a:lnTo>
                    <a:pt x="70104" y="65659"/>
                  </a:lnTo>
                  <a:lnTo>
                    <a:pt x="72390" y="60452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88" name="Group 188"/>
          <p:cNvGrpSpPr/>
          <p:nvPr/>
        </p:nvGrpSpPr>
        <p:grpSpPr>
          <a:xfrm>
            <a:off x="10072620" y="2370060"/>
            <a:ext cx="166860" cy="155520"/>
            <a:chOff x="0" y="0"/>
            <a:chExt cx="222480" cy="207360"/>
          </a:xfrm>
        </p:grpSpPr>
        <p:sp>
          <p:nvSpPr>
            <p:cNvPr id="189" name="Freeform 189"/>
            <p:cNvSpPr/>
            <p:nvPr/>
          </p:nvSpPr>
          <p:spPr>
            <a:xfrm>
              <a:off x="0" y="0"/>
              <a:ext cx="228346" cy="213233"/>
            </a:xfrm>
            <a:custGeom>
              <a:avLst/>
              <a:gdLst/>
              <a:ahLst/>
              <a:cxnLst/>
              <a:rect l="l" t="t" r="r" b="b"/>
              <a:pathLst>
                <a:path w="228346" h="213233">
                  <a:moveTo>
                    <a:pt x="143891" y="70358"/>
                  </a:moveTo>
                  <a:lnTo>
                    <a:pt x="94234" y="70358"/>
                  </a:lnTo>
                  <a:lnTo>
                    <a:pt x="94234" y="52578"/>
                  </a:lnTo>
                  <a:lnTo>
                    <a:pt x="94234" y="37719"/>
                  </a:lnTo>
                  <a:lnTo>
                    <a:pt x="91948" y="30353"/>
                  </a:lnTo>
                  <a:lnTo>
                    <a:pt x="86741" y="19939"/>
                  </a:lnTo>
                  <a:lnTo>
                    <a:pt x="86741" y="0"/>
                  </a:lnTo>
                  <a:lnTo>
                    <a:pt x="59309" y="25146"/>
                  </a:lnTo>
                  <a:lnTo>
                    <a:pt x="42291" y="59944"/>
                  </a:lnTo>
                  <a:lnTo>
                    <a:pt x="24511" y="95504"/>
                  </a:lnTo>
                  <a:lnTo>
                    <a:pt x="0" y="125095"/>
                  </a:lnTo>
                  <a:lnTo>
                    <a:pt x="7366" y="135509"/>
                  </a:lnTo>
                  <a:lnTo>
                    <a:pt x="17018" y="140716"/>
                  </a:lnTo>
                  <a:lnTo>
                    <a:pt x="22225" y="140716"/>
                  </a:lnTo>
                  <a:lnTo>
                    <a:pt x="29591" y="142875"/>
                  </a:lnTo>
                  <a:lnTo>
                    <a:pt x="39243" y="142875"/>
                  </a:lnTo>
                  <a:lnTo>
                    <a:pt x="46609" y="148082"/>
                  </a:lnTo>
                  <a:lnTo>
                    <a:pt x="59182" y="152527"/>
                  </a:lnTo>
                  <a:lnTo>
                    <a:pt x="64389" y="165100"/>
                  </a:lnTo>
                  <a:lnTo>
                    <a:pt x="69596" y="175514"/>
                  </a:lnTo>
                  <a:lnTo>
                    <a:pt x="74041" y="182880"/>
                  </a:lnTo>
                  <a:lnTo>
                    <a:pt x="69596" y="193294"/>
                  </a:lnTo>
                  <a:lnTo>
                    <a:pt x="69596" y="200660"/>
                  </a:lnTo>
                  <a:lnTo>
                    <a:pt x="69596" y="213233"/>
                  </a:lnTo>
                  <a:lnTo>
                    <a:pt x="104394" y="200660"/>
                  </a:lnTo>
                  <a:lnTo>
                    <a:pt x="129032" y="177800"/>
                  </a:lnTo>
                  <a:lnTo>
                    <a:pt x="143891" y="143002"/>
                  </a:lnTo>
                  <a:lnTo>
                    <a:pt x="156464" y="152654"/>
                  </a:lnTo>
                  <a:lnTo>
                    <a:pt x="163830" y="157861"/>
                  </a:lnTo>
                  <a:lnTo>
                    <a:pt x="174244" y="165227"/>
                  </a:lnTo>
                  <a:lnTo>
                    <a:pt x="174244" y="170434"/>
                  </a:lnTo>
                  <a:lnTo>
                    <a:pt x="174244" y="177800"/>
                  </a:lnTo>
                  <a:lnTo>
                    <a:pt x="174244" y="193294"/>
                  </a:lnTo>
                  <a:lnTo>
                    <a:pt x="174244" y="205867"/>
                  </a:lnTo>
                  <a:lnTo>
                    <a:pt x="186055" y="200660"/>
                  </a:lnTo>
                  <a:lnTo>
                    <a:pt x="198628" y="200660"/>
                  </a:lnTo>
                  <a:lnTo>
                    <a:pt x="203835" y="200660"/>
                  </a:lnTo>
                  <a:lnTo>
                    <a:pt x="209042" y="195453"/>
                  </a:lnTo>
                  <a:lnTo>
                    <a:pt x="213487" y="193167"/>
                  </a:lnTo>
                  <a:lnTo>
                    <a:pt x="220853" y="182753"/>
                  </a:lnTo>
                  <a:lnTo>
                    <a:pt x="226060" y="177546"/>
                  </a:lnTo>
                  <a:lnTo>
                    <a:pt x="226060" y="175387"/>
                  </a:lnTo>
                  <a:lnTo>
                    <a:pt x="228346" y="170180"/>
                  </a:lnTo>
                  <a:lnTo>
                    <a:pt x="228346" y="165100"/>
                  </a:lnTo>
                  <a:lnTo>
                    <a:pt x="186182" y="11772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90" name="Group 190"/>
          <p:cNvGrpSpPr/>
          <p:nvPr/>
        </p:nvGrpSpPr>
        <p:grpSpPr>
          <a:xfrm>
            <a:off x="10763820" y="3107700"/>
            <a:ext cx="166860" cy="200340"/>
            <a:chOff x="0" y="0"/>
            <a:chExt cx="222480" cy="267120"/>
          </a:xfrm>
        </p:grpSpPr>
        <p:sp>
          <p:nvSpPr>
            <p:cNvPr id="191" name="Freeform 191"/>
            <p:cNvSpPr/>
            <p:nvPr/>
          </p:nvSpPr>
          <p:spPr>
            <a:xfrm>
              <a:off x="0" y="0"/>
              <a:ext cx="226060" cy="268732"/>
            </a:xfrm>
            <a:custGeom>
              <a:avLst/>
              <a:gdLst/>
              <a:ahLst/>
              <a:cxnLst/>
              <a:rect l="l" t="t" r="r" b="b"/>
              <a:pathLst>
                <a:path w="226060" h="268732">
                  <a:moveTo>
                    <a:pt x="129032" y="123190"/>
                  </a:moveTo>
                  <a:lnTo>
                    <a:pt x="126873" y="93472"/>
                  </a:lnTo>
                  <a:lnTo>
                    <a:pt x="121666" y="68326"/>
                  </a:lnTo>
                  <a:lnTo>
                    <a:pt x="121666" y="35560"/>
                  </a:lnTo>
                  <a:lnTo>
                    <a:pt x="121666" y="0"/>
                  </a:lnTo>
                  <a:lnTo>
                    <a:pt x="94234" y="0"/>
                  </a:lnTo>
                  <a:lnTo>
                    <a:pt x="69723" y="57912"/>
                  </a:lnTo>
                  <a:lnTo>
                    <a:pt x="51943" y="115697"/>
                  </a:lnTo>
                  <a:lnTo>
                    <a:pt x="24511" y="168402"/>
                  </a:lnTo>
                  <a:lnTo>
                    <a:pt x="0" y="203327"/>
                  </a:lnTo>
                  <a:lnTo>
                    <a:pt x="9652" y="211455"/>
                  </a:lnTo>
                  <a:lnTo>
                    <a:pt x="22225" y="215900"/>
                  </a:lnTo>
                  <a:lnTo>
                    <a:pt x="34798" y="215900"/>
                  </a:lnTo>
                  <a:lnTo>
                    <a:pt x="46609" y="221107"/>
                  </a:lnTo>
                  <a:lnTo>
                    <a:pt x="57150" y="221107"/>
                  </a:lnTo>
                  <a:lnTo>
                    <a:pt x="64516" y="221107"/>
                  </a:lnTo>
                  <a:lnTo>
                    <a:pt x="86741" y="221107"/>
                  </a:lnTo>
                  <a:lnTo>
                    <a:pt x="99314" y="221107"/>
                  </a:lnTo>
                  <a:lnTo>
                    <a:pt x="108966" y="226314"/>
                  </a:lnTo>
                  <a:lnTo>
                    <a:pt x="111887" y="228600"/>
                  </a:lnTo>
                  <a:lnTo>
                    <a:pt x="111887" y="233807"/>
                  </a:lnTo>
                  <a:lnTo>
                    <a:pt x="111887" y="246380"/>
                  </a:lnTo>
                  <a:lnTo>
                    <a:pt x="111887" y="258953"/>
                  </a:lnTo>
                  <a:lnTo>
                    <a:pt x="134112" y="246380"/>
                  </a:lnTo>
                  <a:lnTo>
                    <a:pt x="151130" y="228600"/>
                  </a:lnTo>
                  <a:lnTo>
                    <a:pt x="168910" y="211582"/>
                  </a:lnTo>
                  <a:lnTo>
                    <a:pt x="178562" y="211582"/>
                  </a:lnTo>
                  <a:lnTo>
                    <a:pt x="178562" y="221234"/>
                  </a:lnTo>
                  <a:lnTo>
                    <a:pt x="178562" y="228600"/>
                  </a:lnTo>
                  <a:lnTo>
                    <a:pt x="174117" y="233807"/>
                  </a:lnTo>
                  <a:lnTo>
                    <a:pt x="174117" y="239014"/>
                  </a:lnTo>
                  <a:lnTo>
                    <a:pt x="168910" y="241300"/>
                  </a:lnTo>
                  <a:lnTo>
                    <a:pt x="168910" y="259080"/>
                  </a:lnTo>
                  <a:lnTo>
                    <a:pt x="178562" y="256159"/>
                  </a:lnTo>
                  <a:lnTo>
                    <a:pt x="181483" y="256159"/>
                  </a:lnTo>
                  <a:lnTo>
                    <a:pt x="181483" y="251714"/>
                  </a:lnTo>
                  <a:lnTo>
                    <a:pt x="185928" y="251714"/>
                  </a:lnTo>
                  <a:lnTo>
                    <a:pt x="191135" y="241300"/>
                  </a:lnTo>
                  <a:lnTo>
                    <a:pt x="191135" y="246507"/>
                  </a:lnTo>
                  <a:lnTo>
                    <a:pt x="196342" y="251714"/>
                  </a:lnTo>
                  <a:lnTo>
                    <a:pt x="196342" y="256159"/>
                  </a:lnTo>
                  <a:lnTo>
                    <a:pt x="196342" y="259080"/>
                  </a:lnTo>
                  <a:lnTo>
                    <a:pt x="198628" y="268732"/>
                  </a:lnTo>
                  <a:lnTo>
                    <a:pt x="209042" y="268732"/>
                  </a:lnTo>
                  <a:lnTo>
                    <a:pt x="213487" y="239014"/>
                  </a:lnTo>
                  <a:lnTo>
                    <a:pt x="220853" y="208534"/>
                  </a:lnTo>
                  <a:lnTo>
                    <a:pt x="226060" y="181102"/>
                  </a:lnTo>
                  <a:lnTo>
                    <a:pt x="220853" y="175895"/>
                  </a:lnTo>
                  <a:lnTo>
                    <a:pt x="216408" y="175895"/>
                  </a:lnTo>
                  <a:lnTo>
                    <a:pt x="213487" y="175895"/>
                  </a:lnTo>
                  <a:lnTo>
                    <a:pt x="209042" y="175895"/>
                  </a:lnTo>
                  <a:lnTo>
                    <a:pt x="203835" y="175895"/>
                  </a:lnTo>
                  <a:lnTo>
                    <a:pt x="198628" y="173609"/>
                  </a:lnTo>
                  <a:lnTo>
                    <a:pt x="178689" y="173609"/>
                  </a:lnTo>
                  <a:lnTo>
                    <a:pt x="178689" y="12319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92" name="Group 192"/>
          <p:cNvGrpSpPr/>
          <p:nvPr/>
        </p:nvGrpSpPr>
        <p:grpSpPr>
          <a:xfrm>
            <a:off x="10352880" y="2195100"/>
            <a:ext cx="50220" cy="72360"/>
            <a:chOff x="0" y="0"/>
            <a:chExt cx="66960" cy="96480"/>
          </a:xfrm>
        </p:grpSpPr>
        <p:sp>
          <p:nvSpPr>
            <p:cNvPr id="193" name="Freeform 193"/>
            <p:cNvSpPr/>
            <p:nvPr/>
          </p:nvSpPr>
          <p:spPr>
            <a:xfrm>
              <a:off x="0" y="0"/>
              <a:ext cx="69977" cy="100965"/>
            </a:xfrm>
            <a:custGeom>
              <a:avLst/>
              <a:gdLst/>
              <a:ahLst/>
              <a:cxnLst/>
              <a:rect l="l" t="t" r="r" b="b"/>
              <a:pathLst>
                <a:path w="69977" h="100965">
                  <a:moveTo>
                    <a:pt x="10414" y="100965"/>
                  </a:moveTo>
                  <a:lnTo>
                    <a:pt x="29718" y="98044"/>
                  </a:lnTo>
                  <a:lnTo>
                    <a:pt x="45339" y="98044"/>
                  </a:lnTo>
                  <a:lnTo>
                    <a:pt x="57277" y="93599"/>
                  </a:lnTo>
                  <a:lnTo>
                    <a:pt x="69977" y="88392"/>
                  </a:lnTo>
                  <a:lnTo>
                    <a:pt x="64770" y="70612"/>
                  </a:lnTo>
                  <a:lnTo>
                    <a:pt x="62484" y="58039"/>
                  </a:lnTo>
                  <a:lnTo>
                    <a:pt x="57277" y="45466"/>
                  </a:lnTo>
                  <a:lnTo>
                    <a:pt x="47625" y="30480"/>
                  </a:lnTo>
                  <a:lnTo>
                    <a:pt x="45339" y="23114"/>
                  </a:lnTo>
                  <a:lnTo>
                    <a:pt x="45339" y="17780"/>
                  </a:lnTo>
                  <a:lnTo>
                    <a:pt x="45339" y="12573"/>
                  </a:lnTo>
                  <a:lnTo>
                    <a:pt x="40132" y="10414"/>
                  </a:lnTo>
                  <a:lnTo>
                    <a:pt x="34925" y="10414"/>
                  </a:lnTo>
                  <a:lnTo>
                    <a:pt x="29718" y="5207"/>
                  </a:lnTo>
                  <a:lnTo>
                    <a:pt x="22352" y="0"/>
                  </a:lnTo>
                  <a:lnTo>
                    <a:pt x="12700" y="12573"/>
                  </a:lnTo>
                  <a:lnTo>
                    <a:pt x="10414" y="22987"/>
                  </a:lnTo>
                  <a:lnTo>
                    <a:pt x="0" y="30480"/>
                  </a:lnTo>
                  <a:lnTo>
                    <a:pt x="0" y="57912"/>
                  </a:lnTo>
                  <a:lnTo>
                    <a:pt x="5207" y="8089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94" name="Group 194"/>
          <p:cNvGrpSpPr/>
          <p:nvPr/>
        </p:nvGrpSpPr>
        <p:grpSpPr>
          <a:xfrm>
            <a:off x="10216260" y="2993220"/>
            <a:ext cx="28080" cy="16740"/>
            <a:chOff x="0" y="0"/>
            <a:chExt cx="37440" cy="22320"/>
          </a:xfrm>
        </p:grpSpPr>
        <p:sp>
          <p:nvSpPr>
            <p:cNvPr id="195" name="Freeform 195"/>
            <p:cNvSpPr/>
            <p:nvPr/>
          </p:nvSpPr>
          <p:spPr>
            <a:xfrm>
              <a:off x="0" y="0"/>
              <a:ext cx="37338" cy="27559"/>
            </a:xfrm>
            <a:custGeom>
              <a:avLst/>
              <a:gdLst/>
              <a:ahLst/>
              <a:cxnLst/>
              <a:rect l="l" t="t" r="r" b="b"/>
              <a:pathLst>
                <a:path w="37338" h="27559">
                  <a:moveTo>
                    <a:pt x="0" y="27559"/>
                  </a:moveTo>
                  <a:lnTo>
                    <a:pt x="12700" y="27559"/>
                  </a:lnTo>
                  <a:lnTo>
                    <a:pt x="17907" y="22352"/>
                  </a:lnTo>
                  <a:lnTo>
                    <a:pt x="22352" y="22352"/>
                  </a:lnTo>
                  <a:lnTo>
                    <a:pt x="25400" y="22352"/>
                  </a:lnTo>
                  <a:lnTo>
                    <a:pt x="29845" y="17907"/>
                  </a:lnTo>
                  <a:lnTo>
                    <a:pt x="37338" y="17907"/>
                  </a:lnTo>
                  <a:lnTo>
                    <a:pt x="373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96" name="Group 196"/>
          <p:cNvGrpSpPr/>
          <p:nvPr/>
        </p:nvGrpSpPr>
        <p:grpSpPr>
          <a:xfrm>
            <a:off x="10912860" y="2140560"/>
            <a:ext cx="72360" cy="61020"/>
            <a:chOff x="0" y="0"/>
            <a:chExt cx="96480" cy="81360"/>
          </a:xfrm>
        </p:grpSpPr>
        <p:sp>
          <p:nvSpPr>
            <p:cNvPr id="197" name="Freeform 197"/>
            <p:cNvSpPr/>
            <p:nvPr/>
          </p:nvSpPr>
          <p:spPr>
            <a:xfrm>
              <a:off x="0" y="0"/>
              <a:ext cx="97155" cy="85090"/>
            </a:xfrm>
            <a:custGeom>
              <a:avLst/>
              <a:gdLst/>
              <a:ahLst/>
              <a:cxnLst/>
              <a:rect l="l" t="t" r="r" b="b"/>
              <a:pathLst>
                <a:path w="97155" h="85090">
                  <a:moveTo>
                    <a:pt x="32639" y="60706"/>
                  </a:moveTo>
                  <a:lnTo>
                    <a:pt x="45212" y="72517"/>
                  </a:lnTo>
                  <a:lnTo>
                    <a:pt x="57023" y="85090"/>
                  </a:lnTo>
                  <a:lnTo>
                    <a:pt x="64389" y="82931"/>
                  </a:lnTo>
                  <a:lnTo>
                    <a:pt x="69596" y="77724"/>
                  </a:lnTo>
                  <a:lnTo>
                    <a:pt x="74930" y="77724"/>
                  </a:lnTo>
                  <a:lnTo>
                    <a:pt x="80137" y="77724"/>
                  </a:lnTo>
                  <a:lnTo>
                    <a:pt x="80137" y="72517"/>
                  </a:lnTo>
                  <a:lnTo>
                    <a:pt x="87503" y="65151"/>
                  </a:lnTo>
                  <a:lnTo>
                    <a:pt x="87503" y="60706"/>
                  </a:lnTo>
                  <a:lnTo>
                    <a:pt x="91948" y="60706"/>
                  </a:lnTo>
                  <a:lnTo>
                    <a:pt x="91948" y="55499"/>
                  </a:lnTo>
                  <a:lnTo>
                    <a:pt x="97155" y="48133"/>
                  </a:lnTo>
                  <a:lnTo>
                    <a:pt x="82423" y="35560"/>
                  </a:lnTo>
                  <a:lnTo>
                    <a:pt x="69850" y="25146"/>
                  </a:lnTo>
                  <a:lnTo>
                    <a:pt x="62484" y="17780"/>
                  </a:lnTo>
                  <a:lnTo>
                    <a:pt x="45212" y="7366"/>
                  </a:lnTo>
                  <a:lnTo>
                    <a:pt x="27432" y="0"/>
                  </a:lnTo>
                  <a:lnTo>
                    <a:pt x="22225" y="2921"/>
                  </a:lnTo>
                  <a:lnTo>
                    <a:pt x="17780" y="7366"/>
                  </a:lnTo>
                  <a:lnTo>
                    <a:pt x="10414" y="7366"/>
                  </a:lnTo>
                  <a:lnTo>
                    <a:pt x="0" y="37719"/>
                  </a:lnTo>
                  <a:lnTo>
                    <a:pt x="14859" y="48133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198" name="Group 198"/>
          <p:cNvGrpSpPr/>
          <p:nvPr/>
        </p:nvGrpSpPr>
        <p:grpSpPr>
          <a:xfrm>
            <a:off x="10334520" y="2485080"/>
            <a:ext cx="22140" cy="28080"/>
            <a:chOff x="0" y="0"/>
            <a:chExt cx="29520" cy="37440"/>
          </a:xfrm>
        </p:grpSpPr>
        <p:sp>
          <p:nvSpPr>
            <p:cNvPr id="199" name="Freeform 199"/>
            <p:cNvSpPr/>
            <p:nvPr/>
          </p:nvSpPr>
          <p:spPr>
            <a:xfrm>
              <a:off x="0" y="0"/>
              <a:ext cx="34671" cy="41148"/>
            </a:xfrm>
            <a:custGeom>
              <a:avLst/>
              <a:gdLst/>
              <a:ahLst/>
              <a:cxnLst/>
              <a:rect l="l" t="t" r="r" b="b"/>
              <a:pathLst>
                <a:path w="34671" h="41148">
                  <a:moveTo>
                    <a:pt x="11811" y="41148"/>
                  </a:moveTo>
                  <a:lnTo>
                    <a:pt x="17018" y="35941"/>
                  </a:lnTo>
                  <a:lnTo>
                    <a:pt x="19177" y="35941"/>
                  </a:lnTo>
                  <a:lnTo>
                    <a:pt x="24384" y="30734"/>
                  </a:lnTo>
                  <a:lnTo>
                    <a:pt x="29464" y="25400"/>
                  </a:lnTo>
                  <a:lnTo>
                    <a:pt x="34671" y="23114"/>
                  </a:lnTo>
                  <a:lnTo>
                    <a:pt x="34671" y="18034"/>
                  </a:lnTo>
                  <a:lnTo>
                    <a:pt x="34671" y="12700"/>
                  </a:lnTo>
                  <a:lnTo>
                    <a:pt x="24384" y="12700"/>
                  </a:lnTo>
                  <a:lnTo>
                    <a:pt x="19177" y="8255"/>
                  </a:lnTo>
                  <a:lnTo>
                    <a:pt x="17018" y="5207"/>
                  </a:lnTo>
                  <a:lnTo>
                    <a:pt x="7366" y="0"/>
                  </a:lnTo>
                  <a:lnTo>
                    <a:pt x="2159" y="12700"/>
                  </a:lnTo>
                  <a:lnTo>
                    <a:pt x="0" y="18034"/>
                  </a:lnTo>
                  <a:lnTo>
                    <a:pt x="0" y="25400"/>
                  </a:lnTo>
                  <a:lnTo>
                    <a:pt x="0" y="41148"/>
                  </a:lnTo>
                  <a:lnTo>
                    <a:pt x="7366" y="4114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00" name="Group 200"/>
          <p:cNvGrpSpPr/>
          <p:nvPr/>
        </p:nvGrpSpPr>
        <p:grpSpPr>
          <a:xfrm>
            <a:off x="10238400" y="2566080"/>
            <a:ext cx="38880" cy="50220"/>
            <a:chOff x="0" y="0"/>
            <a:chExt cx="51840" cy="66960"/>
          </a:xfrm>
        </p:grpSpPr>
        <p:sp>
          <p:nvSpPr>
            <p:cNvPr id="201" name="Freeform 201"/>
            <p:cNvSpPr/>
            <p:nvPr/>
          </p:nvSpPr>
          <p:spPr>
            <a:xfrm>
              <a:off x="0" y="0"/>
              <a:ext cx="57785" cy="67691"/>
            </a:xfrm>
            <a:custGeom>
              <a:avLst/>
              <a:gdLst/>
              <a:ahLst/>
              <a:cxnLst/>
              <a:rect l="l" t="t" r="r" b="b"/>
              <a:pathLst>
                <a:path w="57785" h="67691">
                  <a:moveTo>
                    <a:pt x="5207" y="32766"/>
                  </a:moveTo>
                  <a:lnTo>
                    <a:pt x="5207" y="35052"/>
                  </a:lnTo>
                  <a:lnTo>
                    <a:pt x="5207" y="40259"/>
                  </a:lnTo>
                  <a:lnTo>
                    <a:pt x="0" y="50546"/>
                  </a:lnTo>
                  <a:lnTo>
                    <a:pt x="5207" y="52832"/>
                  </a:lnTo>
                  <a:lnTo>
                    <a:pt x="5207" y="58039"/>
                  </a:lnTo>
                  <a:lnTo>
                    <a:pt x="7366" y="58039"/>
                  </a:lnTo>
                  <a:lnTo>
                    <a:pt x="7366" y="67691"/>
                  </a:lnTo>
                  <a:lnTo>
                    <a:pt x="22987" y="67691"/>
                  </a:lnTo>
                  <a:lnTo>
                    <a:pt x="34798" y="63246"/>
                  </a:lnTo>
                  <a:lnTo>
                    <a:pt x="40005" y="63246"/>
                  </a:lnTo>
                  <a:lnTo>
                    <a:pt x="47371" y="58039"/>
                  </a:lnTo>
                  <a:lnTo>
                    <a:pt x="57785" y="58039"/>
                  </a:lnTo>
                  <a:lnTo>
                    <a:pt x="52578" y="40132"/>
                  </a:lnTo>
                  <a:lnTo>
                    <a:pt x="42164" y="22352"/>
                  </a:lnTo>
                  <a:lnTo>
                    <a:pt x="30353" y="10414"/>
                  </a:lnTo>
                  <a:lnTo>
                    <a:pt x="17780" y="0"/>
                  </a:lnTo>
                  <a:lnTo>
                    <a:pt x="7366" y="2755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02" name="Group 202"/>
          <p:cNvGrpSpPr/>
          <p:nvPr/>
        </p:nvGrpSpPr>
        <p:grpSpPr>
          <a:xfrm>
            <a:off x="15952680" y="2953800"/>
            <a:ext cx="77760" cy="339120"/>
            <a:chOff x="0" y="0"/>
            <a:chExt cx="103680" cy="452160"/>
          </a:xfrm>
        </p:grpSpPr>
        <p:sp>
          <p:nvSpPr>
            <p:cNvPr id="203" name="Freeform 203"/>
            <p:cNvSpPr/>
            <p:nvPr/>
          </p:nvSpPr>
          <p:spPr>
            <a:xfrm>
              <a:off x="0" y="0"/>
              <a:ext cx="106680" cy="456565"/>
            </a:xfrm>
            <a:custGeom>
              <a:avLst/>
              <a:gdLst/>
              <a:ahLst/>
              <a:cxnLst/>
              <a:rect l="l" t="t" r="r" b="b"/>
              <a:pathLst>
                <a:path w="106680" h="456565">
                  <a:moveTo>
                    <a:pt x="106680" y="310642"/>
                  </a:moveTo>
                  <a:lnTo>
                    <a:pt x="94107" y="258064"/>
                  </a:lnTo>
                  <a:lnTo>
                    <a:pt x="71882" y="210566"/>
                  </a:lnTo>
                  <a:lnTo>
                    <a:pt x="59309" y="168275"/>
                  </a:lnTo>
                  <a:lnTo>
                    <a:pt x="51943" y="123063"/>
                  </a:lnTo>
                  <a:lnTo>
                    <a:pt x="51943" y="85217"/>
                  </a:lnTo>
                  <a:lnTo>
                    <a:pt x="51943" y="45212"/>
                  </a:lnTo>
                  <a:lnTo>
                    <a:pt x="37084" y="14859"/>
                  </a:lnTo>
                  <a:lnTo>
                    <a:pt x="37084" y="9652"/>
                  </a:lnTo>
                  <a:lnTo>
                    <a:pt x="34798" y="9652"/>
                  </a:lnTo>
                  <a:lnTo>
                    <a:pt x="34798" y="5207"/>
                  </a:lnTo>
                  <a:lnTo>
                    <a:pt x="29591" y="0"/>
                  </a:lnTo>
                  <a:lnTo>
                    <a:pt x="24384" y="17780"/>
                  </a:lnTo>
                  <a:lnTo>
                    <a:pt x="22225" y="32639"/>
                  </a:lnTo>
                  <a:lnTo>
                    <a:pt x="17018" y="40005"/>
                  </a:lnTo>
                  <a:lnTo>
                    <a:pt x="12573" y="50419"/>
                  </a:lnTo>
                  <a:lnTo>
                    <a:pt x="7366" y="57785"/>
                  </a:lnTo>
                  <a:lnTo>
                    <a:pt x="0" y="70358"/>
                  </a:lnTo>
                  <a:lnTo>
                    <a:pt x="0" y="168148"/>
                  </a:lnTo>
                  <a:lnTo>
                    <a:pt x="7366" y="205232"/>
                  </a:lnTo>
                  <a:lnTo>
                    <a:pt x="7366" y="263017"/>
                  </a:lnTo>
                  <a:lnTo>
                    <a:pt x="7366" y="326009"/>
                  </a:lnTo>
                  <a:lnTo>
                    <a:pt x="7366" y="381000"/>
                  </a:lnTo>
                  <a:lnTo>
                    <a:pt x="12573" y="431419"/>
                  </a:lnTo>
                  <a:lnTo>
                    <a:pt x="22225" y="456565"/>
                  </a:lnTo>
                  <a:lnTo>
                    <a:pt x="29591" y="451358"/>
                  </a:lnTo>
                  <a:lnTo>
                    <a:pt x="34798" y="451358"/>
                  </a:lnTo>
                  <a:lnTo>
                    <a:pt x="47371" y="446151"/>
                  </a:lnTo>
                  <a:lnTo>
                    <a:pt x="54737" y="446151"/>
                  </a:lnTo>
                  <a:lnTo>
                    <a:pt x="69596" y="446151"/>
                  </a:lnTo>
                  <a:lnTo>
                    <a:pt x="59182" y="403860"/>
                  </a:lnTo>
                  <a:lnTo>
                    <a:pt x="54737" y="373507"/>
                  </a:lnTo>
                  <a:lnTo>
                    <a:pt x="47371" y="343154"/>
                  </a:lnTo>
                  <a:lnTo>
                    <a:pt x="47371" y="303149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04" name="Group 204"/>
          <p:cNvGrpSpPr/>
          <p:nvPr/>
        </p:nvGrpSpPr>
        <p:grpSpPr>
          <a:xfrm>
            <a:off x="8900280" y="2978100"/>
            <a:ext cx="61020" cy="77760"/>
            <a:chOff x="0" y="0"/>
            <a:chExt cx="81360" cy="103680"/>
          </a:xfrm>
        </p:grpSpPr>
        <p:sp>
          <p:nvSpPr>
            <p:cNvPr id="205" name="Freeform 205"/>
            <p:cNvSpPr/>
            <p:nvPr/>
          </p:nvSpPr>
          <p:spPr>
            <a:xfrm>
              <a:off x="0" y="0"/>
              <a:ext cx="81407" cy="105156"/>
            </a:xfrm>
            <a:custGeom>
              <a:avLst/>
              <a:gdLst/>
              <a:ahLst/>
              <a:cxnLst/>
              <a:rect l="l" t="t" r="r" b="b"/>
              <a:pathLst>
                <a:path w="81407" h="105156">
                  <a:moveTo>
                    <a:pt x="69469" y="42164"/>
                  </a:moveTo>
                  <a:lnTo>
                    <a:pt x="64389" y="7366"/>
                  </a:lnTo>
                  <a:lnTo>
                    <a:pt x="46609" y="7366"/>
                  </a:lnTo>
                  <a:lnTo>
                    <a:pt x="34798" y="7366"/>
                  </a:lnTo>
                  <a:lnTo>
                    <a:pt x="24384" y="2159"/>
                  </a:lnTo>
                  <a:lnTo>
                    <a:pt x="17018" y="0"/>
                  </a:lnTo>
                  <a:lnTo>
                    <a:pt x="0" y="0"/>
                  </a:lnTo>
                  <a:lnTo>
                    <a:pt x="0" y="12573"/>
                  </a:lnTo>
                  <a:lnTo>
                    <a:pt x="0" y="19939"/>
                  </a:lnTo>
                  <a:lnTo>
                    <a:pt x="2159" y="30353"/>
                  </a:lnTo>
                  <a:lnTo>
                    <a:pt x="7366" y="37719"/>
                  </a:lnTo>
                  <a:lnTo>
                    <a:pt x="17018" y="52578"/>
                  </a:lnTo>
                  <a:lnTo>
                    <a:pt x="24384" y="65151"/>
                  </a:lnTo>
                  <a:lnTo>
                    <a:pt x="34798" y="72517"/>
                  </a:lnTo>
                  <a:lnTo>
                    <a:pt x="46609" y="82931"/>
                  </a:lnTo>
                  <a:lnTo>
                    <a:pt x="54737" y="90297"/>
                  </a:lnTo>
                  <a:lnTo>
                    <a:pt x="64389" y="105156"/>
                  </a:lnTo>
                  <a:lnTo>
                    <a:pt x="81407" y="105156"/>
                  </a:lnTo>
                  <a:lnTo>
                    <a:pt x="76962" y="70358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06" name="Group 206"/>
          <p:cNvGrpSpPr/>
          <p:nvPr/>
        </p:nvGrpSpPr>
        <p:grpSpPr>
          <a:xfrm>
            <a:off x="12869820" y="2754000"/>
            <a:ext cx="33480" cy="33480"/>
            <a:chOff x="0" y="0"/>
            <a:chExt cx="44640" cy="44640"/>
          </a:xfrm>
        </p:grpSpPr>
        <p:sp>
          <p:nvSpPr>
            <p:cNvPr id="207" name="Freeform 207"/>
            <p:cNvSpPr/>
            <p:nvPr/>
          </p:nvSpPr>
          <p:spPr>
            <a:xfrm>
              <a:off x="0" y="0"/>
              <a:ext cx="47752" cy="48387"/>
            </a:xfrm>
            <a:custGeom>
              <a:avLst/>
              <a:gdLst/>
              <a:ahLst/>
              <a:cxnLst/>
              <a:rect l="l" t="t" r="r" b="b"/>
              <a:pathLst>
                <a:path w="47752" h="48387">
                  <a:moveTo>
                    <a:pt x="2286" y="7493"/>
                  </a:moveTo>
                  <a:lnTo>
                    <a:pt x="0" y="17907"/>
                  </a:lnTo>
                  <a:lnTo>
                    <a:pt x="0" y="23114"/>
                  </a:lnTo>
                  <a:lnTo>
                    <a:pt x="0" y="30607"/>
                  </a:lnTo>
                  <a:lnTo>
                    <a:pt x="0" y="40259"/>
                  </a:lnTo>
                  <a:lnTo>
                    <a:pt x="2286" y="40259"/>
                  </a:lnTo>
                  <a:lnTo>
                    <a:pt x="7493" y="43180"/>
                  </a:lnTo>
                  <a:lnTo>
                    <a:pt x="12700" y="43180"/>
                  </a:lnTo>
                  <a:lnTo>
                    <a:pt x="20193" y="48387"/>
                  </a:lnTo>
                  <a:lnTo>
                    <a:pt x="25400" y="40259"/>
                  </a:lnTo>
                  <a:lnTo>
                    <a:pt x="35052" y="35814"/>
                  </a:lnTo>
                  <a:lnTo>
                    <a:pt x="37338" y="30607"/>
                  </a:lnTo>
                  <a:lnTo>
                    <a:pt x="47752" y="30607"/>
                  </a:lnTo>
                  <a:lnTo>
                    <a:pt x="47752" y="17907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08" name="Group 208"/>
          <p:cNvGrpSpPr/>
          <p:nvPr/>
        </p:nvGrpSpPr>
        <p:grpSpPr>
          <a:xfrm>
            <a:off x="12152700" y="2737260"/>
            <a:ext cx="200340" cy="389340"/>
            <a:chOff x="0" y="0"/>
            <a:chExt cx="267120" cy="519120"/>
          </a:xfrm>
        </p:grpSpPr>
        <p:sp>
          <p:nvSpPr>
            <p:cNvPr id="209" name="Freeform 209"/>
            <p:cNvSpPr/>
            <p:nvPr/>
          </p:nvSpPr>
          <p:spPr>
            <a:xfrm>
              <a:off x="0" y="0"/>
              <a:ext cx="269367" cy="522097"/>
            </a:xfrm>
            <a:custGeom>
              <a:avLst/>
              <a:gdLst/>
              <a:ahLst/>
              <a:cxnLst/>
              <a:rect l="l" t="t" r="r" b="b"/>
              <a:pathLst>
                <a:path w="269367" h="522097">
                  <a:moveTo>
                    <a:pt x="246380" y="338963"/>
                  </a:moveTo>
                  <a:lnTo>
                    <a:pt x="224155" y="293751"/>
                  </a:lnTo>
                  <a:lnTo>
                    <a:pt x="199644" y="253746"/>
                  </a:lnTo>
                  <a:lnTo>
                    <a:pt x="169164" y="221107"/>
                  </a:lnTo>
                  <a:lnTo>
                    <a:pt x="146939" y="188468"/>
                  </a:lnTo>
                  <a:lnTo>
                    <a:pt x="124714" y="168402"/>
                  </a:lnTo>
                  <a:lnTo>
                    <a:pt x="134366" y="150622"/>
                  </a:lnTo>
                  <a:lnTo>
                    <a:pt x="146939" y="127635"/>
                  </a:lnTo>
                  <a:lnTo>
                    <a:pt x="154305" y="100203"/>
                  </a:lnTo>
                  <a:lnTo>
                    <a:pt x="141732" y="70485"/>
                  </a:lnTo>
                  <a:lnTo>
                    <a:pt x="141732" y="52705"/>
                  </a:lnTo>
                  <a:lnTo>
                    <a:pt x="129921" y="52705"/>
                  </a:lnTo>
                  <a:lnTo>
                    <a:pt x="119507" y="57912"/>
                  </a:lnTo>
                  <a:lnTo>
                    <a:pt x="117221" y="62357"/>
                  </a:lnTo>
                  <a:lnTo>
                    <a:pt x="106807" y="70485"/>
                  </a:lnTo>
                  <a:lnTo>
                    <a:pt x="84582" y="70485"/>
                  </a:lnTo>
                  <a:lnTo>
                    <a:pt x="94996" y="57912"/>
                  </a:lnTo>
                  <a:lnTo>
                    <a:pt x="102362" y="45339"/>
                  </a:lnTo>
                  <a:lnTo>
                    <a:pt x="106807" y="29718"/>
                  </a:lnTo>
                  <a:lnTo>
                    <a:pt x="117221" y="12573"/>
                  </a:lnTo>
                  <a:lnTo>
                    <a:pt x="82423" y="5207"/>
                  </a:lnTo>
                  <a:lnTo>
                    <a:pt x="37084" y="0"/>
                  </a:lnTo>
                  <a:lnTo>
                    <a:pt x="34925" y="40005"/>
                  </a:lnTo>
                  <a:lnTo>
                    <a:pt x="20066" y="65278"/>
                  </a:lnTo>
                  <a:lnTo>
                    <a:pt x="7366" y="87503"/>
                  </a:lnTo>
                  <a:lnTo>
                    <a:pt x="0" y="110490"/>
                  </a:lnTo>
                  <a:lnTo>
                    <a:pt x="2286" y="140208"/>
                  </a:lnTo>
                  <a:lnTo>
                    <a:pt x="12573" y="180213"/>
                  </a:lnTo>
                  <a:lnTo>
                    <a:pt x="19939" y="223266"/>
                  </a:lnTo>
                  <a:lnTo>
                    <a:pt x="25146" y="220980"/>
                  </a:lnTo>
                  <a:lnTo>
                    <a:pt x="29591" y="215773"/>
                  </a:lnTo>
                  <a:lnTo>
                    <a:pt x="34798" y="215773"/>
                  </a:lnTo>
                  <a:lnTo>
                    <a:pt x="34798" y="210566"/>
                  </a:lnTo>
                  <a:lnTo>
                    <a:pt x="34798" y="205359"/>
                  </a:lnTo>
                  <a:lnTo>
                    <a:pt x="37084" y="197993"/>
                  </a:lnTo>
                  <a:lnTo>
                    <a:pt x="47498" y="197993"/>
                  </a:lnTo>
                  <a:lnTo>
                    <a:pt x="47498" y="205359"/>
                  </a:lnTo>
                  <a:lnTo>
                    <a:pt x="47498" y="210566"/>
                  </a:lnTo>
                  <a:lnTo>
                    <a:pt x="42291" y="215773"/>
                  </a:lnTo>
                  <a:lnTo>
                    <a:pt x="42291" y="220980"/>
                  </a:lnTo>
                  <a:lnTo>
                    <a:pt x="37084" y="223266"/>
                  </a:lnTo>
                  <a:lnTo>
                    <a:pt x="42291" y="232918"/>
                  </a:lnTo>
                  <a:lnTo>
                    <a:pt x="42291" y="241046"/>
                  </a:lnTo>
                  <a:lnTo>
                    <a:pt x="42291" y="245491"/>
                  </a:lnTo>
                  <a:lnTo>
                    <a:pt x="47498" y="250698"/>
                  </a:lnTo>
                  <a:lnTo>
                    <a:pt x="47498" y="253619"/>
                  </a:lnTo>
                  <a:lnTo>
                    <a:pt x="54864" y="253619"/>
                  </a:lnTo>
                  <a:lnTo>
                    <a:pt x="64516" y="258064"/>
                  </a:lnTo>
                  <a:lnTo>
                    <a:pt x="71882" y="258064"/>
                  </a:lnTo>
                  <a:lnTo>
                    <a:pt x="77089" y="258064"/>
                  </a:lnTo>
                  <a:lnTo>
                    <a:pt x="84455" y="263271"/>
                  </a:lnTo>
                  <a:lnTo>
                    <a:pt x="94869" y="268478"/>
                  </a:lnTo>
                  <a:lnTo>
                    <a:pt x="99314" y="268478"/>
                  </a:lnTo>
                  <a:lnTo>
                    <a:pt x="99314" y="270764"/>
                  </a:lnTo>
                  <a:lnTo>
                    <a:pt x="102235" y="270764"/>
                  </a:lnTo>
                  <a:lnTo>
                    <a:pt x="106680" y="281178"/>
                  </a:lnTo>
                  <a:lnTo>
                    <a:pt x="106680" y="286385"/>
                  </a:lnTo>
                  <a:lnTo>
                    <a:pt x="111887" y="288671"/>
                  </a:lnTo>
                  <a:lnTo>
                    <a:pt x="111887" y="293878"/>
                  </a:lnTo>
                  <a:lnTo>
                    <a:pt x="117094" y="303530"/>
                  </a:lnTo>
                  <a:lnTo>
                    <a:pt x="102235" y="310896"/>
                  </a:lnTo>
                  <a:lnTo>
                    <a:pt x="84455" y="321310"/>
                  </a:lnTo>
                  <a:lnTo>
                    <a:pt x="77089" y="328676"/>
                  </a:lnTo>
                  <a:lnTo>
                    <a:pt x="64516" y="341249"/>
                  </a:lnTo>
                  <a:lnTo>
                    <a:pt x="60071" y="359029"/>
                  </a:lnTo>
                  <a:lnTo>
                    <a:pt x="54864" y="368681"/>
                  </a:lnTo>
                  <a:lnTo>
                    <a:pt x="54864" y="373888"/>
                  </a:lnTo>
                  <a:lnTo>
                    <a:pt x="60071" y="376174"/>
                  </a:lnTo>
                  <a:lnTo>
                    <a:pt x="60071" y="381381"/>
                  </a:lnTo>
                  <a:lnTo>
                    <a:pt x="69723" y="391795"/>
                  </a:lnTo>
                  <a:lnTo>
                    <a:pt x="37084" y="399161"/>
                  </a:lnTo>
                  <a:lnTo>
                    <a:pt x="42291" y="411734"/>
                  </a:lnTo>
                  <a:lnTo>
                    <a:pt x="42291" y="421386"/>
                  </a:lnTo>
                  <a:lnTo>
                    <a:pt x="47498" y="426593"/>
                  </a:lnTo>
                  <a:lnTo>
                    <a:pt x="47498" y="428879"/>
                  </a:lnTo>
                  <a:lnTo>
                    <a:pt x="54864" y="434086"/>
                  </a:lnTo>
                  <a:lnTo>
                    <a:pt x="64516" y="434086"/>
                  </a:lnTo>
                  <a:lnTo>
                    <a:pt x="77089" y="434086"/>
                  </a:lnTo>
                  <a:lnTo>
                    <a:pt x="54864" y="473837"/>
                  </a:lnTo>
                  <a:lnTo>
                    <a:pt x="29718" y="511683"/>
                  </a:lnTo>
                  <a:lnTo>
                    <a:pt x="29718" y="522097"/>
                  </a:lnTo>
                  <a:lnTo>
                    <a:pt x="69723" y="516890"/>
                  </a:lnTo>
                  <a:lnTo>
                    <a:pt x="117221" y="504317"/>
                  </a:lnTo>
                  <a:lnTo>
                    <a:pt x="169164" y="491744"/>
                  </a:lnTo>
                  <a:lnTo>
                    <a:pt x="211455" y="473964"/>
                  </a:lnTo>
                  <a:lnTo>
                    <a:pt x="238887" y="456946"/>
                  </a:lnTo>
                  <a:lnTo>
                    <a:pt x="258953" y="439166"/>
                  </a:lnTo>
                  <a:lnTo>
                    <a:pt x="269367" y="408813"/>
                  </a:lnTo>
                  <a:lnTo>
                    <a:pt x="264160" y="376174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10" name="Group 210"/>
          <p:cNvGrpSpPr/>
          <p:nvPr/>
        </p:nvGrpSpPr>
        <p:grpSpPr>
          <a:xfrm>
            <a:off x="12582000" y="2876580"/>
            <a:ext cx="44280" cy="61020"/>
            <a:chOff x="0" y="0"/>
            <a:chExt cx="59040" cy="81360"/>
          </a:xfrm>
        </p:grpSpPr>
        <p:sp>
          <p:nvSpPr>
            <p:cNvPr id="211" name="Freeform 211"/>
            <p:cNvSpPr/>
            <p:nvPr/>
          </p:nvSpPr>
          <p:spPr>
            <a:xfrm>
              <a:off x="0" y="0"/>
              <a:ext cx="59817" cy="85090"/>
            </a:xfrm>
            <a:custGeom>
              <a:avLst/>
              <a:gdLst/>
              <a:ahLst/>
              <a:cxnLst/>
              <a:rect l="l" t="t" r="r" b="b"/>
              <a:pathLst>
                <a:path w="59817" h="85090">
                  <a:moveTo>
                    <a:pt x="56769" y="25146"/>
                  </a:moveTo>
                  <a:lnTo>
                    <a:pt x="56769" y="17780"/>
                  </a:lnTo>
                  <a:lnTo>
                    <a:pt x="52451" y="12573"/>
                  </a:lnTo>
                  <a:lnTo>
                    <a:pt x="47244" y="7366"/>
                  </a:lnTo>
                  <a:lnTo>
                    <a:pt x="39878" y="0"/>
                  </a:lnTo>
                  <a:lnTo>
                    <a:pt x="22098" y="25146"/>
                  </a:lnTo>
                  <a:lnTo>
                    <a:pt x="5207" y="35560"/>
                  </a:lnTo>
                  <a:lnTo>
                    <a:pt x="0" y="37719"/>
                  </a:lnTo>
                  <a:lnTo>
                    <a:pt x="0" y="42926"/>
                  </a:lnTo>
                  <a:lnTo>
                    <a:pt x="7366" y="55499"/>
                  </a:lnTo>
                  <a:lnTo>
                    <a:pt x="22098" y="85090"/>
                  </a:lnTo>
                  <a:lnTo>
                    <a:pt x="29464" y="85090"/>
                  </a:lnTo>
                  <a:lnTo>
                    <a:pt x="34671" y="82931"/>
                  </a:lnTo>
                  <a:lnTo>
                    <a:pt x="39878" y="82931"/>
                  </a:lnTo>
                  <a:lnTo>
                    <a:pt x="42037" y="82931"/>
                  </a:lnTo>
                  <a:lnTo>
                    <a:pt x="47244" y="77724"/>
                  </a:lnTo>
                  <a:lnTo>
                    <a:pt x="52451" y="72517"/>
                  </a:lnTo>
                  <a:lnTo>
                    <a:pt x="52451" y="68072"/>
                  </a:lnTo>
                  <a:lnTo>
                    <a:pt x="52451" y="65151"/>
                  </a:lnTo>
                  <a:lnTo>
                    <a:pt x="52451" y="59944"/>
                  </a:lnTo>
                  <a:lnTo>
                    <a:pt x="56896" y="55499"/>
                  </a:lnTo>
                  <a:lnTo>
                    <a:pt x="59817" y="47371"/>
                  </a:lnTo>
                  <a:lnTo>
                    <a:pt x="56896" y="3556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12" name="Group 212"/>
          <p:cNvGrpSpPr/>
          <p:nvPr/>
        </p:nvGrpSpPr>
        <p:grpSpPr>
          <a:xfrm>
            <a:off x="16901460" y="1995840"/>
            <a:ext cx="89100" cy="50220"/>
            <a:chOff x="0" y="0"/>
            <a:chExt cx="118800" cy="66960"/>
          </a:xfrm>
        </p:grpSpPr>
        <p:sp>
          <p:nvSpPr>
            <p:cNvPr id="213" name="Freeform 213"/>
            <p:cNvSpPr/>
            <p:nvPr/>
          </p:nvSpPr>
          <p:spPr>
            <a:xfrm>
              <a:off x="0" y="0"/>
              <a:ext cx="121793" cy="72898"/>
            </a:xfrm>
            <a:custGeom>
              <a:avLst/>
              <a:gdLst/>
              <a:ahLst/>
              <a:cxnLst/>
              <a:rect l="l" t="t" r="r" b="b"/>
              <a:pathLst>
                <a:path w="121793" h="72898">
                  <a:moveTo>
                    <a:pt x="117348" y="29718"/>
                  </a:moveTo>
                  <a:lnTo>
                    <a:pt x="106934" y="25273"/>
                  </a:lnTo>
                  <a:lnTo>
                    <a:pt x="104648" y="25273"/>
                  </a:lnTo>
                  <a:lnTo>
                    <a:pt x="99441" y="25273"/>
                  </a:lnTo>
                  <a:lnTo>
                    <a:pt x="89789" y="25273"/>
                  </a:lnTo>
                  <a:lnTo>
                    <a:pt x="86868" y="25273"/>
                  </a:lnTo>
                  <a:lnTo>
                    <a:pt x="82423" y="22352"/>
                  </a:lnTo>
                  <a:lnTo>
                    <a:pt x="72009" y="22352"/>
                  </a:lnTo>
                  <a:lnTo>
                    <a:pt x="64643" y="12700"/>
                  </a:lnTo>
                  <a:lnTo>
                    <a:pt x="54991" y="0"/>
                  </a:lnTo>
                  <a:lnTo>
                    <a:pt x="37084" y="7493"/>
                  </a:lnTo>
                  <a:lnTo>
                    <a:pt x="25146" y="17907"/>
                  </a:lnTo>
                  <a:lnTo>
                    <a:pt x="12573" y="25400"/>
                  </a:lnTo>
                  <a:lnTo>
                    <a:pt x="0" y="38100"/>
                  </a:lnTo>
                  <a:lnTo>
                    <a:pt x="0" y="72898"/>
                  </a:lnTo>
                  <a:lnTo>
                    <a:pt x="86868" y="65405"/>
                  </a:lnTo>
                  <a:lnTo>
                    <a:pt x="104648" y="52705"/>
                  </a:lnTo>
                  <a:lnTo>
                    <a:pt x="121793" y="37973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14" name="Group 214"/>
          <p:cNvGrpSpPr/>
          <p:nvPr/>
        </p:nvGrpSpPr>
        <p:grpSpPr>
          <a:xfrm>
            <a:off x="13471380" y="2127600"/>
            <a:ext cx="28080" cy="16740"/>
            <a:chOff x="0" y="0"/>
            <a:chExt cx="37440" cy="22320"/>
          </a:xfrm>
        </p:grpSpPr>
        <p:sp>
          <p:nvSpPr>
            <p:cNvPr id="215" name="Freeform 215"/>
            <p:cNvSpPr/>
            <p:nvPr/>
          </p:nvSpPr>
          <p:spPr>
            <a:xfrm>
              <a:off x="0" y="0"/>
              <a:ext cx="40386" cy="24638"/>
            </a:xfrm>
            <a:custGeom>
              <a:avLst/>
              <a:gdLst/>
              <a:ahLst/>
              <a:cxnLst/>
              <a:rect l="l" t="t" r="r" b="b"/>
              <a:pathLst>
                <a:path w="40386" h="24638">
                  <a:moveTo>
                    <a:pt x="0" y="2286"/>
                  </a:moveTo>
                  <a:lnTo>
                    <a:pt x="5207" y="7493"/>
                  </a:lnTo>
                  <a:lnTo>
                    <a:pt x="5207" y="12700"/>
                  </a:lnTo>
                  <a:lnTo>
                    <a:pt x="9652" y="20193"/>
                  </a:lnTo>
                  <a:lnTo>
                    <a:pt x="9652" y="24638"/>
                  </a:lnTo>
                  <a:lnTo>
                    <a:pt x="17145" y="24638"/>
                  </a:lnTo>
                  <a:lnTo>
                    <a:pt x="22352" y="24638"/>
                  </a:lnTo>
                  <a:lnTo>
                    <a:pt x="32131" y="17145"/>
                  </a:lnTo>
                  <a:lnTo>
                    <a:pt x="40386" y="17145"/>
                  </a:lnTo>
                  <a:lnTo>
                    <a:pt x="403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16" name="Group 216"/>
          <p:cNvGrpSpPr/>
          <p:nvPr/>
        </p:nvGrpSpPr>
        <p:grpSpPr>
          <a:xfrm>
            <a:off x="15904080" y="1807380"/>
            <a:ext cx="99900" cy="38880"/>
            <a:chOff x="0" y="0"/>
            <a:chExt cx="133200" cy="51840"/>
          </a:xfrm>
        </p:grpSpPr>
        <p:sp>
          <p:nvSpPr>
            <p:cNvPr id="217" name="Freeform 217"/>
            <p:cNvSpPr/>
            <p:nvPr/>
          </p:nvSpPr>
          <p:spPr>
            <a:xfrm>
              <a:off x="0" y="0"/>
              <a:ext cx="133858" cy="57785"/>
            </a:xfrm>
            <a:custGeom>
              <a:avLst/>
              <a:gdLst/>
              <a:ahLst/>
              <a:cxnLst/>
              <a:rect l="l" t="t" r="r" b="b"/>
              <a:pathLst>
                <a:path w="133858" h="57785">
                  <a:moveTo>
                    <a:pt x="123571" y="17780"/>
                  </a:moveTo>
                  <a:lnTo>
                    <a:pt x="86614" y="10414"/>
                  </a:lnTo>
                  <a:lnTo>
                    <a:pt x="46609" y="0"/>
                  </a:lnTo>
                  <a:lnTo>
                    <a:pt x="0" y="0"/>
                  </a:lnTo>
                  <a:lnTo>
                    <a:pt x="0" y="17780"/>
                  </a:lnTo>
                  <a:lnTo>
                    <a:pt x="2159" y="32639"/>
                  </a:lnTo>
                  <a:lnTo>
                    <a:pt x="2159" y="45212"/>
                  </a:lnTo>
                  <a:lnTo>
                    <a:pt x="7366" y="57785"/>
                  </a:lnTo>
                  <a:lnTo>
                    <a:pt x="133858" y="57785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18" name="Group 218"/>
          <p:cNvGrpSpPr/>
          <p:nvPr/>
        </p:nvGrpSpPr>
        <p:grpSpPr>
          <a:xfrm>
            <a:off x="12748320" y="2803140"/>
            <a:ext cx="33480" cy="50220"/>
            <a:chOff x="0" y="0"/>
            <a:chExt cx="44640" cy="66960"/>
          </a:xfrm>
        </p:grpSpPr>
        <p:sp>
          <p:nvSpPr>
            <p:cNvPr id="219" name="Freeform 219"/>
            <p:cNvSpPr/>
            <p:nvPr/>
          </p:nvSpPr>
          <p:spPr>
            <a:xfrm>
              <a:off x="0" y="0"/>
              <a:ext cx="47625" cy="70612"/>
            </a:xfrm>
            <a:custGeom>
              <a:avLst/>
              <a:gdLst/>
              <a:ahLst/>
              <a:cxnLst/>
              <a:rect l="l" t="t" r="r" b="b"/>
              <a:pathLst>
                <a:path w="47625" h="70612">
                  <a:moveTo>
                    <a:pt x="39497" y="5207"/>
                  </a:moveTo>
                  <a:lnTo>
                    <a:pt x="34925" y="5207"/>
                  </a:lnTo>
                  <a:lnTo>
                    <a:pt x="29718" y="5207"/>
                  </a:lnTo>
                  <a:lnTo>
                    <a:pt x="17145" y="0"/>
                  </a:lnTo>
                  <a:lnTo>
                    <a:pt x="17145" y="12700"/>
                  </a:lnTo>
                  <a:lnTo>
                    <a:pt x="12700" y="23114"/>
                  </a:lnTo>
                  <a:lnTo>
                    <a:pt x="7493" y="30480"/>
                  </a:lnTo>
                  <a:lnTo>
                    <a:pt x="0" y="40132"/>
                  </a:lnTo>
                  <a:lnTo>
                    <a:pt x="4445" y="48260"/>
                  </a:lnTo>
                  <a:lnTo>
                    <a:pt x="4445" y="52705"/>
                  </a:lnTo>
                  <a:lnTo>
                    <a:pt x="4445" y="57912"/>
                  </a:lnTo>
                  <a:lnTo>
                    <a:pt x="7493" y="57912"/>
                  </a:lnTo>
                  <a:lnTo>
                    <a:pt x="7493" y="70612"/>
                  </a:lnTo>
                  <a:lnTo>
                    <a:pt x="22352" y="63119"/>
                  </a:lnTo>
                  <a:lnTo>
                    <a:pt x="29845" y="48260"/>
                  </a:lnTo>
                  <a:lnTo>
                    <a:pt x="35052" y="35560"/>
                  </a:lnTo>
                  <a:lnTo>
                    <a:pt x="39497" y="22860"/>
                  </a:lnTo>
                  <a:lnTo>
                    <a:pt x="47625" y="10160"/>
                  </a:lnTo>
                  <a:lnTo>
                    <a:pt x="42418" y="1016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20" name="Group 220"/>
          <p:cNvGrpSpPr/>
          <p:nvPr/>
        </p:nvGrpSpPr>
        <p:grpSpPr>
          <a:xfrm>
            <a:off x="12053880" y="2927880"/>
            <a:ext cx="94500" cy="144720"/>
            <a:chOff x="0" y="0"/>
            <a:chExt cx="126000" cy="192960"/>
          </a:xfrm>
        </p:grpSpPr>
        <p:sp>
          <p:nvSpPr>
            <p:cNvPr id="221" name="Freeform 221"/>
            <p:cNvSpPr/>
            <p:nvPr/>
          </p:nvSpPr>
          <p:spPr>
            <a:xfrm>
              <a:off x="0" y="0"/>
              <a:ext cx="131826" cy="193040"/>
            </a:xfrm>
            <a:custGeom>
              <a:avLst/>
              <a:gdLst/>
              <a:ahLst/>
              <a:cxnLst/>
              <a:rect l="l" t="t" r="r" b="b"/>
              <a:pathLst>
                <a:path w="131826" h="193040">
                  <a:moveTo>
                    <a:pt x="82296" y="4445"/>
                  </a:moveTo>
                  <a:lnTo>
                    <a:pt x="57150" y="17018"/>
                  </a:lnTo>
                  <a:lnTo>
                    <a:pt x="34925" y="34798"/>
                  </a:lnTo>
                  <a:lnTo>
                    <a:pt x="10414" y="57150"/>
                  </a:lnTo>
                  <a:lnTo>
                    <a:pt x="12573" y="102362"/>
                  </a:lnTo>
                  <a:lnTo>
                    <a:pt x="12573" y="140208"/>
                  </a:lnTo>
                  <a:lnTo>
                    <a:pt x="0" y="172974"/>
                  </a:lnTo>
                  <a:lnTo>
                    <a:pt x="0" y="193040"/>
                  </a:lnTo>
                  <a:lnTo>
                    <a:pt x="47498" y="190754"/>
                  </a:lnTo>
                  <a:lnTo>
                    <a:pt x="80010" y="180340"/>
                  </a:lnTo>
                  <a:lnTo>
                    <a:pt x="114808" y="162560"/>
                  </a:lnTo>
                  <a:lnTo>
                    <a:pt x="126619" y="105410"/>
                  </a:lnTo>
                  <a:lnTo>
                    <a:pt x="131826" y="52705"/>
                  </a:lnTo>
                  <a:lnTo>
                    <a:pt x="122301" y="0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22" name="Group 222"/>
          <p:cNvGrpSpPr/>
          <p:nvPr/>
        </p:nvGrpSpPr>
        <p:grpSpPr>
          <a:xfrm>
            <a:off x="10681200" y="3145500"/>
            <a:ext cx="55620" cy="33480"/>
            <a:chOff x="0" y="0"/>
            <a:chExt cx="74160" cy="44640"/>
          </a:xfrm>
        </p:grpSpPr>
        <p:sp>
          <p:nvSpPr>
            <p:cNvPr id="223" name="Freeform 223"/>
            <p:cNvSpPr/>
            <p:nvPr/>
          </p:nvSpPr>
          <p:spPr>
            <a:xfrm>
              <a:off x="0" y="0"/>
              <a:ext cx="79248" cy="47752"/>
            </a:xfrm>
            <a:custGeom>
              <a:avLst/>
              <a:gdLst/>
              <a:ahLst/>
              <a:cxnLst/>
              <a:rect l="l" t="t" r="r" b="b"/>
              <a:pathLst>
                <a:path w="79248" h="47752">
                  <a:moveTo>
                    <a:pt x="0" y="0"/>
                  </a:moveTo>
                  <a:lnTo>
                    <a:pt x="9652" y="12700"/>
                  </a:lnTo>
                  <a:lnTo>
                    <a:pt x="14859" y="20193"/>
                  </a:lnTo>
                  <a:lnTo>
                    <a:pt x="17145" y="30607"/>
                  </a:lnTo>
                  <a:lnTo>
                    <a:pt x="22352" y="35052"/>
                  </a:lnTo>
                  <a:lnTo>
                    <a:pt x="32766" y="47752"/>
                  </a:lnTo>
                  <a:lnTo>
                    <a:pt x="44450" y="43180"/>
                  </a:lnTo>
                  <a:lnTo>
                    <a:pt x="51816" y="43180"/>
                  </a:lnTo>
                  <a:lnTo>
                    <a:pt x="62230" y="43180"/>
                  </a:lnTo>
                  <a:lnTo>
                    <a:pt x="69596" y="37973"/>
                  </a:lnTo>
                  <a:lnTo>
                    <a:pt x="79248" y="37973"/>
                  </a:lnTo>
                  <a:lnTo>
                    <a:pt x="79248" y="17907"/>
                  </a:lnTo>
                  <a:lnTo>
                    <a:pt x="51943" y="7493"/>
                  </a:lnTo>
                  <a:lnTo>
                    <a:pt x="32639" y="228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24" name="Group 224"/>
          <p:cNvGrpSpPr/>
          <p:nvPr/>
        </p:nvGrpSpPr>
        <p:grpSpPr>
          <a:xfrm>
            <a:off x="11686140" y="2313900"/>
            <a:ext cx="283500" cy="211140"/>
            <a:chOff x="0" y="0"/>
            <a:chExt cx="378000" cy="281520"/>
          </a:xfrm>
        </p:grpSpPr>
        <p:sp>
          <p:nvSpPr>
            <p:cNvPr id="225" name="Freeform 225"/>
            <p:cNvSpPr/>
            <p:nvPr/>
          </p:nvSpPr>
          <p:spPr>
            <a:xfrm>
              <a:off x="0" y="0"/>
              <a:ext cx="382778" cy="288290"/>
            </a:xfrm>
            <a:custGeom>
              <a:avLst/>
              <a:gdLst/>
              <a:ahLst/>
              <a:cxnLst/>
              <a:rect l="l" t="t" r="r" b="b"/>
              <a:pathLst>
                <a:path w="382778" h="288290">
                  <a:moveTo>
                    <a:pt x="372872" y="69596"/>
                  </a:moveTo>
                  <a:lnTo>
                    <a:pt x="372872" y="57023"/>
                  </a:lnTo>
                  <a:lnTo>
                    <a:pt x="372872" y="40005"/>
                  </a:lnTo>
                  <a:lnTo>
                    <a:pt x="368427" y="29591"/>
                  </a:lnTo>
                  <a:lnTo>
                    <a:pt x="368427" y="22225"/>
                  </a:lnTo>
                  <a:lnTo>
                    <a:pt x="365506" y="17018"/>
                  </a:lnTo>
                  <a:lnTo>
                    <a:pt x="361061" y="9652"/>
                  </a:lnTo>
                  <a:lnTo>
                    <a:pt x="355727" y="0"/>
                  </a:lnTo>
                  <a:lnTo>
                    <a:pt x="320929" y="4445"/>
                  </a:lnTo>
                  <a:lnTo>
                    <a:pt x="303149" y="17018"/>
                  </a:lnTo>
                  <a:lnTo>
                    <a:pt x="286131" y="29591"/>
                  </a:lnTo>
                  <a:lnTo>
                    <a:pt x="273558" y="45085"/>
                  </a:lnTo>
                  <a:lnTo>
                    <a:pt x="251333" y="56896"/>
                  </a:lnTo>
                  <a:lnTo>
                    <a:pt x="243840" y="56896"/>
                  </a:lnTo>
                  <a:lnTo>
                    <a:pt x="238633" y="56896"/>
                  </a:lnTo>
                  <a:lnTo>
                    <a:pt x="233426" y="56896"/>
                  </a:lnTo>
                  <a:lnTo>
                    <a:pt x="233426" y="52578"/>
                  </a:lnTo>
                  <a:lnTo>
                    <a:pt x="226060" y="47371"/>
                  </a:lnTo>
                  <a:lnTo>
                    <a:pt x="221615" y="34798"/>
                  </a:lnTo>
                  <a:lnTo>
                    <a:pt x="186817" y="47371"/>
                  </a:lnTo>
                  <a:lnTo>
                    <a:pt x="161671" y="65151"/>
                  </a:lnTo>
                  <a:lnTo>
                    <a:pt x="134239" y="87376"/>
                  </a:lnTo>
                  <a:lnTo>
                    <a:pt x="126873" y="69596"/>
                  </a:lnTo>
                  <a:lnTo>
                    <a:pt x="117221" y="62230"/>
                  </a:lnTo>
                  <a:lnTo>
                    <a:pt x="109855" y="47371"/>
                  </a:lnTo>
                  <a:lnTo>
                    <a:pt x="94234" y="34798"/>
                  </a:lnTo>
                  <a:lnTo>
                    <a:pt x="59436" y="45212"/>
                  </a:lnTo>
                  <a:lnTo>
                    <a:pt x="40132" y="52578"/>
                  </a:lnTo>
                  <a:lnTo>
                    <a:pt x="22352" y="69596"/>
                  </a:lnTo>
                  <a:lnTo>
                    <a:pt x="0" y="87376"/>
                  </a:lnTo>
                  <a:lnTo>
                    <a:pt x="12573" y="112649"/>
                  </a:lnTo>
                  <a:lnTo>
                    <a:pt x="77089" y="112649"/>
                  </a:lnTo>
                  <a:lnTo>
                    <a:pt x="77089" y="145288"/>
                  </a:lnTo>
                  <a:lnTo>
                    <a:pt x="64516" y="145288"/>
                  </a:lnTo>
                  <a:lnTo>
                    <a:pt x="51943" y="145288"/>
                  </a:lnTo>
                  <a:lnTo>
                    <a:pt x="47498" y="147574"/>
                  </a:lnTo>
                  <a:lnTo>
                    <a:pt x="42291" y="147574"/>
                  </a:lnTo>
                  <a:lnTo>
                    <a:pt x="40005" y="152781"/>
                  </a:lnTo>
                  <a:lnTo>
                    <a:pt x="29591" y="163195"/>
                  </a:lnTo>
                  <a:lnTo>
                    <a:pt x="22225" y="163195"/>
                  </a:lnTo>
                  <a:lnTo>
                    <a:pt x="34798" y="170561"/>
                  </a:lnTo>
                  <a:lnTo>
                    <a:pt x="47371" y="180213"/>
                  </a:lnTo>
                  <a:lnTo>
                    <a:pt x="64389" y="183134"/>
                  </a:lnTo>
                  <a:lnTo>
                    <a:pt x="76962" y="192786"/>
                  </a:lnTo>
                  <a:lnTo>
                    <a:pt x="74676" y="200152"/>
                  </a:lnTo>
                  <a:lnTo>
                    <a:pt x="74676" y="205359"/>
                  </a:lnTo>
                  <a:lnTo>
                    <a:pt x="69469" y="210566"/>
                  </a:lnTo>
                  <a:lnTo>
                    <a:pt x="64262" y="215773"/>
                  </a:lnTo>
                  <a:lnTo>
                    <a:pt x="59055" y="217932"/>
                  </a:lnTo>
                  <a:lnTo>
                    <a:pt x="69469" y="227584"/>
                  </a:lnTo>
                  <a:lnTo>
                    <a:pt x="91694" y="240157"/>
                  </a:lnTo>
                  <a:lnTo>
                    <a:pt x="116840" y="252730"/>
                  </a:lnTo>
                  <a:lnTo>
                    <a:pt x="146431" y="270510"/>
                  </a:lnTo>
                  <a:lnTo>
                    <a:pt x="168656" y="280924"/>
                  </a:lnTo>
                  <a:lnTo>
                    <a:pt x="181229" y="288290"/>
                  </a:lnTo>
                  <a:lnTo>
                    <a:pt x="225679" y="252730"/>
                  </a:lnTo>
                  <a:lnTo>
                    <a:pt x="278257" y="227584"/>
                  </a:lnTo>
                  <a:lnTo>
                    <a:pt x="333121" y="205359"/>
                  </a:lnTo>
                  <a:lnTo>
                    <a:pt x="382778" y="180213"/>
                  </a:lnTo>
                  <a:lnTo>
                    <a:pt x="382778" y="145161"/>
                  </a:lnTo>
                  <a:lnTo>
                    <a:pt x="377571" y="105156"/>
                  </a:lnTo>
                  <a:close/>
                </a:path>
              </a:pathLst>
            </a:custGeom>
            <a:solidFill>
              <a:srgbClr val="595959">
                <a:alpha val="69804"/>
              </a:srgbClr>
            </a:solidFill>
          </p:spPr>
        </p:sp>
      </p:grpSp>
      <p:grpSp>
        <p:nvGrpSpPr>
          <p:cNvPr id="226" name="Group 226"/>
          <p:cNvGrpSpPr/>
          <p:nvPr/>
        </p:nvGrpSpPr>
        <p:grpSpPr>
          <a:xfrm>
            <a:off x="0" y="6596100"/>
            <a:ext cx="18288180" cy="3818880"/>
            <a:chOff x="0" y="0"/>
            <a:chExt cx="24384240" cy="5091840"/>
          </a:xfrm>
        </p:grpSpPr>
        <p:sp>
          <p:nvSpPr>
            <p:cNvPr id="227" name="Freeform 227"/>
            <p:cNvSpPr/>
            <p:nvPr/>
          </p:nvSpPr>
          <p:spPr>
            <a:xfrm>
              <a:off x="0" y="0"/>
              <a:ext cx="24384254" cy="5091811"/>
            </a:xfrm>
            <a:custGeom>
              <a:avLst/>
              <a:gdLst/>
              <a:ahLst/>
              <a:cxnLst/>
              <a:rect l="l" t="t" r="r" b="b"/>
              <a:pathLst>
                <a:path w="24384254" h="5091811">
                  <a:moveTo>
                    <a:pt x="0" y="0"/>
                  </a:moveTo>
                  <a:lnTo>
                    <a:pt x="24384254" y="0"/>
                  </a:lnTo>
                  <a:lnTo>
                    <a:pt x="24384254" y="5091811"/>
                  </a:lnTo>
                  <a:lnTo>
                    <a:pt x="0" y="5091811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228" name="Group 228"/>
          <p:cNvGrpSpPr/>
          <p:nvPr/>
        </p:nvGrpSpPr>
        <p:grpSpPr>
          <a:xfrm>
            <a:off x="13428720" y="7455780"/>
            <a:ext cx="3780000" cy="2158380"/>
            <a:chOff x="0" y="0"/>
            <a:chExt cx="5040000" cy="2877840"/>
          </a:xfrm>
        </p:grpSpPr>
        <p:sp>
          <p:nvSpPr>
            <p:cNvPr id="229" name="Freeform 229"/>
            <p:cNvSpPr/>
            <p:nvPr/>
          </p:nvSpPr>
          <p:spPr>
            <a:xfrm>
              <a:off x="0" y="0"/>
              <a:ext cx="5039995" cy="2877820"/>
            </a:xfrm>
            <a:custGeom>
              <a:avLst/>
              <a:gdLst/>
              <a:ahLst/>
              <a:cxnLst/>
              <a:rect l="l" t="t" r="r" b="b"/>
              <a:pathLst>
                <a:path w="5039995" h="2877820">
                  <a:moveTo>
                    <a:pt x="0" y="0"/>
                  </a:moveTo>
                  <a:lnTo>
                    <a:pt x="5039995" y="0"/>
                  </a:lnTo>
                  <a:lnTo>
                    <a:pt x="5039995" y="2877820"/>
                  </a:lnTo>
                  <a:lnTo>
                    <a:pt x="0" y="28778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0" name="Group 230"/>
          <p:cNvGrpSpPr/>
          <p:nvPr/>
        </p:nvGrpSpPr>
        <p:grpSpPr>
          <a:xfrm>
            <a:off x="15102720" y="7026480"/>
            <a:ext cx="432000" cy="432000"/>
            <a:chOff x="0" y="0"/>
            <a:chExt cx="576000" cy="576000"/>
          </a:xfrm>
        </p:grpSpPr>
        <p:sp>
          <p:nvSpPr>
            <p:cNvPr id="231" name="Freeform 231"/>
            <p:cNvSpPr/>
            <p:nvPr/>
          </p:nvSpPr>
          <p:spPr>
            <a:xfrm>
              <a:off x="0" y="0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0" y="575945"/>
                  </a:moveTo>
                  <a:lnTo>
                    <a:pt x="288036" y="0"/>
                  </a:lnTo>
                  <a:lnTo>
                    <a:pt x="575945" y="5759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2" name="Group 232"/>
          <p:cNvGrpSpPr/>
          <p:nvPr/>
        </p:nvGrpSpPr>
        <p:grpSpPr>
          <a:xfrm>
            <a:off x="9316620" y="7455780"/>
            <a:ext cx="3780000" cy="2158380"/>
            <a:chOff x="0" y="0"/>
            <a:chExt cx="5040000" cy="2877840"/>
          </a:xfrm>
        </p:grpSpPr>
        <p:sp>
          <p:nvSpPr>
            <p:cNvPr id="233" name="Freeform 233"/>
            <p:cNvSpPr/>
            <p:nvPr/>
          </p:nvSpPr>
          <p:spPr>
            <a:xfrm>
              <a:off x="0" y="0"/>
              <a:ext cx="5039995" cy="2877820"/>
            </a:xfrm>
            <a:custGeom>
              <a:avLst/>
              <a:gdLst/>
              <a:ahLst/>
              <a:cxnLst/>
              <a:rect l="l" t="t" r="r" b="b"/>
              <a:pathLst>
                <a:path w="5039995" h="2877820">
                  <a:moveTo>
                    <a:pt x="0" y="0"/>
                  </a:moveTo>
                  <a:lnTo>
                    <a:pt x="5039995" y="0"/>
                  </a:lnTo>
                  <a:lnTo>
                    <a:pt x="5039995" y="2877820"/>
                  </a:lnTo>
                  <a:lnTo>
                    <a:pt x="0" y="28778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4" name="Group 234"/>
          <p:cNvGrpSpPr/>
          <p:nvPr/>
        </p:nvGrpSpPr>
        <p:grpSpPr>
          <a:xfrm>
            <a:off x="10990620" y="7035120"/>
            <a:ext cx="432000" cy="432000"/>
            <a:chOff x="0" y="0"/>
            <a:chExt cx="576000" cy="576000"/>
          </a:xfrm>
        </p:grpSpPr>
        <p:sp>
          <p:nvSpPr>
            <p:cNvPr id="235" name="Freeform 235"/>
            <p:cNvSpPr/>
            <p:nvPr/>
          </p:nvSpPr>
          <p:spPr>
            <a:xfrm>
              <a:off x="0" y="0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0" y="575945"/>
                  </a:moveTo>
                  <a:lnTo>
                    <a:pt x="288036" y="0"/>
                  </a:lnTo>
                  <a:lnTo>
                    <a:pt x="575945" y="5759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6" name="Group 236"/>
          <p:cNvGrpSpPr/>
          <p:nvPr/>
        </p:nvGrpSpPr>
        <p:grpSpPr>
          <a:xfrm>
            <a:off x="5205060" y="7455780"/>
            <a:ext cx="3780000" cy="2158380"/>
            <a:chOff x="0" y="0"/>
            <a:chExt cx="5040000" cy="2877840"/>
          </a:xfrm>
        </p:grpSpPr>
        <p:sp>
          <p:nvSpPr>
            <p:cNvPr id="237" name="Freeform 237"/>
            <p:cNvSpPr/>
            <p:nvPr/>
          </p:nvSpPr>
          <p:spPr>
            <a:xfrm>
              <a:off x="0" y="0"/>
              <a:ext cx="5039995" cy="2877820"/>
            </a:xfrm>
            <a:custGeom>
              <a:avLst/>
              <a:gdLst/>
              <a:ahLst/>
              <a:cxnLst/>
              <a:rect l="l" t="t" r="r" b="b"/>
              <a:pathLst>
                <a:path w="5039995" h="2877820">
                  <a:moveTo>
                    <a:pt x="0" y="0"/>
                  </a:moveTo>
                  <a:lnTo>
                    <a:pt x="5039995" y="0"/>
                  </a:lnTo>
                  <a:lnTo>
                    <a:pt x="5039995" y="2877820"/>
                  </a:lnTo>
                  <a:lnTo>
                    <a:pt x="0" y="28778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8" name="Group 238"/>
          <p:cNvGrpSpPr/>
          <p:nvPr/>
        </p:nvGrpSpPr>
        <p:grpSpPr>
          <a:xfrm>
            <a:off x="6879060" y="7025940"/>
            <a:ext cx="432000" cy="432000"/>
            <a:chOff x="0" y="0"/>
            <a:chExt cx="576000" cy="576000"/>
          </a:xfrm>
        </p:grpSpPr>
        <p:sp>
          <p:nvSpPr>
            <p:cNvPr id="239" name="Freeform 239"/>
            <p:cNvSpPr/>
            <p:nvPr/>
          </p:nvSpPr>
          <p:spPr>
            <a:xfrm>
              <a:off x="0" y="0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0" y="575945"/>
                  </a:moveTo>
                  <a:lnTo>
                    <a:pt x="288036" y="0"/>
                  </a:lnTo>
                  <a:lnTo>
                    <a:pt x="575945" y="5759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0" name="Group 240"/>
          <p:cNvGrpSpPr/>
          <p:nvPr/>
        </p:nvGrpSpPr>
        <p:grpSpPr>
          <a:xfrm>
            <a:off x="1092960" y="7455780"/>
            <a:ext cx="3780000" cy="2158380"/>
            <a:chOff x="0" y="0"/>
            <a:chExt cx="5040000" cy="2877840"/>
          </a:xfrm>
        </p:grpSpPr>
        <p:sp>
          <p:nvSpPr>
            <p:cNvPr id="241" name="Freeform 241"/>
            <p:cNvSpPr/>
            <p:nvPr/>
          </p:nvSpPr>
          <p:spPr>
            <a:xfrm>
              <a:off x="0" y="0"/>
              <a:ext cx="5039995" cy="2877820"/>
            </a:xfrm>
            <a:custGeom>
              <a:avLst/>
              <a:gdLst/>
              <a:ahLst/>
              <a:cxnLst/>
              <a:rect l="l" t="t" r="r" b="b"/>
              <a:pathLst>
                <a:path w="5039995" h="2877820">
                  <a:moveTo>
                    <a:pt x="0" y="0"/>
                  </a:moveTo>
                  <a:lnTo>
                    <a:pt x="5039995" y="0"/>
                  </a:lnTo>
                  <a:lnTo>
                    <a:pt x="5039995" y="2877820"/>
                  </a:lnTo>
                  <a:lnTo>
                    <a:pt x="0" y="287782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2" name="Group 242"/>
          <p:cNvGrpSpPr/>
          <p:nvPr/>
        </p:nvGrpSpPr>
        <p:grpSpPr>
          <a:xfrm>
            <a:off x="2766960" y="7033500"/>
            <a:ext cx="432000" cy="432000"/>
            <a:chOff x="0" y="0"/>
            <a:chExt cx="576000" cy="576000"/>
          </a:xfrm>
        </p:grpSpPr>
        <p:sp>
          <p:nvSpPr>
            <p:cNvPr id="243" name="Freeform 243"/>
            <p:cNvSpPr/>
            <p:nvPr/>
          </p:nvSpPr>
          <p:spPr>
            <a:xfrm>
              <a:off x="0" y="0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5">
                  <a:moveTo>
                    <a:pt x="0" y="575945"/>
                  </a:moveTo>
                  <a:lnTo>
                    <a:pt x="288036" y="0"/>
                  </a:lnTo>
                  <a:lnTo>
                    <a:pt x="575945" y="57594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44" name="TextBox 244"/>
          <p:cNvSpPr txBox="1"/>
          <p:nvPr/>
        </p:nvSpPr>
        <p:spPr>
          <a:xfrm>
            <a:off x="1291860" y="8669620"/>
            <a:ext cx="33827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45" name="TextBox 245"/>
          <p:cNvSpPr txBox="1"/>
          <p:nvPr/>
        </p:nvSpPr>
        <p:spPr>
          <a:xfrm>
            <a:off x="1291860" y="8292973"/>
            <a:ext cx="33827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46" name="TextBox 246"/>
          <p:cNvSpPr txBox="1"/>
          <p:nvPr/>
        </p:nvSpPr>
        <p:spPr>
          <a:xfrm>
            <a:off x="5428820" y="8648272"/>
            <a:ext cx="33827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47" name="TextBox 247"/>
          <p:cNvSpPr txBox="1"/>
          <p:nvPr/>
        </p:nvSpPr>
        <p:spPr>
          <a:xfrm>
            <a:off x="5403669" y="8378266"/>
            <a:ext cx="33827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48" name="TextBox 248"/>
          <p:cNvSpPr txBox="1"/>
          <p:nvPr/>
        </p:nvSpPr>
        <p:spPr>
          <a:xfrm>
            <a:off x="9504469" y="8741689"/>
            <a:ext cx="33827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49" name="TextBox 249"/>
          <p:cNvSpPr txBox="1"/>
          <p:nvPr/>
        </p:nvSpPr>
        <p:spPr>
          <a:xfrm>
            <a:off x="9515520" y="8434080"/>
            <a:ext cx="33827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50" name="TextBox 250"/>
          <p:cNvSpPr txBox="1"/>
          <p:nvPr/>
        </p:nvSpPr>
        <p:spPr>
          <a:xfrm>
            <a:off x="13610065" y="8727343"/>
            <a:ext cx="338274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zing </a:t>
            </a: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منحصر به فرد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51" name="TextBox 251"/>
          <p:cNvSpPr txBox="1"/>
          <p:nvPr/>
        </p:nvSpPr>
        <p:spPr>
          <a:xfrm>
            <a:off x="13596926" y="8347431"/>
            <a:ext cx="338274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252" name="TextBox 252"/>
          <p:cNvSpPr txBox="1"/>
          <p:nvPr/>
        </p:nvSpPr>
        <p:spPr>
          <a:xfrm>
            <a:off x="1109880" y="3048120"/>
            <a:ext cx="6319260" cy="2873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253" name="TextBox 253"/>
          <p:cNvSpPr txBox="1"/>
          <p:nvPr/>
        </p:nvSpPr>
        <p:spPr>
          <a:xfrm>
            <a:off x="1109880" y="869220"/>
            <a:ext cx="4572360" cy="189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200"/>
              </a:lnSpc>
            </a:pPr>
            <a:r>
              <a:rPr lang="fa-IR" sz="6000" spc="87" dirty="0">
                <a:solidFill>
                  <a:srgbClr val="0085FF"/>
                </a:solidFill>
                <a:latin typeface="Montserrat"/>
                <a:cs typeface="B Nazanin" panose="00000400000000000000" pitchFamily="2" charset="-78"/>
              </a:rPr>
              <a:t>اینفوگرافیک نقشه جهان</a:t>
            </a:r>
            <a:endParaRPr lang="en-US" sz="6000" spc="87" dirty="0">
              <a:solidFill>
                <a:srgbClr val="000000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254" name="Group 254"/>
          <p:cNvGrpSpPr/>
          <p:nvPr/>
        </p:nvGrpSpPr>
        <p:grpSpPr>
          <a:xfrm>
            <a:off x="2722140" y="7717680"/>
            <a:ext cx="516780" cy="518940"/>
            <a:chOff x="0" y="0"/>
            <a:chExt cx="689040" cy="691920"/>
          </a:xfrm>
        </p:grpSpPr>
        <p:sp>
          <p:nvSpPr>
            <p:cNvPr id="255" name="Freeform 255"/>
            <p:cNvSpPr/>
            <p:nvPr/>
          </p:nvSpPr>
          <p:spPr>
            <a:xfrm>
              <a:off x="0" y="0"/>
              <a:ext cx="692531" cy="691896"/>
            </a:xfrm>
            <a:custGeom>
              <a:avLst/>
              <a:gdLst/>
              <a:ahLst/>
              <a:cxnLst/>
              <a:rect l="l" t="t" r="r" b="b"/>
              <a:pathLst>
                <a:path w="692531" h="691896">
                  <a:moveTo>
                    <a:pt x="550418" y="239141"/>
                  </a:moveTo>
                  <a:lnTo>
                    <a:pt x="526669" y="407035"/>
                  </a:lnTo>
                  <a:lnTo>
                    <a:pt x="566039" y="407035"/>
                  </a:lnTo>
                  <a:lnTo>
                    <a:pt x="616966" y="239141"/>
                  </a:lnTo>
                  <a:close/>
                  <a:moveTo>
                    <a:pt x="489458" y="239141"/>
                  </a:moveTo>
                  <a:lnTo>
                    <a:pt x="489458" y="407035"/>
                  </a:lnTo>
                  <a:lnTo>
                    <a:pt x="531241" y="407035"/>
                  </a:lnTo>
                  <a:lnTo>
                    <a:pt x="554990" y="239141"/>
                  </a:lnTo>
                  <a:close/>
                  <a:moveTo>
                    <a:pt x="423037" y="239141"/>
                  </a:moveTo>
                  <a:lnTo>
                    <a:pt x="457835" y="407035"/>
                  </a:lnTo>
                  <a:lnTo>
                    <a:pt x="493649" y="407035"/>
                  </a:lnTo>
                  <a:lnTo>
                    <a:pt x="493649" y="239141"/>
                  </a:lnTo>
                  <a:close/>
                  <a:moveTo>
                    <a:pt x="375158" y="239141"/>
                  </a:moveTo>
                  <a:lnTo>
                    <a:pt x="420116" y="407035"/>
                  </a:lnTo>
                  <a:lnTo>
                    <a:pt x="465709" y="407035"/>
                  </a:lnTo>
                  <a:lnTo>
                    <a:pt x="228219" y="239141"/>
                  </a:lnTo>
                  <a:close/>
                  <a:moveTo>
                    <a:pt x="108331" y="0"/>
                  </a:moveTo>
                  <a:lnTo>
                    <a:pt x="155956" y="177800"/>
                  </a:lnTo>
                  <a:lnTo>
                    <a:pt x="656463" y="177800"/>
                  </a:lnTo>
                  <a:lnTo>
                    <a:pt x="656463" y="180467"/>
                  </a:lnTo>
                  <a:cubicBezTo>
                    <a:pt x="659638" y="178054"/>
                    <a:pt x="663067" y="178435"/>
                    <a:pt x="666496" y="179451"/>
                  </a:cubicBezTo>
                  <a:lnTo>
                    <a:pt x="667639" y="179832"/>
                  </a:lnTo>
                  <a:cubicBezTo>
                    <a:pt x="683514" y="184658"/>
                    <a:pt x="692531" y="201422"/>
                    <a:pt x="687705" y="217297"/>
                  </a:cubicBezTo>
                  <a:lnTo>
                    <a:pt x="617601" y="448437"/>
                  </a:lnTo>
                  <a:cubicBezTo>
                    <a:pt x="614299" y="459105"/>
                    <a:pt x="605663" y="466598"/>
                    <a:pt x="595122" y="466979"/>
                  </a:cubicBezTo>
                  <a:lnTo>
                    <a:pt x="595122" y="468376"/>
                  </a:lnTo>
                  <a:lnTo>
                    <a:pt x="581025" y="468376"/>
                  </a:lnTo>
                  <a:cubicBezTo>
                    <a:pt x="580644" y="468630"/>
                    <a:pt x="580390" y="468503"/>
                    <a:pt x="580136" y="468503"/>
                  </a:cubicBezTo>
                  <a:lnTo>
                    <a:pt x="579882" y="468376"/>
                  </a:lnTo>
                  <a:lnTo>
                    <a:pt x="233934" y="468376"/>
                  </a:lnTo>
                  <a:lnTo>
                    <a:pt x="248285" y="521716"/>
                  </a:lnTo>
                  <a:lnTo>
                    <a:pt x="594995" y="521716"/>
                  </a:lnTo>
                  <a:lnTo>
                    <a:pt x="594995" y="583057"/>
                  </a:lnTo>
                  <a:lnTo>
                    <a:pt x="590169" y="583057"/>
                  </a:lnTo>
                  <a:cubicBezTo>
                    <a:pt x="610743" y="589534"/>
                    <a:pt x="623443" y="609219"/>
                    <a:pt x="623443" y="631952"/>
                  </a:cubicBezTo>
                  <a:cubicBezTo>
                    <a:pt x="623443" y="665099"/>
                    <a:pt x="596646" y="691896"/>
                    <a:pt x="563499" y="691896"/>
                  </a:cubicBezTo>
                  <a:cubicBezTo>
                    <a:pt x="530352" y="691896"/>
                    <a:pt x="503555" y="665099"/>
                    <a:pt x="503555" y="631952"/>
                  </a:cubicBezTo>
                  <a:cubicBezTo>
                    <a:pt x="503555" y="609219"/>
                    <a:pt x="516128" y="589534"/>
                    <a:pt x="536829" y="583057"/>
                  </a:cubicBezTo>
                  <a:lnTo>
                    <a:pt x="264668" y="583057"/>
                  </a:lnTo>
                  <a:lnTo>
                    <a:pt x="265684" y="586867"/>
                  </a:lnTo>
                  <a:cubicBezTo>
                    <a:pt x="280924" y="596011"/>
                    <a:pt x="289814" y="612902"/>
                    <a:pt x="289814" y="631952"/>
                  </a:cubicBezTo>
                  <a:cubicBezTo>
                    <a:pt x="289814" y="665099"/>
                    <a:pt x="263017" y="691896"/>
                    <a:pt x="229870" y="691896"/>
                  </a:cubicBezTo>
                  <a:cubicBezTo>
                    <a:pt x="196723" y="691896"/>
                    <a:pt x="169926" y="665099"/>
                    <a:pt x="169926" y="631952"/>
                  </a:cubicBezTo>
                  <a:cubicBezTo>
                    <a:pt x="169926" y="609981"/>
                    <a:pt x="181737" y="590804"/>
                    <a:pt x="201422" y="583819"/>
                  </a:cubicBezTo>
                  <a:lnTo>
                    <a:pt x="62103" y="64643"/>
                  </a:lnTo>
                  <a:lnTo>
                    <a:pt x="0" y="64643"/>
                  </a:lnTo>
                  <a:lnTo>
                    <a:pt x="0" y="3302"/>
                  </a:lnTo>
                  <a:lnTo>
                    <a:pt x="96139" y="3302"/>
                  </a:lnTo>
                  <a:close/>
                </a:path>
              </a:pathLst>
            </a:custGeom>
            <a:solidFill>
              <a:srgbClr val="595959"/>
            </a:solidFill>
          </p:spPr>
        </p:sp>
      </p:grpSp>
      <p:grpSp>
        <p:nvGrpSpPr>
          <p:cNvPr id="256" name="Group 256"/>
          <p:cNvGrpSpPr/>
          <p:nvPr/>
        </p:nvGrpSpPr>
        <p:grpSpPr>
          <a:xfrm>
            <a:off x="10930680" y="7738200"/>
            <a:ext cx="572400" cy="478440"/>
            <a:chOff x="0" y="0"/>
            <a:chExt cx="763200" cy="637920"/>
          </a:xfrm>
        </p:grpSpPr>
        <p:sp>
          <p:nvSpPr>
            <p:cNvPr id="257" name="Freeform 257"/>
            <p:cNvSpPr/>
            <p:nvPr/>
          </p:nvSpPr>
          <p:spPr>
            <a:xfrm>
              <a:off x="0" y="0"/>
              <a:ext cx="1659128" cy="637921"/>
            </a:xfrm>
            <a:custGeom>
              <a:avLst/>
              <a:gdLst/>
              <a:ahLst/>
              <a:cxnLst/>
              <a:rect l="l" t="t" r="r" b="b"/>
              <a:pathLst>
                <a:path w="1659128" h="637921">
                  <a:moveTo>
                    <a:pt x="628523" y="568960"/>
                  </a:moveTo>
                  <a:lnTo>
                    <a:pt x="628523" y="603504"/>
                  </a:lnTo>
                  <a:lnTo>
                    <a:pt x="707136" y="603504"/>
                  </a:lnTo>
                  <a:lnTo>
                    <a:pt x="707136" y="568960"/>
                  </a:lnTo>
                  <a:close/>
                  <a:moveTo>
                    <a:pt x="129159" y="568960"/>
                  </a:moveTo>
                  <a:lnTo>
                    <a:pt x="129159" y="603504"/>
                  </a:lnTo>
                  <a:lnTo>
                    <a:pt x="207772" y="603504"/>
                  </a:lnTo>
                  <a:lnTo>
                    <a:pt x="207772" y="568960"/>
                  </a:lnTo>
                  <a:close/>
                  <a:moveTo>
                    <a:pt x="785749" y="501650"/>
                  </a:moveTo>
                  <a:lnTo>
                    <a:pt x="785749" y="536194"/>
                  </a:lnTo>
                  <a:lnTo>
                    <a:pt x="864362" y="536194"/>
                  </a:lnTo>
                  <a:lnTo>
                    <a:pt x="864362" y="501777"/>
                  </a:lnTo>
                  <a:close/>
                  <a:moveTo>
                    <a:pt x="286385" y="501777"/>
                  </a:moveTo>
                  <a:lnTo>
                    <a:pt x="286385" y="536321"/>
                  </a:lnTo>
                  <a:lnTo>
                    <a:pt x="364998" y="536321"/>
                  </a:lnTo>
                  <a:lnTo>
                    <a:pt x="364998" y="501777"/>
                  </a:lnTo>
                  <a:close/>
                  <a:moveTo>
                    <a:pt x="942975" y="434467"/>
                  </a:moveTo>
                  <a:lnTo>
                    <a:pt x="942975" y="469011"/>
                  </a:lnTo>
                  <a:lnTo>
                    <a:pt x="1021588" y="469011"/>
                  </a:lnTo>
                  <a:lnTo>
                    <a:pt x="1021588" y="434467"/>
                  </a:lnTo>
                  <a:close/>
                  <a:moveTo>
                    <a:pt x="443611" y="434467"/>
                  </a:moveTo>
                  <a:lnTo>
                    <a:pt x="443611" y="469011"/>
                  </a:lnTo>
                  <a:lnTo>
                    <a:pt x="522224" y="469011"/>
                  </a:lnTo>
                  <a:lnTo>
                    <a:pt x="522224" y="434467"/>
                  </a:lnTo>
                  <a:close/>
                  <a:moveTo>
                    <a:pt x="1100201" y="367157"/>
                  </a:moveTo>
                  <a:lnTo>
                    <a:pt x="1100201" y="401701"/>
                  </a:lnTo>
                  <a:lnTo>
                    <a:pt x="1178814" y="401701"/>
                  </a:lnTo>
                  <a:lnTo>
                    <a:pt x="1178814" y="367284"/>
                  </a:lnTo>
                  <a:close/>
                  <a:moveTo>
                    <a:pt x="600837" y="367284"/>
                  </a:moveTo>
                  <a:lnTo>
                    <a:pt x="600837" y="401828"/>
                  </a:lnTo>
                  <a:lnTo>
                    <a:pt x="679450" y="401828"/>
                  </a:lnTo>
                  <a:lnTo>
                    <a:pt x="679450" y="367284"/>
                  </a:lnTo>
                  <a:close/>
                  <a:moveTo>
                    <a:pt x="1257427" y="299974"/>
                  </a:moveTo>
                  <a:lnTo>
                    <a:pt x="1257427" y="334518"/>
                  </a:lnTo>
                  <a:lnTo>
                    <a:pt x="1336040" y="334518"/>
                  </a:lnTo>
                  <a:lnTo>
                    <a:pt x="1336040" y="299974"/>
                  </a:lnTo>
                  <a:close/>
                  <a:moveTo>
                    <a:pt x="758063" y="299974"/>
                  </a:moveTo>
                  <a:lnTo>
                    <a:pt x="758063" y="334518"/>
                  </a:lnTo>
                  <a:lnTo>
                    <a:pt x="836676" y="334518"/>
                  </a:lnTo>
                  <a:lnTo>
                    <a:pt x="836676" y="299974"/>
                  </a:lnTo>
                  <a:close/>
                  <a:moveTo>
                    <a:pt x="1414653" y="232664"/>
                  </a:moveTo>
                  <a:lnTo>
                    <a:pt x="1414653" y="267208"/>
                  </a:lnTo>
                  <a:lnTo>
                    <a:pt x="1493266" y="267208"/>
                  </a:lnTo>
                  <a:lnTo>
                    <a:pt x="1493266" y="232791"/>
                  </a:lnTo>
                  <a:close/>
                  <a:moveTo>
                    <a:pt x="915289" y="232791"/>
                  </a:moveTo>
                  <a:lnTo>
                    <a:pt x="915289" y="267335"/>
                  </a:lnTo>
                  <a:lnTo>
                    <a:pt x="993902" y="267335"/>
                  </a:lnTo>
                  <a:lnTo>
                    <a:pt x="993902" y="232791"/>
                  </a:lnTo>
                  <a:close/>
                  <a:moveTo>
                    <a:pt x="1571879" y="165481"/>
                  </a:moveTo>
                  <a:lnTo>
                    <a:pt x="1571879" y="200025"/>
                  </a:lnTo>
                  <a:lnTo>
                    <a:pt x="1650492" y="200025"/>
                  </a:lnTo>
                  <a:lnTo>
                    <a:pt x="1650492" y="165481"/>
                  </a:lnTo>
                  <a:close/>
                  <a:moveTo>
                    <a:pt x="1072515" y="165481"/>
                  </a:moveTo>
                  <a:lnTo>
                    <a:pt x="1072515" y="200025"/>
                  </a:lnTo>
                  <a:lnTo>
                    <a:pt x="1151128" y="200025"/>
                  </a:lnTo>
                  <a:lnTo>
                    <a:pt x="1151128" y="165481"/>
                  </a:lnTo>
                  <a:close/>
                  <a:moveTo>
                    <a:pt x="1337183" y="132207"/>
                  </a:moveTo>
                  <a:lnTo>
                    <a:pt x="1337183" y="505587"/>
                  </a:lnTo>
                  <a:lnTo>
                    <a:pt x="1659128" y="318897"/>
                  </a:lnTo>
                  <a:close/>
                  <a:moveTo>
                    <a:pt x="628523" y="98298"/>
                  </a:moveTo>
                  <a:lnTo>
                    <a:pt x="628523" y="132842"/>
                  </a:lnTo>
                  <a:lnTo>
                    <a:pt x="707136" y="132842"/>
                  </a:lnTo>
                  <a:lnTo>
                    <a:pt x="707136" y="98298"/>
                  </a:lnTo>
                  <a:close/>
                  <a:moveTo>
                    <a:pt x="129159" y="98298"/>
                  </a:moveTo>
                  <a:lnTo>
                    <a:pt x="129159" y="132842"/>
                  </a:lnTo>
                  <a:lnTo>
                    <a:pt x="207772" y="132842"/>
                  </a:lnTo>
                  <a:lnTo>
                    <a:pt x="207772" y="98298"/>
                  </a:lnTo>
                  <a:close/>
                  <a:moveTo>
                    <a:pt x="785749" y="30988"/>
                  </a:moveTo>
                  <a:lnTo>
                    <a:pt x="785749" y="65532"/>
                  </a:lnTo>
                  <a:lnTo>
                    <a:pt x="864362" y="65532"/>
                  </a:lnTo>
                  <a:lnTo>
                    <a:pt x="864362" y="30988"/>
                  </a:lnTo>
                  <a:close/>
                  <a:moveTo>
                    <a:pt x="286385" y="30988"/>
                  </a:moveTo>
                  <a:lnTo>
                    <a:pt x="286385" y="65532"/>
                  </a:lnTo>
                  <a:lnTo>
                    <a:pt x="364998" y="65532"/>
                  </a:lnTo>
                  <a:lnTo>
                    <a:pt x="364998" y="30988"/>
                  </a:lnTo>
                  <a:close/>
                  <a:moveTo>
                    <a:pt x="0" y="0"/>
                  </a:moveTo>
                  <a:lnTo>
                    <a:pt x="763143" y="0"/>
                  </a:lnTo>
                  <a:lnTo>
                    <a:pt x="763143" y="637921"/>
                  </a:lnTo>
                  <a:lnTo>
                    <a:pt x="0" y="637921"/>
                  </a:lnTo>
                  <a:close/>
                </a:path>
              </a:pathLst>
            </a:custGeom>
            <a:solidFill>
              <a:srgbClr val="595959"/>
            </a:solidFill>
          </p:spPr>
        </p:sp>
      </p:grpSp>
      <p:grpSp>
        <p:nvGrpSpPr>
          <p:cNvPr id="258" name="Group 258"/>
          <p:cNvGrpSpPr/>
          <p:nvPr/>
        </p:nvGrpSpPr>
        <p:grpSpPr>
          <a:xfrm>
            <a:off x="15087600" y="7745220"/>
            <a:ext cx="537840" cy="464400"/>
            <a:chOff x="0" y="0"/>
            <a:chExt cx="717120" cy="619200"/>
          </a:xfrm>
        </p:grpSpPr>
        <p:sp>
          <p:nvSpPr>
            <p:cNvPr id="259" name="Freeform 259"/>
            <p:cNvSpPr/>
            <p:nvPr/>
          </p:nvSpPr>
          <p:spPr>
            <a:xfrm>
              <a:off x="0" y="0"/>
              <a:ext cx="717296" cy="619252"/>
            </a:xfrm>
            <a:custGeom>
              <a:avLst/>
              <a:gdLst/>
              <a:ahLst/>
              <a:cxnLst/>
              <a:rect l="l" t="t" r="r" b="b"/>
              <a:pathLst>
                <a:path w="717296" h="619252">
                  <a:moveTo>
                    <a:pt x="152019" y="135636"/>
                  </a:moveTo>
                  <a:cubicBezTo>
                    <a:pt x="135255" y="135636"/>
                    <a:pt x="121666" y="149225"/>
                    <a:pt x="121666" y="165989"/>
                  </a:cubicBezTo>
                  <a:cubicBezTo>
                    <a:pt x="121666" y="182753"/>
                    <a:pt x="135255" y="196342"/>
                    <a:pt x="152019" y="196342"/>
                  </a:cubicBezTo>
                  <a:cubicBezTo>
                    <a:pt x="168783" y="196342"/>
                    <a:pt x="182372" y="182753"/>
                    <a:pt x="182372" y="165989"/>
                  </a:cubicBezTo>
                  <a:cubicBezTo>
                    <a:pt x="182372" y="149225"/>
                    <a:pt x="168783" y="135636"/>
                    <a:pt x="152019" y="135636"/>
                  </a:cubicBezTo>
                  <a:close/>
                  <a:moveTo>
                    <a:pt x="351409" y="62357"/>
                  </a:moveTo>
                  <a:cubicBezTo>
                    <a:pt x="316992" y="62357"/>
                    <a:pt x="289179" y="90297"/>
                    <a:pt x="289179" y="124714"/>
                  </a:cubicBezTo>
                  <a:cubicBezTo>
                    <a:pt x="289179" y="159131"/>
                    <a:pt x="317119" y="187071"/>
                    <a:pt x="351409" y="187071"/>
                  </a:cubicBezTo>
                  <a:cubicBezTo>
                    <a:pt x="385699" y="187071"/>
                    <a:pt x="413639" y="159131"/>
                    <a:pt x="413639" y="124714"/>
                  </a:cubicBezTo>
                  <a:cubicBezTo>
                    <a:pt x="413639" y="90297"/>
                    <a:pt x="385699" y="62357"/>
                    <a:pt x="351409" y="62357"/>
                  </a:cubicBezTo>
                  <a:close/>
                  <a:moveTo>
                    <a:pt x="351409" y="0"/>
                  </a:moveTo>
                  <a:cubicBezTo>
                    <a:pt x="420243" y="0"/>
                    <a:pt x="475996" y="55753"/>
                    <a:pt x="475996" y="124714"/>
                  </a:cubicBezTo>
                  <a:cubicBezTo>
                    <a:pt x="475996" y="174117"/>
                    <a:pt x="447167" y="216916"/>
                    <a:pt x="405384" y="236601"/>
                  </a:cubicBezTo>
                  <a:lnTo>
                    <a:pt x="490474" y="236601"/>
                  </a:lnTo>
                  <a:cubicBezTo>
                    <a:pt x="525653" y="236601"/>
                    <a:pt x="554228" y="265176"/>
                    <a:pt x="554228" y="300355"/>
                  </a:cubicBezTo>
                  <a:lnTo>
                    <a:pt x="554228" y="326644"/>
                  </a:lnTo>
                  <a:lnTo>
                    <a:pt x="588010" y="326644"/>
                  </a:lnTo>
                  <a:cubicBezTo>
                    <a:pt x="596011" y="326644"/>
                    <a:pt x="602742" y="332232"/>
                    <a:pt x="604139" y="339852"/>
                  </a:cubicBezTo>
                  <a:lnTo>
                    <a:pt x="717296" y="245745"/>
                  </a:lnTo>
                  <a:lnTo>
                    <a:pt x="717296" y="609981"/>
                  </a:lnTo>
                  <a:lnTo>
                    <a:pt x="604139" y="515874"/>
                  </a:lnTo>
                  <a:cubicBezTo>
                    <a:pt x="602742" y="523494"/>
                    <a:pt x="596011" y="529082"/>
                    <a:pt x="588010" y="529082"/>
                  </a:cubicBezTo>
                  <a:lnTo>
                    <a:pt x="554101" y="529082"/>
                  </a:lnTo>
                  <a:lnTo>
                    <a:pt x="554101" y="555371"/>
                  </a:lnTo>
                  <a:cubicBezTo>
                    <a:pt x="554101" y="590550"/>
                    <a:pt x="525526" y="619125"/>
                    <a:pt x="490347" y="619125"/>
                  </a:cubicBezTo>
                  <a:lnTo>
                    <a:pt x="63754" y="619125"/>
                  </a:lnTo>
                  <a:cubicBezTo>
                    <a:pt x="28575" y="619252"/>
                    <a:pt x="0" y="590677"/>
                    <a:pt x="0" y="555371"/>
                  </a:cubicBezTo>
                  <a:lnTo>
                    <a:pt x="0" y="300355"/>
                  </a:lnTo>
                  <a:cubicBezTo>
                    <a:pt x="0" y="265176"/>
                    <a:pt x="28575" y="236601"/>
                    <a:pt x="63754" y="236601"/>
                  </a:cubicBezTo>
                  <a:lnTo>
                    <a:pt x="120523" y="236601"/>
                  </a:lnTo>
                  <a:cubicBezTo>
                    <a:pt x="93472" y="224663"/>
                    <a:pt x="74549" y="197485"/>
                    <a:pt x="74549" y="165989"/>
                  </a:cubicBezTo>
                  <a:cubicBezTo>
                    <a:pt x="74549" y="123190"/>
                    <a:pt x="109220" y="88519"/>
                    <a:pt x="152019" y="88519"/>
                  </a:cubicBezTo>
                  <a:cubicBezTo>
                    <a:pt x="194818" y="88519"/>
                    <a:pt x="229489" y="123190"/>
                    <a:pt x="229489" y="165989"/>
                  </a:cubicBezTo>
                  <a:cubicBezTo>
                    <a:pt x="229489" y="197485"/>
                    <a:pt x="210693" y="224663"/>
                    <a:pt x="183515" y="236601"/>
                  </a:cubicBezTo>
                  <a:lnTo>
                    <a:pt x="297434" y="236601"/>
                  </a:lnTo>
                  <a:cubicBezTo>
                    <a:pt x="255524" y="216789"/>
                    <a:pt x="226822" y="174117"/>
                    <a:pt x="226822" y="124714"/>
                  </a:cubicBezTo>
                  <a:cubicBezTo>
                    <a:pt x="226822" y="55753"/>
                    <a:pt x="282575" y="0"/>
                    <a:pt x="351409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grpSp>
        <p:nvGrpSpPr>
          <p:cNvPr id="260" name="Group 260"/>
          <p:cNvGrpSpPr/>
          <p:nvPr/>
        </p:nvGrpSpPr>
        <p:grpSpPr>
          <a:xfrm>
            <a:off x="6801300" y="7743060"/>
            <a:ext cx="592380" cy="468720"/>
            <a:chOff x="0" y="0"/>
            <a:chExt cx="789840" cy="624960"/>
          </a:xfrm>
        </p:grpSpPr>
        <p:sp>
          <p:nvSpPr>
            <p:cNvPr id="261" name="Freeform 261"/>
            <p:cNvSpPr/>
            <p:nvPr/>
          </p:nvSpPr>
          <p:spPr>
            <a:xfrm>
              <a:off x="0" y="0"/>
              <a:ext cx="789813" cy="624967"/>
            </a:xfrm>
            <a:custGeom>
              <a:avLst/>
              <a:gdLst/>
              <a:ahLst/>
              <a:cxnLst/>
              <a:rect l="l" t="t" r="r" b="b"/>
              <a:pathLst>
                <a:path w="789813" h="624967">
                  <a:moveTo>
                    <a:pt x="681990" y="112268"/>
                  </a:moveTo>
                  <a:lnTo>
                    <a:pt x="730123" y="112268"/>
                  </a:lnTo>
                  <a:cubicBezTo>
                    <a:pt x="763143" y="112268"/>
                    <a:pt x="789813" y="139065"/>
                    <a:pt x="789813" y="171958"/>
                  </a:cubicBezTo>
                  <a:lnTo>
                    <a:pt x="789813" y="565277"/>
                  </a:lnTo>
                  <a:cubicBezTo>
                    <a:pt x="789813" y="598297"/>
                    <a:pt x="763143" y="624967"/>
                    <a:pt x="730123" y="624967"/>
                  </a:cubicBezTo>
                  <a:lnTo>
                    <a:pt x="681990" y="624967"/>
                  </a:lnTo>
                  <a:close/>
                  <a:moveTo>
                    <a:pt x="59690" y="624967"/>
                  </a:moveTo>
                  <a:lnTo>
                    <a:pt x="107823" y="624967"/>
                  </a:lnTo>
                  <a:lnTo>
                    <a:pt x="59690" y="624967"/>
                  </a:lnTo>
                  <a:cubicBezTo>
                    <a:pt x="26670" y="624967"/>
                    <a:pt x="0" y="598170"/>
                    <a:pt x="0" y="565277"/>
                  </a:cubicBezTo>
                  <a:lnTo>
                    <a:pt x="0" y="171958"/>
                  </a:lnTo>
                  <a:cubicBezTo>
                    <a:pt x="0" y="138938"/>
                    <a:pt x="26670" y="112268"/>
                    <a:pt x="59690" y="112268"/>
                  </a:cubicBezTo>
                  <a:close/>
                  <a:moveTo>
                    <a:pt x="350520" y="42799"/>
                  </a:moveTo>
                  <a:cubicBezTo>
                    <a:pt x="336677" y="42799"/>
                    <a:pt x="325501" y="53975"/>
                    <a:pt x="325501" y="67818"/>
                  </a:cubicBezTo>
                  <a:lnTo>
                    <a:pt x="325501" y="112268"/>
                  </a:lnTo>
                  <a:lnTo>
                    <a:pt x="464312" y="112268"/>
                  </a:lnTo>
                  <a:lnTo>
                    <a:pt x="464312" y="67818"/>
                  </a:lnTo>
                  <a:cubicBezTo>
                    <a:pt x="464312" y="53975"/>
                    <a:pt x="453136" y="42799"/>
                    <a:pt x="439293" y="42799"/>
                  </a:cubicBezTo>
                  <a:close/>
                  <a:moveTo>
                    <a:pt x="315468" y="0"/>
                  </a:moveTo>
                  <a:lnTo>
                    <a:pt x="474345" y="0"/>
                  </a:lnTo>
                  <a:cubicBezTo>
                    <a:pt x="492379" y="0"/>
                    <a:pt x="507111" y="14605"/>
                    <a:pt x="507111" y="32766"/>
                  </a:cubicBezTo>
                  <a:lnTo>
                    <a:pt x="507111" y="112268"/>
                  </a:lnTo>
                  <a:lnTo>
                    <a:pt x="637921" y="112268"/>
                  </a:lnTo>
                  <a:lnTo>
                    <a:pt x="637921" y="624967"/>
                  </a:lnTo>
                  <a:lnTo>
                    <a:pt x="152019" y="624967"/>
                  </a:lnTo>
                  <a:lnTo>
                    <a:pt x="152019" y="112268"/>
                  </a:lnTo>
                  <a:lnTo>
                    <a:pt x="282829" y="112268"/>
                  </a:lnTo>
                  <a:lnTo>
                    <a:pt x="282829" y="32766"/>
                  </a:lnTo>
                  <a:cubicBezTo>
                    <a:pt x="282702" y="14605"/>
                    <a:pt x="297434" y="0"/>
                    <a:pt x="315468" y="0"/>
                  </a:cubicBezTo>
                  <a:close/>
                </a:path>
              </a:pathLst>
            </a:custGeom>
            <a:solidFill>
              <a:srgbClr val="595959"/>
            </a:solidFill>
          </p:spPr>
        </p:sp>
      </p:grpSp>
      <p:grpSp>
        <p:nvGrpSpPr>
          <p:cNvPr id="262" name="Group 262"/>
          <p:cNvGrpSpPr/>
          <p:nvPr/>
        </p:nvGrpSpPr>
        <p:grpSpPr>
          <a:xfrm>
            <a:off x="9377100" y="2502900"/>
            <a:ext cx="419580" cy="681480"/>
            <a:chOff x="0" y="0"/>
            <a:chExt cx="559440" cy="908640"/>
          </a:xfrm>
        </p:grpSpPr>
        <p:sp>
          <p:nvSpPr>
            <p:cNvPr id="263" name="Freeform 263"/>
            <p:cNvSpPr/>
            <p:nvPr/>
          </p:nvSpPr>
          <p:spPr>
            <a:xfrm>
              <a:off x="0" y="0"/>
              <a:ext cx="559435" cy="908685"/>
            </a:xfrm>
            <a:custGeom>
              <a:avLst/>
              <a:gdLst/>
              <a:ahLst/>
              <a:cxnLst/>
              <a:rect l="l" t="t" r="r" b="b"/>
              <a:pathLst>
                <a:path w="559435" h="908685">
                  <a:moveTo>
                    <a:pt x="0" y="0"/>
                  </a:moveTo>
                  <a:lnTo>
                    <a:pt x="559435" y="0"/>
                  </a:lnTo>
                  <a:lnTo>
                    <a:pt x="559435" y="726948"/>
                  </a:lnTo>
                  <a:lnTo>
                    <a:pt x="279781" y="908685"/>
                  </a:lnTo>
                  <a:lnTo>
                    <a:pt x="0" y="726948"/>
                  </a:lnTo>
                  <a:close/>
                </a:path>
              </a:pathLst>
            </a:custGeom>
            <a:solidFill>
              <a:srgbClr val="1FFBFD"/>
            </a:solidFill>
          </p:spPr>
        </p:sp>
        <p:sp>
          <p:nvSpPr>
            <p:cNvPr id="264" name="TextBox 264"/>
            <p:cNvSpPr txBox="1"/>
            <p:nvPr/>
          </p:nvSpPr>
          <p:spPr>
            <a:xfrm>
              <a:off x="0" y="0"/>
              <a:ext cx="559440" cy="9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38">
                  <a:solidFill>
                    <a:srgbClr val="FFFFFF"/>
                  </a:solidFill>
                  <a:latin typeface="Montserrat"/>
                  <a:cs typeface="B Nazanin" panose="00000400000000000000" pitchFamily="2" charset="-78"/>
                </a:rPr>
                <a:t>A</a:t>
              </a:r>
            </a:p>
          </p:txBody>
        </p:sp>
      </p:grpSp>
      <p:grpSp>
        <p:nvGrpSpPr>
          <p:cNvPr id="265" name="Group 265"/>
          <p:cNvGrpSpPr/>
          <p:nvPr/>
        </p:nvGrpSpPr>
        <p:grpSpPr>
          <a:xfrm>
            <a:off x="10781640" y="4389120"/>
            <a:ext cx="419580" cy="681480"/>
            <a:chOff x="0" y="0"/>
            <a:chExt cx="559440" cy="908640"/>
          </a:xfrm>
        </p:grpSpPr>
        <p:sp>
          <p:nvSpPr>
            <p:cNvPr id="266" name="Freeform 266"/>
            <p:cNvSpPr/>
            <p:nvPr/>
          </p:nvSpPr>
          <p:spPr>
            <a:xfrm>
              <a:off x="0" y="0"/>
              <a:ext cx="559435" cy="908685"/>
            </a:xfrm>
            <a:custGeom>
              <a:avLst/>
              <a:gdLst/>
              <a:ahLst/>
              <a:cxnLst/>
              <a:rect l="l" t="t" r="r" b="b"/>
              <a:pathLst>
                <a:path w="559435" h="908685">
                  <a:moveTo>
                    <a:pt x="0" y="0"/>
                  </a:moveTo>
                  <a:lnTo>
                    <a:pt x="559435" y="0"/>
                  </a:lnTo>
                  <a:lnTo>
                    <a:pt x="559435" y="726948"/>
                  </a:lnTo>
                  <a:lnTo>
                    <a:pt x="279781" y="908685"/>
                  </a:lnTo>
                  <a:lnTo>
                    <a:pt x="0" y="726948"/>
                  </a:lnTo>
                  <a:close/>
                </a:path>
              </a:pathLst>
            </a:custGeom>
            <a:solidFill>
              <a:srgbClr val="0AA6ED"/>
            </a:solidFill>
          </p:spPr>
        </p:sp>
        <p:sp>
          <p:nvSpPr>
            <p:cNvPr id="267" name="TextBox 267"/>
            <p:cNvSpPr txBox="1"/>
            <p:nvPr/>
          </p:nvSpPr>
          <p:spPr>
            <a:xfrm>
              <a:off x="0" y="0"/>
              <a:ext cx="559440" cy="9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38">
                  <a:solidFill>
                    <a:srgbClr val="FFFFFF"/>
                  </a:solidFill>
                  <a:latin typeface="Montserrat"/>
                  <a:cs typeface="B Nazanin" panose="00000400000000000000" pitchFamily="2" charset="-78"/>
                </a:rPr>
                <a:t>B</a:t>
              </a:r>
            </a:p>
          </p:txBody>
        </p:sp>
      </p:grpSp>
      <p:grpSp>
        <p:nvGrpSpPr>
          <p:cNvPr id="268" name="Group 268"/>
          <p:cNvGrpSpPr/>
          <p:nvPr/>
        </p:nvGrpSpPr>
        <p:grpSpPr>
          <a:xfrm>
            <a:off x="12853620" y="2293920"/>
            <a:ext cx="419580" cy="681480"/>
            <a:chOff x="0" y="0"/>
            <a:chExt cx="559440" cy="908640"/>
          </a:xfrm>
        </p:grpSpPr>
        <p:sp>
          <p:nvSpPr>
            <p:cNvPr id="269" name="Freeform 269"/>
            <p:cNvSpPr/>
            <p:nvPr/>
          </p:nvSpPr>
          <p:spPr>
            <a:xfrm>
              <a:off x="0" y="0"/>
              <a:ext cx="559435" cy="908685"/>
            </a:xfrm>
            <a:custGeom>
              <a:avLst/>
              <a:gdLst/>
              <a:ahLst/>
              <a:cxnLst/>
              <a:rect l="l" t="t" r="r" b="b"/>
              <a:pathLst>
                <a:path w="559435" h="908685">
                  <a:moveTo>
                    <a:pt x="0" y="0"/>
                  </a:moveTo>
                  <a:lnTo>
                    <a:pt x="559435" y="0"/>
                  </a:lnTo>
                  <a:lnTo>
                    <a:pt x="559435" y="726948"/>
                  </a:lnTo>
                  <a:lnTo>
                    <a:pt x="279781" y="908685"/>
                  </a:lnTo>
                  <a:lnTo>
                    <a:pt x="0" y="726948"/>
                  </a:lnTo>
                  <a:close/>
                </a:path>
              </a:pathLst>
            </a:custGeom>
            <a:solidFill>
              <a:srgbClr val="0085F2"/>
            </a:solidFill>
          </p:spPr>
        </p:sp>
        <p:sp>
          <p:nvSpPr>
            <p:cNvPr id="270" name="TextBox 270"/>
            <p:cNvSpPr txBox="1"/>
            <p:nvPr/>
          </p:nvSpPr>
          <p:spPr>
            <a:xfrm>
              <a:off x="0" y="0"/>
              <a:ext cx="559440" cy="9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38">
                  <a:solidFill>
                    <a:srgbClr val="FFFFFF"/>
                  </a:solidFill>
                  <a:latin typeface="Montserrat"/>
                  <a:cs typeface="B Nazanin" panose="00000400000000000000" pitchFamily="2" charset="-78"/>
                </a:rPr>
                <a:t>C</a:t>
              </a:r>
            </a:p>
          </p:txBody>
        </p:sp>
      </p:grpSp>
      <p:grpSp>
        <p:nvGrpSpPr>
          <p:cNvPr id="271" name="Group 271"/>
          <p:cNvGrpSpPr/>
          <p:nvPr/>
        </p:nvGrpSpPr>
        <p:grpSpPr>
          <a:xfrm>
            <a:off x="15678360" y="4612680"/>
            <a:ext cx="419580" cy="681480"/>
            <a:chOff x="0" y="0"/>
            <a:chExt cx="559440" cy="908640"/>
          </a:xfrm>
        </p:grpSpPr>
        <p:sp>
          <p:nvSpPr>
            <p:cNvPr id="272" name="Freeform 272"/>
            <p:cNvSpPr/>
            <p:nvPr/>
          </p:nvSpPr>
          <p:spPr>
            <a:xfrm>
              <a:off x="0" y="0"/>
              <a:ext cx="559435" cy="908685"/>
            </a:xfrm>
            <a:custGeom>
              <a:avLst/>
              <a:gdLst/>
              <a:ahLst/>
              <a:cxnLst/>
              <a:rect l="l" t="t" r="r" b="b"/>
              <a:pathLst>
                <a:path w="559435" h="908685">
                  <a:moveTo>
                    <a:pt x="0" y="0"/>
                  </a:moveTo>
                  <a:lnTo>
                    <a:pt x="559435" y="0"/>
                  </a:lnTo>
                  <a:lnTo>
                    <a:pt x="559435" y="726948"/>
                  </a:lnTo>
                  <a:lnTo>
                    <a:pt x="279781" y="908685"/>
                  </a:lnTo>
                  <a:lnTo>
                    <a:pt x="0" y="726948"/>
                  </a:lnTo>
                  <a:close/>
                </a:path>
              </a:pathLst>
            </a:custGeom>
            <a:solidFill>
              <a:srgbClr val="125AC4"/>
            </a:solidFill>
          </p:spPr>
        </p:sp>
        <p:sp>
          <p:nvSpPr>
            <p:cNvPr id="273" name="TextBox 273"/>
            <p:cNvSpPr txBox="1"/>
            <p:nvPr/>
          </p:nvSpPr>
          <p:spPr>
            <a:xfrm>
              <a:off x="0" y="0"/>
              <a:ext cx="559440" cy="9086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r>
                <a:rPr lang="en-US" sz="2700" spc="38">
                  <a:solidFill>
                    <a:srgbClr val="FFFFFF"/>
                  </a:solidFill>
                  <a:latin typeface="Montserrat"/>
                  <a:cs typeface="B Nazanin" panose="00000400000000000000" pitchFamily="2" charset="-78"/>
                </a:rPr>
                <a:t>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90360" y="89100"/>
            <a:ext cx="990900" cy="990900"/>
          </a:xfrm>
          <a:custGeom>
            <a:avLst/>
            <a:gdLst/>
            <a:ahLst/>
            <a:cxnLst/>
            <a:rect l="l" t="t" r="r" b="b"/>
            <a:pathLst>
              <a:path w="990900" h="990900">
                <a:moveTo>
                  <a:pt x="0" y="0"/>
                </a:moveTo>
                <a:lnTo>
                  <a:pt x="990900" y="0"/>
                </a:lnTo>
                <a:lnTo>
                  <a:pt x="990900" y="990900"/>
                </a:lnTo>
                <a:lnTo>
                  <a:pt x="0" y="99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rot="-10788121">
            <a:off x="8047" y="104685"/>
            <a:ext cx="17659725" cy="0"/>
          </a:xfrm>
          <a:prstGeom prst="line">
            <a:avLst/>
          </a:prstGeom>
          <a:ln w="28575" cap="rnd">
            <a:solidFill>
              <a:srgbClr val="1FFBFD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 rot="2143800">
            <a:off x="1733670" y="1106190"/>
            <a:ext cx="388800" cy="179280"/>
            <a:chOff x="0" y="0"/>
            <a:chExt cx="518400" cy="239040"/>
          </a:xfrm>
        </p:grpSpPr>
        <p:sp>
          <p:nvSpPr>
            <p:cNvPr id="5" name="Freeform 5"/>
            <p:cNvSpPr/>
            <p:nvPr/>
          </p:nvSpPr>
          <p:spPr>
            <a:xfrm>
              <a:off x="12573" y="12573"/>
              <a:ext cx="493268" cy="213868"/>
            </a:xfrm>
            <a:custGeom>
              <a:avLst/>
              <a:gdLst/>
              <a:ahLst/>
              <a:cxnLst/>
              <a:rect l="l" t="t" r="r" b="b"/>
              <a:pathLst>
                <a:path w="493268" h="213868">
                  <a:moveTo>
                    <a:pt x="0" y="0"/>
                  </a:moveTo>
                  <a:lnTo>
                    <a:pt x="493268" y="0"/>
                  </a:lnTo>
                  <a:lnTo>
                    <a:pt x="493268" y="213868"/>
                  </a:lnTo>
                  <a:lnTo>
                    <a:pt x="0" y="213868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518414" cy="239014"/>
            </a:xfrm>
            <a:custGeom>
              <a:avLst/>
              <a:gdLst/>
              <a:ahLst/>
              <a:cxnLst/>
              <a:rect l="l" t="t" r="r" b="b"/>
              <a:pathLst>
                <a:path w="518414" h="239014">
                  <a:moveTo>
                    <a:pt x="12573" y="0"/>
                  </a:moveTo>
                  <a:lnTo>
                    <a:pt x="505841" y="0"/>
                  </a:lnTo>
                  <a:cubicBezTo>
                    <a:pt x="512826" y="0"/>
                    <a:pt x="518414" y="5588"/>
                    <a:pt x="518414" y="12573"/>
                  </a:cubicBezTo>
                  <a:lnTo>
                    <a:pt x="518414" y="226441"/>
                  </a:lnTo>
                  <a:cubicBezTo>
                    <a:pt x="518414" y="233426"/>
                    <a:pt x="512826" y="239014"/>
                    <a:pt x="505841" y="239014"/>
                  </a:cubicBezTo>
                  <a:lnTo>
                    <a:pt x="12573" y="239014"/>
                  </a:lnTo>
                  <a:cubicBezTo>
                    <a:pt x="5588" y="239014"/>
                    <a:pt x="0" y="233426"/>
                    <a:pt x="0" y="226441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226441"/>
                  </a:lnTo>
                  <a:lnTo>
                    <a:pt x="12573" y="226441"/>
                  </a:lnTo>
                  <a:lnTo>
                    <a:pt x="12573" y="213868"/>
                  </a:lnTo>
                  <a:lnTo>
                    <a:pt x="505841" y="213868"/>
                  </a:lnTo>
                  <a:lnTo>
                    <a:pt x="505841" y="226441"/>
                  </a:lnTo>
                  <a:lnTo>
                    <a:pt x="493268" y="226441"/>
                  </a:lnTo>
                  <a:lnTo>
                    <a:pt x="493268" y="12573"/>
                  </a:lnTo>
                  <a:lnTo>
                    <a:pt x="505841" y="12573"/>
                  </a:lnTo>
                  <a:lnTo>
                    <a:pt x="505841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7" name="Group 7"/>
          <p:cNvGrpSpPr/>
          <p:nvPr/>
        </p:nvGrpSpPr>
        <p:grpSpPr>
          <a:xfrm rot="2143800">
            <a:off x="4071330" y="803250"/>
            <a:ext cx="129600" cy="129600"/>
            <a:chOff x="0" y="0"/>
            <a:chExt cx="172800" cy="172800"/>
          </a:xfrm>
        </p:grpSpPr>
        <p:sp>
          <p:nvSpPr>
            <p:cNvPr id="8" name="Freeform 8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0" name="Group 10"/>
          <p:cNvGrpSpPr/>
          <p:nvPr/>
        </p:nvGrpSpPr>
        <p:grpSpPr>
          <a:xfrm rot="2143800">
            <a:off x="3828330" y="360990"/>
            <a:ext cx="129600" cy="129600"/>
            <a:chOff x="0" y="0"/>
            <a:chExt cx="172800" cy="172800"/>
          </a:xfrm>
        </p:grpSpPr>
        <p:sp>
          <p:nvSpPr>
            <p:cNvPr id="11" name="Freeform 11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3" name="Group 13"/>
          <p:cNvGrpSpPr/>
          <p:nvPr/>
        </p:nvGrpSpPr>
        <p:grpSpPr>
          <a:xfrm rot="2143800">
            <a:off x="1119690" y="113130"/>
            <a:ext cx="129600" cy="129600"/>
            <a:chOff x="0" y="0"/>
            <a:chExt cx="172800" cy="172800"/>
          </a:xfrm>
        </p:grpSpPr>
        <p:sp>
          <p:nvSpPr>
            <p:cNvPr id="14" name="Freeform 14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6" name="Group 16"/>
          <p:cNvGrpSpPr/>
          <p:nvPr/>
        </p:nvGrpSpPr>
        <p:grpSpPr>
          <a:xfrm rot="2143800">
            <a:off x="1347030" y="118530"/>
            <a:ext cx="129600" cy="129600"/>
            <a:chOff x="0" y="0"/>
            <a:chExt cx="172800" cy="172800"/>
          </a:xfrm>
        </p:grpSpPr>
        <p:sp>
          <p:nvSpPr>
            <p:cNvPr id="17" name="Freeform 17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19" name="Group 19"/>
          <p:cNvGrpSpPr/>
          <p:nvPr/>
        </p:nvGrpSpPr>
        <p:grpSpPr>
          <a:xfrm rot="2143800">
            <a:off x="1566270" y="137430"/>
            <a:ext cx="129600" cy="129600"/>
            <a:chOff x="0" y="0"/>
            <a:chExt cx="172800" cy="172800"/>
          </a:xfrm>
        </p:grpSpPr>
        <p:sp>
          <p:nvSpPr>
            <p:cNvPr id="20" name="Freeform 20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22" name="Group 22"/>
          <p:cNvGrpSpPr/>
          <p:nvPr/>
        </p:nvGrpSpPr>
        <p:grpSpPr>
          <a:xfrm rot="2143800">
            <a:off x="246510" y="1060830"/>
            <a:ext cx="129600" cy="129600"/>
            <a:chOff x="0" y="0"/>
            <a:chExt cx="172800" cy="172800"/>
          </a:xfrm>
        </p:grpSpPr>
        <p:sp>
          <p:nvSpPr>
            <p:cNvPr id="23" name="Freeform 23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25" name="Group 25"/>
          <p:cNvGrpSpPr/>
          <p:nvPr/>
        </p:nvGrpSpPr>
        <p:grpSpPr>
          <a:xfrm rot="2143800">
            <a:off x="858330" y="309150"/>
            <a:ext cx="289980" cy="71820"/>
            <a:chOff x="0" y="0"/>
            <a:chExt cx="386640" cy="95760"/>
          </a:xfrm>
        </p:grpSpPr>
        <p:sp>
          <p:nvSpPr>
            <p:cNvPr id="26" name="Freeform 26"/>
            <p:cNvSpPr/>
            <p:nvPr/>
          </p:nvSpPr>
          <p:spPr>
            <a:xfrm>
              <a:off x="12573" y="12573"/>
              <a:ext cx="361442" cy="70612"/>
            </a:xfrm>
            <a:custGeom>
              <a:avLst/>
              <a:gdLst/>
              <a:ahLst/>
              <a:cxnLst/>
              <a:rect l="l" t="t" r="r" b="b"/>
              <a:pathLst>
                <a:path w="361442" h="70612">
                  <a:moveTo>
                    <a:pt x="0" y="0"/>
                  </a:moveTo>
                  <a:lnTo>
                    <a:pt x="361442" y="0"/>
                  </a:lnTo>
                  <a:lnTo>
                    <a:pt x="361442" y="70612"/>
                  </a:lnTo>
                  <a:lnTo>
                    <a:pt x="0" y="70612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0"/>
              <a:ext cx="386588" cy="95758"/>
            </a:xfrm>
            <a:custGeom>
              <a:avLst/>
              <a:gdLst/>
              <a:ahLst/>
              <a:cxnLst/>
              <a:rect l="l" t="t" r="r" b="b"/>
              <a:pathLst>
                <a:path w="386588" h="95758">
                  <a:moveTo>
                    <a:pt x="12573" y="0"/>
                  </a:moveTo>
                  <a:lnTo>
                    <a:pt x="374015" y="0"/>
                  </a:lnTo>
                  <a:cubicBezTo>
                    <a:pt x="381000" y="0"/>
                    <a:pt x="386588" y="5588"/>
                    <a:pt x="386588" y="12573"/>
                  </a:cubicBezTo>
                  <a:lnTo>
                    <a:pt x="386588" y="83185"/>
                  </a:lnTo>
                  <a:cubicBezTo>
                    <a:pt x="386588" y="90170"/>
                    <a:pt x="381000" y="95758"/>
                    <a:pt x="374015" y="95758"/>
                  </a:cubicBezTo>
                  <a:lnTo>
                    <a:pt x="12573" y="95758"/>
                  </a:lnTo>
                  <a:cubicBezTo>
                    <a:pt x="5588" y="95758"/>
                    <a:pt x="0" y="90170"/>
                    <a:pt x="0" y="83185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83185"/>
                  </a:lnTo>
                  <a:lnTo>
                    <a:pt x="12573" y="83185"/>
                  </a:lnTo>
                  <a:lnTo>
                    <a:pt x="12573" y="70612"/>
                  </a:lnTo>
                  <a:lnTo>
                    <a:pt x="374015" y="70612"/>
                  </a:lnTo>
                  <a:lnTo>
                    <a:pt x="374015" y="83185"/>
                  </a:lnTo>
                  <a:lnTo>
                    <a:pt x="361442" y="83185"/>
                  </a:lnTo>
                  <a:lnTo>
                    <a:pt x="361442" y="12573"/>
                  </a:lnTo>
                  <a:lnTo>
                    <a:pt x="374015" y="12573"/>
                  </a:lnTo>
                  <a:lnTo>
                    <a:pt x="374015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28" name="Group 28"/>
          <p:cNvGrpSpPr/>
          <p:nvPr/>
        </p:nvGrpSpPr>
        <p:grpSpPr>
          <a:xfrm rot="2143800">
            <a:off x="1143450" y="1295190"/>
            <a:ext cx="129600" cy="109080"/>
            <a:chOff x="0" y="0"/>
            <a:chExt cx="172800" cy="145440"/>
          </a:xfrm>
        </p:grpSpPr>
        <p:sp>
          <p:nvSpPr>
            <p:cNvPr id="29" name="Freeform 29"/>
            <p:cNvSpPr/>
            <p:nvPr/>
          </p:nvSpPr>
          <p:spPr>
            <a:xfrm>
              <a:off x="12573" y="12573"/>
              <a:ext cx="147574" cy="120269"/>
            </a:xfrm>
            <a:custGeom>
              <a:avLst/>
              <a:gdLst/>
              <a:ahLst/>
              <a:cxnLst/>
              <a:rect l="l" t="t" r="r" b="b"/>
              <a:pathLst>
                <a:path w="147574" h="120269">
                  <a:moveTo>
                    <a:pt x="0" y="0"/>
                  </a:moveTo>
                  <a:lnTo>
                    <a:pt x="147574" y="0"/>
                  </a:lnTo>
                  <a:lnTo>
                    <a:pt x="147574" y="120269"/>
                  </a:lnTo>
                  <a:lnTo>
                    <a:pt x="0" y="120269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172720" cy="145415"/>
            </a:xfrm>
            <a:custGeom>
              <a:avLst/>
              <a:gdLst/>
              <a:ahLst/>
              <a:cxnLst/>
              <a:rect l="l" t="t" r="r" b="b"/>
              <a:pathLst>
                <a:path w="172720" h="145415">
                  <a:moveTo>
                    <a:pt x="12573" y="0"/>
                  </a:moveTo>
                  <a:lnTo>
                    <a:pt x="160147" y="0"/>
                  </a:lnTo>
                  <a:cubicBezTo>
                    <a:pt x="167132" y="0"/>
                    <a:pt x="172720" y="5588"/>
                    <a:pt x="172720" y="12573"/>
                  </a:cubicBezTo>
                  <a:lnTo>
                    <a:pt x="172720" y="132842"/>
                  </a:lnTo>
                  <a:cubicBezTo>
                    <a:pt x="172720" y="139827"/>
                    <a:pt x="167132" y="145415"/>
                    <a:pt x="160147" y="145415"/>
                  </a:cubicBezTo>
                  <a:lnTo>
                    <a:pt x="12573" y="145415"/>
                  </a:lnTo>
                  <a:cubicBezTo>
                    <a:pt x="5588" y="145415"/>
                    <a:pt x="0" y="139827"/>
                    <a:pt x="0" y="132842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32842"/>
                  </a:lnTo>
                  <a:lnTo>
                    <a:pt x="12573" y="132842"/>
                  </a:lnTo>
                  <a:lnTo>
                    <a:pt x="12573" y="120269"/>
                  </a:lnTo>
                  <a:lnTo>
                    <a:pt x="160147" y="120269"/>
                  </a:lnTo>
                  <a:lnTo>
                    <a:pt x="160147" y="132842"/>
                  </a:lnTo>
                  <a:lnTo>
                    <a:pt x="147574" y="132842"/>
                  </a:lnTo>
                  <a:lnTo>
                    <a:pt x="147574" y="12573"/>
                  </a:lnTo>
                  <a:lnTo>
                    <a:pt x="160147" y="12573"/>
                  </a:lnTo>
                  <a:lnTo>
                    <a:pt x="160147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31" name="Group 31"/>
          <p:cNvGrpSpPr/>
          <p:nvPr/>
        </p:nvGrpSpPr>
        <p:grpSpPr>
          <a:xfrm rot="2143800">
            <a:off x="2549610" y="568890"/>
            <a:ext cx="96120" cy="138240"/>
            <a:chOff x="0" y="0"/>
            <a:chExt cx="128160" cy="184320"/>
          </a:xfrm>
        </p:grpSpPr>
        <p:sp>
          <p:nvSpPr>
            <p:cNvPr id="32" name="Freeform 32"/>
            <p:cNvSpPr/>
            <p:nvPr/>
          </p:nvSpPr>
          <p:spPr>
            <a:xfrm>
              <a:off x="12573" y="12573"/>
              <a:ext cx="102997" cy="159131"/>
            </a:xfrm>
            <a:custGeom>
              <a:avLst/>
              <a:gdLst/>
              <a:ahLst/>
              <a:cxnLst/>
              <a:rect l="l" t="t" r="r" b="b"/>
              <a:pathLst>
                <a:path w="102997" h="159131">
                  <a:moveTo>
                    <a:pt x="0" y="0"/>
                  </a:moveTo>
                  <a:lnTo>
                    <a:pt x="102997" y="0"/>
                  </a:lnTo>
                  <a:lnTo>
                    <a:pt x="102997" y="159131"/>
                  </a:lnTo>
                  <a:lnTo>
                    <a:pt x="0" y="159131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0" y="0"/>
              <a:ext cx="128143" cy="184277"/>
            </a:xfrm>
            <a:custGeom>
              <a:avLst/>
              <a:gdLst/>
              <a:ahLst/>
              <a:cxnLst/>
              <a:rect l="l" t="t" r="r" b="b"/>
              <a:pathLst>
                <a:path w="128143" h="184277">
                  <a:moveTo>
                    <a:pt x="12573" y="0"/>
                  </a:moveTo>
                  <a:lnTo>
                    <a:pt x="115570" y="0"/>
                  </a:lnTo>
                  <a:cubicBezTo>
                    <a:pt x="122555" y="0"/>
                    <a:pt x="128143" y="5588"/>
                    <a:pt x="128143" y="12573"/>
                  </a:cubicBezTo>
                  <a:lnTo>
                    <a:pt x="128143" y="171704"/>
                  </a:lnTo>
                  <a:cubicBezTo>
                    <a:pt x="128143" y="178689"/>
                    <a:pt x="122555" y="184277"/>
                    <a:pt x="115570" y="184277"/>
                  </a:cubicBezTo>
                  <a:lnTo>
                    <a:pt x="12573" y="184277"/>
                  </a:lnTo>
                  <a:cubicBezTo>
                    <a:pt x="5588" y="184277"/>
                    <a:pt x="0" y="178689"/>
                    <a:pt x="0" y="171704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71704"/>
                  </a:lnTo>
                  <a:lnTo>
                    <a:pt x="12573" y="171704"/>
                  </a:lnTo>
                  <a:lnTo>
                    <a:pt x="12573" y="159131"/>
                  </a:lnTo>
                  <a:lnTo>
                    <a:pt x="115570" y="159131"/>
                  </a:lnTo>
                  <a:lnTo>
                    <a:pt x="115570" y="171704"/>
                  </a:lnTo>
                  <a:lnTo>
                    <a:pt x="102997" y="171704"/>
                  </a:lnTo>
                  <a:lnTo>
                    <a:pt x="102997" y="12573"/>
                  </a:lnTo>
                  <a:lnTo>
                    <a:pt x="115570" y="12573"/>
                  </a:lnTo>
                  <a:lnTo>
                    <a:pt x="11557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34" name="Group 34"/>
          <p:cNvGrpSpPr/>
          <p:nvPr/>
        </p:nvGrpSpPr>
        <p:grpSpPr>
          <a:xfrm rot="2143800">
            <a:off x="2668950" y="654750"/>
            <a:ext cx="96120" cy="138240"/>
            <a:chOff x="0" y="0"/>
            <a:chExt cx="128160" cy="184320"/>
          </a:xfrm>
        </p:grpSpPr>
        <p:sp>
          <p:nvSpPr>
            <p:cNvPr id="35" name="Freeform 35"/>
            <p:cNvSpPr/>
            <p:nvPr/>
          </p:nvSpPr>
          <p:spPr>
            <a:xfrm>
              <a:off x="12573" y="12573"/>
              <a:ext cx="102997" cy="159131"/>
            </a:xfrm>
            <a:custGeom>
              <a:avLst/>
              <a:gdLst/>
              <a:ahLst/>
              <a:cxnLst/>
              <a:rect l="l" t="t" r="r" b="b"/>
              <a:pathLst>
                <a:path w="102997" h="159131">
                  <a:moveTo>
                    <a:pt x="0" y="0"/>
                  </a:moveTo>
                  <a:lnTo>
                    <a:pt x="102997" y="0"/>
                  </a:lnTo>
                  <a:lnTo>
                    <a:pt x="102997" y="159131"/>
                  </a:lnTo>
                  <a:lnTo>
                    <a:pt x="0" y="159131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0"/>
              <a:ext cx="128143" cy="184277"/>
            </a:xfrm>
            <a:custGeom>
              <a:avLst/>
              <a:gdLst/>
              <a:ahLst/>
              <a:cxnLst/>
              <a:rect l="l" t="t" r="r" b="b"/>
              <a:pathLst>
                <a:path w="128143" h="184277">
                  <a:moveTo>
                    <a:pt x="12573" y="0"/>
                  </a:moveTo>
                  <a:lnTo>
                    <a:pt x="115570" y="0"/>
                  </a:lnTo>
                  <a:cubicBezTo>
                    <a:pt x="122555" y="0"/>
                    <a:pt x="128143" y="5588"/>
                    <a:pt x="128143" y="12573"/>
                  </a:cubicBezTo>
                  <a:lnTo>
                    <a:pt x="128143" y="171704"/>
                  </a:lnTo>
                  <a:cubicBezTo>
                    <a:pt x="128143" y="178689"/>
                    <a:pt x="122555" y="184277"/>
                    <a:pt x="115570" y="184277"/>
                  </a:cubicBezTo>
                  <a:lnTo>
                    <a:pt x="12573" y="184277"/>
                  </a:lnTo>
                  <a:cubicBezTo>
                    <a:pt x="5588" y="184277"/>
                    <a:pt x="0" y="178689"/>
                    <a:pt x="0" y="171704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71704"/>
                  </a:lnTo>
                  <a:lnTo>
                    <a:pt x="12573" y="171704"/>
                  </a:lnTo>
                  <a:lnTo>
                    <a:pt x="12573" y="159131"/>
                  </a:lnTo>
                  <a:lnTo>
                    <a:pt x="115570" y="159131"/>
                  </a:lnTo>
                  <a:lnTo>
                    <a:pt x="115570" y="171704"/>
                  </a:lnTo>
                  <a:lnTo>
                    <a:pt x="102997" y="171704"/>
                  </a:lnTo>
                  <a:lnTo>
                    <a:pt x="102997" y="12573"/>
                  </a:lnTo>
                  <a:lnTo>
                    <a:pt x="115570" y="12573"/>
                  </a:lnTo>
                  <a:lnTo>
                    <a:pt x="115570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37" name="Group 37"/>
          <p:cNvGrpSpPr/>
          <p:nvPr/>
        </p:nvGrpSpPr>
        <p:grpSpPr>
          <a:xfrm rot="2143800">
            <a:off x="2319030" y="483030"/>
            <a:ext cx="129600" cy="129600"/>
            <a:chOff x="0" y="0"/>
            <a:chExt cx="172800" cy="172800"/>
          </a:xfrm>
        </p:grpSpPr>
        <p:sp>
          <p:nvSpPr>
            <p:cNvPr id="38" name="Freeform 38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0" y="-127"/>
              <a:ext cx="173228" cy="173355"/>
            </a:xfrm>
            <a:custGeom>
              <a:avLst/>
              <a:gdLst/>
              <a:ahLst/>
              <a:cxnLst/>
              <a:rect l="l" t="t" r="r" b="b"/>
              <a:pathLst>
                <a:path w="173228" h="173355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cubicBezTo>
                    <a:pt x="39751" y="173355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lnTo>
                    <a:pt x="87122" y="160274"/>
                  </a:lnTo>
                  <a:lnTo>
                    <a:pt x="86995" y="147701"/>
                  </a:ln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40" name="Group 40"/>
          <p:cNvGrpSpPr/>
          <p:nvPr/>
        </p:nvGrpSpPr>
        <p:grpSpPr>
          <a:xfrm rot="2143800">
            <a:off x="2141370" y="349110"/>
            <a:ext cx="129600" cy="129600"/>
            <a:chOff x="0" y="0"/>
            <a:chExt cx="172800" cy="172800"/>
          </a:xfrm>
        </p:grpSpPr>
        <p:sp>
          <p:nvSpPr>
            <p:cNvPr id="41" name="Freeform 41"/>
            <p:cNvSpPr/>
            <p:nvPr/>
          </p:nvSpPr>
          <p:spPr>
            <a:xfrm>
              <a:off x="12573" y="12446"/>
              <a:ext cx="147828" cy="148082"/>
            </a:xfrm>
            <a:custGeom>
              <a:avLst/>
              <a:gdLst/>
              <a:ahLst/>
              <a:cxnLst/>
              <a:rect l="l" t="t" r="r" b="b"/>
              <a:pathLst>
                <a:path w="147828" h="148082">
                  <a:moveTo>
                    <a:pt x="0" y="73914"/>
                  </a:moveTo>
                  <a:cubicBezTo>
                    <a:pt x="0" y="33274"/>
                    <a:pt x="32893" y="254"/>
                    <a:pt x="73533" y="127"/>
                  </a:cubicBezTo>
                  <a:cubicBezTo>
                    <a:pt x="114173" y="0"/>
                    <a:pt x="147320" y="32766"/>
                    <a:pt x="147574" y="73406"/>
                  </a:cubicBezTo>
                  <a:cubicBezTo>
                    <a:pt x="147828" y="114046"/>
                    <a:pt x="115189" y="147320"/>
                    <a:pt x="74549" y="147701"/>
                  </a:cubicBezTo>
                  <a:cubicBezTo>
                    <a:pt x="33909" y="148082"/>
                    <a:pt x="635" y="115697"/>
                    <a:pt x="0" y="75057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-127"/>
              <a:ext cx="173228" cy="173482"/>
            </a:xfrm>
            <a:custGeom>
              <a:avLst/>
              <a:gdLst/>
              <a:ahLst/>
              <a:cxnLst/>
              <a:rect l="l" t="t" r="r" b="b"/>
              <a:pathLst>
                <a:path w="173228" h="173482">
                  <a:moveTo>
                    <a:pt x="12573" y="73914"/>
                  </a:moveTo>
                  <a:lnTo>
                    <a:pt x="12573" y="86487"/>
                  </a:lnTo>
                  <a:lnTo>
                    <a:pt x="12573" y="73914"/>
                  </a:lnTo>
                  <a:lnTo>
                    <a:pt x="12573" y="86487"/>
                  </a:lnTo>
                  <a:lnTo>
                    <a:pt x="0" y="86487"/>
                  </a:lnTo>
                  <a:cubicBezTo>
                    <a:pt x="0" y="38989"/>
                    <a:pt x="38481" y="254"/>
                    <a:pt x="86106" y="127"/>
                  </a:cubicBezTo>
                  <a:cubicBezTo>
                    <a:pt x="133731" y="0"/>
                    <a:pt x="172466" y="38354"/>
                    <a:pt x="172847" y="85852"/>
                  </a:cubicBezTo>
                  <a:cubicBezTo>
                    <a:pt x="173228" y="133350"/>
                    <a:pt x="135001" y="172339"/>
                    <a:pt x="87376" y="172847"/>
                  </a:cubicBezTo>
                  <a:lnTo>
                    <a:pt x="87249" y="160274"/>
                  </a:lnTo>
                  <a:lnTo>
                    <a:pt x="87376" y="172847"/>
                  </a:lnTo>
                  <a:cubicBezTo>
                    <a:pt x="39751" y="173482"/>
                    <a:pt x="762" y="135382"/>
                    <a:pt x="0" y="87757"/>
                  </a:cubicBezTo>
                  <a:lnTo>
                    <a:pt x="0" y="87630"/>
                  </a:lnTo>
                  <a:lnTo>
                    <a:pt x="0" y="86614"/>
                  </a:lnTo>
                  <a:cubicBezTo>
                    <a:pt x="0" y="83312"/>
                    <a:pt x="1270" y="80010"/>
                    <a:pt x="3683" y="77597"/>
                  </a:cubicBezTo>
                  <a:cubicBezTo>
                    <a:pt x="6096" y="75184"/>
                    <a:pt x="9271" y="73914"/>
                    <a:pt x="12573" y="73914"/>
                  </a:cubicBezTo>
                  <a:moveTo>
                    <a:pt x="12573" y="99060"/>
                  </a:moveTo>
                  <a:lnTo>
                    <a:pt x="12573" y="86487"/>
                  </a:lnTo>
                  <a:lnTo>
                    <a:pt x="25146" y="86360"/>
                  </a:lnTo>
                  <a:lnTo>
                    <a:pt x="25146" y="87376"/>
                  </a:lnTo>
                  <a:lnTo>
                    <a:pt x="12573" y="87503"/>
                  </a:lnTo>
                  <a:lnTo>
                    <a:pt x="25146" y="87376"/>
                  </a:lnTo>
                  <a:cubicBezTo>
                    <a:pt x="25654" y="121031"/>
                    <a:pt x="53340" y="148082"/>
                    <a:pt x="86995" y="147701"/>
                  </a:cubicBezTo>
                  <a:cubicBezTo>
                    <a:pt x="120650" y="147320"/>
                    <a:pt x="147828" y="119761"/>
                    <a:pt x="147574" y="86106"/>
                  </a:cubicBezTo>
                  <a:lnTo>
                    <a:pt x="160147" y="85979"/>
                  </a:lnTo>
                  <a:lnTo>
                    <a:pt x="147574" y="86106"/>
                  </a:lnTo>
                  <a:cubicBezTo>
                    <a:pt x="147320" y="52324"/>
                    <a:pt x="119888" y="25146"/>
                    <a:pt x="86233" y="25273"/>
                  </a:cubicBezTo>
                  <a:lnTo>
                    <a:pt x="86233" y="12700"/>
                  </a:lnTo>
                  <a:lnTo>
                    <a:pt x="86233" y="25273"/>
                  </a:lnTo>
                  <a:cubicBezTo>
                    <a:pt x="52578" y="25400"/>
                    <a:pt x="25273" y="52705"/>
                    <a:pt x="25273" y="86487"/>
                  </a:cubicBezTo>
                  <a:cubicBezTo>
                    <a:pt x="25273" y="93472"/>
                    <a:pt x="19685" y="99060"/>
                    <a:pt x="12700" y="99060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43" name="Group 43"/>
          <p:cNvGrpSpPr/>
          <p:nvPr/>
        </p:nvGrpSpPr>
        <p:grpSpPr>
          <a:xfrm rot="2143800">
            <a:off x="129870" y="1335150"/>
            <a:ext cx="462780" cy="109080"/>
            <a:chOff x="0" y="0"/>
            <a:chExt cx="617040" cy="145440"/>
          </a:xfrm>
        </p:grpSpPr>
        <p:sp>
          <p:nvSpPr>
            <p:cNvPr id="44" name="Freeform 44"/>
            <p:cNvSpPr/>
            <p:nvPr/>
          </p:nvSpPr>
          <p:spPr>
            <a:xfrm>
              <a:off x="12573" y="12573"/>
              <a:ext cx="591820" cy="120269"/>
            </a:xfrm>
            <a:custGeom>
              <a:avLst/>
              <a:gdLst/>
              <a:ahLst/>
              <a:cxnLst/>
              <a:rect l="l" t="t" r="r" b="b"/>
              <a:pathLst>
                <a:path w="591820" h="120269">
                  <a:moveTo>
                    <a:pt x="0" y="0"/>
                  </a:moveTo>
                  <a:lnTo>
                    <a:pt x="591820" y="0"/>
                  </a:lnTo>
                  <a:lnTo>
                    <a:pt x="591820" y="120269"/>
                  </a:lnTo>
                  <a:lnTo>
                    <a:pt x="0" y="120269"/>
                  </a:ln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616966" cy="145415"/>
            </a:xfrm>
            <a:custGeom>
              <a:avLst/>
              <a:gdLst/>
              <a:ahLst/>
              <a:cxnLst/>
              <a:rect l="l" t="t" r="r" b="b"/>
              <a:pathLst>
                <a:path w="616966" h="145415">
                  <a:moveTo>
                    <a:pt x="12573" y="0"/>
                  </a:moveTo>
                  <a:lnTo>
                    <a:pt x="604393" y="0"/>
                  </a:lnTo>
                  <a:cubicBezTo>
                    <a:pt x="611378" y="0"/>
                    <a:pt x="616966" y="5588"/>
                    <a:pt x="616966" y="12573"/>
                  </a:cubicBezTo>
                  <a:lnTo>
                    <a:pt x="616966" y="132842"/>
                  </a:lnTo>
                  <a:cubicBezTo>
                    <a:pt x="616966" y="139827"/>
                    <a:pt x="611378" y="145415"/>
                    <a:pt x="604393" y="145415"/>
                  </a:cubicBezTo>
                  <a:lnTo>
                    <a:pt x="12573" y="145415"/>
                  </a:lnTo>
                  <a:cubicBezTo>
                    <a:pt x="5588" y="145415"/>
                    <a:pt x="0" y="139827"/>
                    <a:pt x="0" y="132842"/>
                  </a:cubicBezTo>
                  <a:lnTo>
                    <a:pt x="0" y="12573"/>
                  </a:lnTo>
                  <a:cubicBezTo>
                    <a:pt x="0" y="5588"/>
                    <a:pt x="5588" y="0"/>
                    <a:pt x="12573" y="0"/>
                  </a:cubicBezTo>
                  <a:moveTo>
                    <a:pt x="12573" y="25146"/>
                  </a:moveTo>
                  <a:lnTo>
                    <a:pt x="12573" y="12573"/>
                  </a:lnTo>
                  <a:lnTo>
                    <a:pt x="25146" y="12573"/>
                  </a:lnTo>
                  <a:lnTo>
                    <a:pt x="25146" y="132842"/>
                  </a:lnTo>
                  <a:lnTo>
                    <a:pt x="12573" y="132842"/>
                  </a:lnTo>
                  <a:lnTo>
                    <a:pt x="12573" y="120269"/>
                  </a:lnTo>
                  <a:lnTo>
                    <a:pt x="604393" y="120269"/>
                  </a:lnTo>
                  <a:lnTo>
                    <a:pt x="604393" y="132842"/>
                  </a:lnTo>
                  <a:lnTo>
                    <a:pt x="591820" y="132842"/>
                  </a:lnTo>
                  <a:lnTo>
                    <a:pt x="591820" y="12573"/>
                  </a:lnTo>
                  <a:lnTo>
                    <a:pt x="604393" y="12573"/>
                  </a:lnTo>
                  <a:lnTo>
                    <a:pt x="604393" y="25146"/>
                  </a:lnTo>
                  <a:lnTo>
                    <a:pt x="12573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46" name="Group 46"/>
          <p:cNvGrpSpPr/>
          <p:nvPr/>
        </p:nvGrpSpPr>
        <p:grpSpPr>
          <a:xfrm rot="2143800">
            <a:off x="2137050" y="237870"/>
            <a:ext cx="2055780" cy="402840"/>
            <a:chOff x="0" y="0"/>
            <a:chExt cx="2741040" cy="537120"/>
          </a:xfrm>
        </p:grpSpPr>
        <p:sp>
          <p:nvSpPr>
            <p:cNvPr id="47" name="Freeform 47"/>
            <p:cNvSpPr/>
            <p:nvPr/>
          </p:nvSpPr>
          <p:spPr>
            <a:xfrm>
              <a:off x="12446" y="2540"/>
              <a:ext cx="2723642" cy="534670"/>
            </a:xfrm>
            <a:custGeom>
              <a:avLst/>
              <a:gdLst/>
              <a:ahLst/>
              <a:cxnLst/>
              <a:rect l="l" t="t" r="r" b="b"/>
              <a:pathLst>
                <a:path w="2723642" h="534670">
                  <a:moveTo>
                    <a:pt x="254" y="488442"/>
                  </a:moveTo>
                  <a:lnTo>
                    <a:pt x="2047621" y="509397"/>
                  </a:lnTo>
                  <a:lnTo>
                    <a:pt x="2047494" y="521970"/>
                  </a:lnTo>
                  <a:lnTo>
                    <a:pt x="2039874" y="511937"/>
                  </a:lnTo>
                  <a:lnTo>
                    <a:pt x="2708275" y="0"/>
                  </a:lnTo>
                  <a:lnTo>
                    <a:pt x="2723642" y="20066"/>
                  </a:lnTo>
                  <a:lnTo>
                    <a:pt x="2055114" y="532003"/>
                  </a:lnTo>
                  <a:cubicBezTo>
                    <a:pt x="2052828" y="533654"/>
                    <a:pt x="2050161" y="534670"/>
                    <a:pt x="2047367" y="534543"/>
                  </a:cubicBezTo>
                  <a:lnTo>
                    <a:pt x="0" y="513715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48" name="AutoShape 48"/>
          <p:cNvSpPr/>
          <p:nvPr/>
        </p:nvSpPr>
        <p:spPr>
          <a:xfrm rot="4044968">
            <a:off x="713361" y="142020"/>
            <a:ext cx="330439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9" name="AutoShape 49"/>
          <p:cNvSpPr/>
          <p:nvPr/>
        </p:nvSpPr>
        <p:spPr>
          <a:xfrm rot="3650171">
            <a:off x="1063324" y="61560"/>
            <a:ext cx="16511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0" name="AutoShape 50"/>
          <p:cNvSpPr/>
          <p:nvPr/>
        </p:nvSpPr>
        <p:spPr>
          <a:xfrm rot="3999568">
            <a:off x="1293563" y="60210"/>
            <a:ext cx="17173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1" name="AutoShape 51"/>
          <p:cNvSpPr/>
          <p:nvPr/>
        </p:nvSpPr>
        <p:spPr>
          <a:xfrm rot="3975780">
            <a:off x="1505690" y="75060"/>
            <a:ext cx="18110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2" name="AutoShape 52"/>
          <p:cNvSpPr/>
          <p:nvPr/>
        </p:nvSpPr>
        <p:spPr>
          <a:xfrm rot="3938121">
            <a:off x="1879773" y="201420"/>
            <a:ext cx="48431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3" name="AutoShape 53"/>
          <p:cNvSpPr/>
          <p:nvPr/>
        </p:nvSpPr>
        <p:spPr>
          <a:xfrm rot="3990728">
            <a:off x="1986565" y="245430"/>
            <a:ext cx="57583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4" name="Group 54"/>
          <p:cNvGrpSpPr/>
          <p:nvPr/>
        </p:nvGrpSpPr>
        <p:grpSpPr>
          <a:xfrm rot="2143800">
            <a:off x="2307690" y="943110"/>
            <a:ext cx="158760" cy="158760"/>
            <a:chOff x="0" y="0"/>
            <a:chExt cx="211680" cy="211680"/>
          </a:xfrm>
        </p:grpSpPr>
        <p:sp>
          <p:nvSpPr>
            <p:cNvPr id="55" name="Freeform 55"/>
            <p:cNvSpPr/>
            <p:nvPr/>
          </p:nvSpPr>
          <p:spPr>
            <a:xfrm>
              <a:off x="12573" y="12319"/>
              <a:ext cx="186944" cy="187198"/>
            </a:xfrm>
            <a:custGeom>
              <a:avLst/>
              <a:gdLst/>
              <a:ahLst/>
              <a:cxnLst/>
              <a:rect l="l" t="t" r="r" b="b"/>
              <a:pathLst>
                <a:path w="186944" h="187198">
                  <a:moveTo>
                    <a:pt x="0" y="93472"/>
                  </a:moveTo>
                  <a:cubicBezTo>
                    <a:pt x="0" y="42164"/>
                    <a:pt x="41529" y="508"/>
                    <a:pt x="92964" y="254"/>
                  </a:cubicBezTo>
                  <a:cubicBezTo>
                    <a:pt x="144399" y="0"/>
                    <a:pt x="186182" y="41402"/>
                    <a:pt x="186563" y="92837"/>
                  </a:cubicBezTo>
                  <a:cubicBezTo>
                    <a:pt x="186944" y="144272"/>
                    <a:pt x="145669" y="186182"/>
                    <a:pt x="94361" y="186690"/>
                  </a:cubicBezTo>
                  <a:cubicBezTo>
                    <a:pt x="43053" y="187198"/>
                    <a:pt x="762" y="146177"/>
                    <a:pt x="0" y="94869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-254"/>
              <a:ext cx="211963" cy="212471"/>
            </a:xfrm>
            <a:custGeom>
              <a:avLst/>
              <a:gdLst/>
              <a:ahLst/>
              <a:cxnLst/>
              <a:rect l="l" t="t" r="r" b="b"/>
              <a:pathLst>
                <a:path w="211963" h="212471">
                  <a:moveTo>
                    <a:pt x="12573" y="93472"/>
                  </a:moveTo>
                  <a:lnTo>
                    <a:pt x="12573" y="106045"/>
                  </a:lnTo>
                  <a:lnTo>
                    <a:pt x="12573" y="93472"/>
                  </a:lnTo>
                  <a:lnTo>
                    <a:pt x="12573" y="106045"/>
                  </a:lnTo>
                  <a:lnTo>
                    <a:pt x="0" y="106045"/>
                  </a:lnTo>
                  <a:cubicBezTo>
                    <a:pt x="0" y="47752"/>
                    <a:pt x="47117" y="508"/>
                    <a:pt x="105410" y="254"/>
                  </a:cubicBezTo>
                  <a:lnTo>
                    <a:pt x="105410" y="12827"/>
                  </a:lnTo>
                  <a:lnTo>
                    <a:pt x="105410" y="254"/>
                  </a:lnTo>
                  <a:cubicBezTo>
                    <a:pt x="163703" y="0"/>
                    <a:pt x="211201" y="46990"/>
                    <a:pt x="211582" y="105283"/>
                  </a:cubicBezTo>
                  <a:cubicBezTo>
                    <a:pt x="211963" y="163576"/>
                    <a:pt x="165227" y="211201"/>
                    <a:pt x="106934" y="211836"/>
                  </a:cubicBezTo>
                  <a:cubicBezTo>
                    <a:pt x="48641" y="212471"/>
                    <a:pt x="889" y="165989"/>
                    <a:pt x="0" y="107696"/>
                  </a:cubicBezTo>
                  <a:lnTo>
                    <a:pt x="0" y="107569"/>
                  </a:lnTo>
                  <a:lnTo>
                    <a:pt x="0" y="106172"/>
                  </a:lnTo>
                  <a:cubicBezTo>
                    <a:pt x="0" y="102870"/>
                    <a:pt x="1270" y="99568"/>
                    <a:pt x="3683" y="97155"/>
                  </a:cubicBezTo>
                  <a:cubicBezTo>
                    <a:pt x="6096" y="94742"/>
                    <a:pt x="9271" y="93472"/>
                    <a:pt x="12573" y="93472"/>
                  </a:cubicBezTo>
                  <a:moveTo>
                    <a:pt x="12573" y="118618"/>
                  </a:moveTo>
                  <a:lnTo>
                    <a:pt x="12573" y="106045"/>
                  </a:lnTo>
                  <a:lnTo>
                    <a:pt x="25146" y="105918"/>
                  </a:lnTo>
                  <a:lnTo>
                    <a:pt x="25146" y="107315"/>
                  </a:lnTo>
                  <a:lnTo>
                    <a:pt x="12573" y="107442"/>
                  </a:lnTo>
                  <a:lnTo>
                    <a:pt x="25146" y="107315"/>
                  </a:lnTo>
                  <a:cubicBezTo>
                    <a:pt x="25781" y="151765"/>
                    <a:pt x="62230" y="187325"/>
                    <a:pt x="106680" y="186817"/>
                  </a:cubicBezTo>
                  <a:lnTo>
                    <a:pt x="106807" y="199390"/>
                  </a:lnTo>
                  <a:lnTo>
                    <a:pt x="106680" y="186817"/>
                  </a:lnTo>
                  <a:cubicBezTo>
                    <a:pt x="151130" y="186309"/>
                    <a:pt x="186817" y="149987"/>
                    <a:pt x="186436" y="105537"/>
                  </a:cubicBezTo>
                  <a:lnTo>
                    <a:pt x="199009" y="105410"/>
                  </a:lnTo>
                  <a:lnTo>
                    <a:pt x="186436" y="105537"/>
                  </a:lnTo>
                  <a:cubicBezTo>
                    <a:pt x="186055" y="61087"/>
                    <a:pt x="149987" y="25273"/>
                    <a:pt x="105537" y="25527"/>
                  </a:cubicBezTo>
                  <a:cubicBezTo>
                    <a:pt x="61087" y="25781"/>
                    <a:pt x="25146" y="61722"/>
                    <a:pt x="25146" y="106045"/>
                  </a:cubicBezTo>
                  <a:cubicBezTo>
                    <a:pt x="25146" y="113030"/>
                    <a:pt x="19558" y="118618"/>
                    <a:pt x="12573" y="118618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57" name="Group 57"/>
          <p:cNvGrpSpPr/>
          <p:nvPr/>
        </p:nvGrpSpPr>
        <p:grpSpPr>
          <a:xfrm rot="2143800">
            <a:off x="1347570" y="1167210"/>
            <a:ext cx="158760" cy="158760"/>
            <a:chOff x="0" y="0"/>
            <a:chExt cx="211680" cy="211680"/>
          </a:xfrm>
        </p:grpSpPr>
        <p:sp>
          <p:nvSpPr>
            <p:cNvPr id="58" name="Freeform 58"/>
            <p:cNvSpPr/>
            <p:nvPr/>
          </p:nvSpPr>
          <p:spPr>
            <a:xfrm>
              <a:off x="12573" y="12319"/>
              <a:ext cx="186944" cy="187198"/>
            </a:xfrm>
            <a:custGeom>
              <a:avLst/>
              <a:gdLst/>
              <a:ahLst/>
              <a:cxnLst/>
              <a:rect l="l" t="t" r="r" b="b"/>
              <a:pathLst>
                <a:path w="186944" h="187198">
                  <a:moveTo>
                    <a:pt x="0" y="93472"/>
                  </a:moveTo>
                  <a:cubicBezTo>
                    <a:pt x="0" y="42164"/>
                    <a:pt x="41529" y="508"/>
                    <a:pt x="92964" y="254"/>
                  </a:cubicBezTo>
                  <a:cubicBezTo>
                    <a:pt x="144399" y="0"/>
                    <a:pt x="186182" y="41402"/>
                    <a:pt x="186563" y="92837"/>
                  </a:cubicBezTo>
                  <a:cubicBezTo>
                    <a:pt x="186944" y="144272"/>
                    <a:pt x="145669" y="186182"/>
                    <a:pt x="94361" y="186690"/>
                  </a:cubicBezTo>
                  <a:cubicBezTo>
                    <a:pt x="43053" y="187198"/>
                    <a:pt x="762" y="146177"/>
                    <a:pt x="0" y="94869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0" y="-254"/>
              <a:ext cx="211963" cy="212598"/>
            </a:xfrm>
            <a:custGeom>
              <a:avLst/>
              <a:gdLst/>
              <a:ahLst/>
              <a:cxnLst/>
              <a:rect l="l" t="t" r="r" b="b"/>
              <a:pathLst>
                <a:path w="211963" h="212598">
                  <a:moveTo>
                    <a:pt x="12573" y="93472"/>
                  </a:moveTo>
                  <a:lnTo>
                    <a:pt x="12573" y="106045"/>
                  </a:lnTo>
                  <a:lnTo>
                    <a:pt x="12573" y="93472"/>
                  </a:lnTo>
                  <a:lnTo>
                    <a:pt x="12573" y="106045"/>
                  </a:lnTo>
                  <a:lnTo>
                    <a:pt x="0" y="106045"/>
                  </a:lnTo>
                  <a:cubicBezTo>
                    <a:pt x="0" y="47752"/>
                    <a:pt x="47117" y="508"/>
                    <a:pt x="105410" y="254"/>
                  </a:cubicBezTo>
                  <a:lnTo>
                    <a:pt x="105410" y="12827"/>
                  </a:lnTo>
                  <a:lnTo>
                    <a:pt x="105410" y="254"/>
                  </a:lnTo>
                  <a:cubicBezTo>
                    <a:pt x="163703" y="0"/>
                    <a:pt x="211201" y="46990"/>
                    <a:pt x="211582" y="105283"/>
                  </a:cubicBezTo>
                  <a:cubicBezTo>
                    <a:pt x="211963" y="163576"/>
                    <a:pt x="165227" y="211201"/>
                    <a:pt x="106934" y="211836"/>
                  </a:cubicBezTo>
                  <a:lnTo>
                    <a:pt x="106807" y="199263"/>
                  </a:lnTo>
                  <a:lnTo>
                    <a:pt x="106934" y="211836"/>
                  </a:lnTo>
                  <a:cubicBezTo>
                    <a:pt x="48641" y="212598"/>
                    <a:pt x="889" y="165989"/>
                    <a:pt x="0" y="107696"/>
                  </a:cubicBezTo>
                  <a:lnTo>
                    <a:pt x="0" y="107569"/>
                  </a:lnTo>
                  <a:lnTo>
                    <a:pt x="0" y="106172"/>
                  </a:lnTo>
                  <a:cubicBezTo>
                    <a:pt x="0" y="102870"/>
                    <a:pt x="1270" y="99568"/>
                    <a:pt x="3683" y="97155"/>
                  </a:cubicBezTo>
                  <a:cubicBezTo>
                    <a:pt x="6096" y="94742"/>
                    <a:pt x="9271" y="93472"/>
                    <a:pt x="12573" y="93472"/>
                  </a:cubicBezTo>
                  <a:moveTo>
                    <a:pt x="12573" y="118618"/>
                  </a:moveTo>
                  <a:lnTo>
                    <a:pt x="12573" y="106045"/>
                  </a:lnTo>
                  <a:lnTo>
                    <a:pt x="25146" y="105918"/>
                  </a:lnTo>
                  <a:lnTo>
                    <a:pt x="25146" y="107315"/>
                  </a:lnTo>
                  <a:lnTo>
                    <a:pt x="12573" y="107442"/>
                  </a:lnTo>
                  <a:lnTo>
                    <a:pt x="25146" y="107315"/>
                  </a:lnTo>
                  <a:cubicBezTo>
                    <a:pt x="25781" y="151765"/>
                    <a:pt x="62230" y="187325"/>
                    <a:pt x="106680" y="186817"/>
                  </a:cubicBezTo>
                  <a:cubicBezTo>
                    <a:pt x="151130" y="186309"/>
                    <a:pt x="186817" y="149987"/>
                    <a:pt x="186436" y="105537"/>
                  </a:cubicBezTo>
                  <a:lnTo>
                    <a:pt x="199009" y="105410"/>
                  </a:lnTo>
                  <a:lnTo>
                    <a:pt x="186436" y="105537"/>
                  </a:lnTo>
                  <a:cubicBezTo>
                    <a:pt x="186055" y="61087"/>
                    <a:pt x="149987" y="25273"/>
                    <a:pt x="105537" y="25527"/>
                  </a:cubicBezTo>
                  <a:cubicBezTo>
                    <a:pt x="61087" y="25781"/>
                    <a:pt x="25146" y="61722"/>
                    <a:pt x="25146" y="106045"/>
                  </a:cubicBezTo>
                  <a:cubicBezTo>
                    <a:pt x="25146" y="113030"/>
                    <a:pt x="19558" y="118618"/>
                    <a:pt x="12573" y="118618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60" name="Group 60"/>
          <p:cNvGrpSpPr/>
          <p:nvPr/>
        </p:nvGrpSpPr>
        <p:grpSpPr>
          <a:xfrm rot="2143800">
            <a:off x="830250" y="1562490"/>
            <a:ext cx="158760" cy="158760"/>
            <a:chOff x="0" y="0"/>
            <a:chExt cx="211680" cy="211680"/>
          </a:xfrm>
        </p:grpSpPr>
        <p:sp>
          <p:nvSpPr>
            <p:cNvPr id="61" name="Freeform 61"/>
            <p:cNvSpPr/>
            <p:nvPr/>
          </p:nvSpPr>
          <p:spPr>
            <a:xfrm>
              <a:off x="12573" y="12319"/>
              <a:ext cx="186944" cy="187198"/>
            </a:xfrm>
            <a:custGeom>
              <a:avLst/>
              <a:gdLst/>
              <a:ahLst/>
              <a:cxnLst/>
              <a:rect l="l" t="t" r="r" b="b"/>
              <a:pathLst>
                <a:path w="186944" h="187198">
                  <a:moveTo>
                    <a:pt x="0" y="93472"/>
                  </a:moveTo>
                  <a:cubicBezTo>
                    <a:pt x="0" y="42164"/>
                    <a:pt x="41529" y="508"/>
                    <a:pt x="92964" y="254"/>
                  </a:cubicBezTo>
                  <a:cubicBezTo>
                    <a:pt x="144399" y="0"/>
                    <a:pt x="186182" y="41402"/>
                    <a:pt x="186563" y="92837"/>
                  </a:cubicBezTo>
                  <a:cubicBezTo>
                    <a:pt x="186944" y="144272"/>
                    <a:pt x="145669" y="186182"/>
                    <a:pt x="94361" y="186690"/>
                  </a:cubicBezTo>
                  <a:cubicBezTo>
                    <a:pt x="43053" y="187198"/>
                    <a:pt x="762" y="146177"/>
                    <a:pt x="0" y="94869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  <p:sp>
          <p:nvSpPr>
            <p:cNvPr id="62" name="Freeform 62"/>
            <p:cNvSpPr/>
            <p:nvPr/>
          </p:nvSpPr>
          <p:spPr>
            <a:xfrm>
              <a:off x="0" y="-254"/>
              <a:ext cx="211963" cy="212471"/>
            </a:xfrm>
            <a:custGeom>
              <a:avLst/>
              <a:gdLst/>
              <a:ahLst/>
              <a:cxnLst/>
              <a:rect l="l" t="t" r="r" b="b"/>
              <a:pathLst>
                <a:path w="211963" h="212471">
                  <a:moveTo>
                    <a:pt x="12573" y="93472"/>
                  </a:moveTo>
                  <a:lnTo>
                    <a:pt x="12573" y="106045"/>
                  </a:lnTo>
                  <a:lnTo>
                    <a:pt x="12573" y="93472"/>
                  </a:lnTo>
                  <a:lnTo>
                    <a:pt x="12573" y="106045"/>
                  </a:lnTo>
                  <a:lnTo>
                    <a:pt x="0" y="106045"/>
                  </a:lnTo>
                  <a:cubicBezTo>
                    <a:pt x="0" y="47752"/>
                    <a:pt x="47117" y="508"/>
                    <a:pt x="105410" y="254"/>
                  </a:cubicBezTo>
                  <a:lnTo>
                    <a:pt x="105410" y="12827"/>
                  </a:lnTo>
                  <a:lnTo>
                    <a:pt x="105410" y="254"/>
                  </a:lnTo>
                  <a:cubicBezTo>
                    <a:pt x="163703" y="0"/>
                    <a:pt x="211201" y="46990"/>
                    <a:pt x="211582" y="105283"/>
                  </a:cubicBezTo>
                  <a:cubicBezTo>
                    <a:pt x="211963" y="163576"/>
                    <a:pt x="165227" y="211201"/>
                    <a:pt x="106934" y="211836"/>
                  </a:cubicBezTo>
                  <a:cubicBezTo>
                    <a:pt x="48641" y="212471"/>
                    <a:pt x="889" y="165989"/>
                    <a:pt x="0" y="107696"/>
                  </a:cubicBezTo>
                  <a:lnTo>
                    <a:pt x="0" y="107569"/>
                  </a:lnTo>
                  <a:lnTo>
                    <a:pt x="0" y="106172"/>
                  </a:lnTo>
                  <a:cubicBezTo>
                    <a:pt x="0" y="102870"/>
                    <a:pt x="1270" y="99568"/>
                    <a:pt x="3683" y="97155"/>
                  </a:cubicBezTo>
                  <a:cubicBezTo>
                    <a:pt x="6096" y="94742"/>
                    <a:pt x="9271" y="93472"/>
                    <a:pt x="12573" y="93472"/>
                  </a:cubicBezTo>
                  <a:moveTo>
                    <a:pt x="12573" y="118618"/>
                  </a:moveTo>
                  <a:lnTo>
                    <a:pt x="12573" y="106045"/>
                  </a:lnTo>
                  <a:lnTo>
                    <a:pt x="25146" y="105918"/>
                  </a:lnTo>
                  <a:lnTo>
                    <a:pt x="25146" y="107315"/>
                  </a:lnTo>
                  <a:lnTo>
                    <a:pt x="12573" y="107442"/>
                  </a:lnTo>
                  <a:lnTo>
                    <a:pt x="25146" y="107315"/>
                  </a:lnTo>
                  <a:cubicBezTo>
                    <a:pt x="25781" y="151765"/>
                    <a:pt x="62230" y="187325"/>
                    <a:pt x="106680" y="186817"/>
                  </a:cubicBezTo>
                  <a:lnTo>
                    <a:pt x="106807" y="199390"/>
                  </a:lnTo>
                  <a:lnTo>
                    <a:pt x="106680" y="186817"/>
                  </a:lnTo>
                  <a:cubicBezTo>
                    <a:pt x="151130" y="186309"/>
                    <a:pt x="186817" y="149987"/>
                    <a:pt x="186436" y="105537"/>
                  </a:cubicBezTo>
                  <a:lnTo>
                    <a:pt x="199009" y="105410"/>
                  </a:lnTo>
                  <a:lnTo>
                    <a:pt x="186436" y="105537"/>
                  </a:lnTo>
                  <a:cubicBezTo>
                    <a:pt x="186055" y="61087"/>
                    <a:pt x="149987" y="25273"/>
                    <a:pt x="105537" y="25527"/>
                  </a:cubicBezTo>
                  <a:cubicBezTo>
                    <a:pt x="61087" y="25781"/>
                    <a:pt x="25146" y="61722"/>
                    <a:pt x="25146" y="106045"/>
                  </a:cubicBezTo>
                  <a:cubicBezTo>
                    <a:pt x="25146" y="113030"/>
                    <a:pt x="19558" y="118618"/>
                    <a:pt x="12573" y="118618"/>
                  </a:cubicBez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63" name="AutoShape 63"/>
          <p:cNvSpPr/>
          <p:nvPr/>
        </p:nvSpPr>
        <p:spPr>
          <a:xfrm rot="-206132">
            <a:off x="2876516" y="454950"/>
            <a:ext cx="973209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4" name="AutoShape 64"/>
          <p:cNvSpPr/>
          <p:nvPr/>
        </p:nvSpPr>
        <p:spPr>
          <a:xfrm rot="4001969">
            <a:off x="2159377" y="351540"/>
            <a:ext cx="597947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5" name="AutoShape 65"/>
          <p:cNvSpPr/>
          <p:nvPr/>
        </p:nvSpPr>
        <p:spPr>
          <a:xfrm rot="-333709">
            <a:off x="-21472" y="1139670"/>
            <a:ext cx="28972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6" name="AutoShape 66"/>
          <p:cNvSpPr/>
          <p:nvPr/>
        </p:nvSpPr>
        <p:spPr>
          <a:xfrm rot="370210">
            <a:off x="-21970" y="1261710"/>
            <a:ext cx="221061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7" name="AutoShape 67"/>
          <p:cNvSpPr/>
          <p:nvPr/>
        </p:nvSpPr>
        <p:spPr>
          <a:xfrm rot="4313995">
            <a:off x="506459" y="1291410"/>
            <a:ext cx="613562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8" name="AutoShape 68"/>
          <p:cNvSpPr/>
          <p:nvPr/>
        </p:nvSpPr>
        <p:spPr>
          <a:xfrm rot="-253173">
            <a:off x="1245854" y="1098630"/>
            <a:ext cx="543092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9" name="Group 69"/>
          <p:cNvGrpSpPr/>
          <p:nvPr/>
        </p:nvGrpSpPr>
        <p:grpSpPr>
          <a:xfrm rot="2143800">
            <a:off x="-37530" y="424710"/>
            <a:ext cx="1667520" cy="325620"/>
            <a:chOff x="0" y="0"/>
            <a:chExt cx="2223360" cy="434160"/>
          </a:xfrm>
        </p:grpSpPr>
        <p:sp>
          <p:nvSpPr>
            <p:cNvPr id="70" name="Freeform 70"/>
            <p:cNvSpPr/>
            <p:nvPr/>
          </p:nvSpPr>
          <p:spPr>
            <a:xfrm>
              <a:off x="5080" y="2540"/>
              <a:ext cx="2205609" cy="431546"/>
            </a:xfrm>
            <a:custGeom>
              <a:avLst/>
              <a:gdLst/>
              <a:ahLst/>
              <a:cxnLst/>
              <a:rect l="l" t="t" r="r" b="b"/>
              <a:pathLst>
                <a:path w="2205609" h="431546">
                  <a:moveTo>
                    <a:pt x="14986" y="0"/>
                  </a:moveTo>
                  <a:lnTo>
                    <a:pt x="558800" y="403225"/>
                  </a:lnTo>
                  <a:lnTo>
                    <a:pt x="551307" y="413385"/>
                  </a:lnTo>
                  <a:lnTo>
                    <a:pt x="551307" y="400812"/>
                  </a:lnTo>
                  <a:lnTo>
                    <a:pt x="2205609" y="406527"/>
                  </a:lnTo>
                  <a:lnTo>
                    <a:pt x="2205609" y="419100"/>
                  </a:lnTo>
                  <a:lnTo>
                    <a:pt x="2205609" y="406400"/>
                  </a:lnTo>
                  <a:lnTo>
                    <a:pt x="2205609" y="431546"/>
                  </a:lnTo>
                  <a:lnTo>
                    <a:pt x="551307" y="425831"/>
                  </a:lnTo>
                  <a:cubicBezTo>
                    <a:pt x="548640" y="425831"/>
                    <a:pt x="545973" y="424942"/>
                    <a:pt x="543814" y="423291"/>
                  </a:cubicBezTo>
                  <a:lnTo>
                    <a:pt x="0" y="20193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71" name="Group 71"/>
          <p:cNvGrpSpPr/>
          <p:nvPr/>
        </p:nvGrpSpPr>
        <p:grpSpPr>
          <a:xfrm rot="2143800">
            <a:off x="-294570" y="477630"/>
            <a:ext cx="1759860" cy="395820"/>
            <a:chOff x="0" y="0"/>
            <a:chExt cx="2346480" cy="527760"/>
          </a:xfrm>
        </p:grpSpPr>
        <p:sp>
          <p:nvSpPr>
            <p:cNvPr id="72" name="Freeform 72"/>
            <p:cNvSpPr/>
            <p:nvPr/>
          </p:nvSpPr>
          <p:spPr>
            <a:xfrm>
              <a:off x="12446" y="0"/>
              <a:ext cx="2321433" cy="527685"/>
            </a:xfrm>
            <a:custGeom>
              <a:avLst/>
              <a:gdLst/>
              <a:ahLst/>
              <a:cxnLst/>
              <a:rect l="l" t="t" r="r" b="b"/>
              <a:pathLst>
                <a:path w="2321433" h="527685">
                  <a:moveTo>
                    <a:pt x="254" y="0"/>
                  </a:moveTo>
                  <a:lnTo>
                    <a:pt x="123317" y="889"/>
                  </a:lnTo>
                  <a:cubicBezTo>
                    <a:pt x="126111" y="889"/>
                    <a:pt x="128778" y="1778"/>
                    <a:pt x="130937" y="3556"/>
                  </a:cubicBezTo>
                  <a:lnTo>
                    <a:pt x="766318" y="495300"/>
                  </a:lnTo>
                  <a:lnTo>
                    <a:pt x="758571" y="505206"/>
                  </a:lnTo>
                  <a:lnTo>
                    <a:pt x="758698" y="492633"/>
                  </a:lnTo>
                  <a:lnTo>
                    <a:pt x="2321433" y="502539"/>
                  </a:lnTo>
                  <a:lnTo>
                    <a:pt x="2321306" y="515112"/>
                  </a:lnTo>
                  <a:lnTo>
                    <a:pt x="2321306" y="502539"/>
                  </a:lnTo>
                  <a:lnTo>
                    <a:pt x="2321306" y="527685"/>
                  </a:lnTo>
                  <a:lnTo>
                    <a:pt x="2321179" y="527685"/>
                  </a:lnTo>
                  <a:lnTo>
                    <a:pt x="758444" y="517779"/>
                  </a:lnTo>
                  <a:cubicBezTo>
                    <a:pt x="755650" y="517779"/>
                    <a:pt x="752983" y="516890"/>
                    <a:pt x="750824" y="515112"/>
                  </a:cubicBezTo>
                  <a:lnTo>
                    <a:pt x="115570" y="23495"/>
                  </a:lnTo>
                  <a:lnTo>
                    <a:pt x="123317" y="13589"/>
                  </a:lnTo>
                  <a:lnTo>
                    <a:pt x="123190" y="26162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73" name="Group 73"/>
          <p:cNvGrpSpPr/>
          <p:nvPr/>
        </p:nvGrpSpPr>
        <p:grpSpPr>
          <a:xfrm rot="2143800">
            <a:off x="895590" y="746550"/>
            <a:ext cx="901260" cy="390420"/>
            <a:chOff x="0" y="0"/>
            <a:chExt cx="1201680" cy="520560"/>
          </a:xfrm>
        </p:grpSpPr>
        <p:sp>
          <p:nvSpPr>
            <p:cNvPr id="74" name="Freeform 74"/>
            <p:cNvSpPr/>
            <p:nvPr/>
          </p:nvSpPr>
          <p:spPr>
            <a:xfrm>
              <a:off x="5080" y="0"/>
              <a:ext cx="1184021" cy="518033"/>
            </a:xfrm>
            <a:custGeom>
              <a:avLst/>
              <a:gdLst/>
              <a:ahLst/>
              <a:cxnLst/>
              <a:rect l="l" t="t" r="r" b="b"/>
              <a:pathLst>
                <a:path w="1184021" h="518033">
                  <a:moveTo>
                    <a:pt x="0" y="497840"/>
                  </a:moveTo>
                  <a:lnTo>
                    <a:pt x="667004" y="2540"/>
                  </a:lnTo>
                  <a:cubicBezTo>
                    <a:pt x="669163" y="889"/>
                    <a:pt x="671830" y="0"/>
                    <a:pt x="674497" y="0"/>
                  </a:cubicBezTo>
                  <a:lnTo>
                    <a:pt x="1184021" y="0"/>
                  </a:lnTo>
                  <a:lnTo>
                    <a:pt x="1184021" y="25146"/>
                  </a:lnTo>
                  <a:lnTo>
                    <a:pt x="674497" y="25146"/>
                  </a:lnTo>
                  <a:lnTo>
                    <a:pt x="674497" y="12573"/>
                  </a:lnTo>
                  <a:lnTo>
                    <a:pt x="681990" y="22733"/>
                  </a:lnTo>
                  <a:lnTo>
                    <a:pt x="14986" y="518033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sp>
        <p:nvSpPr>
          <p:cNvPr id="75" name="AutoShape 75"/>
          <p:cNvSpPr/>
          <p:nvPr/>
        </p:nvSpPr>
        <p:spPr>
          <a:xfrm rot="-3172988">
            <a:off x="137753" y="1294380"/>
            <a:ext cx="17539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6" name="AutoShape 76"/>
          <p:cNvSpPr/>
          <p:nvPr/>
        </p:nvSpPr>
        <p:spPr>
          <a:xfrm rot="-3172988">
            <a:off x="195533" y="1335960"/>
            <a:ext cx="17539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7" name="AutoShape 77"/>
          <p:cNvSpPr/>
          <p:nvPr/>
        </p:nvSpPr>
        <p:spPr>
          <a:xfrm rot="-3172988">
            <a:off x="253313" y="1377540"/>
            <a:ext cx="175394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8" name="AutoShape 78"/>
          <p:cNvSpPr/>
          <p:nvPr/>
        </p:nvSpPr>
        <p:spPr>
          <a:xfrm rot="-3164564">
            <a:off x="310660" y="1419120"/>
            <a:ext cx="175720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9" name="AutoShape 79"/>
          <p:cNvSpPr/>
          <p:nvPr/>
        </p:nvSpPr>
        <p:spPr>
          <a:xfrm rot="-3164564">
            <a:off x="368440" y="1460700"/>
            <a:ext cx="175720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0" name="AutoShape 80"/>
          <p:cNvSpPr/>
          <p:nvPr/>
        </p:nvSpPr>
        <p:spPr>
          <a:xfrm rot="-3162559">
            <a:off x="426112" y="1502010"/>
            <a:ext cx="176477" cy="0"/>
          </a:xfrm>
          <a:prstGeom prst="line">
            <a:avLst/>
          </a:prstGeom>
          <a:ln w="9525" cap="rnd">
            <a:solidFill>
              <a:srgbClr val="0085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1" name="Group 81"/>
          <p:cNvGrpSpPr/>
          <p:nvPr/>
        </p:nvGrpSpPr>
        <p:grpSpPr>
          <a:xfrm rot="2143800">
            <a:off x="1267110" y="565650"/>
            <a:ext cx="1209600" cy="97200"/>
            <a:chOff x="0" y="0"/>
            <a:chExt cx="1612800" cy="129600"/>
          </a:xfrm>
        </p:grpSpPr>
        <p:sp>
          <p:nvSpPr>
            <p:cNvPr id="82" name="Freeform 82"/>
            <p:cNvSpPr/>
            <p:nvPr/>
          </p:nvSpPr>
          <p:spPr>
            <a:xfrm>
              <a:off x="4064" y="3302"/>
              <a:ext cx="1596136" cy="126238"/>
            </a:xfrm>
            <a:custGeom>
              <a:avLst/>
              <a:gdLst/>
              <a:ahLst/>
              <a:cxnLst/>
              <a:rect l="l" t="t" r="r" b="b"/>
              <a:pathLst>
                <a:path w="1596136" h="126238">
                  <a:moveTo>
                    <a:pt x="17018" y="0"/>
                  </a:moveTo>
                  <a:lnTo>
                    <a:pt x="131953" y="104394"/>
                  </a:lnTo>
                  <a:lnTo>
                    <a:pt x="123444" y="113665"/>
                  </a:lnTo>
                  <a:lnTo>
                    <a:pt x="123444" y="101092"/>
                  </a:lnTo>
                  <a:lnTo>
                    <a:pt x="1596136" y="101092"/>
                  </a:lnTo>
                  <a:lnTo>
                    <a:pt x="1596136" y="126238"/>
                  </a:lnTo>
                  <a:lnTo>
                    <a:pt x="123444" y="126238"/>
                  </a:lnTo>
                  <a:cubicBezTo>
                    <a:pt x="120269" y="126238"/>
                    <a:pt x="117348" y="125095"/>
                    <a:pt x="114935" y="122936"/>
                  </a:cubicBezTo>
                  <a:lnTo>
                    <a:pt x="0" y="18669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83" name="Group 83"/>
          <p:cNvGrpSpPr/>
          <p:nvPr/>
        </p:nvGrpSpPr>
        <p:grpSpPr>
          <a:xfrm>
            <a:off x="3614760" y="5940"/>
            <a:ext cx="11217960" cy="271620"/>
            <a:chOff x="0" y="0"/>
            <a:chExt cx="14957280" cy="36216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14957298" cy="362204"/>
            </a:xfrm>
            <a:custGeom>
              <a:avLst/>
              <a:gdLst/>
              <a:ahLst/>
              <a:cxnLst/>
              <a:rect l="l" t="t" r="r" b="b"/>
              <a:pathLst>
                <a:path w="14957298" h="362204">
                  <a:moveTo>
                    <a:pt x="0" y="0"/>
                  </a:moveTo>
                  <a:lnTo>
                    <a:pt x="90678" y="362204"/>
                  </a:lnTo>
                  <a:lnTo>
                    <a:pt x="14866620" y="362204"/>
                  </a:lnTo>
                  <a:lnTo>
                    <a:pt x="14957298" y="0"/>
                  </a:lnTo>
                  <a:close/>
                </a:path>
              </a:pathLst>
            </a:custGeom>
            <a:solidFill>
              <a:srgbClr val="0085FF"/>
            </a:solidFill>
          </p:spPr>
        </p:sp>
      </p:grpSp>
      <p:grpSp>
        <p:nvGrpSpPr>
          <p:cNvPr id="85" name="Group 85"/>
          <p:cNvGrpSpPr/>
          <p:nvPr/>
        </p:nvGrpSpPr>
        <p:grpSpPr>
          <a:xfrm>
            <a:off x="4531680" y="5926500"/>
            <a:ext cx="9167580" cy="4373460"/>
            <a:chOff x="0" y="0"/>
            <a:chExt cx="12223440" cy="583128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12223496" cy="5831332"/>
            </a:xfrm>
            <a:custGeom>
              <a:avLst/>
              <a:gdLst/>
              <a:ahLst/>
              <a:cxnLst/>
              <a:rect l="l" t="t" r="r" b="b"/>
              <a:pathLst>
                <a:path w="12223496" h="5831332">
                  <a:moveTo>
                    <a:pt x="0" y="5831332"/>
                  </a:moveTo>
                  <a:lnTo>
                    <a:pt x="6111621" y="0"/>
                  </a:lnTo>
                  <a:lnTo>
                    <a:pt x="12223496" y="5831332"/>
                  </a:lnTo>
                  <a:close/>
                </a:path>
              </a:pathLst>
            </a:custGeom>
            <a:solidFill>
              <a:srgbClr val="1FFBFD"/>
            </a:solidFill>
          </p:spPr>
        </p:sp>
      </p:grpSp>
      <p:sp>
        <p:nvSpPr>
          <p:cNvPr id="87" name="TextBox 87"/>
          <p:cNvSpPr txBox="1"/>
          <p:nvPr/>
        </p:nvSpPr>
        <p:spPr>
          <a:xfrm>
            <a:off x="547740" y="50478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spc="100" dirty="0">
                <a:solidFill>
                  <a:srgbClr val="0085FF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6884" spc="100" dirty="0">
              <a:solidFill>
                <a:srgbClr val="0085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1119600" y="5878260"/>
            <a:ext cx="42894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1109880" y="5463000"/>
            <a:ext cx="42516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12918060" y="5878260"/>
            <a:ext cx="42894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12908340" y="5463000"/>
            <a:ext cx="42516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92" name="Group 92"/>
          <p:cNvGrpSpPr/>
          <p:nvPr/>
        </p:nvGrpSpPr>
        <p:grpSpPr>
          <a:xfrm>
            <a:off x="5621400" y="5580360"/>
            <a:ext cx="594000" cy="594000"/>
            <a:chOff x="0" y="0"/>
            <a:chExt cx="792000" cy="792000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791972" cy="791972"/>
            </a:xfrm>
            <a:custGeom>
              <a:avLst/>
              <a:gdLst/>
              <a:ahLst/>
              <a:cxnLst/>
              <a:rect l="l" t="t" r="r" b="b"/>
              <a:pathLst>
                <a:path w="791972" h="791972">
                  <a:moveTo>
                    <a:pt x="0" y="0"/>
                  </a:moveTo>
                  <a:lnTo>
                    <a:pt x="791972" y="0"/>
                  </a:lnTo>
                  <a:lnTo>
                    <a:pt x="791972" y="791972"/>
                  </a:lnTo>
                  <a:lnTo>
                    <a:pt x="0" y="791972"/>
                  </a:lnTo>
                  <a:close/>
                </a:path>
              </a:pathLst>
            </a:custGeom>
            <a:solidFill>
              <a:srgbClr val="0085F2"/>
            </a:solidFill>
          </p:spPr>
        </p:sp>
      </p:grpSp>
      <p:sp>
        <p:nvSpPr>
          <p:cNvPr id="94" name="TextBox 94"/>
          <p:cNvSpPr txBox="1"/>
          <p:nvPr/>
        </p:nvSpPr>
        <p:spPr>
          <a:xfrm>
            <a:off x="5621400" y="5661360"/>
            <a:ext cx="594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42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2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12100860" y="5587920"/>
            <a:ext cx="594000" cy="594000"/>
            <a:chOff x="0" y="0"/>
            <a:chExt cx="792000" cy="792000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791972" cy="791972"/>
            </a:xfrm>
            <a:custGeom>
              <a:avLst/>
              <a:gdLst/>
              <a:ahLst/>
              <a:cxnLst/>
              <a:rect l="l" t="t" r="r" b="b"/>
              <a:pathLst>
                <a:path w="791972" h="791972">
                  <a:moveTo>
                    <a:pt x="0" y="0"/>
                  </a:moveTo>
                  <a:lnTo>
                    <a:pt x="791972" y="0"/>
                  </a:lnTo>
                  <a:lnTo>
                    <a:pt x="791972" y="791972"/>
                  </a:lnTo>
                  <a:lnTo>
                    <a:pt x="0" y="791972"/>
                  </a:lnTo>
                  <a:close/>
                </a:path>
              </a:pathLst>
            </a:custGeom>
            <a:solidFill>
              <a:srgbClr val="0085F2"/>
            </a:solidFill>
          </p:spPr>
        </p:sp>
      </p:grpSp>
      <p:sp>
        <p:nvSpPr>
          <p:cNvPr id="97" name="TextBox 97"/>
          <p:cNvSpPr txBox="1"/>
          <p:nvPr/>
        </p:nvSpPr>
        <p:spPr>
          <a:xfrm>
            <a:off x="1241640" y="8141400"/>
            <a:ext cx="42894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98" name="TextBox 98"/>
          <p:cNvSpPr txBox="1"/>
          <p:nvPr/>
        </p:nvSpPr>
        <p:spPr>
          <a:xfrm>
            <a:off x="1232460" y="7725600"/>
            <a:ext cx="42516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99" name="TextBox 99"/>
          <p:cNvSpPr txBox="1"/>
          <p:nvPr/>
        </p:nvSpPr>
        <p:spPr>
          <a:xfrm>
            <a:off x="12765780" y="8141400"/>
            <a:ext cx="42894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00" name="TextBox 100"/>
          <p:cNvSpPr txBox="1"/>
          <p:nvPr/>
        </p:nvSpPr>
        <p:spPr>
          <a:xfrm>
            <a:off x="12756600" y="7725600"/>
            <a:ext cx="42516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01" name="Group 101"/>
          <p:cNvGrpSpPr/>
          <p:nvPr/>
        </p:nvGrpSpPr>
        <p:grpSpPr>
          <a:xfrm>
            <a:off x="5744520" y="7805700"/>
            <a:ext cx="594000" cy="594000"/>
            <a:chOff x="0" y="0"/>
            <a:chExt cx="792000" cy="792000"/>
          </a:xfrm>
        </p:grpSpPr>
        <p:sp>
          <p:nvSpPr>
            <p:cNvPr id="102" name="Freeform 102"/>
            <p:cNvSpPr/>
            <p:nvPr/>
          </p:nvSpPr>
          <p:spPr>
            <a:xfrm>
              <a:off x="0" y="0"/>
              <a:ext cx="791972" cy="791972"/>
            </a:xfrm>
            <a:custGeom>
              <a:avLst/>
              <a:gdLst/>
              <a:ahLst/>
              <a:cxnLst/>
              <a:rect l="l" t="t" r="r" b="b"/>
              <a:pathLst>
                <a:path w="791972" h="791972">
                  <a:moveTo>
                    <a:pt x="0" y="0"/>
                  </a:moveTo>
                  <a:lnTo>
                    <a:pt x="791972" y="0"/>
                  </a:lnTo>
                  <a:lnTo>
                    <a:pt x="791972" y="791972"/>
                  </a:lnTo>
                  <a:lnTo>
                    <a:pt x="0" y="791972"/>
                  </a:lnTo>
                  <a:close/>
                </a:path>
              </a:pathLst>
            </a:custGeom>
            <a:solidFill>
              <a:srgbClr val="125AC4"/>
            </a:solidFill>
          </p:spPr>
        </p:sp>
      </p:grpSp>
      <p:sp>
        <p:nvSpPr>
          <p:cNvPr id="103" name="TextBox 103"/>
          <p:cNvSpPr txBox="1"/>
          <p:nvPr/>
        </p:nvSpPr>
        <p:spPr>
          <a:xfrm>
            <a:off x="5729940" y="7892640"/>
            <a:ext cx="594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42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1</a:t>
            </a:r>
          </a:p>
        </p:txBody>
      </p:sp>
      <p:grpSp>
        <p:nvGrpSpPr>
          <p:cNvPr id="104" name="Group 104"/>
          <p:cNvGrpSpPr/>
          <p:nvPr/>
        </p:nvGrpSpPr>
        <p:grpSpPr>
          <a:xfrm>
            <a:off x="11943720" y="7813260"/>
            <a:ext cx="594000" cy="594000"/>
            <a:chOff x="0" y="0"/>
            <a:chExt cx="792000" cy="792000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791972" cy="791972"/>
            </a:xfrm>
            <a:custGeom>
              <a:avLst/>
              <a:gdLst/>
              <a:ahLst/>
              <a:cxnLst/>
              <a:rect l="l" t="t" r="r" b="b"/>
              <a:pathLst>
                <a:path w="791972" h="791972">
                  <a:moveTo>
                    <a:pt x="0" y="0"/>
                  </a:moveTo>
                  <a:lnTo>
                    <a:pt x="791972" y="0"/>
                  </a:lnTo>
                  <a:lnTo>
                    <a:pt x="791972" y="791972"/>
                  </a:lnTo>
                  <a:lnTo>
                    <a:pt x="0" y="791972"/>
                  </a:lnTo>
                  <a:close/>
                </a:path>
              </a:pathLst>
            </a:custGeom>
            <a:solidFill>
              <a:srgbClr val="125AC4"/>
            </a:solidFill>
          </p:spPr>
        </p:sp>
      </p:grpSp>
      <p:sp>
        <p:nvSpPr>
          <p:cNvPr id="106" name="TextBox 106"/>
          <p:cNvSpPr txBox="1"/>
          <p:nvPr/>
        </p:nvSpPr>
        <p:spPr>
          <a:xfrm>
            <a:off x="11929680" y="7900740"/>
            <a:ext cx="594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42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12100860" y="5668920"/>
            <a:ext cx="594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42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2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2368080" y="3231720"/>
            <a:ext cx="42894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09" name="TextBox 109"/>
          <p:cNvSpPr txBox="1"/>
          <p:nvPr/>
        </p:nvSpPr>
        <p:spPr>
          <a:xfrm>
            <a:off x="2358360" y="2815920"/>
            <a:ext cx="42516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10" name="TextBox 110"/>
          <p:cNvSpPr txBox="1"/>
          <p:nvPr/>
        </p:nvSpPr>
        <p:spPr>
          <a:xfrm>
            <a:off x="11639880" y="3231720"/>
            <a:ext cx="42894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11630700" y="2815920"/>
            <a:ext cx="4251600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16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 Bold"/>
                <a:cs typeface="B Nazanin" panose="00000400000000000000" pitchFamily="2" charset="-78"/>
              </a:rPr>
              <a:t>متن شما در اینجا</a:t>
            </a:r>
            <a:endParaRPr lang="en-US" sz="1800" spc="25" dirty="0">
              <a:solidFill>
                <a:srgbClr val="404040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12" name="Group 112"/>
          <p:cNvGrpSpPr/>
          <p:nvPr/>
        </p:nvGrpSpPr>
        <p:grpSpPr>
          <a:xfrm>
            <a:off x="6872040" y="2913300"/>
            <a:ext cx="594000" cy="594000"/>
            <a:chOff x="0" y="0"/>
            <a:chExt cx="792000" cy="792000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791972" cy="791972"/>
            </a:xfrm>
            <a:custGeom>
              <a:avLst/>
              <a:gdLst/>
              <a:ahLst/>
              <a:cxnLst/>
              <a:rect l="l" t="t" r="r" b="b"/>
              <a:pathLst>
                <a:path w="791972" h="791972">
                  <a:moveTo>
                    <a:pt x="0" y="0"/>
                  </a:moveTo>
                  <a:lnTo>
                    <a:pt x="791972" y="0"/>
                  </a:lnTo>
                  <a:lnTo>
                    <a:pt x="791972" y="791972"/>
                  </a:lnTo>
                  <a:lnTo>
                    <a:pt x="0" y="791972"/>
                  </a:lnTo>
                  <a:close/>
                </a:path>
              </a:pathLst>
            </a:custGeom>
            <a:solidFill>
              <a:srgbClr val="0AA6ED"/>
            </a:solidFill>
          </p:spPr>
        </p:sp>
      </p:grpSp>
      <p:sp>
        <p:nvSpPr>
          <p:cNvPr id="114" name="TextBox 114"/>
          <p:cNvSpPr txBox="1"/>
          <p:nvPr/>
        </p:nvSpPr>
        <p:spPr>
          <a:xfrm>
            <a:off x="6872040" y="2997000"/>
            <a:ext cx="594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42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3</a:t>
            </a:r>
          </a:p>
        </p:txBody>
      </p:sp>
      <p:grpSp>
        <p:nvGrpSpPr>
          <p:cNvPr id="115" name="Group 115"/>
          <p:cNvGrpSpPr/>
          <p:nvPr/>
        </p:nvGrpSpPr>
        <p:grpSpPr>
          <a:xfrm>
            <a:off x="10811880" y="2913300"/>
            <a:ext cx="594000" cy="594000"/>
            <a:chOff x="0" y="0"/>
            <a:chExt cx="792000" cy="7920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791972" cy="791972"/>
            </a:xfrm>
            <a:custGeom>
              <a:avLst/>
              <a:gdLst/>
              <a:ahLst/>
              <a:cxnLst/>
              <a:rect l="l" t="t" r="r" b="b"/>
              <a:pathLst>
                <a:path w="791972" h="791972">
                  <a:moveTo>
                    <a:pt x="0" y="0"/>
                  </a:moveTo>
                  <a:lnTo>
                    <a:pt x="791972" y="0"/>
                  </a:lnTo>
                  <a:lnTo>
                    <a:pt x="791972" y="791972"/>
                  </a:lnTo>
                  <a:lnTo>
                    <a:pt x="0" y="791972"/>
                  </a:lnTo>
                  <a:close/>
                </a:path>
              </a:pathLst>
            </a:custGeom>
            <a:solidFill>
              <a:srgbClr val="0AA6ED"/>
            </a:solidFill>
          </p:spPr>
        </p:sp>
      </p:grpSp>
      <p:sp>
        <p:nvSpPr>
          <p:cNvPr id="117" name="TextBox 117"/>
          <p:cNvSpPr txBox="1"/>
          <p:nvPr/>
        </p:nvSpPr>
        <p:spPr>
          <a:xfrm>
            <a:off x="10811880" y="2994300"/>
            <a:ext cx="594000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00"/>
              </a:lnSpc>
            </a:pPr>
            <a:r>
              <a:rPr lang="en-US" sz="3000" spc="42">
                <a:solidFill>
                  <a:srgbClr val="FFFFFF"/>
                </a:solidFill>
                <a:latin typeface="Montserrat Bold"/>
                <a:cs typeface="B Nazanin" panose="00000400000000000000" pitchFamily="2" charset="-78"/>
              </a:rPr>
              <a:t>3</a:t>
            </a:r>
          </a:p>
        </p:txBody>
      </p:sp>
      <p:sp>
        <p:nvSpPr>
          <p:cNvPr id="118" name="Freeform 118"/>
          <p:cNvSpPr/>
          <p:nvPr/>
        </p:nvSpPr>
        <p:spPr>
          <a:xfrm>
            <a:off x="6418980" y="4598100"/>
            <a:ext cx="5393520" cy="3981960"/>
          </a:xfrm>
          <a:custGeom>
            <a:avLst/>
            <a:gdLst/>
            <a:ahLst/>
            <a:cxnLst/>
            <a:rect l="l" t="t" r="r" b="b"/>
            <a:pathLst>
              <a:path w="5393520" h="3981960">
                <a:moveTo>
                  <a:pt x="0" y="0"/>
                </a:moveTo>
                <a:lnTo>
                  <a:pt x="5393520" y="0"/>
                </a:lnTo>
                <a:lnTo>
                  <a:pt x="5393520" y="3981960"/>
                </a:lnTo>
                <a:lnTo>
                  <a:pt x="0" y="3981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" r="-12"/>
            </a:stretch>
          </a:blipFill>
        </p:spPr>
      </p:sp>
      <p:sp>
        <p:nvSpPr>
          <p:cNvPr id="119" name="Freeform 119"/>
          <p:cNvSpPr/>
          <p:nvPr/>
        </p:nvSpPr>
        <p:spPr>
          <a:xfrm>
            <a:off x="0" y="9559080"/>
            <a:ext cx="18288180" cy="447660"/>
          </a:xfrm>
          <a:custGeom>
            <a:avLst/>
            <a:gdLst/>
            <a:ahLst/>
            <a:cxnLst/>
            <a:rect l="l" t="t" r="r" b="b"/>
            <a:pathLst>
              <a:path w="18288180" h="447660">
                <a:moveTo>
                  <a:pt x="0" y="0"/>
                </a:moveTo>
                <a:lnTo>
                  <a:pt x="18288180" y="0"/>
                </a:lnTo>
                <a:lnTo>
                  <a:pt x="18288180" y="447660"/>
                </a:lnTo>
                <a:lnTo>
                  <a:pt x="0" y="4476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37" r="-137"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70400"/>
            <a:ext cx="18288180" cy="4860540"/>
          </a:xfrm>
          <a:custGeom>
            <a:avLst/>
            <a:gdLst/>
            <a:ahLst/>
            <a:cxnLst/>
            <a:rect l="l" t="t" r="r" b="b"/>
            <a:pathLst>
              <a:path w="18288180" h="4860540">
                <a:moveTo>
                  <a:pt x="0" y="0"/>
                </a:moveTo>
                <a:lnTo>
                  <a:pt x="18288180" y="0"/>
                </a:lnTo>
                <a:lnTo>
                  <a:pt x="18288180" y="4860540"/>
                </a:lnTo>
                <a:lnTo>
                  <a:pt x="0" y="4860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0" b="-1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6900" y="631140"/>
            <a:ext cx="17177040" cy="976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435"/>
              </a:lnSpc>
            </a:pPr>
            <a:r>
              <a:rPr lang="fa-IR" sz="6884" spc="100" dirty="0">
                <a:solidFill>
                  <a:srgbClr val="0085FF"/>
                </a:solidFill>
                <a:latin typeface="Montserrat"/>
                <a:cs typeface="B Nazanin" panose="00000400000000000000" pitchFamily="2" charset="-78"/>
              </a:rPr>
              <a:t>سبک اینفوگرافیک</a:t>
            </a:r>
            <a:endParaRPr lang="en-US" sz="6884" spc="100" dirty="0">
              <a:solidFill>
                <a:srgbClr val="0085FF"/>
              </a:solidFill>
              <a:latin typeface="Montserrat"/>
              <a:cs typeface="B Nazanin" panose="00000400000000000000" pitchFamily="2" charset="-78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86480" y="2276100"/>
            <a:ext cx="4064040" cy="317520"/>
            <a:chOff x="0" y="0"/>
            <a:chExt cx="5418720" cy="4233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18709" cy="423418"/>
            </a:xfrm>
            <a:custGeom>
              <a:avLst/>
              <a:gdLst/>
              <a:ahLst/>
              <a:cxnLst/>
              <a:rect l="l" t="t" r="r" b="b"/>
              <a:pathLst>
                <a:path w="5418709" h="423418">
                  <a:moveTo>
                    <a:pt x="437642" y="0"/>
                  </a:moveTo>
                  <a:lnTo>
                    <a:pt x="5418709" y="0"/>
                  </a:lnTo>
                  <a:lnTo>
                    <a:pt x="5418709" y="423418"/>
                  </a:lnTo>
                  <a:lnTo>
                    <a:pt x="0" y="423418"/>
                  </a:lnTo>
                  <a:lnTo>
                    <a:pt x="437642" y="0"/>
                  </a:lnTo>
                  <a:close/>
                </a:path>
              </a:pathLst>
            </a:custGeom>
            <a:solidFill>
              <a:srgbClr val="092D6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07240" y="2276100"/>
            <a:ext cx="3742740" cy="8010900"/>
            <a:chOff x="0" y="0"/>
            <a:chExt cx="4990320" cy="1068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90338" cy="10681208"/>
            </a:xfrm>
            <a:custGeom>
              <a:avLst/>
              <a:gdLst/>
              <a:ahLst/>
              <a:cxnLst/>
              <a:rect l="l" t="t" r="r" b="b"/>
              <a:pathLst>
                <a:path w="4990338" h="10681208">
                  <a:moveTo>
                    <a:pt x="0" y="0"/>
                  </a:moveTo>
                  <a:lnTo>
                    <a:pt x="4990338" y="0"/>
                  </a:lnTo>
                  <a:lnTo>
                    <a:pt x="4990338" y="10681208"/>
                  </a:lnTo>
                  <a:lnTo>
                    <a:pt x="0" y="10681208"/>
                  </a:lnTo>
                  <a:close/>
                </a:path>
              </a:pathLst>
            </a:custGeom>
            <a:solidFill>
              <a:srgbClr val="125AC4">
                <a:alpha val="84706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205086" y="3924540"/>
            <a:ext cx="3742754" cy="327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چیدمان</a:t>
            </a:r>
          </a:p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اسلاید متن را پاک کنید</a:t>
            </a:r>
          </a:p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برای شما</a:t>
            </a:r>
          </a:p>
          <a:p>
            <a:pPr algn="r" rtl="1">
              <a:lnSpc>
                <a:spcPts val="5040"/>
              </a:lnSpc>
            </a:pPr>
            <a:r>
              <a:rPr lang="fa-IR" sz="4200" spc="60" dirty="0">
                <a:solidFill>
                  <a:srgbClr val="FFFFFF"/>
                </a:solidFill>
                <a:latin typeface="Montserrat"/>
                <a:cs typeface="B Nazanin" panose="00000400000000000000" pitchFamily="2" charset="-78"/>
              </a:rPr>
              <a:t>ارائه</a:t>
            </a:r>
            <a:endParaRPr lang="en-US" sz="4200" spc="60" dirty="0">
              <a:solidFill>
                <a:srgbClr val="FFFFFF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56720" y="8172180"/>
            <a:ext cx="306792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56720" y="7815240"/>
            <a:ext cx="30679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0AA6ED"/>
                </a:solidFill>
                <a:latin typeface="Montserrat Bold"/>
                <a:cs typeface="B Nazanin" panose="00000400000000000000" pitchFamily="2" charset="-78"/>
              </a:rPr>
              <a:t>عنوان اضافه کن</a:t>
            </a:r>
            <a:endParaRPr lang="en-US" sz="2100" spc="29" dirty="0">
              <a:solidFill>
                <a:srgbClr val="0AA6ED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073340" y="8172180"/>
            <a:ext cx="306792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073340" y="7815240"/>
            <a:ext cx="30679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0085F2"/>
                </a:solidFill>
                <a:latin typeface="Montserrat Bold"/>
                <a:cs typeface="B Nazanin" panose="00000400000000000000" pitchFamily="2" charset="-78"/>
              </a:rPr>
              <a:t>عنوان اضافه کن</a:t>
            </a:r>
            <a:endParaRPr lang="en-US" sz="2100" spc="29" dirty="0">
              <a:solidFill>
                <a:srgbClr val="0085F2"/>
              </a:solidFill>
              <a:latin typeface="Montserrat Bold"/>
              <a:cs typeface="B Nazanin" panose="00000400000000000000" pitchFamily="2" charset="-7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990500" y="8172180"/>
            <a:ext cx="3067920" cy="162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800" spc="25" dirty="0">
                <a:solidFill>
                  <a:srgbClr val="404040"/>
                </a:solidFill>
                <a:latin typeface="Montserrat"/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  <a:endParaRPr lang="en-US" sz="1800" spc="25" dirty="0">
              <a:solidFill>
                <a:srgbClr val="404040"/>
              </a:solidFill>
              <a:latin typeface="Montserrat"/>
              <a:cs typeface="B Nazanin" panose="00000400000000000000" pitchFamily="2" charset="-78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990500" y="7815240"/>
            <a:ext cx="3067920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520"/>
              </a:lnSpc>
            </a:pPr>
            <a:r>
              <a:rPr lang="fa-IR" sz="2100" spc="29" dirty="0">
                <a:solidFill>
                  <a:srgbClr val="125AC4"/>
                </a:solidFill>
                <a:latin typeface="Montserrat Bold"/>
                <a:cs typeface="B Nazanin" panose="00000400000000000000" pitchFamily="2" charset="-78"/>
              </a:rPr>
              <a:t>عنوان اضافه کن</a:t>
            </a:r>
            <a:endParaRPr lang="en-US" sz="2100" spc="29" dirty="0">
              <a:solidFill>
                <a:srgbClr val="125AC4"/>
              </a:solidFill>
              <a:latin typeface="Montserrat Bold"/>
              <a:cs typeface="B Nazanin" panose="00000400000000000000" pitchFamily="2" charset="-78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638360" y="3274560"/>
            <a:ext cx="519480" cy="480600"/>
            <a:chOff x="0" y="0"/>
            <a:chExt cx="692640" cy="640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92531" cy="640842"/>
            </a:xfrm>
            <a:custGeom>
              <a:avLst/>
              <a:gdLst/>
              <a:ahLst/>
              <a:cxnLst/>
              <a:rect l="l" t="t" r="r" b="b"/>
              <a:pathLst>
                <a:path w="692531" h="640842">
                  <a:moveTo>
                    <a:pt x="633857" y="0"/>
                  </a:moveTo>
                  <a:lnTo>
                    <a:pt x="692531" y="93472"/>
                  </a:lnTo>
                  <a:cubicBezTo>
                    <a:pt x="643636" y="113919"/>
                    <a:pt x="607568" y="144399"/>
                    <a:pt x="584454" y="184912"/>
                  </a:cubicBezTo>
                  <a:cubicBezTo>
                    <a:pt x="561340" y="225425"/>
                    <a:pt x="548386" y="284353"/>
                    <a:pt x="545719" y="361823"/>
                  </a:cubicBezTo>
                  <a:lnTo>
                    <a:pt x="671195" y="361823"/>
                  </a:lnTo>
                  <a:lnTo>
                    <a:pt x="671195" y="640842"/>
                  </a:lnTo>
                  <a:lnTo>
                    <a:pt x="413766" y="640842"/>
                  </a:lnTo>
                  <a:lnTo>
                    <a:pt x="413766" y="420497"/>
                  </a:lnTo>
                  <a:cubicBezTo>
                    <a:pt x="413766" y="301244"/>
                    <a:pt x="427990" y="214884"/>
                    <a:pt x="456438" y="161544"/>
                  </a:cubicBezTo>
                  <a:cubicBezTo>
                    <a:pt x="493776" y="90297"/>
                    <a:pt x="552958" y="36449"/>
                    <a:pt x="633857" y="0"/>
                  </a:cubicBezTo>
                  <a:close/>
                  <a:moveTo>
                    <a:pt x="220218" y="0"/>
                  </a:moveTo>
                  <a:lnTo>
                    <a:pt x="278892" y="93472"/>
                  </a:lnTo>
                  <a:cubicBezTo>
                    <a:pt x="229997" y="113919"/>
                    <a:pt x="193929" y="144399"/>
                    <a:pt x="170815" y="184912"/>
                  </a:cubicBezTo>
                  <a:cubicBezTo>
                    <a:pt x="147701" y="225425"/>
                    <a:pt x="134747" y="284353"/>
                    <a:pt x="132080" y="361823"/>
                  </a:cubicBezTo>
                  <a:lnTo>
                    <a:pt x="257556" y="361823"/>
                  </a:lnTo>
                  <a:lnTo>
                    <a:pt x="257556" y="640842"/>
                  </a:lnTo>
                  <a:lnTo>
                    <a:pt x="0" y="640842"/>
                  </a:lnTo>
                  <a:lnTo>
                    <a:pt x="0" y="420497"/>
                  </a:lnTo>
                  <a:cubicBezTo>
                    <a:pt x="0" y="301244"/>
                    <a:pt x="14224" y="214884"/>
                    <a:pt x="42672" y="161544"/>
                  </a:cubicBezTo>
                  <a:cubicBezTo>
                    <a:pt x="80137" y="90297"/>
                    <a:pt x="139192" y="36449"/>
                    <a:pt x="2202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4161780" y="7990920"/>
            <a:ext cx="519480" cy="480600"/>
            <a:chOff x="0" y="0"/>
            <a:chExt cx="692640" cy="640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2531" cy="640842"/>
            </a:xfrm>
            <a:custGeom>
              <a:avLst/>
              <a:gdLst/>
              <a:ahLst/>
              <a:cxnLst/>
              <a:rect l="l" t="t" r="r" b="b"/>
              <a:pathLst>
                <a:path w="692531" h="640842">
                  <a:moveTo>
                    <a:pt x="633857" y="0"/>
                  </a:moveTo>
                  <a:lnTo>
                    <a:pt x="692531" y="93472"/>
                  </a:lnTo>
                  <a:cubicBezTo>
                    <a:pt x="643636" y="113919"/>
                    <a:pt x="607568" y="144399"/>
                    <a:pt x="584454" y="184912"/>
                  </a:cubicBezTo>
                  <a:cubicBezTo>
                    <a:pt x="561340" y="225425"/>
                    <a:pt x="548386" y="284353"/>
                    <a:pt x="545719" y="361823"/>
                  </a:cubicBezTo>
                  <a:lnTo>
                    <a:pt x="671195" y="361823"/>
                  </a:lnTo>
                  <a:lnTo>
                    <a:pt x="671195" y="640842"/>
                  </a:lnTo>
                  <a:lnTo>
                    <a:pt x="413766" y="640842"/>
                  </a:lnTo>
                  <a:lnTo>
                    <a:pt x="413766" y="420497"/>
                  </a:lnTo>
                  <a:cubicBezTo>
                    <a:pt x="413766" y="301244"/>
                    <a:pt x="427990" y="214884"/>
                    <a:pt x="456438" y="161544"/>
                  </a:cubicBezTo>
                  <a:cubicBezTo>
                    <a:pt x="493776" y="90297"/>
                    <a:pt x="552958" y="36449"/>
                    <a:pt x="633857" y="0"/>
                  </a:cubicBezTo>
                  <a:close/>
                  <a:moveTo>
                    <a:pt x="220218" y="0"/>
                  </a:moveTo>
                  <a:lnTo>
                    <a:pt x="278892" y="93472"/>
                  </a:lnTo>
                  <a:cubicBezTo>
                    <a:pt x="229997" y="113919"/>
                    <a:pt x="193929" y="144399"/>
                    <a:pt x="170815" y="184912"/>
                  </a:cubicBezTo>
                  <a:cubicBezTo>
                    <a:pt x="147701" y="225425"/>
                    <a:pt x="134747" y="284353"/>
                    <a:pt x="132080" y="361823"/>
                  </a:cubicBezTo>
                  <a:lnTo>
                    <a:pt x="257556" y="361823"/>
                  </a:lnTo>
                  <a:lnTo>
                    <a:pt x="257556" y="640842"/>
                  </a:lnTo>
                  <a:lnTo>
                    <a:pt x="0" y="640842"/>
                  </a:lnTo>
                  <a:lnTo>
                    <a:pt x="0" y="420497"/>
                  </a:lnTo>
                  <a:cubicBezTo>
                    <a:pt x="0" y="301244"/>
                    <a:pt x="14224" y="214884"/>
                    <a:pt x="42672" y="161544"/>
                  </a:cubicBezTo>
                  <a:cubicBezTo>
                    <a:pt x="80137" y="90297"/>
                    <a:pt x="139192" y="36449"/>
                    <a:pt x="220218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1481</Words>
  <Application>Microsoft Office PowerPoint</Application>
  <PresentationFormat>Custom</PresentationFormat>
  <Paragraphs>117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Arimo</vt:lpstr>
      <vt:lpstr>Montserrat Bold</vt:lpstr>
      <vt:lpstr>Montserrat</vt:lpstr>
      <vt:lpstr>Calibri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2023-12-06T15:06:08Z</dcterms:created>
  <dcterms:modified xsi:type="dcterms:W3CDTF">2024-01-12T20:51:50Z</dcterms:modified>
  <dc:identifier/>
</cp:coreProperties>
</file>