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305" r:id="rId7"/>
    <p:sldId id="261" r:id="rId8"/>
    <p:sldId id="292" r:id="rId9"/>
    <p:sldId id="262" r:id="rId10"/>
    <p:sldId id="293" r:id="rId11"/>
    <p:sldId id="263" r:id="rId12"/>
    <p:sldId id="294" r:id="rId13"/>
    <p:sldId id="264" r:id="rId14"/>
    <p:sldId id="295" r:id="rId15"/>
    <p:sldId id="265" r:id="rId16"/>
    <p:sldId id="296" r:id="rId17"/>
    <p:sldId id="266" r:id="rId18"/>
    <p:sldId id="298" r:id="rId19"/>
    <p:sldId id="267" r:id="rId20"/>
    <p:sldId id="299" r:id="rId21"/>
    <p:sldId id="268" r:id="rId22"/>
    <p:sldId id="269" r:id="rId23"/>
    <p:sldId id="297" r:id="rId24"/>
    <p:sldId id="270" r:id="rId25"/>
    <p:sldId id="301" r:id="rId26"/>
    <p:sldId id="271" r:id="rId27"/>
    <p:sldId id="300" r:id="rId28"/>
    <p:sldId id="272" r:id="rId29"/>
    <p:sldId id="303" r:id="rId30"/>
    <p:sldId id="273" r:id="rId31"/>
    <p:sldId id="274" r:id="rId32"/>
    <p:sldId id="302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304" r:id="rId41"/>
    <p:sldId id="282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291" r:id="rId51"/>
    <p:sldId id="435" r:id="rId52"/>
    <p:sldId id="1747" r:id="rId53"/>
    <p:sldId id="368" r:id="rId54"/>
    <p:sldId id="370" r:id="rId55"/>
    <p:sldId id="369" r:id="rId56"/>
    <p:sldId id="1748" r:id="rId57"/>
    <p:sldId id="1750" r:id="rId58"/>
    <p:sldId id="1752" r:id="rId59"/>
    <p:sldId id="1753" r:id="rId60"/>
    <p:sldId id="1754" r:id="rId61"/>
    <p:sldId id="1744" r:id="rId62"/>
    <p:sldId id="306" r:id="rId63"/>
  </p:sldIdLst>
  <p:sldSz cx="18288000" cy="10287000"/>
  <p:notesSz cx="6858000" cy="9144000"/>
  <p:embeddedFontLst>
    <p:embeddedFont>
      <p:font typeface="Amatic SC" panose="00000500000000000000" pitchFamily="2" charset="-79"/>
      <p:regular r:id="rId65"/>
      <p:bold r:id="rId66"/>
    </p:embeddedFont>
    <p:embeddedFont>
      <p:font typeface="B Nazanin" panose="00000700000000000000" pitchFamily="2" charset="-78"/>
      <p:regular r:id="rId67"/>
      <p:bold r:id="rId68"/>
    </p:embeddedFont>
    <p:embeddedFont>
      <p:font typeface="Calibri" panose="020F0502020204030204" pitchFamily="34" charset="0"/>
      <p:regular r:id="rId69"/>
      <p:bold r:id="rId70"/>
      <p:italic r:id="rId71"/>
      <p:boldItalic r:id="rId72"/>
    </p:embeddedFont>
    <p:embeddedFont>
      <p:font typeface="Candara" panose="020E0502030303020204" pitchFamily="34" charset="0"/>
      <p:regular r:id="rId73"/>
      <p:bold r:id="rId74"/>
      <p:italic r:id="rId75"/>
      <p:boldItalic r:id="rId76"/>
    </p:embeddedFont>
    <p:embeddedFont>
      <p:font typeface="Georgia" panose="02040502050405020303" pitchFamily="18" charset="0"/>
      <p:regular r:id="rId77"/>
      <p:bold r:id="rId78"/>
      <p:italic r:id="rId79"/>
      <p:boldItalic r:id="rId80"/>
    </p:embeddedFont>
    <p:embeddedFont>
      <p:font typeface="Georgia Pro" panose="02040502050405020303" pitchFamily="18" charset="0"/>
      <p:regular r:id="rId81"/>
      <p:bold r:id="rId82"/>
      <p:italic r:id="rId83"/>
      <p:boldItalic r:id="rId84"/>
    </p:embeddedFont>
    <p:embeddedFont>
      <p:font typeface="Georgia Pro Cond" panose="02040506050405020303" pitchFamily="18" charset="0"/>
      <p:regular r:id="rId85"/>
      <p:bold r:id="rId86"/>
      <p:italic r:id="rId87"/>
      <p:boldItalic r:id="rId88"/>
    </p:embeddedFont>
    <p:embeddedFont>
      <p:font typeface="Georgia Pro Cond" panose="02040506050405020303" pitchFamily="18" charset="0"/>
      <p:regular r:id="rId85"/>
      <p:bold r:id="rId86"/>
      <p:italic r:id="rId87"/>
      <p:boldItalic r:id="rId88"/>
    </p:embeddedFont>
    <p:embeddedFont>
      <p:font typeface="Georgia Pro Light" panose="02040302050405020303" pitchFamily="18" charset="0"/>
      <p:regular r:id="rId89"/>
      <p:italic r:id="rId90"/>
    </p:embeddedFont>
    <p:embeddedFont>
      <p:font typeface="Lato" panose="020F0502020204030203" pitchFamily="34" charset="0"/>
      <p:regular r:id="rId91"/>
      <p:bold r:id="rId92"/>
      <p:italic r:id="rId93"/>
      <p:boldItalic r:id="rId94"/>
    </p:embeddedFont>
    <p:embeddedFont>
      <p:font typeface="Lato Black" panose="020F0502020204030203" pitchFamily="34" charset="0"/>
      <p:bold r:id="rId95"/>
      <p:boldItalic r:id="rId96"/>
    </p:embeddedFont>
    <p:embeddedFont>
      <p:font typeface="Lora" pitchFamily="2" charset="0"/>
      <p:regular r:id="rId97"/>
      <p:bold r:id="rId98"/>
      <p:italic r:id="rId99"/>
      <p:boldItalic r:id="rId100"/>
    </p:embeddedFont>
    <p:embeddedFont>
      <p:font typeface="Nourd" panose="020B0604020202020204" charset="0"/>
      <p:regular r:id="rId101"/>
    </p:embeddedFont>
    <p:embeddedFont>
      <p:font typeface="Nourd Bold" panose="020B0604020202020204" charset="0"/>
      <p:regular r:id="rId102"/>
    </p:embeddedFont>
    <p:embeddedFont>
      <p:font typeface="Open Sans Light" panose="020B0306030504020204" pitchFamily="34" charset="0"/>
      <p:regular r:id="rId103"/>
      <p:italic r:id="rId104"/>
    </p:embeddedFont>
    <p:embeddedFont>
      <p:font typeface="Roboto Medium" panose="02000000000000000000" pitchFamily="2" charset="0"/>
      <p:regular r:id="rId105"/>
      <p:italic r:id="rId10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103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84" Type="http://schemas.openxmlformats.org/officeDocument/2006/relationships/font" Target="fonts/font20.fntdata"/><Relationship Id="rId89" Type="http://schemas.openxmlformats.org/officeDocument/2006/relationships/font" Target="fonts/font25.fntdata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102" Type="http://schemas.openxmlformats.org/officeDocument/2006/relationships/font" Target="fonts/font38.fntdata"/><Relationship Id="rId5" Type="http://schemas.openxmlformats.org/officeDocument/2006/relationships/slide" Target="slides/slide4.xml"/><Relationship Id="rId90" Type="http://schemas.openxmlformats.org/officeDocument/2006/relationships/font" Target="fonts/font26.fntdata"/><Relationship Id="rId95" Type="http://schemas.openxmlformats.org/officeDocument/2006/relationships/font" Target="fonts/font3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80" Type="http://schemas.openxmlformats.org/officeDocument/2006/relationships/font" Target="fonts/font16.fntdata"/><Relationship Id="rId85" Type="http://schemas.openxmlformats.org/officeDocument/2006/relationships/font" Target="fonts/font21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39.fntdata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91" Type="http://schemas.openxmlformats.org/officeDocument/2006/relationships/font" Target="fonts/font27.fntdata"/><Relationship Id="rId96" Type="http://schemas.openxmlformats.org/officeDocument/2006/relationships/font" Target="fonts/font3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font" Target="fonts/font22.fntdata"/><Relationship Id="rId94" Type="http://schemas.openxmlformats.org/officeDocument/2006/relationships/font" Target="fonts/font30.fntdata"/><Relationship Id="rId99" Type="http://schemas.openxmlformats.org/officeDocument/2006/relationships/font" Target="fonts/font35.fntdata"/><Relationship Id="rId101" Type="http://schemas.openxmlformats.org/officeDocument/2006/relationships/font" Target="fonts/font3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2.fntdata"/><Relationship Id="rId97" Type="http://schemas.openxmlformats.org/officeDocument/2006/relationships/font" Target="fonts/font33.fntdata"/><Relationship Id="rId104" Type="http://schemas.openxmlformats.org/officeDocument/2006/relationships/font" Target="fonts/font40.fntdata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92" Type="http://schemas.openxmlformats.org/officeDocument/2006/relationships/font" Target="fonts/font2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2.fntdata"/><Relationship Id="rId87" Type="http://schemas.openxmlformats.org/officeDocument/2006/relationships/font" Target="fonts/font23.fntdata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3.fntdata"/><Relationship Id="rId100" Type="http://schemas.openxmlformats.org/officeDocument/2006/relationships/font" Target="fonts/font36.fntdata"/><Relationship Id="rId105" Type="http://schemas.openxmlformats.org/officeDocument/2006/relationships/font" Target="fonts/font4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93" Type="http://schemas.openxmlformats.org/officeDocument/2006/relationships/font" Target="fonts/font29.fntdata"/><Relationship Id="rId98" Type="http://schemas.openxmlformats.org/officeDocument/2006/relationships/font" Target="fonts/font3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font" Target="fonts/font19.fntdata"/><Relationship Id="rId88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B7B37-31CE-406F-9F76-52DEE50654A0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64F78-64F8-4B2C-9A99-3B4B4B00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31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64F78-64F8-4B2C-9A99-3B4B4B00F2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73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0AB6249-B923-4303-A0A3-50232EE1E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BF61BF7-44ED-44F0-8997-7CF336F1F61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550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300265"/>
            <a:ext cx="18288000" cy="1163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9896028"/>
            <a:ext cx="18288000" cy="39097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508072"/>
            <a:ext cx="18288000" cy="629069"/>
          </a:xfrm>
          <a:prstGeom prst="rect">
            <a:avLst/>
          </a:prstGeom>
        </p:spPr>
        <p:txBody>
          <a:bodyPr anchor="ctr"/>
          <a:lstStyle>
            <a:lvl1pPr marL="0" marR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027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4171F13A-6DA0-4426-8EDC-37F4E7325DF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64114" y="509267"/>
            <a:ext cx="17359792" cy="1086362"/>
          </a:xfrm>
        </p:spPr>
        <p:txBody>
          <a:bodyPr anchor="ctr" anchorCtr="1"/>
          <a:lstStyle>
            <a:lvl1pPr marL="0" indent="0" algn="ctr">
              <a:buNone/>
              <a:defRPr lang="en-US" sz="8100">
                <a:solidFill>
                  <a:srgbClr val="FFFFFF"/>
                </a:solidFill>
                <a:latin typeface="Arial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75181245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91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1272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16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16.sv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8.jpeg"/><Relationship Id="rId7" Type="http://schemas.openxmlformats.org/officeDocument/2006/relationships/image" Target="../media/image52.sv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1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4.svg"/><Relationship Id="rId10" Type="http://schemas.openxmlformats.org/officeDocument/2006/relationships/image" Target="../media/image27.svg"/><Relationship Id="rId4" Type="http://schemas.openxmlformats.org/officeDocument/2006/relationships/image" Target="../media/image53.png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24.png"/><Relationship Id="rId7" Type="http://schemas.openxmlformats.org/officeDocument/2006/relationships/image" Target="../media/image60.png"/><Relationship Id="rId12" Type="http://schemas.openxmlformats.org/officeDocument/2006/relationships/image" Target="../media/image65.sv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sv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image" Target="../media/image25.svg"/><Relationship Id="rId9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8.sv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10" Type="http://schemas.openxmlformats.org/officeDocument/2006/relationships/image" Target="../media/image75.svg"/><Relationship Id="rId4" Type="http://schemas.openxmlformats.org/officeDocument/2006/relationships/image" Target="../media/image69.jpeg"/><Relationship Id="rId9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svg"/><Relationship Id="rId5" Type="http://schemas.openxmlformats.org/officeDocument/2006/relationships/image" Target="../media/image87.png"/><Relationship Id="rId4" Type="http://schemas.openxmlformats.org/officeDocument/2006/relationships/image" Target="../media/image86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7" Type="http://schemas.openxmlformats.org/officeDocument/2006/relationships/image" Target="../media/image96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98.svg"/><Relationship Id="rId5" Type="http://schemas.openxmlformats.org/officeDocument/2006/relationships/image" Target="../media/image38.svg"/><Relationship Id="rId10" Type="http://schemas.openxmlformats.org/officeDocument/2006/relationships/image" Target="../media/image97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svg"/><Relationship Id="rId7" Type="http://schemas.openxmlformats.org/officeDocument/2006/relationships/image" Target="../media/image20.sv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104.svg"/><Relationship Id="rId5" Type="http://schemas.openxmlformats.org/officeDocument/2006/relationships/image" Target="../media/image100.svg"/><Relationship Id="rId10" Type="http://schemas.openxmlformats.org/officeDocument/2006/relationships/image" Target="../media/image103.png"/><Relationship Id="rId4" Type="http://schemas.openxmlformats.org/officeDocument/2006/relationships/image" Target="../media/image99.png"/><Relationship Id="rId9" Type="http://schemas.openxmlformats.org/officeDocument/2006/relationships/image" Target="../media/image102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9.svg"/><Relationship Id="rId7" Type="http://schemas.openxmlformats.org/officeDocument/2006/relationships/image" Target="../media/image110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9.jpeg"/><Relationship Id="rId10" Type="http://schemas.openxmlformats.org/officeDocument/2006/relationships/image" Target="../media/image113.jpeg"/><Relationship Id="rId4" Type="http://schemas.openxmlformats.org/officeDocument/2006/relationships/image" Target="../media/image48.jpeg"/><Relationship Id="rId9" Type="http://schemas.openxmlformats.org/officeDocument/2006/relationships/image" Target="../media/image112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13" Type="http://schemas.openxmlformats.org/officeDocument/2006/relationships/image" Target="../media/image125.png"/><Relationship Id="rId3" Type="http://schemas.openxmlformats.org/officeDocument/2006/relationships/image" Target="../media/image115.svg"/><Relationship Id="rId7" Type="http://schemas.openxmlformats.org/officeDocument/2006/relationships/image" Target="../media/image119.png"/><Relationship Id="rId12" Type="http://schemas.openxmlformats.org/officeDocument/2006/relationships/image" Target="../media/image124.svg"/><Relationship Id="rId2" Type="http://schemas.openxmlformats.org/officeDocument/2006/relationships/image" Target="../media/image114.png"/><Relationship Id="rId16" Type="http://schemas.openxmlformats.org/officeDocument/2006/relationships/image" Target="../media/image8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sv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5" Type="http://schemas.openxmlformats.org/officeDocument/2006/relationships/image" Target="../media/image85.png"/><Relationship Id="rId10" Type="http://schemas.openxmlformats.org/officeDocument/2006/relationships/image" Target="../media/image122.svg"/><Relationship Id="rId4" Type="http://schemas.openxmlformats.org/officeDocument/2006/relationships/image" Target="../media/image116.jpeg"/><Relationship Id="rId9" Type="http://schemas.openxmlformats.org/officeDocument/2006/relationships/image" Target="../media/image121.png"/><Relationship Id="rId14" Type="http://schemas.openxmlformats.org/officeDocument/2006/relationships/image" Target="../media/image126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7" Type="http://schemas.openxmlformats.org/officeDocument/2006/relationships/image" Target="../media/image7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15.svg"/><Relationship Id="rId7" Type="http://schemas.openxmlformats.org/officeDocument/2006/relationships/image" Target="../media/image133.sv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11" Type="http://schemas.openxmlformats.org/officeDocument/2006/relationships/image" Target="../media/image137.svg"/><Relationship Id="rId5" Type="http://schemas.openxmlformats.org/officeDocument/2006/relationships/image" Target="../media/image131.svg"/><Relationship Id="rId10" Type="http://schemas.openxmlformats.org/officeDocument/2006/relationships/image" Target="../media/image136.png"/><Relationship Id="rId4" Type="http://schemas.openxmlformats.org/officeDocument/2006/relationships/image" Target="../media/image130.png"/><Relationship Id="rId9" Type="http://schemas.openxmlformats.org/officeDocument/2006/relationships/image" Target="../media/image135.svg"/></Relationships>
</file>

<file path=ppt/slides/_rels/slide4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2.png"/><Relationship Id="rId21" Type="http://schemas.openxmlformats.org/officeDocument/2006/relationships/image" Target="../media/image157.svg"/><Relationship Id="rId42" Type="http://schemas.openxmlformats.org/officeDocument/2006/relationships/image" Target="../media/image178.png"/><Relationship Id="rId47" Type="http://schemas.openxmlformats.org/officeDocument/2006/relationships/image" Target="../media/image183.svg"/><Relationship Id="rId63" Type="http://schemas.openxmlformats.org/officeDocument/2006/relationships/image" Target="../media/image199.svg"/><Relationship Id="rId68" Type="http://schemas.openxmlformats.org/officeDocument/2006/relationships/image" Target="../media/image204.png"/><Relationship Id="rId16" Type="http://schemas.openxmlformats.org/officeDocument/2006/relationships/image" Target="../media/image152.png"/><Relationship Id="rId11" Type="http://schemas.openxmlformats.org/officeDocument/2006/relationships/image" Target="../media/image147.svg"/><Relationship Id="rId24" Type="http://schemas.openxmlformats.org/officeDocument/2006/relationships/image" Target="../media/image160.png"/><Relationship Id="rId32" Type="http://schemas.openxmlformats.org/officeDocument/2006/relationships/image" Target="../media/image168.png"/><Relationship Id="rId37" Type="http://schemas.openxmlformats.org/officeDocument/2006/relationships/image" Target="../media/image173.svg"/><Relationship Id="rId40" Type="http://schemas.openxmlformats.org/officeDocument/2006/relationships/image" Target="../media/image176.png"/><Relationship Id="rId45" Type="http://schemas.openxmlformats.org/officeDocument/2006/relationships/image" Target="../media/image181.svg"/><Relationship Id="rId53" Type="http://schemas.openxmlformats.org/officeDocument/2006/relationships/image" Target="../media/image189.svg"/><Relationship Id="rId58" Type="http://schemas.openxmlformats.org/officeDocument/2006/relationships/image" Target="../media/image194.png"/><Relationship Id="rId66" Type="http://schemas.openxmlformats.org/officeDocument/2006/relationships/image" Target="../media/image202.png"/><Relationship Id="rId74" Type="http://schemas.openxmlformats.org/officeDocument/2006/relationships/image" Target="../media/image210.png"/><Relationship Id="rId79" Type="http://schemas.openxmlformats.org/officeDocument/2006/relationships/image" Target="../media/image215.svg"/><Relationship Id="rId5" Type="http://schemas.openxmlformats.org/officeDocument/2006/relationships/image" Target="../media/image141.svg"/><Relationship Id="rId61" Type="http://schemas.openxmlformats.org/officeDocument/2006/relationships/image" Target="../media/image197.svg"/><Relationship Id="rId19" Type="http://schemas.openxmlformats.org/officeDocument/2006/relationships/image" Target="../media/image155.svg"/><Relationship Id="rId14" Type="http://schemas.openxmlformats.org/officeDocument/2006/relationships/image" Target="../media/image150.png"/><Relationship Id="rId22" Type="http://schemas.openxmlformats.org/officeDocument/2006/relationships/image" Target="../media/image158.png"/><Relationship Id="rId27" Type="http://schemas.openxmlformats.org/officeDocument/2006/relationships/image" Target="../media/image163.svg"/><Relationship Id="rId30" Type="http://schemas.openxmlformats.org/officeDocument/2006/relationships/image" Target="../media/image166.png"/><Relationship Id="rId35" Type="http://schemas.openxmlformats.org/officeDocument/2006/relationships/image" Target="../media/image171.svg"/><Relationship Id="rId43" Type="http://schemas.openxmlformats.org/officeDocument/2006/relationships/image" Target="../media/image179.svg"/><Relationship Id="rId48" Type="http://schemas.openxmlformats.org/officeDocument/2006/relationships/image" Target="../media/image184.png"/><Relationship Id="rId56" Type="http://schemas.openxmlformats.org/officeDocument/2006/relationships/image" Target="../media/image192.png"/><Relationship Id="rId64" Type="http://schemas.openxmlformats.org/officeDocument/2006/relationships/image" Target="../media/image200.png"/><Relationship Id="rId69" Type="http://schemas.openxmlformats.org/officeDocument/2006/relationships/image" Target="../media/image205.svg"/><Relationship Id="rId77" Type="http://schemas.openxmlformats.org/officeDocument/2006/relationships/image" Target="../media/image213.svg"/><Relationship Id="rId8" Type="http://schemas.openxmlformats.org/officeDocument/2006/relationships/image" Target="../media/image144.png"/><Relationship Id="rId51" Type="http://schemas.openxmlformats.org/officeDocument/2006/relationships/image" Target="../media/image187.svg"/><Relationship Id="rId72" Type="http://schemas.openxmlformats.org/officeDocument/2006/relationships/image" Target="../media/image208.png"/><Relationship Id="rId3" Type="http://schemas.openxmlformats.org/officeDocument/2006/relationships/image" Target="../media/image139.svg"/><Relationship Id="rId12" Type="http://schemas.openxmlformats.org/officeDocument/2006/relationships/image" Target="../media/image148.png"/><Relationship Id="rId17" Type="http://schemas.openxmlformats.org/officeDocument/2006/relationships/image" Target="../media/image153.svg"/><Relationship Id="rId25" Type="http://schemas.openxmlformats.org/officeDocument/2006/relationships/image" Target="../media/image161.svg"/><Relationship Id="rId33" Type="http://schemas.openxmlformats.org/officeDocument/2006/relationships/image" Target="../media/image169.svg"/><Relationship Id="rId38" Type="http://schemas.openxmlformats.org/officeDocument/2006/relationships/image" Target="../media/image174.png"/><Relationship Id="rId46" Type="http://schemas.openxmlformats.org/officeDocument/2006/relationships/image" Target="../media/image182.png"/><Relationship Id="rId59" Type="http://schemas.openxmlformats.org/officeDocument/2006/relationships/image" Target="../media/image195.svg"/><Relationship Id="rId67" Type="http://schemas.openxmlformats.org/officeDocument/2006/relationships/image" Target="../media/image203.svg"/><Relationship Id="rId20" Type="http://schemas.openxmlformats.org/officeDocument/2006/relationships/image" Target="../media/image156.png"/><Relationship Id="rId41" Type="http://schemas.openxmlformats.org/officeDocument/2006/relationships/image" Target="../media/image177.svg"/><Relationship Id="rId54" Type="http://schemas.openxmlformats.org/officeDocument/2006/relationships/image" Target="../media/image190.png"/><Relationship Id="rId62" Type="http://schemas.openxmlformats.org/officeDocument/2006/relationships/image" Target="../media/image198.png"/><Relationship Id="rId70" Type="http://schemas.openxmlformats.org/officeDocument/2006/relationships/image" Target="../media/image206.png"/><Relationship Id="rId75" Type="http://schemas.openxmlformats.org/officeDocument/2006/relationships/image" Target="../media/image21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15" Type="http://schemas.openxmlformats.org/officeDocument/2006/relationships/image" Target="../media/image151.svg"/><Relationship Id="rId23" Type="http://schemas.openxmlformats.org/officeDocument/2006/relationships/image" Target="../media/image159.svg"/><Relationship Id="rId28" Type="http://schemas.openxmlformats.org/officeDocument/2006/relationships/image" Target="../media/image164.png"/><Relationship Id="rId36" Type="http://schemas.openxmlformats.org/officeDocument/2006/relationships/image" Target="../media/image172.png"/><Relationship Id="rId49" Type="http://schemas.openxmlformats.org/officeDocument/2006/relationships/image" Target="../media/image185.svg"/><Relationship Id="rId57" Type="http://schemas.openxmlformats.org/officeDocument/2006/relationships/image" Target="../media/image193.svg"/><Relationship Id="rId10" Type="http://schemas.openxmlformats.org/officeDocument/2006/relationships/image" Target="../media/image146.png"/><Relationship Id="rId31" Type="http://schemas.openxmlformats.org/officeDocument/2006/relationships/image" Target="../media/image167.svg"/><Relationship Id="rId44" Type="http://schemas.openxmlformats.org/officeDocument/2006/relationships/image" Target="../media/image180.png"/><Relationship Id="rId52" Type="http://schemas.openxmlformats.org/officeDocument/2006/relationships/image" Target="../media/image188.png"/><Relationship Id="rId60" Type="http://schemas.openxmlformats.org/officeDocument/2006/relationships/image" Target="../media/image196.png"/><Relationship Id="rId65" Type="http://schemas.openxmlformats.org/officeDocument/2006/relationships/image" Target="../media/image201.svg"/><Relationship Id="rId73" Type="http://schemas.openxmlformats.org/officeDocument/2006/relationships/image" Target="../media/image209.svg"/><Relationship Id="rId78" Type="http://schemas.openxmlformats.org/officeDocument/2006/relationships/image" Target="../media/image214.png"/><Relationship Id="rId4" Type="http://schemas.openxmlformats.org/officeDocument/2006/relationships/image" Target="../media/image140.png"/><Relationship Id="rId9" Type="http://schemas.openxmlformats.org/officeDocument/2006/relationships/image" Target="../media/image145.svg"/><Relationship Id="rId13" Type="http://schemas.openxmlformats.org/officeDocument/2006/relationships/image" Target="../media/image149.svg"/><Relationship Id="rId18" Type="http://schemas.openxmlformats.org/officeDocument/2006/relationships/image" Target="../media/image154.png"/><Relationship Id="rId39" Type="http://schemas.openxmlformats.org/officeDocument/2006/relationships/image" Target="../media/image175.svg"/><Relationship Id="rId34" Type="http://schemas.openxmlformats.org/officeDocument/2006/relationships/image" Target="../media/image170.png"/><Relationship Id="rId50" Type="http://schemas.openxmlformats.org/officeDocument/2006/relationships/image" Target="../media/image186.png"/><Relationship Id="rId55" Type="http://schemas.openxmlformats.org/officeDocument/2006/relationships/image" Target="../media/image191.svg"/><Relationship Id="rId76" Type="http://schemas.openxmlformats.org/officeDocument/2006/relationships/image" Target="../media/image212.png"/><Relationship Id="rId7" Type="http://schemas.openxmlformats.org/officeDocument/2006/relationships/image" Target="../media/image143.svg"/><Relationship Id="rId71" Type="http://schemas.openxmlformats.org/officeDocument/2006/relationships/image" Target="../media/image207.svg"/><Relationship Id="rId2" Type="http://schemas.openxmlformats.org/officeDocument/2006/relationships/image" Target="../media/image138.png"/><Relationship Id="rId29" Type="http://schemas.openxmlformats.org/officeDocument/2006/relationships/image" Target="../media/image16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svg"/><Relationship Id="rId18" Type="http://schemas.openxmlformats.org/officeDocument/2006/relationships/image" Target="../media/image220.png"/><Relationship Id="rId26" Type="http://schemas.openxmlformats.org/officeDocument/2006/relationships/image" Target="../media/image224.png"/><Relationship Id="rId39" Type="http://schemas.openxmlformats.org/officeDocument/2006/relationships/image" Target="../media/image104.svg"/><Relationship Id="rId21" Type="http://schemas.openxmlformats.org/officeDocument/2006/relationships/image" Target="../media/image86.svg"/><Relationship Id="rId34" Type="http://schemas.openxmlformats.org/officeDocument/2006/relationships/image" Target="../media/image101.png"/><Relationship Id="rId42" Type="http://schemas.openxmlformats.org/officeDocument/2006/relationships/image" Target="../media/image119.png"/><Relationship Id="rId47" Type="http://schemas.openxmlformats.org/officeDocument/2006/relationships/image" Target="../media/image124.svg"/><Relationship Id="rId50" Type="http://schemas.openxmlformats.org/officeDocument/2006/relationships/image" Target="../media/image21.png"/><Relationship Id="rId55" Type="http://schemas.openxmlformats.org/officeDocument/2006/relationships/image" Target="../media/image233.svg"/><Relationship Id="rId7" Type="http://schemas.openxmlformats.org/officeDocument/2006/relationships/image" Target="../media/image52.svg"/><Relationship Id="rId2" Type="http://schemas.openxmlformats.org/officeDocument/2006/relationships/image" Target="../media/image82.png"/><Relationship Id="rId16" Type="http://schemas.openxmlformats.org/officeDocument/2006/relationships/image" Target="../media/image9.png"/><Relationship Id="rId29" Type="http://schemas.openxmlformats.org/officeDocument/2006/relationships/image" Target="../media/image59.svg"/><Relationship Id="rId11" Type="http://schemas.openxmlformats.org/officeDocument/2006/relationships/image" Target="../media/image31.svg"/><Relationship Id="rId24" Type="http://schemas.openxmlformats.org/officeDocument/2006/relationships/image" Target="../media/image17.png"/><Relationship Id="rId32" Type="http://schemas.openxmlformats.org/officeDocument/2006/relationships/image" Target="../media/image19.png"/><Relationship Id="rId37" Type="http://schemas.openxmlformats.org/officeDocument/2006/relationships/image" Target="../media/image227.svg"/><Relationship Id="rId40" Type="http://schemas.openxmlformats.org/officeDocument/2006/relationships/image" Target="../media/image228.png"/><Relationship Id="rId45" Type="http://schemas.openxmlformats.org/officeDocument/2006/relationships/image" Target="../media/image122.svg"/><Relationship Id="rId53" Type="http://schemas.openxmlformats.org/officeDocument/2006/relationships/image" Target="../media/image231.svg"/><Relationship Id="rId58" Type="http://schemas.openxmlformats.org/officeDocument/2006/relationships/image" Target="../media/image236.png"/><Relationship Id="rId5" Type="http://schemas.openxmlformats.org/officeDocument/2006/relationships/image" Target="../media/image217.svg"/><Relationship Id="rId61" Type="http://schemas.openxmlformats.org/officeDocument/2006/relationships/image" Target="../media/image239.svg"/><Relationship Id="rId19" Type="http://schemas.openxmlformats.org/officeDocument/2006/relationships/image" Target="../media/image221.svg"/><Relationship Id="rId14" Type="http://schemas.openxmlformats.org/officeDocument/2006/relationships/image" Target="../media/image4.png"/><Relationship Id="rId22" Type="http://schemas.openxmlformats.org/officeDocument/2006/relationships/image" Target="../media/image222.png"/><Relationship Id="rId27" Type="http://schemas.openxmlformats.org/officeDocument/2006/relationships/image" Target="../media/image225.svg"/><Relationship Id="rId30" Type="http://schemas.openxmlformats.org/officeDocument/2006/relationships/image" Target="../media/image99.png"/><Relationship Id="rId35" Type="http://schemas.openxmlformats.org/officeDocument/2006/relationships/image" Target="../media/image102.svg"/><Relationship Id="rId43" Type="http://schemas.openxmlformats.org/officeDocument/2006/relationships/image" Target="../media/image120.svg"/><Relationship Id="rId48" Type="http://schemas.openxmlformats.org/officeDocument/2006/relationships/image" Target="../media/image125.png"/><Relationship Id="rId56" Type="http://schemas.openxmlformats.org/officeDocument/2006/relationships/image" Target="../media/image234.png"/><Relationship Id="rId8" Type="http://schemas.openxmlformats.org/officeDocument/2006/relationships/image" Target="../media/image218.png"/><Relationship Id="rId51" Type="http://schemas.openxmlformats.org/officeDocument/2006/relationships/image" Target="../media/image22.svg"/><Relationship Id="rId3" Type="http://schemas.openxmlformats.org/officeDocument/2006/relationships/image" Target="../media/image83.svg"/><Relationship Id="rId12" Type="http://schemas.openxmlformats.org/officeDocument/2006/relationships/image" Target="../media/image6.png"/><Relationship Id="rId17" Type="http://schemas.openxmlformats.org/officeDocument/2006/relationships/image" Target="../media/image10.svg"/><Relationship Id="rId25" Type="http://schemas.openxmlformats.org/officeDocument/2006/relationships/image" Target="../media/image18.svg"/><Relationship Id="rId33" Type="http://schemas.openxmlformats.org/officeDocument/2006/relationships/image" Target="../media/image20.svg"/><Relationship Id="rId38" Type="http://schemas.openxmlformats.org/officeDocument/2006/relationships/image" Target="../media/image103.png"/><Relationship Id="rId46" Type="http://schemas.openxmlformats.org/officeDocument/2006/relationships/image" Target="../media/image123.png"/><Relationship Id="rId59" Type="http://schemas.openxmlformats.org/officeDocument/2006/relationships/image" Target="../media/image237.svg"/><Relationship Id="rId20" Type="http://schemas.openxmlformats.org/officeDocument/2006/relationships/image" Target="../media/image85.png"/><Relationship Id="rId41" Type="http://schemas.openxmlformats.org/officeDocument/2006/relationships/image" Target="../media/image229.svg"/><Relationship Id="rId54" Type="http://schemas.openxmlformats.org/officeDocument/2006/relationships/image" Target="../media/image2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5" Type="http://schemas.openxmlformats.org/officeDocument/2006/relationships/image" Target="../media/image5.svg"/><Relationship Id="rId23" Type="http://schemas.openxmlformats.org/officeDocument/2006/relationships/image" Target="../media/image223.svg"/><Relationship Id="rId28" Type="http://schemas.openxmlformats.org/officeDocument/2006/relationships/image" Target="../media/image58.png"/><Relationship Id="rId36" Type="http://schemas.openxmlformats.org/officeDocument/2006/relationships/image" Target="../media/image226.png"/><Relationship Id="rId49" Type="http://schemas.openxmlformats.org/officeDocument/2006/relationships/image" Target="../media/image126.svg"/><Relationship Id="rId57" Type="http://schemas.openxmlformats.org/officeDocument/2006/relationships/image" Target="../media/image235.svg"/><Relationship Id="rId10" Type="http://schemas.openxmlformats.org/officeDocument/2006/relationships/image" Target="../media/image30.png"/><Relationship Id="rId31" Type="http://schemas.openxmlformats.org/officeDocument/2006/relationships/image" Target="../media/image100.svg"/><Relationship Id="rId44" Type="http://schemas.openxmlformats.org/officeDocument/2006/relationships/image" Target="../media/image121.png"/><Relationship Id="rId52" Type="http://schemas.openxmlformats.org/officeDocument/2006/relationships/image" Target="../media/image230.png"/><Relationship Id="rId60" Type="http://schemas.openxmlformats.org/officeDocument/2006/relationships/image" Target="../media/image238.png"/><Relationship Id="rId4" Type="http://schemas.openxmlformats.org/officeDocument/2006/relationships/image" Target="../media/image216.png"/><Relationship Id="rId9" Type="http://schemas.openxmlformats.org/officeDocument/2006/relationships/image" Target="../media/image219.sv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5.sv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 flipH="1">
            <a:off x="5914286" y="130949"/>
            <a:ext cx="16671768" cy="9377870"/>
          </a:xfrm>
          <a:custGeom>
            <a:avLst/>
            <a:gdLst/>
            <a:ahLst/>
            <a:cxnLst/>
            <a:rect l="l" t="t" r="r" b="b"/>
            <a:pathLst>
              <a:path w="16671768" h="9377870">
                <a:moveTo>
                  <a:pt x="16671768" y="0"/>
                </a:moveTo>
                <a:lnTo>
                  <a:pt x="0" y="0"/>
                </a:lnTo>
                <a:lnTo>
                  <a:pt x="0" y="9377870"/>
                </a:lnTo>
                <a:lnTo>
                  <a:pt x="16671768" y="9377870"/>
                </a:lnTo>
                <a:lnTo>
                  <a:pt x="166717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1786262" y="0"/>
            <a:ext cx="12714270" cy="10287000"/>
          </a:xfrm>
          <a:custGeom>
            <a:avLst/>
            <a:gdLst/>
            <a:ahLst/>
            <a:cxnLst/>
            <a:rect l="l" t="t" r="r" b="b"/>
            <a:pathLst>
              <a:path w="12714270" h="10287000">
                <a:moveTo>
                  <a:pt x="12714269" y="0"/>
                </a:moveTo>
                <a:lnTo>
                  <a:pt x="0" y="0"/>
                </a:lnTo>
                <a:lnTo>
                  <a:pt x="0" y="10287000"/>
                </a:lnTo>
                <a:lnTo>
                  <a:pt x="12714269" y="10287000"/>
                </a:lnTo>
                <a:lnTo>
                  <a:pt x="1271426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250170" y="6934511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60" y="0"/>
                </a:lnTo>
                <a:lnTo>
                  <a:pt x="8850760" y="8850760"/>
                </a:lnTo>
                <a:lnTo>
                  <a:pt x="0" y="88507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9561235" y="1079286"/>
            <a:ext cx="8128428" cy="812842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896016" y="1414082"/>
            <a:ext cx="7458865" cy="7458835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 l="-17457" r="-32635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-1028747" y="3613765"/>
            <a:ext cx="10162723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9600"/>
              </a:lnSpc>
            </a:pPr>
            <a:r>
              <a:rPr lang="fa-IR" sz="6000" dirty="0">
                <a:solidFill>
                  <a:srgbClr val="FFFFFF"/>
                </a:solidFill>
                <a:latin typeface="Nourd"/>
                <a:cs typeface="B Nazanin" panose="00000700000000000000" pitchFamily="2" charset="-78"/>
              </a:rPr>
              <a:t>تم : بهترین ارائه دندانپزشکی حرفه ای</a:t>
            </a:r>
            <a:endParaRPr lang="en-US" sz="6000" dirty="0">
              <a:solidFill>
                <a:srgbClr val="FFFFFF"/>
              </a:solidFill>
              <a:latin typeface="Nourd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-1028747" y="2568429"/>
            <a:ext cx="9498062" cy="680066"/>
            <a:chOff x="0" y="0"/>
            <a:chExt cx="12664083" cy="906755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2664083" cy="906755"/>
              <a:chOff x="0" y="0"/>
              <a:chExt cx="2152378" cy="154111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152378" cy="154111"/>
              </a:xfrm>
              <a:custGeom>
                <a:avLst/>
                <a:gdLst/>
                <a:ahLst/>
                <a:cxnLst/>
                <a:rect l="l" t="t" r="r" b="b"/>
                <a:pathLst>
                  <a:path w="2152378" h="154111">
                    <a:moveTo>
                      <a:pt x="41570" y="0"/>
                    </a:moveTo>
                    <a:lnTo>
                      <a:pt x="2110808" y="0"/>
                    </a:lnTo>
                    <a:cubicBezTo>
                      <a:pt x="2121833" y="0"/>
                      <a:pt x="2132406" y="4380"/>
                      <a:pt x="2140203" y="12176"/>
                    </a:cubicBezTo>
                    <a:cubicBezTo>
                      <a:pt x="2147998" y="19972"/>
                      <a:pt x="2152378" y="30545"/>
                      <a:pt x="2152378" y="41570"/>
                    </a:cubicBezTo>
                    <a:lnTo>
                      <a:pt x="2152378" y="112541"/>
                    </a:lnTo>
                    <a:cubicBezTo>
                      <a:pt x="2152378" y="123566"/>
                      <a:pt x="2147998" y="134140"/>
                      <a:pt x="2140203" y="141936"/>
                    </a:cubicBezTo>
                    <a:cubicBezTo>
                      <a:pt x="2132406" y="149732"/>
                      <a:pt x="2121833" y="154111"/>
                      <a:pt x="2110808" y="154111"/>
                    </a:cubicBezTo>
                    <a:lnTo>
                      <a:pt x="41570" y="154111"/>
                    </a:lnTo>
                    <a:cubicBezTo>
                      <a:pt x="30545" y="154111"/>
                      <a:pt x="19972" y="149732"/>
                      <a:pt x="12176" y="141936"/>
                    </a:cubicBezTo>
                    <a:cubicBezTo>
                      <a:pt x="4380" y="134140"/>
                      <a:pt x="0" y="123566"/>
                      <a:pt x="0" y="112541"/>
                    </a:cubicBezTo>
                    <a:lnTo>
                      <a:pt x="0" y="41570"/>
                    </a:lnTo>
                    <a:cubicBezTo>
                      <a:pt x="0" y="30545"/>
                      <a:pt x="4380" y="19972"/>
                      <a:pt x="12176" y="12176"/>
                    </a:cubicBezTo>
                    <a:cubicBezTo>
                      <a:pt x="19972" y="4380"/>
                      <a:pt x="30545" y="0"/>
                      <a:pt x="41570" y="0"/>
                    </a:cubicBezTo>
                    <a:close/>
                  </a:path>
                </a:pathLst>
              </a:custGeom>
              <a:solidFill>
                <a:srgbClr val="DCFAFA">
                  <a:alpha val="74902"/>
                </a:srgbClr>
              </a:solidFill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2152378" cy="201736"/>
              </a:xfrm>
              <a:prstGeom prst="rect">
                <a:avLst/>
              </a:prstGeom>
            </p:spPr>
            <p:txBody>
              <a:bodyPr lIns="59041" tIns="59041" rIns="59041" bIns="59041" rtlCol="0" anchor="ctr"/>
              <a:lstStyle/>
              <a:p>
                <a:pPr algn="ctr">
                  <a:lnSpc>
                    <a:spcPts val="3360"/>
                  </a:lnSpc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2169445" y="175077"/>
              <a:ext cx="9627818" cy="6129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86"/>
                </a:lnSpc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700000000000000" pitchFamily="2" charset="-78"/>
                </a:rPr>
                <a:t>قالب پاورپوینت دندانپزشکی</a:t>
              </a:r>
              <a:endParaRPr lang="en-US" sz="3200" dirty="0">
                <a:solidFill>
                  <a:srgbClr val="18BBCB"/>
                </a:solidFill>
                <a:latin typeface="Nourd Bold"/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53439" y="267203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دندانپزشکی</a:t>
            </a:r>
            <a:endParaRPr lang="en-US" sz="7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866898" y="1624277"/>
            <a:ext cx="16554204" cy="8006738"/>
            <a:chOff x="577932" y="1082851"/>
            <a:chExt cx="11036136" cy="5337825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034910-6C17-4751-8010-34972BC5ABA8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B187EA9-E506-4EF5-B748-B62B99A4C6F3}"/>
                </a:ext>
              </a:extLst>
            </p:cNvPr>
            <p:cNvSpPr/>
            <p:nvPr/>
          </p:nvSpPr>
          <p:spPr>
            <a:xfrm>
              <a:off x="3478236" y="3614853"/>
              <a:ext cx="614661" cy="453092"/>
            </a:xfrm>
            <a:custGeom>
              <a:avLst/>
              <a:gdLst>
                <a:gd name="connsiteX0" fmla="*/ 285241 w 438171"/>
                <a:gd name="connsiteY0" fmla="*/ 156774 h 322994"/>
                <a:gd name="connsiteX1" fmla="*/ 250805 w 438171"/>
                <a:gd name="connsiteY1" fmla="*/ 191807 h 322994"/>
                <a:gd name="connsiteX2" fmla="*/ 285639 w 438171"/>
                <a:gd name="connsiteY2" fmla="*/ 225646 h 322994"/>
                <a:gd name="connsiteX3" fmla="*/ 320273 w 438171"/>
                <a:gd name="connsiteY3" fmla="*/ 190812 h 322994"/>
                <a:gd name="connsiteX4" fmla="*/ 285241 w 438171"/>
                <a:gd name="connsiteY4" fmla="*/ 156774 h 322994"/>
                <a:gd name="connsiteX5" fmla="*/ 286435 w 438171"/>
                <a:gd name="connsiteY5" fmla="*/ 113978 h 322994"/>
                <a:gd name="connsiteX6" fmla="*/ 362671 w 438171"/>
                <a:gd name="connsiteY6" fmla="*/ 190812 h 322994"/>
                <a:gd name="connsiteX7" fmla="*/ 285440 w 438171"/>
                <a:gd name="connsiteY7" fmla="*/ 267844 h 322994"/>
                <a:gd name="connsiteX8" fmla="*/ 209004 w 438171"/>
                <a:gd name="connsiteY8" fmla="*/ 190613 h 322994"/>
                <a:gd name="connsiteX9" fmla="*/ 286435 w 438171"/>
                <a:gd name="connsiteY9" fmla="*/ 113978 h 322994"/>
                <a:gd name="connsiteX10" fmla="*/ 286236 w 438171"/>
                <a:gd name="connsiteY10" fmla="*/ 97457 h 322994"/>
                <a:gd name="connsiteX11" fmla="*/ 192084 w 438171"/>
                <a:gd name="connsiteY11" fmla="*/ 190414 h 322994"/>
                <a:gd name="connsiteX12" fmla="*/ 282056 w 438171"/>
                <a:gd name="connsiteY12" fmla="*/ 284565 h 322994"/>
                <a:gd name="connsiteX13" fmla="*/ 378993 w 438171"/>
                <a:gd name="connsiteY13" fmla="*/ 193798 h 322994"/>
                <a:gd name="connsiteX14" fmla="*/ 286236 w 438171"/>
                <a:gd name="connsiteY14" fmla="*/ 97457 h 322994"/>
                <a:gd name="connsiteX15" fmla="*/ 166407 w 438171"/>
                <a:gd name="connsiteY15" fmla="*/ 89893 h 322994"/>
                <a:gd name="connsiteX16" fmla="*/ 285639 w 438171"/>
                <a:gd name="connsiteY16" fmla="*/ 90291 h 322994"/>
                <a:gd name="connsiteX17" fmla="*/ 405069 w 438171"/>
                <a:gd name="connsiteY17" fmla="*/ 90092 h 322994"/>
                <a:gd name="connsiteX18" fmla="*/ 419600 w 438171"/>
                <a:gd name="connsiteY18" fmla="*/ 98850 h 322994"/>
                <a:gd name="connsiteX19" fmla="*/ 415022 w 438171"/>
                <a:gd name="connsiteY19" fmla="*/ 250527 h 322994"/>
                <a:gd name="connsiteX20" fmla="*/ 278075 w 438171"/>
                <a:gd name="connsiteY20" fmla="*/ 322782 h 322994"/>
                <a:gd name="connsiteX21" fmla="*/ 151677 w 438171"/>
                <a:gd name="connsiteY21" fmla="*/ 98452 h 322994"/>
                <a:gd name="connsiteX22" fmla="*/ 166407 w 438171"/>
                <a:gd name="connsiteY22" fmla="*/ 89893 h 322994"/>
                <a:gd name="connsiteX23" fmla="*/ 156304 w 438171"/>
                <a:gd name="connsiteY23" fmla="*/ 494 h 322994"/>
                <a:gd name="connsiteX24" fmla="*/ 197060 w 438171"/>
                <a:gd name="connsiteY24" fmla="*/ 15249 h 322994"/>
                <a:gd name="connsiteX25" fmla="*/ 209402 w 438171"/>
                <a:gd name="connsiteY25" fmla="*/ 39135 h 322994"/>
                <a:gd name="connsiteX26" fmla="*/ 400689 w 438171"/>
                <a:gd name="connsiteY26" fmla="*/ 72575 h 322994"/>
                <a:gd name="connsiteX27" fmla="*/ 169193 w 438171"/>
                <a:gd name="connsiteY27" fmla="*/ 72575 h 322994"/>
                <a:gd name="connsiteX28" fmla="*/ 182131 w 438171"/>
                <a:gd name="connsiteY28" fmla="*/ 59438 h 322994"/>
                <a:gd name="connsiteX29" fmla="*/ 174965 w 438171"/>
                <a:gd name="connsiteY29" fmla="*/ 20225 h 322994"/>
                <a:gd name="connsiteX30" fmla="*/ 135752 w 438171"/>
                <a:gd name="connsiteY30" fmla="*/ 32367 h 322994"/>
                <a:gd name="connsiteX31" fmla="*/ 123212 w 438171"/>
                <a:gd name="connsiteY31" fmla="*/ 78746 h 322994"/>
                <a:gd name="connsiteX32" fmla="*/ 100919 w 438171"/>
                <a:gd name="connsiteY32" fmla="*/ 177873 h 322994"/>
                <a:gd name="connsiteX33" fmla="*/ 49762 w 438171"/>
                <a:gd name="connsiteY33" fmla="*/ 219873 h 322994"/>
                <a:gd name="connsiteX34" fmla="*/ 6170 w 438171"/>
                <a:gd name="connsiteY34" fmla="*/ 213901 h 322994"/>
                <a:gd name="connsiteX35" fmla="*/ 0 w 438171"/>
                <a:gd name="connsiteY35" fmla="*/ 203153 h 322994"/>
                <a:gd name="connsiteX36" fmla="*/ 11346 w 438171"/>
                <a:gd name="connsiteY36" fmla="*/ 197778 h 322994"/>
                <a:gd name="connsiteX37" fmla="*/ 13336 w 438171"/>
                <a:gd name="connsiteY37" fmla="*/ 198177 h 322994"/>
                <a:gd name="connsiteX38" fmla="*/ 89174 w 438171"/>
                <a:gd name="connsiteY38" fmla="*/ 162148 h 322994"/>
                <a:gd name="connsiteX39" fmla="*/ 105298 w 438171"/>
                <a:gd name="connsiteY39" fmla="*/ 85712 h 322994"/>
                <a:gd name="connsiteX40" fmla="*/ 118833 w 438171"/>
                <a:gd name="connsiteY40" fmla="*/ 26196 h 322994"/>
                <a:gd name="connsiteX41" fmla="*/ 156304 w 438171"/>
                <a:gd name="connsiteY41" fmla="*/ 494 h 32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8171" h="322994">
                  <a:moveTo>
                    <a:pt x="285241" y="156774"/>
                  </a:moveTo>
                  <a:cubicBezTo>
                    <a:pt x="266530" y="156973"/>
                    <a:pt x="250407" y="173096"/>
                    <a:pt x="250805" y="191807"/>
                  </a:cubicBezTo>
                  <a:cubicBezTo>
                    <a:pt x="251203" y="210120"/>
                    <a:pt x="267326" y="225845"/>
                    <a:pt x="285639" y="225646"/>
                  </a:cubicBezTo>
                  <a:cubicBezTo>
                    <a:pt x="304748" y="225646"/>
                    <a:pt x="320472" y="209921"/>
                    <a:pt x="320273" y="190812"/>
                  </a:cubicBezTo>
                  <a:cubicBezTo>
                    <a:pt x="320074" y="171902"/>
                    <a:pt x="304548" y="156575"/>
                    <a:pt x="285241" y="156774"/>
                  </a:cubicBezTo>
                  <a:close/>
                  <a:moveTo>
                    <a:pt x="286435" y="113978"/>
                  </a:moveTo>
                  <a:cubicBezTo>
                    <a:pt x="328434" y="114177"/>
                    <a:pt x="362671" y="148613"/>
                    <a:pt x="362671" y="190812"/>
                  </a:cubicBezTo>
                  <a:cubicBezTo>
                    <a:pt x="362671" y="233608"/>
                    <a:pt x="328236" y="267844"/>
                    <a:pt x="285440" y="267844"/>
                  </a:cubicBezTo>
                  <a:cubicBezTo>
                    <a:pt x="242445" y="267844"/>
                    <a:pt x="208805" y="234006"/>
                    <a:pt x="209004" y="190613"/>
                  </a:cubicBezTo>
                  <a:cubicBezTo>
                    <a:pt x="209004" y="147817"/>
                    <a:pt x="243241" y="113978"/>
                    <a:pt x="286435" y="113978"/>
                  </a:cubicBezTo>
                  <a:close/>
                  <a:moveTo>
                    <a:pt x="286236" y="97457"/>
                  </a:moveTo>
                  <a:cubicBezTo>
                    <a:pt x="234682" y="97059"/>
                    <a:pt x="192681" y="138262"/>
                    <a:pt x="192084" y="190414"/>
                  </a:cubicBezTo>
                  <a:cubicBezTo>
                    <a:pt x="191487" y="240773"/>
                    <a:pt x="232890" y="284166"/>
                    <a:pt x="282056" y="284565"/>
                  </a:cubicBezTo>
                  <a:cubicBezTo>
                    <a:pt x="336198" y="284963"/>
                    <a:pt x="378396" y="245352"/>
                    <a:pt x="378993" y="193798"/>
                  </a:cubicBezTo>
                  <a:cubicBezTo>
                    <a:pt x="379591" y="140054"/>
                    <a:pt x="338984" y="97855"/>
                    <a:pt x="286236" y="97457"/>
                  </a:cubicBezTo>
                  <a:close/>
                  <a:moveTo>
                    <a:pt x="166407" y="89893"/>
                  </a:moveTo>
                  <a:cubicBezTo>
                    <a:pt x="206018" y="90490"/>
                    <a:pt x="245828" y="90291"/>
                    <a:pt x="285639" y="90291"/>
                  </a:cubicBezTo>
                  <a:cubicBezTo>
                    <a:pt x="325449" y="90291"/>
                    <a:pt x="365259" y="90490"/>
                    <a:pt x="405069" y="90092"/>
                  </a:cubicBezTo>
                  <a:cubicBezTo>
                    <a:pt x="412434" y="90092"/>
                    <a:pt x="416415" y="92480"/>
                    <a:pt x="419600" y="98850"/>
                  </a:cubicBezTo>
                  <a:cubicBezTo>
                    <a:pt x="445078" y="150205"/>
                    <a:pt x="445078" y="201560"/>
                    <a:pt x="415022" y="250527"/>
                  </a:cubicBezTo>
                  <a:cubicBezTo>
                    <a:pt x="384169" y="300887"/>
                    <a:pt x="337193" y="325569"/>
                    <a:pt x="278075" y="322782"/>
                  </a:cubicBezTo>
                  <a:cubicBezTo>
                    <a:pt x="166208" y="317806"/>
                    <a:pt x="98132" y="196186"/>
                    <a:pt x="151677" y="98452"/>
                  </a:cubicBezTo>
                  <a:cubicBezTo>
                    <a:pt x="155260" y="92082"/>
                    <a:pt x="159042" y="89893"/>
                    <a:pt x="166407" y="89893"/>
                  </a:cubicBezTo>
                  <a:close/>
                  <a:moveTo>
                    <a:pt x="156304" y="494"/>
                  </a:moveTo>
                  <a:cubicBezTo>
                    <a:pt x="171183" y="-1621"/>
                    <a:pt x="186610" y="3007"/>
                    <a:pt x="197060" y="15249"/>
                  </a:cubicBezTo>
                  <a:cubicBezTo>
                    <a:pt x="202434" y="21817"/>
                    <a:pt x="205022" y="30775"/>
                    <a:pt x="209402" y="39135"/>
                  </a:cubicBezTo>
                  <a:cubicBezTo>
                    <a:pt x="278074" y="-277"/>
                    <a:pt x="360680" y="21618"/>
                    <a:pt x="400689" y="72575"/>
                  </a:cubicBezTo>
                  <a:cubicBezTo>
                    <a:pt x="323856" y="72575"/>
                    <a:pt x="247819" y="72575"/>
                    <a:pt x="169193" y="72575"/>
                  </a:cubicBezTo>
                  <a:cubicBezTo>
                    <a:pt x="174368" y="67201"/>
                    <a:pt x="178150" y="63220"/>
                    <a:pt x="182131" y="59438"/>
                  </a:cubicBezTo>
                  <a:cubicBezTo>
                    <a:pt x="194871" y="47495"/>
                    <a:pt x="191288" y="26993"/>
                    <a:pt x="174965" y="20225"/>
                  </a:cubicBezTo>
                  <a:cubicBezTo>
                    <a:pt x="160236" y="14054"/>
                    <a:pt x="144909" y="18433"/>
                    <a:pt x="135752" y="32367"/>
                  </a:cubicBezTo>
                  <a:cubicBezTo>
                    <a:pt x="126596" y="46300"/>
                    <a:pt x="124008" y="62423"/>
                    <a:pt x="123212" y="78746"/>
                  </a:cubicBezTo>
                  <a:cubicBezTo>
                    <a:pt x="121421" y="112982"/>
                    <a:pt x="116843" y="146821"/>
                    <a:pt x="100919" y="177873"/>
                  </a:cubicBezTo>
                  <a:cubicBezTo>
                    <a:pt x="89772" y="199172"/>
                    <a:pt x="74445" y="215295"/>
                    <a:pt x="49762" y="219873"/>
                  </a:cubicBezTo>
                  <a:cubicBezTo>
                    <a:pt x="34635" y="222660"/>
                    <a:pt x="19905" y="219873"/>
                    <a:pt x="6170" y="213901"/>
                  </a:cubicBezTo>
                  <a:cubicBezTo>
                    <a:pt x="3185" y="212508"/>
                    <a:pt x="1990" y="206935"/>
                    <a:pt x="0" y="203153"/>
                  </a:cubicBezTo>
                  <a:cubicBezTo>
                    <a:pt x="3782" y="201361"/>
                    <a:pt x="7564" y="199371"/>
                    <a:pt x="11346" y="197778"/>
                  </a:cubicBezTo>
                  <a:cubicBezTo>
                    <a:pt x="11744" y="197579"/>
                    <a:pt x="12540" y="197977"/>
                    <a:pt x="13336" y="198177"/>
                  </a:cubicBezTo>
                  <a:cubicBezTo>
                    <a:pt x="52549" y="208925"/>
                    <a:pt x="72653" y="199570"/>
                    <a:pt x="89174" y="162148"/>
                  </a:cubicBezTo>
                  <a:cubicBezTo>
                    <a:pt x="99923" y="137864"/>
                    <a:pt x="103904" y="111987"/>
                    <a:pt x="105298" y="85712"/>
                  </a:cubicBezTo>
                  <a:cubicBezTo>
                    <a:pt x="106492" y="65011"/>
                    <a:pt x="108483" y="44708"/>
                    <a:pt x="118833" y="26196"/>
                  </a:cubicBezTo>
                  <a:cubicBezTo>
                    <a:pt x="127094" y="11467"/>
                    <a:pt x="141425" y="2609"/>
                    <a:pt x="156304" y="49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D9C167-7720-4DED-9729-0581C3D052BA}"/>
                </a:ext>
              </a:extLst>
            </p:cNvPr>
            <p:cNvSpPr/>
            <p:nvPr/>
          </p:nvSpPr>
          <p:spPr>
            <a:xfrm>
              <a:off x="5621750" y="3306302"/>
              <a:ext cx="840821" cy="989088"/>
            </a:xfrm>
            <a:custGeom>
              <a:avLst/>
              <a:gdLst>
                <a:gd name="connsiteX0" fmla="*/ 9686 w 326585"/>
                <a:gd name="connsiteY0" fmla="*/ 90755 h 384174"/>
                <a:gd name="connsiteX1" fmla="*/ 32378 w 326585"/>
                <a:gd name="connsiteY1" fmla="*/ 92148 h 384174"/>
                <a:gd name="connsiteX2" fmla="*/ 32179 w 326585"/>
                <a:gd name="connsiteY2" fmla="*/ 93143 h 384174"/>
                <a:gd name="connsiteX3" fmla="*/ 52880 w 326585"/>
                <a:gd name="connsiteY3" fmla="*/ 93541 h 384174"/>
                <a:gd name="connsiteX4" fmla="*/ 63431 w 326585"/>
                <a:gd name="connsiteY4" fmla="*/ 102300 h 384174"/>
                <a:gd name="connsiteX5" fmla="*/ 52880 w 326585"/>
                <a:gd name="connsiteY5" fmla="*/ 110660 h 384174"/>
                <a:gd name="connsiteX6" fmla="*/ 8492 w 326585"/>
                <a:gd name="connsiteY6" fmla="*/ 107475 h 384174"/>
                <a:gd name="connsiteX7" fmla="*/ 132 w 326585"/>
                <a:gd name="connsiteY7" fmla="*/ 99115 h 384174"/>
                <a:gd name="connsiteX8" fmla="*/ 9686 w 326585"/>
                <a:gd name="connsiteY8" fmla="*/ 90755 h 384174"/>
                <a:gd name="connsiteX9" fmla="*/ 147777 w 326585"/>
                <a:gd name="connsiteY9" fmla="*/ 41514 h 384174"/>
                <a:gd name="connsiteX10" fmla="*/ 190822 w 326585"/>
                <a:gd name="connsiteY10" fmla="*/ 57115 h 384174"/>
                <a:gd name="connsiteX11" fmla="*/ 207144 w 326585"/>
                <a:gd name="connsiteY11" fmla="*/ 57314 h 384174"/>
                <a:gd name="connsiteX12" fmla="*/ 294926 w 326585"/>
                <a:gd name="connsiteY12" fmla="*/ 54129 h 384174"/>
                <a:gd name="connsiteX13" fmla="*/ 326575 w 326585"/>
                <a:gd name="connsiteY13" fmla="*/ 109067 h 384174"/>
                <a:gd name="connsiteX14" fmla="*/ 318214 w 326585"/>
                <a:gd name="connsiteY14" fmla="*/ 163607 h 384174"/>
                <a:gd name="connsiteX15" fmla="*/ 313835 w 326585"/>
                <a:gd name="connsiteY15" fmla="*/ 212772 h 384174"/>
                <a:gd name="connsiteX16" fmla="*/ 272234 w 326585"/>
                <a:gd name="connsiteY16" fmla="*/ 347928 h 384174"/>
                <a:gd name="connsiteX17" fmla="*/ 246755 w 326585"/>
                <a:gd name="connsiteY17" fmla="*/ 376989 h 384174"/>
                <a:gd name="connsiteX18" fmla="*/ 220481 w 326585"/>
                <a:gd name="connsiteY18" fmla="*/ 380771 h 384174"/>
                <a:gd name="connsiteX19" fmla="*/ 214907 w 326585"/>
                <a:gd name="connsiteY19" fmla="*/ 356487 h 384174"/>
                <a:gd name="connsiteX20" fmla="*/ 217495 w 326585"/>
                <a:gd name="connsiteY20" fmla="*/ 276867 h 384174"/>
                <a:gd name="connsiteX21" fmla="*/ 209533 w 326585"/>
                <a:gd name="connsiteY21" fmla="*/ 256564 h 384174"/>
                <a:gd name="connsiteX22" fmla="*/ 188433 w 326585"/>
                <a:gd name="connsiteY22" fmla="*/ 256564 h 384174"/>
                <a:gd name="connsiteX23" fmla="*/ 177486 w 326585"/>
                <a:gd name="connsiteY23" fmla="*/ 326032 h 384174"/>
                <a:gd name="connsiteX24" fmla="*/ 183059 w 326585"/>
                <a:gd name="connsiteY24" fmla="*/ 356288 h 384174"/>
                <a:gd name="connsiteX25" fmla="*/ 176689 w 326585"/>
                <a:gd name="connsiteY25" fmla="*/ 381169 h 384174"/>
                <a:gd name="connsiteX26" fmla="*/ 150415 w 326585"/>
                <a:gd name="connsiteY26" fmla="*/ 376392 h 384174"/>
                <a:gd name="connsiteX27" fmla="*/ 97865 w 326585"/>
                <a:gd name="connsiteY27" fmla="*/ 290004 h 384174"/>
                <a:gd name="connsiteX28" fmla="*/ 83932 w 326585"/>
                <a:gd name="connsiteY28" fmla="*/ 188886 h 384174"/>
                <a:gd name="connsiteX29" fmla="*/ 71790 w 326585"/>
                <a:gd name="connsiteY29" fmla="*/ 126982 h 384174"/>
                <a:gd name="connsiteX30" fmla="*/ 103837 w 326585"/>
                <a:gd name="connsiteY30" fmla="*/ 53532 h 384174"/>
                <a:gd name="connsiteX31" fmla="*/ 147777 w 326585"/>
                <a:gd name="connsiteY31" fmla="*/ 41514 h 384174"/>
                <a:gd name="connsiteX32" fmla="*/ 15458 w 326585"/>
                <a:gd name="connsiteY32" fmla="*/ 32034 h 384174"/>
                <a:gd name="connsiteX33" fmla="*/ 55866 w 326585"/>
                <a:gd name="connsiteY33" fmla="*/ 55323 h 384174"/>
                <a:gd name="connsiteX34" fmla="*/ 66813 w 326585"/>
                <a:gd name="connsiteY34" fmla="*/ 62091 h 384174"/>
                <a:gd name="connsiteX35" fmla="*/ 71591 w 326585"/>
                <a:gd name="connsiteY35" fmla="*/ 67665 h 384174"/>
                <a:gd name="connsiteX36" fmla="*/ 59250 w 326585"/>
                <a:gd name="connsiteY36" fmla="*/ 77219 h 384174"/>
                <a:gd name="connsiteX37" fmla="*/ 4510 w 326585"/>
                <a:gd name="connsiteY37" fmla="*/ 44973 h 384174"/>
                <a:gd name="connsiteX38" fmla="*/ 2321 w 326585"/>
                <a:gd name="connsiteY38" fmla="*/ 33826 h 384174"/>
                <a:gd name="connsiteX39" fmla="*/ 15458 w 326585"/>
                <a:gd name="connsiteY39" fmla="*/ 32034 h 384174"/>
                <a:gd name="connsiteX40" fmla="*/ 63380 w 326585"/>
                <a:gd name="connsiteY40" fmla="*/ 37 h 384174"/>
                <a:gd name="connsiteX41" fmla="*/ 68406 w 326585"/>
                <a:gd name="connsiteY41" fmla="*/ 1779 h 384174"/>
                <a:gd name="connsiteX42" fmla="*/ 95079 w 326585"/>
                <a:gd name="connsiteY42" fmla="*/ 42186 h 384174"/>
                <a:gd name="connsiteX43" fmla="*/ 95875 w 326585"/>
                <a:gd name="connsiteY43" fmla="*/ 46366 h 384174"/>
                <a:gd name="connsiteX44" fmla="*/ 90103 w 326585"/>
                <a:gd name="connsiteY44" fmla="*/ 52338 h 384174"/>
                <a:gd name="connsiteX45" fmla="*/ 80548 w 326585"/>
                <a:gd name="connsiteY45" fmla="*/ 49949 h 384174"/>
                <a:gd name="connsiteX46" fmla="*/ 55468 w 326585"/>
                <a:gd name="connsiteY46" fmla="*/ 11930 h 384174"/>
                <a:gd name="connsiteX47" fmla="*/ 58056 w 326585"/>
                <a:gd name="connsiteY47" fmla="*/ 983 h 384174"/>
                <a:gd name="connsiteX48" fmla="*/ 63380 w 326585"/>
                <a:gd name="connsiteY48" fmla="*/ 37 h 38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6585" h="384174">
                  <a:moveTo>
                    <a:pt x="9686" y="90755"/>
                  </a:moveTo>
                  <a:cubicBezTo>
                    <a:pt x="17250" y="91153"/>
                    <a:pt x="24814" y="91750"/>
                    <a:pt x="32378" y="92148"/>
                  </a:cubicBezTo>
                  <a:cubicBezTo>
                    <a:pt x="32179" y="92546"/>
                    <a:pt x="32179" y="92745"/>
                    <a:pt x="32179" y="93143"/>
                  </a:cubicBezTo>
                  <a:cubicBezTo>
                    <a:pt x="39146" y="93143"/>
                    <a:pt x="46312" y="92148"/>
                    <a:pt x="52880" y="93541"/>
                  </a:cubicBezTo>
                  <a:cubicBezTo>
                    <a:pt x="57061" y="94537"/>
                    <a:pt x="62833" y="98916"/>
                    <a:pt x="63431" y="102300"/>
                  </a:cubicBezTo>
                  <a:cubicBezTo>
                    <a:pt x="64227" y="108072"/>
                    <a:pt x="59251" y="111257"/>
                    <a:pt x="52880" y="110660"/>
                  </a:cubicBezTo>
                  <a:cubicBezTo>
                    <a:pt x="38151" y="109465"/>
                    <a:pt x="23222" y="109067"/>
                    <a:pt x="8492" y="107475"/>
                  </a:cubicBezTo>
                  <a:cubicBezTo>
                    <a:pt x="5307" y="107077"/>
                    <a:pt x="729" y="102499"/>
                    <a:pt x="132" y="99115"/>
                  </a:cubicBezTo>
                  <a:cubicBezTo>
                    <a:pt x="-864" y="93143"/>
                    <a:pt x="3914" y="90556"/>
                    <a:pt x="9686" y="90755"/>
                  </a:cubicBezTo>
                  <a:close/>
                  <a:moveTo>
                    <a:pt x="147777" y="41514"/>
                  </a:moveTo>
                  <a:cubicBezTo>
                    <a:pt x="162358" y="41937"/>
                    <a:pt x="176789" y="46963"/>
                    <a:pt x="190822" y="57115"/>
                  </a:cubicBezTo>
                  <a:cubicBezTo>
                    <a:pt x="196993" y="61494"/>
                    <a:pt x="200774" y="61693"/>
                    <a:pt x="207144" y="57314"/>
                  </a:cubicBezTo>
                  <a:cubicBezTo>
                    <a:pt x="235608" y="37011"/>
                    <a:pt x="265267" y="37210"/>
                    <a:pt x="294926" y="54129"/>
                  </a:cubicBezTo>
                  <a:cubicBezTo>
                    <a:pt x="316025" y="66072"/>
                    <a:pt x="326973" y="85380"/>
                    <a:pt x="326575" y="109067"/>
                  </a:cubicBezTo>
                  <a:cubicBezTo>
                    <a:pt x="326176" y="127380"/>
                    <a:pt x="323788" y="146290"/>
                    <a:pt x="318214" y="163607"/>
                  </a:cubicBezTo>
                  <a:cubicBezTo>
                    <a:pt x="313039" y="180128"/>
                    <a:pt x="315030" y="196450"/>
                    <a:pt x="313835" y="212772"/>
                  </a:cubicBezTo>
                  <a:cubicBezTo>
                    <a:pt x="310452" y="261142"/>
                    <a:pt x="300101" y="307321"/>
                    <a:pt x="272234" y="347928"/>
                  </a:cubicBezTo>
                  <a:cubicBezTo>
                    <a:pt x="265068" y="358478"/>
                    <a:pt x="256111" y="368032"/>
                    <a:pt x="246755" y="376989"/>
                  </a:cubicBezTo>
                  <a:cubicBezTo>
                    <a:pt x="237997" y="385349"/>
                    <a:pt x="227845" y="386146"/>
                    <a:pt x="220481" y="380771"/>
                  </a:cubicBezTo>
                  <a:cubicBezTo>
                    <a:pt x="211523" y="374402"/>
                    <a:pt x="212519" y="365643"/>
                    <a:pt x="214907" y="356487"/>
                  </a:cubicBezTo>
                  <a:cubicBezTo>
                    <a:pt x="221476" y="330212"/>
                    <a:pt x="224262" y="303540"/>
                    <a:pt x="217495" y="276867"/>
                  </a:cubicBezTo>
                  <a:cubicBezTo>
                    <a:pt x="215703" y="269900"/>
                    <a:pt x="212917" y="263132"/>
                    <a:pt x="209533" y="256564"/>
                  </a:cubicBezTo>
                  <a:cubicBezTo>
                    <a:pt x="204158" y="246014"/>
                    <a:pt x="194206" y="245815"/>
                    <a:pt x="188433" y="256564"/>
                  </a:cubicBezTo>
                  <a:cubicBezTo>
                    <a:pt x="176490" y="278260"/>
                    <a:pt x="174699" y="301947"/>
                    <a:pt x="177486" y="326032"/>
                  </a:cubicBezTo>
                  <a:cubicBezTo>
                    <a:pt x="178680" y="336184"/>
                    <a:pt x="180869" y="346336"/>
                    <a:pt x="183059" y="356288"/>
                  </a:cubicBezTo>
                  <a:cubicBezTo>
                    <a:pt x="186045" y="369027"/>
                    <a:pt x="184452" y="376193"/>
                    <a:pt x="176689" y="381169"/>
                  </a:cubicBezTo>
                  <a:cubicBezTo>
                    <a:pt x="168926" y="385947"/>
                    <a:pt x="159571" y="384553"/>
                    <a:pt x="150415" y="376392"/>
                  </a:cubicBezTo>
                  <a:cubicBezTo>
                    <a:pt x="124140" y="352904"/>
                    <a:pt x="108415" y="323047"/>
                    <a:pt x="97865" y="290004"/>
                  </a:cubicBezTo>
                  <a:cubicBezTo>
                    <a:pt x="88709" y="260744"/>
                    <a:pt x="84330" y="231085"/>
                    <a:pt x="83932" y="188886"/>
                  </a:cubicBezTo>
                  <a:cubicBezTo>
                    <a:pt x="81344" y="175749"/>
                    <a:pt x="75174" y="151465"/>
                    <a:pt x="71790" y="126982"/>
                  </a:cubicBezTo>
                  <a:cubicBezTo>
                    <a:pt x="67610" y="96726"/>
                    <a:pt x="75372" y="69655"/>
                    <a:pt x="103837" y="53532"/>
                  </a:cubicBezTo>
                  <a:cubicBezTo>
                    <a:pt x="118467" y="45271"/>
                    <a:pt x="133197" y="41091"/>
                    <a:pt x="147777" y="41514"/>
                  </a:cubicBezTo>
                  <a:close/>
                  <a:moveTo>
                    <a:pt x="15458" y="32034"/>
                  </a:moveTo>
                  <a:cubicBezTo>
                    <a:pt x="29392" y="39001"/>
                    <a:pt x="42529" y="47361"/>
                    <a:pt x="55866" y="55323"/>
                  </a:cubicBezTo>
                  <a:cubicBezTo>
                    <a:pt x="59648" y="57513"/>
                    <a:pt x="63429" y="59504"/>
                    <a:pt x="66813" y="62091"/>
                  </a:cubicBezTo>
                  <a:cubicBezTo>
                    <a:pt x="69202" y="63883"/>
                    <a:pt x="70595" y="66470"/>
                    <a:pt x="71591" y="67665"/>
                  </a:cubicBezTo>
                  <a:cubicBezTo>
                    <a:pt x="71989" y="75826"/>
                    <a:pt x="65619" y="80802"/>
                    <a:pt x="59250" y="77219"/>
                  </a:cubicBezTo>
                  <a:cubicBezTo>
                    <a:pt x="40737" y="67068"/>
                    <a:pt x="22425" y="56319"/>
                    <a:pt x="4510" y="44973"/>
                  </a:cubicBezTo>
                  <a:cubicBezTo>
                    <a:pt x="2321" y="43579"/>
                    <a:pt x="2918" y="37608"/>
                    <a:pt x="2321" y="33826"/>
                  </a:cubicBezTo>
                  <a:cubicBezTo>
                    <a:pt x="6700" y="33229"/>
                    <a:pt x="12273" y="30442"/>
                    <a:pt x="15458" y="32034"/>
                  </a:cubicBezTo>
                  <a:close/>
                  <a:moveTo>
                    <a:pt x="63380" y="37"/>
                  </a:moveTo>
                  <a:cubicBezTo>
                    <a:pt x="65570" y="187"/>
                    <a:pt x="67710" y="784"/>
                    <a:pt x="68406" y="1779"/>
                  </a:cubicBezTo>
                  <a:cubicBezTo>
                    <a:pt x="77762" y="14916"/>
                    <a:pt x="86321" y="28651"/>
                    <a:pt x="95079" y="42186"/>
                  </a:cubicBezTo>
                  <a:cubicBezTo>
                    <a:pt x="95477" y="42783"/>
                    <a:pt x="95278" y="43978"/>
                    <a:pt x="95875" y="46366"/>
                  </a:cubicBezTo>
                  <a:cubicBezTo>
                    <a:pt x="94283" y="47959"/>
                    <a:pt x="92690" y="51740"/>
                    <a:pt x="90103" y="52338"/>
                  </a:cubicBezTo>
                  <a:cubicBezTo>
                    <a:pt x="87117" y="52935"/>
                    <a:pt x="82141" y="52138"/>
                    <a:pt x="80548" y="49949"/>
                  </a:cubicBezTo>
                  <a:cubicBezTo>
                    <a:pt x="71591" y="37608"/>
                    <a:pt x="63231" y="24869"/>
                    <a:pt x="55468" y="11930"/>
                  </a:cubicBezTo>
                  <a:cubicBezTo>
                    <a:pt x="54074" y="9542"/>
                    <a:pt x="55667" y="3371"/>
                    <a:pt x="58056" y="983"/>
                  </a:cubicBezTo>
                  <a:cubicBezTo>
                    <a:pt x="58952" y="187"/>
                    <a:pt x="61191" y="-112"/>
                    <a:pt x="63380" y="3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 rtl="1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algn="r" defTabSz="1371600" rtl="1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algn="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400A6C16-8ECE-3C2C-4C6A-27F18A34893E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B555700D-368E-EF10-56CB-2464223FA751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C84ECF6C-5D37-B182-6394-A79A593E9DB1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C09F0BB2-A422-7F80-C86F-0F72EBF0A641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582568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6058477"/>
            <a:ext cx="18830664" cy="14174355"/>
          </a:xfrm>
          <a:custGeom>
            <a:avLst/>
            <a:gdLst/>
            <a:ahLst/>
            <a:cxnLst/>
            <a:rect l="l" t="t" r="r" b="b"/>
            <a:pathLst>
              <a:path w="18830664" h="14174355">
                <a:moveTo>
                  <a:pt x="0" y="0"/>
                </a:moveTo>
                <a:lnTo>
                  <a:pt x="18830664" y="0"/>
                </a:lnTo>
                <a:lnTo>
                  <a:pt x="18830664" y="14174354"/>
                </a:lnTo>
                <a:lnTo>
                  <a:pt x="0" y="141743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33587" y="664933"/>
            <a:ext cx="5631255" cy="1468990"/>
            <a:chOff x="0" y="0"/>
            <a:chExt cx="1547314" cy="4036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547314" cy="403638"/>
            </a:xfrm>
            <a:custGeom>
              <a:avLst/>
              <a:gdLst/>
              <a:ahLst/>
              <a:cxnLst/>
              <a:rect l="l" t="t" r="r" b="b"/>
              <a:pathLst>
                <a:path w="1547314" h="403638">
                  <a:moveTo>
                    <a:pt x="0" y="0"/>
                  </a:moveTo>
                  <a:lnTo>
                    <a:pt x="1547314" y="0"/>
                  </a:lnTo>
                  <a:lnTo>
                    <a:pt x="1547314" y="403638"/>
                  </a:lnTo>
                  <a:lnTo>
                    <a:pt x="0" y="403638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547314" cy="4512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569942" y="2491351"/>
            <a:ext cx="5631255" cy="1468990"/>
            <a:chOff x="0" y="0"/>
            <a:chExt cx="1547314" cy="40363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47314" cy="403638"/>
            </a:xfrm>
            <a:custGeom>
              <a:avLst/>
              <a:gdLst/>
              <a:ahLst/>
              <a:cxnLst/>
              <a:rect l="l" t="t" r="r" b="b"/>
              <a:pathLst>
                <a:path w="1547314" h="403638">
                  <a:moveTo>
                    <a:pt x="0" y="0"/>
                  </a:moveTo>
                  <a:lnTo>
                    <a:pt x="1547314" y="0"/>
                  </a:lnTo>
                  <a:lnTo>
                    <a:pt x="1547314" y="403638"/>
                  </a:lnTo>
                  <a:lnTo>
                    <a:pt x="0" y="403638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1547314" cy="4512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124087" y="855433"/>
            <a:ext cx="5440755" cy="6731136"/>
            <a:chOff x="0" y="0"/>
            <a:chExt cx="7254340" cy="897484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4"/>
            <a:srcRect l="23073" r="23073"/>
            <a:stretch>
              <a:fillRect/>
            </a:stretch>
          </p:blipFill>
          <p:spPr>
            <a:xfrm>
              <a:off x="0" y="0"/>
              <a:ext cx="7254340" cy="8974847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>
            <a:off x="11760442" y="2681851"/>
            <a:ext cx="5440755" cy="6731136"/>
            <a:chOff x="0" y="0"/>
            <a:chExt cx="7254340" cy="8974847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/>
            <a:srcRect l="26761" r="26761"/>
            <a:stretch>
              <a:fillRect/>
            </a:stretch>
          </p:blipFill>
          <p:spPr>
            <a:xfrm>
              <a:off x="0" y="0"/>
              <a:ext cx="7254340" cy="8974847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645098" y="5429719"/>
            <a:ext cx="5440755" cy="1654499"/>
            <a:chOff x="0" y="0"/>
            <a:chExt cx="7254340" cy="2205999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7254340" cy="2205999"/>
              <a:chOff x="0" y="0"/>
              <a:chExt cx="1432956" cy="435753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432956" cy="435753"/>
              </a:xfrm>
              <a:custGeom>
                <a:avLst/>
                <a:gdLst/>
                <a:ahLst/>
                <a:cxnLst/>
                <a:rect l="l" t="t" r="r" b="b"/>
                <a:pathLst>
                  <a:path w="1432956" h="435753">
                    <a:moveTo>
                      <a:pt x="0" y="0"/>
                    </a:moveTo>
                    <a:lnTo>
                      <a:pt x="1432956" y="0"/>
                    </a:lnTo>
                    <a:lnTo>
                      <a:pt x="1432956" y="435753"/>
                    </a:lnTo>
                    <a:lnTo>
                      <a:pt x="0" y="435753"/>
                    </a:ln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432956" cy="48337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321851" y="420373"/>
              <a:ext cx="6610637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ماموریت</a:t>
              </a:r>
              <a:endParaRPr lang="en-US" sz="3200" u="none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21851" y="1261750"/>
              <a:ext cx="6610637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281453" y="7256137"/>
            <a:ext cx="5440755" cy="1654499"/>
            <a:chOff x="0" y="0"/>
            <a:chExt cx="7254340" cy="2205999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0"/>
              <a:ext cx="7254340" cy="2205999"/>
              <a:chOff x="0" y="0"/>
              <a:chExt cx="1432956" cy="435753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432956" cy="435753"/>
              </a:xfrm>
              <a:custGeom>
                <a:avLst/>
                <a:gdLst/>
                <a:ahLst/>
                <a:cxnLst/>
                <a:rect l="l" t="t" r="r" b="b"/>
                <a:pathLst>
                  <a:path w="1432956" h="435753">
                    <a:moveTo>
                      <a:pt x="0" y="0"/>
                    </a:moveTo>
                    <a:lnTo>
                      <a:pt x="1432956" y="0"/>
                    </a:lnTo>
                    <a:lnTo>
                      <a:pt x="1432956" y="435753"/>
                    </a:lnTo>
                    <a:lnTo>
                      <a:pt x="0" y="435753"/>
                    </a:ln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1432956" cy="48337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321851" y="420373"/>
              <a:ext cx="6610637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چشم انداز</a:t>
              </a:r>
              <a:endParaRPr lang="en-US" sz="32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21851" y="1261750"/>
              <a:ext cx="6610637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بیانیه چشم انداز بزرگ خود را وارد کنید!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251416" y="2963902"/>
            <a:ext cx="17785172" cy="5140586"/>
            <a:chOff x="1588" y="1694611"/>
            <a:chExt cx="12188825" cy="352303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588" y="3148034"/>
              <a:ext cx="12188825" cy="2069607"/>
              <a:chOff x="1588" y="3988294"/>
              <a:chExt cx="12188825" cy="206960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AFEFD1E3-FE80-44FF-A0FA-C9AEE7DD25E9}"/>
                  </a:ext>
                </a:extLst>
              </p:cNvPr>
              <p:cNvGrpSpPr/>
              <p:nvPr/>
            </p:nvGrpSpPr>
            <p:grpSpPr>
              <a:xfrm>
                <a:off x="1588" y="4501560"/>
                <a:ext cx="12188825" cy="1556341"/>
                <a:chOff x="0" y="9716642"/>
                <a:chExt cx="20053076" cy="2560494"/>
              </a:xfrm>
            </p:grpSpPr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id="{844AA0A4-3C49-47AF-B057-68E0A86116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Freeform 32">
                  <a:extLst>
                    <a:ext uri="{FF2B5EF4-FFF2-40B4-BE49-F238E27FC236}">
                      <a16:creationId xmlns:a16="http://schemas.microsoft.com/office/drawing/2014/main" id="{F60DF932-E6DA-48EB-97ED-FF907BE6AB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28120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CE1CBCD7-4A00-479C-A5D2-B7E01AA376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5623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1C2BEA65-A4BE-4490-8FF0-1BEFBD158F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4359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7112D329-3312-4DB3-93B0-76DF68985D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1247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B902D37B-B7AD-49B2-8D02-3BC18E494C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40598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061BAF5C-FF25-44AD-957E-39D038CA0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6871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90623904-3D0D-4911-8FEA-01DFE64FA6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596837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C7FAE62F-E9EB-4F1C-8242-3C0D40931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824956" y="9716642"/>
                  <a:ext cx="2228120" cy="2560494"/>
                </a:xfrm>
                <a:custGeom>
                  <a:avLst/>
                  <a:gdLst>
                    <a:gd name="T0" fmla="*/ 798 w 799"/>
                    <a:gd name="T1" fmla="*/ 297 h 919"/>
                    <a:gd name="T2" fmla="*/ 798 w 799"/>
                    <a:gd name="T3" fmla="*/ 297 h 919"/>
                    <a:gd name="T4" fmla="*/ 750 w 799"/>
                    <a:gd name="T5" fmla="*/ 111 h 919"/>
                    <a:gd name="T6" fmla="*/ 728 w 799"/>
                    <a:gd name="T7" fmla="*/ 79 h 919"/>
                    <a:gd name="T8" fmla="*/ 586 w 799"/>
                    <a:gd name="T9" fmla="*/ 0 h 919"/>
                    <a:gd name="T10" fmla="*/ 576 w 799"/>
                    <a:gd name="T11" fmla="*/ 0 h 919"/>
                    <a:gd name="T12" fmla="*/ 564 w 799"/>
                    <a:gd name="T13" fmla="*/ 0 h 919"/>
                    <a:gd name="T14" fmla="*/ 488 w 799"/>
                    <a:gd name="T15" fmla="*/ 13 h 919"/>
                    <a:gd name="T16" fmla="*/ 307 w 799"/>
                    <a:gd name="T17" fmla="*/ 13 h 919"/>
                    <a:gd name="T18" fmla="*/ 231 w 799"/>
                    <a:gd name="T19" fmla="*/ 0 h 919"/>
                    <a:gd name="T20" fmla="*/ 219 w 799"/>
                    <a:gd name="T21" fmla="*/ 0 h 919"/>
                    <a:gd name="T22" fmla="*/ 212 w 799"/>
                    <a:gd name="T23" fmla="*/ 0 h 919"/>
                    <a:gd name="T24" fmla="*/ 89 w 799"/>
                    <a:gd name="T25" fmla="*/ 54 h 919"/>
                    <a:gd name="T26" fmla="*/ 32 w 799"/>
                    <a:gd name="T27" fmla="*/ 142 h 919"/>
                    <a:gd name="T28" fmla="*/ 0 w 799"/>
                    <a:gd name="T29" fmla="*/ 297 h 919"/>
                    <a:gd name="T30" fmla="*/ 26 w 799"/>
                    <a:gd name="T31" fmla="*/ 437 h 919"/>
                    <a:gd name="T32" fmla="*/ 76 w 799"/>
                    <a:gd name="T33" fmla="*/ 598 h 919"/>
                    <a:gd name="T34" fmla="*/ 79 w 799"/>
                    <a:gd name="T35" fmla="*/ 601 h 919"/>
                    <a:gd name="T36" fmla="*/ 83 w 799"/>
                    <a:gd name="T37" fmla="*/ 620 h 919"/>
                    <a:gd name="T38" fmla="*/ 89 w 799"/>
                    <a:gd name="T39" fmla="*/ 788 h 919"/>
                    <a:gd name="T40" fmla="*/ 124 w 799"/>
                    <a:gd name="T41" fmla="*/ 870 h 919"/>
                    <a:gd name="T42" fmla="*/ 171 w 799"/>
                    <a:gd name="T43" fmla="*/ 908 h 919"/>
                    <a:gd name="T44" fmla="*/ 231 w 799"/>
                    <a:gd name="T45" fmla="*/ 905 h 919"/>
                    <a:gd name="T46" fmla="*/ 279 w 799"/>
                    <a:gd name="T47" fmla="*/ 857 h 919"/>
                    <a:gd name="T48" fmla="*/ 326 w 799"/>
                    <a:gd name="T49" fmla="*/ 750 h 919"/>
                    <a:gd name="T50" fmla="*/ 370 w 799"/>
                    <a:gd name="T51" fmla="*/ 677 h 919"/>
                    <a:gd name="T52" fmla="*/ 424 w 799"/>
                    <a:gd name="T53" fmla="*/ 677 h 919"/>
                    <a:gd name="T54" fmla="*/ 469 w 799"/>
                    <a:gd name="T55" fmla="*/ 750 h 919"/>
                    <a:gd name="T56" fmla="*/ 516 w 799"/>
                    <a:gd name="T57" fmla="*/ 857 h 919"/>
                    <a:gd name="T58" fmla="*/ 564 w 799"/>
                    <a:gd name="T59" fmla="*/ 905 h 919"/>
                    <a:gd name="T60" fmla="*/ 624 w 799"/>
                    <a:gd name="T61" fmla="*/ 908 h 919"/>
                    <a:gd name="T62" fmla="*/ 671 w 799"/>
                    <a:gd name="T63" fmla="*/ 870 h 919"/>
                    <a:gd name="T64" fmla="*/ 706 w 799"/>
                    <a:gd name="T65" fmla="*/ 788 h 919"/>
                    <a:gd name="T66" fmla="*/ 712 w 799"/>
                    <a:gd name="T67" fmla="*/ 620 h 919"/>
                    <a:gd name="T68" fmla="*/ 715 w 799"/>
                    <a:gd name="T69" fmla="*/ 601 h 919"/>
                    <a:gd name="T70" fmla="*/ 715 w 799"/>
                    <a:gd name="T71" fmla="*/ 601 h 919"/>
                    <a:gd name="T72" fmla="*/ 772 w 799"/>
                    <a:gd name="T73" fmla="*/ 437 h 919"/>
                    <a:gd name="T74" fmla="*/ 798 w 799"/>
                    <a:gd name="T75" fmla="*/ 297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9" h="919">
                      <a:moveTo>
                        <a:pt x="798" y="297"/>
                      </a:moveTo>
                      <a:lnTo>
                        <a:pt x="798" y="297"/>
                      </a:lnTo>
                      <a:cubicBezTo>
                        <a:pt x="798" y="228"/>
                        <a:pt x="779" y="161"/>
                        <a:pt x="750" y="111"/>
                      </a:cubicBezTo>
                      <a:cubicBezTo>
                        <a:pt x="744" y="101"/>
                        <a:pt x="737" y="89"/>
                        <a:pt x="728" y="79"/>
                      </a:cubicBezTo>
                      <a:cubicBezTo>
                        <a:pt x="690" y="28"/>
                        <a:pt x="639" y="0"/>
                        <a:pt x="586" y="0"/>
                      </a:cubicBezTo>
                      <a:cubicBezTo>
                        <a:pt x="582" y="0"/>
                        <a:pt x="579" y="0"/>
                        <a:pt x="576" y="0"/>
                      </a:cubicBezTo>
                      <a:cubicBezTo>
                        <a:pt x="573" y="0"/>
                        <a:pt x="567" y="0"/>
                        <a:pt x="564" y="0"/>
                      </a:cubicBezTo>
                      <a:cubicBezTo>
                        <a:pt x="538" y="0"/>
                        <a:pt x="510" y="6"/>
                        <a:pt x="488" y="13"/>
                      </a:cubicBezTo>
                      <a:cubicBezTo>
                        <a:pt x="431" y="38"/>
                        <a:pt x="364" y="38"/>
                        <a:pt x="307" y="13"/>
                      </a:cubicBezTo>
                      <a:cubicBezTo>
                        <a:pt x="285" y="6"/>
                        <a:pt x="256" y="0"/>
                        <a:pt x="231" y="0"/>
                      </a:cubicBezTo>
                      <a:cubicBezTo>
                        <a:pt x="228" y="0"/>
                        <a:pt x="225" y="0"/>
                        <a:pt x="219" y="0"/>
                      </a:cubicBezTo>
                      <a:cubicBezTo>
                        <a:pt x="219" y="0"/>
                        <a:pt x="215" y="0"/>
                        <a:pt x="212" y="0"/>
                      </a:cubicBezTo>
                      <a:cubicBezTo>
                        <a:pt x="168" y="0"/>
                        <a:pt x="124" y="19"/>
                        <a:pt x="89" y="54"/>
                      </a:cubicBezTo>
                      <a:cubicBezTo>
                        <a:pt x="63" y="76"/>
                        <a:pt x="45" y="107"/>
                        <a:pt x="32" y="142"/>
                      </a:cubicBezTo>
                      <a:cubicBezTo>
                        <a:pt x="10" y="187"/>
                        <a:pt x="0" y="240"/>
                        <a:pt x="0" y="297"/>
                      </a:cubicBezTo>
                      <a:cubicBezTo>
                        <a:pt x="0" y="348"/>
                        <a:pt x="10" y="395"/>
                        <a:pt x="26" y="437"/>
                      </a:cubicBezTo>
                      <a:cubicBezTo>
                        <a:pt x="45" y="490"/>
                        <a:pt x="63" y="544"/>
                        <a:pt x="76" y="598"/>
                      </a:cubicBezTo>
                      <a:cubicBezTo>
                        <a:pt x="79" y="601"/>
                        <a:pt x="79" y="601"/>
                        <a:pt x="79" y="601"/>
                      </a:cubicBezTo>
                      <a:cubicBezTo>
                        <a:pt x="79" y="608"/>
                        <a:pt x="83" y="614"/>
                        <a:pt x="83" y="620"/>
                      </a:cubicBezTo>
                      <a:cubicBezTo>
                        <a:pt x="89" y="788"/>
                        <a:pt x="89" y="788"/>
                        <a:pt x="89" y="788"/>
                      </a:cubicBezTo>
                      <a:cubicBezTo>
                        <a:pt x="89" y="801"/>
                        <a:pt x="95" y="839"/>
                        <a:pt x="124" y="870"/>
                      </a:cubicBezTo>
                      <a:cubicBezTo>
                        <a:pt x="139" y="889"/>
                        <a:pt x="155" y="902"/>
                        <a:pt x="171" y="908"/>
                      </a:cubicBezTo>
                      <a:cubicBezTo>
                        <a:pt x="190" y="918"/>
                        <a:pt x="212" y="918"/>
                        <a:pt x="231" y="905"/>
                      </a:cubicBezTo>
                      <a:cubicBezTo>
                        <a:pt x="247" y="892"/>
                        <a:pt x="263" y="880"/>
                        <a:pt x="279" y="857"/>
                      </a:cubicBezTo>
                      <a:cubicBezTo>
                        <a:pt x="304" y="823"/>
                        <a:pt x="304" y="797"/>
                        <a:pt x="326" y="750"/>
                      </a:cubicBezTo>
                      <a:cubicBezTo>
                        <a:pt x="332" y="731"/>
                        <a:pt x="348" y="706"/>
                        <a:pt x="370" y="677"/>
                      </a:cubicBezTo>
                      <a:cubicBezTo>
                        <a:pt x="386" y="661"/>
                        <a:pt x="408" y="661"/>
                        <a:pt x="424" y="677"/>
                      </a:cubicBezTo>
                      <a:cubicBezTo>
                        <a:pt x="446" y="706"/>
                        <a:pt x="462" y="731"/>
                        <a:pt x="469" y="750"/>
                      </a:cubicBezTo>
                      <a:cubicBezTo>
                        <a:pt x="491" y="797"/>
                        <a:pt x="491" y="823"/>
                        <a:pt x="516" y="857"/>
                      </a:cubicBezTo>
                      <a:cubicBezTo>
                        <a:pt x="532" y="880"/>
                        <a:pt x="548" y="892"/>
                        <a:pt x="564" y="905"/>
                      </a:cubicBezTo>
                      <a:cubicBezTo>
                        <a:pt x="579" y="918"/>
                        <a:pt x="605" y="918"/>
                        <a:pt x="624" y="908"/>
                      </a:cubicBezTo>
                      <a:cubicBezTo>
                        <a:pt x="639" y="902"/>
                        <a:pt x="655" y="889"/>
                        <a:pt x="671" y="870"/>
                      </a:cubicBezTo>
                      <a:cubicBezTo>
                        <a:pt x="700" y="839"/>
                        <a:pt x="706" y="801"/>
                        <a:pt x="706" y="788"/>
                      </a:cubicBezTo>
                      <a:cubicBezTo>
                        <a:pt x="712" y="620"/>
                        <a:pt x="712" y="620"/>
                        <a:pt x="712" y="620"/>
                      </a:cubicBezTo>
                      <a:cubicBezTo>
                        <a:pt x="712" y="614"/>
                        <a:pt x="715" y="608"/>
                        <a:pt x="715" y="601"/>
                      </a:cubicBezTo>
                      <a:lnTo>
                        <a:pt x="715" y="601"/>
                      </a:lnTo>
                      <a:cubicBezTo>
                        <a:pt x="731" y="544"/>
                        <a:pt x="750" y="490"/>
                        <a:pt x="772" y="437"/>
                      </a:cubicBezTo>
                      <a:cubicBezTo>
                        <a:pt x="788" y="395"/>
                        <a:pt x="798" y="348"/>
                        <a:pt x="798" y="29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algn="r" rtl="1"/>
                  <a:endParaRPr lang="es-MX" sz="135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4</a:t>
              </a:r>
            </a:p>
            <a:p>
              <a:pPr algn="ct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648729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دندانپزشکی برای دانلود پاورپوینت</a:t>
            </a:r>
            <a:endParaRPr lang="en-US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8FDA1BF4-5A70-1024-34B2-47568CAEC28F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8294FFF5-FD4A-68AA-CA2E-19D1F0D470B2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10FE5D3B-F7F9-AD9B-FEED-9C5A44198C66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08DB4216-0B83-380D-39C5-70D535EE2274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014243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20723633" y="0"/>
              <a:ext cx="3660367" cy="13716000"/>
              <a:chOff x="0" y="0"/>
              <a:chExt cx="723036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723036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723036" h="2709333">
                    <a:moveTo>
                      <a:pt x="0" y="0"/>
                    </a:moveTo>
                    <a:lnTo>
                      <a:pt x="723036" y="0"/>
                    </a:lnTo>
                    <a:lnTo>
                      <a:pt x="723036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DCFAFA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723036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0" y="0"/>
              <a:ext cx="20848320" cy="13716000"/>
              <a:chOff x="0" y="0"/>
              <a:chExt cx="9652000" cy="635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939165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9391650" h="6350000">
                    <a:moveTo>
                      <a:pt x="0" y="0"/>
                    </a:moveTo>
                    <a:lnTo>
                      <a:pt x="0" y="6350000"/>
                    </a:lnTo>
                    <a:lnTo>
                      <a:pt x="3789680" y="6350000"/>
                    </a:lnTo>
                    <a:lnTo>
                      <a:pt x="939165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t="-6367" r="-58755" b="-25413"/>
                </a:stretch>
              </a:blip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4064000" y="0"/>
                <a:ext cx="5588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5588000" h="6350000">
                    <a:moveTo>
                      <a:pt x="5588000" y="6350000"/>
                    </a:moveTo>
                    <a:lnTo>
                      <a:pt x="0" y="6350000"/>
                    </a:lnTo>
                    <a:lnTo>
                      <a:pt x="5588000" y="0"/>
                    </a:lnTo>
                    <a:close/>
                  </a:path>
                </a:pathLst>
              </a:custGeom>
              <a:solidFill>
                <a:srgbClr val="DCFAFA"/>
              </a:solidFill>
            </p:spPr>
          </p:sp>
        </p:grpSp>
      </p:grpSp>
      <p:grpSp>
        <p:nvGrpSpPr>
          <p:cNvPr id="9" name="Group 9"/>
          <p:cNvGrpSpPr/>
          <p:nvPr/>
        </p:nvGrpSpPr>
        <p:grpSpPr>
          <a:xfrm>
            <a:off x="12481860" y="3558262"/>
            <a:ext cx="4877792" cy="5953039"/>
            <a:chOff x="0" y="9525"/>
            <a:chExt cx="6503722" cy="7937386"/>
          </a:xfrm>
        </p:grpSpPr>
        <p:sp>
          <p:nvSpPr>
            <p:cNvPr id="10" name="TextBox 10"/>
            <p:cNvSpPr txBox="1"/>
            <p:nvPr/>
          </p:nvSpPr>
          <p:spPr>
            <a:xfrm>
              <a:off x="391556" y="7091976"/>
              <a:ext cx="61121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به طور خلاصه توضیح دهید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آنچه می خواهید بحث کنید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91556" y="5983902"/>
              <a:ext cx="6112166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ما کی هستیم؟</a:t>
              </a:r>
              <a:endParaRPr lang="en-US" sz="3200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9525"/>
              <a:ext cx="6503722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درباره ما</a:t>
              </a:r>
              <a:endParaRPr lang="en-US" sz="8000" u="none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91556" y="2427901"/>
              <a:ext cx="6112166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ما کی هستیم؟</a:t>
              </a:r>
              <a:endParaRPr lang="en-US" sz="32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91556" y="3540548"/>
              <a:ext cx="61121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به طور خلاصه توضیح دهید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آنچه 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629048"/>
            <a:ext cx="1828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latin typeface="Lora" pitchFamily="2" charset="0"/>
                <a:cs typeface="B Nazanin" panose="00000400000000000000" pitchFamily="2" charset="-78"/>
              </a:rPr>
              <a:t>قالب </a:t>
            </a:r>
            <a:r>
              <a:rPr lang="en-US" sz="5400" b="1" dirty="0">
                <a:latin typeface="Lora" pitchFamily="2" charset="0"/>
                <a:cs typeface="B Nazanin" panose="00000400000000000000" pitchFamily="2" charset="-78"/>
              </a:rPr>
              <a:t>Google Slides </a:t>
            </a:r>
            <a:r>
              <a:rPr lang="fa-IR" sz="5400" b="1" dirty="0">
                <a:latin typeface="Lora" pitchFamily="2" charset="0"/>
                <a:cs typeface="B Nazanin" panose="00000400000000000000" pitchFamily="2" charset="-78"/>
              </a:rPr>
              <a:t>دندانپزشکی</a:t>
            </a:r>
            <a:endParaRPr lang="en-US" sz="5400" b="1" dirty="0"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6447429" y="-1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6447430" y="8806544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2" y="1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1" y="8806546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896653" y="2621007"/>
            <a:ext cx="16494698" cy="6308042"/>
            <a:chOff x="564746" y="1515111"/>
            <a:chExt cx="10996465" cy="4205361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297D690-2838-E3F0-7E9A-C05DC2291EFB}"/>
                </a:ext>
              </a:extLst>
            </p:cNvPr>
            <p:cNvSpPr/>
            <p:nvPr/>
          </p:nvSpPr>
          <p:spPr>
            <a:xfrm>
              <a:off x="4188296" y="1515111"/>
              <a:ext cx="3862894" cy="4205361"/>
            </a:xfrm>
            <a:custGeom>
              <a:avLst/>
              <a:gdLst>
                <a:gd name="connsiteX0" fmla="*/ 1534395 w 3068521"/>
                <a:gd name="connsiteY0" fmla="*/ 271712 h 3340562"/>
                <a:gd name="connsiteX1" fmla="*/ 570241 w 3068521"/>
                <a:gd name="connsiteY1" fmla="*/ 6512 h 3340562"/>
                <a:gd name="connsiteX2" fmla="*/ 6169 w 3068521"/>
                <a:gd name="connsiteY2" fmla="*/ 748702 h 3340562"/>
                <a:gd name="connsiteX3" fmla="*/ 19059 w 3068521"/>
                <a:gd name="connsiteY3" fmla="*/ 816519 h 3340562"/>
                <a:gd name="connsiteX4" fmla="*/ 543338 w 3068521"/>
                <a:gd name="connsiteY4" fmla="*/ 1682498 h 3340562"/>
                <a:gd name="connsiteX5" fmla="*/ 592298 w 3068521"/>
                <a:gd name="connsiteY5" fmla="*/ 2333512 h 3340562"/>
                <a:gd name="connsiteX6" fmla="*/ 522173 w 3068521"/>
                <a:gd name="connsiteY6" fmla="*/ 2988989 h 3340562"/>
                <a:gd name="connsiteX7" fmla="*/ 559276 w 3068521"/>
                <a:gd name="connsiteY7" fmla="*/ 3197961 h 3340562"/>
                <a:gd name="connsiteX8" fmla="*/ 712913 w 3068521"/>
                <a:gd name="connsiteY8" fmla="*/ 3335788 h 3340562"/>
                <a:gd name="connsiteX9" fmla="*/ 1029241 w 3068521"/>
                <a:gd name="connsiteY9" fmla="*/ 3119039 h 3340562"/>
                <a:gd name="connsiteX10" fmla="*/ 1204170 w 3068521"/>
                <a:gd name="connsiteY10" fmla="*/ 2660804 h 3340562"/>
                <a:gd name="connsiteX11" fmla="*/ 1471920 w 3068521"/>
                <a:gd name="connsiteY11" fmla="*/ 2256757 h 3340562"/>
                <a:gd name="connsiteX12" fmla="*/ 1534267 w 3068521"/>
                <a:gd name="connsiteY12" fmla="*/ 2215957 h 3340562"/>
                <a:gd name="connsiteX13" fmla="*/ 1596615 w 3068521"/>
                <a:gd name="connsiteY13" fmla="*/ 2256757 h 3340562"/>
                <a:gd name="connsiteX14" fmla="*/ 1864365 w 3068521"/>
                <a:gd name="connsiteY14" fmla="*/ 2660804 h 3340562"/>
                <a:gd name="connsiteX15" fmla="*/ 2039294 w 3068521"/>
                <a:gd name="connsiteY15" fmla="*/ 3119039 h 3340562"/>
                <a:gd name="connsiteX16" fmla="*/ 2355622 w 3068521"/>
                <a:gd name="connsiteY16" fmla="*/ 3335788 h 3340562"/>
                <a:gd name="connsiteX17" fmla="*/ 2509259 w 3068521"/>
                <a:gd name="connsiteY17" fmla="*/ 3197961 h 3340562"/>
                <a:gd name="connsiteX18" fmla="*/ 2546361 w 3068521"/>
                <a:gd name="connsiteY18" fmla="*/ 2988989 h 3340562"/>
                <a:gd name="connsiteX19" fmla="*/ 2476236 w 3068521"/>
                <a:gd name="connsiteY19" fmla="*/ 2333512 h 3340562"/>
                <a:gd name="connsiteX20" fmla="*/ 2525196 w 3068521"/>
                <a:gd name="connsiteY20" fmla="*/ 1682498 h 3340562"/>
                <a:gd name="connsiteX21" fmla="*/ 3049476 w 3068521"/>
                <a:gd name="connsiteY21" fmla="*/ 816519 h 3340562"/>
                <a:gd name="connsiteX22" fmla="*/ 2566111 w 3068521"/>
                <a:gd name="connsiteY22" fmla="*/ 19402 h 3340562"/>
                <a:gd name="connsiteX23" fmla="*/ 2498294 w 3068521"/>
                <a:gd name="connsiteY23" fmla="*/ 6512 h 3340562"/>
                <a:gd name="connsiteX24" fmla="*/ 1534395 w 3068521"/>
                <a:gd name="connsiteY24" fmla="*/ 271712 h 334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8521" h="3340562">
                  <a:moveTo>
                    <a:pt x="1534395" y="271712"/>
                  </a:moveTo>
                  <a:cubicBezTo>
                    <a:pt x="1209653" y="169712"/>
                    <a:pt x="904546" y="-39133"/>
                    <a:pt x="570241" y="6512"/>
                  </a:cubicBezTo>
                  <a:cubicBezTo>
                    <a:pt x="209531" y="55689"/>
                    <a:pt x="-43021" y="387979"/>
                    <a:pt x="6169" y="748702"/>
                  </a:cubicBezTo>
                  <a:cubicBezTo>
                    <a:pt x="9280" y="771511"/>
                    <a:pt x="13577" y="794155"/>
                    <a:pt x="19059" y="816519"/>
                  </a:cubicBezTo>
                  <a:cubicBezTo>
                    <a:pt x="99894" y="1146361"/>
                    <a:pt x="417624" y="1367063"/>
                    <a:pt x="543338" y="1682498"/>
                  </a:cubicBezTo>
                  <a:cubicBezTo>
                    <a:pt x="624811" y="1886498"/>
                    <a:pt x="619073" y="2115105"/>
                    <a:pt x="592298" y="2333512"/>
                  </a:cubicBezTo>
                  <a:cubicBezTo>
                    <a:pt x="565524" y="2551919"/>
                    <a:pt x="518731" y="2769051"/>
                    <a:pt x="522173" y="2988989"/>
                  </a:cubicBezTo>
                  <a:cubicBezTo>
                    <a:pt x="523321" y="3060261"/>
                    <a:pt x="530206" y="3132936"/>
                    <a:pt x="559276" y="3197961"/>
                  </a:cubicBezTo>
                  <a:cubicBezTo>
                    <a:pt x="588346" y="3262986"/>
                    <a:pt x="643426" y="3319723"/>
                    <a:pt x="712913" y="3335788"/>
                  </a:cubicBezTo>
                  <a:cubicBezTo>
                    <a:pt x="847426" y="3366771"/>
                    <a:pt x="966383" y="3241821"/>
                    <a:pt x="1029241" y="3119039"/>
                  </a:cubicBezTo>
                  <a:cubicBezTo>
                    <a:pt x="1103573" y="2973306"/>
                    <a:pt x="1145520" y="2813039"/>
                    <a:pt x="1204170" y="2660804"/>
                  </a:cubicBezTo>
                  <a:cubicBezTo>
                    <a:pt x="1262820" y="2508569"/>
                    <a:pt x="1342380" y="2356717"/>
                    <a:pt x="1471920" y="2256757"/>
                  </a:cubicBezTo>
                  <a:cubicBezTo>
                    <a:pt x="1491580" y="2241508"/>
                    <a:pt x="1512427" y="2227866"/>
                    <a:pt x="1534267" y="2215957"/>
                  </a:cubicBezTo>
                  <a:cubicBezTo>
                    <a:pt x="1556108" y="2227866"/>
                    <a:pt x="1576955" y="2241508"/>
                    <a:pt x="1596615" y="2256757"/>
                  </a:cubicBezTo>
                  <a:cubicBezTo>
                    <a:pt x="1726282" y="2356717"/>
                    <a:pt x="1805842" y="2507932"/>
                    <a:pt x="1864365" y="2660804"/>
                  </a:cubicBezTo>
                  <a:cubicBezTo>
                    <a:pt x="1922887" y="2813676"/>
                    <a:pt x="1964962" y="2973306"/>
                    <a:pt x="2039294" y="3119039"/>
                  </a:cubicBezTo>
                  <a:cubicBezTo>
                    <a:pt x="2102152" y="3242076"/>
                    <a:pt x="2221109" y="3367026"/>
                    <a:pt x="2355622" y="3335788"/>
                  </a:cubicBezTo>
                  <a:cubicBezTo>
                    <a:pt x="2425109" y="3319723"/>
                    <a:pt x="2480062" y="3262986"/>
                    <a:pt x="2509259" y="3197961"/>
                  </a:cubicBezTo>
                  <a:cubicBezTo>
                    <a:pt x="2538456" y="3132936"/>
                    <a:pt x="2545214" y="3060261"/>
                    <a:pt x="2546361" y="2988989"/>
                  </a:cubicBezTo>
                  <a:cubicBezTo>
                    <a:pt x="2549804" y="2769051"/>
                    <a:pt x="2503011" y="2551792"/>
                    <a:pt x="2476236" y="2333512"/>
                  </a:cubicBezTo>
                  <a:cubicBezTo>
                    <a:pt x="2449461" y="2115232"/>
                    <a:pt x="2443724" y="1887263"/>
                    <a:pt x="2525196" y="1682498"/>
                  </a:cubicBezTo>
                  <a:cubicBezTo>
                    <a:pt x="2650911" y="1367063"/>
                    <a:pt x="2968641" y="1146361"/>
                    <a:pt x="3049476" y="816519"/>
                  </a:cubicBezTo>
                  <a:cubicBezTo>
                    <a:pt x="3136112" y="462923"/>
                    <a:pt x="2919707" y="106051"/>
                    <a:pt x="2566111" y="19402"/>
                  </a:cubicBezTo>
                  <a:cubicBezTo>
                    <a:pt x="2543748" y="13933"/>
                    <a:pt x="2521117" y="9623"/>
                    <a:pt x="2498294" y="6512"/>
                  </a:cubicBezTo>
                  <a:cubicBezTo>
                    <a:pt x="2164244" y="-39133"/>
                    <a:pt x="1859137" y="169712"/>
                    <a:pt x="1534395" y="271712"/>
                  </a:cubicBezTo>
                  <a:close/>
                </a:path>
              </a:pathLst>
            </a:custGeom>
            <a:solidFill>
              <a:schemeClr val="bg1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>
                <a:spcBef>
                  <a:spcPts val="900"/>
                </a:spcBef>
              </a:pPr>
              <a:r>
                <a:rPr lang="fa-IR" sz="2100" b="1" dirty="0"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200" b="1" dirty="0"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E3743D20-0294-B6E7-A04B-A013F07B6E33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6077E945-55D2-7606-B5CC-ED1537876BA8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E27F79AD-2188-2392-276B-D016A475C082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EFB88933-23A8-0828-2DE8-2EA2421B5A15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091500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125" y="-190500"/>
            <a:ext cx="1882425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8181570" cy="10287000"/>
            <a:chOff x="0" y="0"/>
            <a:chExt cx="2154817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54817" cy="2709333"/>
            </a:xfrm>
            <a:custGeom>
              <a:avLst/>
              <a:gdLst/>
              <a:ahLst/>
              <a:cxnLst/>
              <a:rect l="l" t="t" r="r" b="b"/>
              <a:pathLst>
                <a:path w="2154817" h="2709333">
                  <a:moveTo>
                    <a:pt x="0" y="0"/>
                  </a:moveTo>
                  <a:lnTo>
                    <a:pt x="2154817" y="0"/>
                  </a:lnTo>
                  <a:lnTo>
                    <a:pt x="215481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154817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8181570" cy="10287000"/>
            <a:chOff x="0" y="0"/>
            <a:chExt cx="10908760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alphaModFix amt="35000"/>
            </a:blip>
            <a:srcRect t="8193" b="8193"/>
            <a:stretch>
              <a:fillRect/>
            </a:stretch>
          </p:blipFill>
          <p:spPr>
            <a:xfrm>
              <a:off x="0" y="0"/>
              <a:ext cx="10908760" cy="13716000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4553380" y="1794846"/>
            <a:ext cx="1870356" cy="1870356"/>
            <a:chOff x="0" y="0"/>
            <a:chExt cx="2493808" cy="2493808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2493808" cy="2493808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24597" y="594386"/>
              <a:ext cx="1444614" cy="1134679"/>
            </a:xfrm>
            <a:custGeom>
              <a:avLst/>
              <a:gdLst/>
              <a:ahLst/>
              <a:cxnLst/>
              <a:rect l="l" t="t" r="r" b="b"/>
              <a:pathLst>
                <a:path w="1444614" h="1134679">
                  <a:moveTo>
                    <a:pt x="0" y="0"/>
                  </a:moveTo>
                  <a:lnTo>
                    <a:pt x="1444614" y="0"/>
                  </a:lnTo>
                  <a:lnTo>
                    <a:pt x="1444614" y="1134679"/>
                  </a:lnTo>
                  <a:lnTo>
                    <a:pt x="0" y="11346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14553380" y="5633255"/>
            <a:ext cx="1870356" cy="1870356"/>
            <a:chOff x="0" y="0"/>
            <a:chExt cx="2493808" cy="2493808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2493808" cy="2493808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524597" y="564703"/>
              <a:ext cx="1444614" cy="1263381"/>
            </a:xfrm>
            <a:custGeom>
              <a:avLst/>
              <a:gdLst/>
              <a:ahLst/>
              <a:cxnLst/>
              <a:rect l="l" t="t" r="r" b="b"/>
              <a:pathLst>
                <a:path w="1444614" h="1263381">
                  <a:moveTo>
                    <a:pt x="0" y="0"/>
                  </a:moveTo>
                  <a:lnTo>
                    <a:pt x="1444614" y="0"/>
                  </a:lnTo>
                  <a:lnTo>
                    <a:pt x="1444614" y="1263381"/>
                  </a:lnTo>
                  <a:lnTo>
                    <a:pt x="0" y="12633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10029633" y="1794846"/>
            <a:ext cx="1870356" cy="1870356"/>
            <a:chOff x="0" y="0"/>
            <a:chExt cx="2493808" cy="2493808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2493808" cy="2493808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688419" y="522454"/>
              <a:ext cx="1116971" cy="1448901"/>
            </a:xfrm>
            <a:custGeom>
              <a:avLst/>
              <a:gdLst/>
              <a:ahLst/>
              <a:cxnLst/>
              <a:rect l="l" t="t" r="r" b="b"/>
              <a:pathLst>
                <a:path w="1116971" h="1448901">
                  <a:moveTo>
                    <a:pt x="0" y="0"/>
                  </a:moveTo>
                  <a:lnTo>
                    <a:pt x="1116970" y="0"/>
                  </a:lnTo>
                  <a:lnTo>
                    <a:pt x="1116970" y="1448900"/>
                  </a:lnTo>
                  <a:lnTo>
                    <a:pt x="0" y="1448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3" name="Group 23"/>
          <p:cNvGrpSpPr/>
          <p:nvPr/>
        </p:nvGrpSpPr>
        <p:grpSpPr>
          <a:xfrm>
            <a:off x="10029633" y="5633255"/>
            <a:ext cx="1870356" cy="1870356"/>
            <a:chOff x="0" y="0"/>
            <a:chExt cx="2493808" cy="2493808"/>
          </a:xfrm>
        </p:grpSpPr>
        <p:grpSp>
          <p:nvGrpSpPr>
            <p:cNvPr id="24" name="Group 24"/>
            <p:cNvGrpSpPr/>
            <p:nvPr/>
          </p:nvGrpSpPr>
          <p:grpSpPr>
            <a:xfrm>
              <a:off x="0" y="0"/>
              <a:ext cx="2493808" cy="2493808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>
              <a:off x="688419" y="636234"/>
              <a:ext cx="1116971" cy="1221340"/>
            </a:xfrm>
            <a:custGeom>
              <a:avLst/>
              <a:gdLst/>
              <a:ahLst/>
              <a:cxnLst/>
              <a:rect l="l" t="t" r="r" b="b"/>
              <a:pathLst>
                <a:path w="1116971" h="1221340">
                  <a:moveTo>
                    <a:pt x="0" y="0"/>
                  </a:moveTo>
                  <a:lnTo>
                    <a:pt x="1116970" y="0"/>
                  </a:lnTo>
                  <a:lnTo>
                    <a:pt x="1116970" y="1221340"/>
                  </a:lnTo>
                  <a:lnTo>
                    <a:pt x="0" y="12213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8" name="TextBox 28"/>
          <p:cNvSpPr txBox="1"/>
          <p:nvPr/>
        </p:nvSpPr>
        <p:spPr>
          <a:xfrm>
            <a:off x="858349" y="3785732"/>
            <a:ext cx="693461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نوشتن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نظر شما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965469" y="4044145"/>
            <a:ext cx="399868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8965469" y="7882554"/>
            <a:ext cx="399868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3489216" y="4044145"/>
            <a:ext cx="399868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3489216" y="7882554"/>
            <a:ext cx="399868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رایگان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6" name="Graphic 56">
            <a:extLst>
              <a:ext uri="{FF2B5EF4-FFF2-40B4-BE49-F238E27FC236}">
                <a16:creationId xmlns:a16="http://schemas.microsoft.com/office/drawing/2014/main" id="{29E05EA1-9A0A-468C-BAFE-030C849E4002}"/>
              </a:ext>
            </a:extLst>
          </p:cNvPr>
          <p:cNvSpPr/>
          <p:nvPr/>
        </p:nvSpPr>
        <p:spPr>
          <a:xfrm>
            <a:off x="1874119" y="5262923"/>
            <a:ext cx="837749" cy="1086371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7" name="Graphic 56">
            <a:extLst>
              <a:ext uri="{FF2B5EF4-FFF2-40B4-BE49-F238E27FC236}">
                <a16:creationId xmlns:a16="http://schemas.microsoft.com/office/drawing/2014/main" id="{E0709AEE-624A-4CAF-A3E2-42B9649CBB5E}"/>
              </a:ext>
            </a:extLst>
          </p:cNvPr>
          <p:cNvSpPr/>
          <p:nvPr/>
        </p:nvSpPr>
        <p:spPr>
          <a:xfrm>
            <a:off x="4785205" y="5262923"/>
            <a:ext cx="837749" cy="1086371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8" name="Graphic 56">
            <a:extLst>
              <a:ext uri="{FF2B5EF4-FFF2-40B4-BE49-F238E27FC236}">
                <a16:creationId xmlns:a16="http://schemas.microsoft.com/office/drawing/2014/main" id="{976BBEF2-33C0-497C-BFFD-CB05DA98EB57}"/>
              </a:ext>
            </a:extLst>
          </p:cNvPr>
          <p:cNvSpPr/>
          <p:nvPr/>
        </p:nvSpPr>
        <p:spPr>
          <a:xfrm>
            <a:off x="7696291" y="5262923"/>
            <a:ext cx="837749" cy="1086371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9" name="Graphic 56">
            <a:extLst>
              <a:ext uri="{FF2B5EF4-FFF2-40B4-BE49-F238E27FC236}">
                <a16:creationId xmlns:a16="http://schemas.microsoft.com/office/drawing/2014/main" id="{155D0228-A38B-412B-A755-877897928B14}"/>
              </a:ext>
            </a:extLst>
          </p:cNvPr>
          <p:cNvSpPr/>
          <p:nvPr/>
        </p:nvSpPr>
        <p:spPr>
          <a:xfrm>
            <a:off x="10607377" y="5262923"/>
            <a:ext cx="837749" cy="1086371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10" name="Graphic 56">
            <a:extLst>
              <a:ext uri="{FF2B5EF4-FFF2-40B4-BE49-F238E27FC236}">
                <a16:creationId xmlns:a16="http://schemas.microsoft.com/office/drawing/2014/main" id="{2DD42DC2-46F1-44B8-8212-3B2C3101BFF8}"/>
              </a:ext>
            </a:extLst>
          </p:cNvPr>
          <p:cNvSpPr/>
          <p:nvPr/>
        </p:nvSpPr>
        <p:spPr>
          <a:xfrm>
            <a:off x="13518463" y="5262923"/>
            <a:ext cx="837749" cy="1086371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973262" y="3048409"/>
            <a:ext cx="2746020" cy="1904337"/>
            <a:chOff x="3975087" y="1937022"/>
            <a:chExt cx="1830680" cy="1269558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405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7760034" y="3048409"/>
            <a:ext cx="2746020" cy="1904337"/>
            <a:chOff x="6668697" y="1937022"/>
            <a:chExt cx="1830680" cy="1269558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4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13546806" y="3048409"/>
            <a:ext cx="2746020" cy="1904337"/>
            <a:chOff x="9362305" y="1937022"/>
            <a:chExt cx="1830680" cy="1269558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405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4866648" y="6831559"/>
            <a:ext cx="2746020" cy="1864461"/>
            <a:chOff x="5321892" y="4678198"/>
            <a:chExt cx="1830680" cy="1242974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4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10653420" y="6831559"/>
            <a:ext cx="2746020" cy="1864461"/>
            <a:chOff x="8015502" y="4678198"/>
            <a:chExt cx="1830680" cy="1242974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405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1109320" y="5459673"/>
            <a:ext cx="16069364" cy="825564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4" name="Oval 30">
              <a:extLst>
                <a:ext uri="{FF2B5EF4-FFF2-40B4-BE49-F238E27FC236}">
                  <a16:creationId xmlns:a16="http://schemas.microsoft.com/office/drawing/2014/main" id="{1E2B7B2D-1F4B-4DA7-9909-CD96ACF49C6F}"/>
                </a:ext>
              </a:extLst>
            </p:cNvPr>
            <p:cNvSpPr/>
            <p:nvPr/>
          </p:nvSpPr>
          <p:spPr>
            <a:xfrm>
              <a:off x="192776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8" name="Oval 34">
              <a:extLst>
                <a:ext uri="{FF2B5EF4-FFF2-40B4-BE49-F238E27FC236}">
                  <a16:creationId xmlns:a16="http://schemas.microsoft.com/office/drawing/2014/main" id="{DBEBA6AE-80FF-4870-8AA1-11EFBF06DB09}"/>
                </a:ext>
              </a:extLst>
            </p:cNvPr>
            <p:cNvSpPr/>
            <p:nvPr/>
          </p:nvSpPr>
          <p:spPr>
            <a:xfrm>
              <a:off x="387614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2" name="Oval 38">
              <a:extLst>
                <a:ext uri="{FF2B5EF4-FFF2-40B4-BE49-F238E27FC236}">
                  <a16:creationId xmlns:a16="http://schemas.microsoft.com/office/drawing/2014/main" id="{15823CED-0D1A-4A09-B816-7F975FD4305B}"/>
                </a:ext>
              </a:extLst>
            </p:cNvPr>
            <p:cNvSpPr/>
            <p:nvPr/>
          </p:nvSpPr>
          <p:spPr>
            <a:xfrm>
              <a:off x="582453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6" name="Oval 42">
              <a:extLst>
                <a:ext uri="{FF2B5EF4-FFF2-40B4-BE49-F238E27FC236}">
                  <a16:creationId xmlns:a16="http://schemas.microsoft.com/office/drawing/2014/main" id="{1D9639C3-B462-48FC-A481-0ED5775B8F66}"/>
                </a:ext>
              </a:extLst>
            </p:cNvPr>
            <p:cNvSpPr/>
            <p:nvPr/>
          </p:nvSpPr>
          <p:spPr>
            <a:xfrm>
              <a:off x="777291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0" name="Oval 46">
              <a:extLst>
                <a:ext uri="{FF2B5EF4-FFF2-40B4-BE49-F238E27FC236}">
                  <a16:creationId xmlns:a16="http://schemas.microsoft.com/office/drawing/2014/main" id="{A78E6404-89CE-4343-9294-828E460A6F19}"/>
                </a:ext>
              </a:extLst>
            </p:cNvPr>
            <p:cNvSpPr/>
            <p:nvPr/>
          </p:nvSpPr>
          <p:spPr>
            <a:xfrm>
              <a:off x="970183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6F913812-0B68-666C-5C4F-3FEB97D074C8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86464285-62B3-6FFC-ADB9-416D83FE090C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29657F12-04AD-CF5A-97D2-4B11C265FF38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0FC14DE7-1BB3-792E-DE95-4966B040ED18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53738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600450"/>
            <a:ext cx="18288000" cy="6686550"/>
            <a:chOff x="0" y="0"/>
            <a:chExt cx="4816593" cy="1761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761067"/>
            </a:xfrm>
            <a:custGeom>
              <a:avLst/>
              <a:gdLst/>
              <a:ahLst/>
              <a:cxnLst/>
              <a:rect l="l" t="t" r="r" b="b"/>
              <a:pathLst>
                <a:path w="4816592" h="1761067">
                  <a:moveTo>
                    <a:pt x="0" y="0"/>
                  </a:moveTo>
                  <a:lnTo>
                    <a:pt x="4816592" y="0"/>
                  </a:lnTo>
                  <a:lnTo>
                    <a:pt x="4816592" y="1761067"/>
                  </a:lnTo>
                  <a:lnTo>
                    <a:pt x="0" y="176106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808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961121" y="0"/>
            <a:ext cx="9326879" cy="5246370"/>
            <a:chOff x="0" y="0"/>
            <a:chExt cx="6089457" cy="3425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6089457" y="3425320"/>
                  </a:moveTo>
                  <a:lnTo>
                    <a:pt x="6089457" y="0"/>
                  </a:lnTo>
                  <a:lnTo>
                    <a:pt x="0" y="0"/>
                  </a:lnTo>
                  <a:cubicBezTo>
                    <a:pt x="2029819" y="1141773"/>
                    <a:pt x="4059638" y="2283546"/>
                    <a:pt x="6089457" y="3425320"/>
                  </a:cubicBezTo>
                  <a:close/>
                </a:path>
              </a:pathLst>
            </a:custGeom>
            <a:solidFill>
              <a:srgbClr val="539BE0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6089457" y="3425320"/>
                  </a:moveTo>
                  <a:lnTo>
                    <a:pt x="6089457" y="0"/>
                  </a:lnTo>
                  <a:lnTo>
                    <a:pt x="0" y="0"/>
                  </a:lnTo>
                  <a:cubicBezTo>
                    <a:pt x="2029819" y="1141773"/>
                    <a:pt x="4059638" y="2283546"/>
                    <a:pt x="6089457" y="3425320"/>
                  </a:cubicBezTo>
                  <a:close/>
                </a:path>
              </a:pathLst>
            </a:custGeom>
            <a:blipFill>
              <a:blip r:embed="rId2"/>
              <a:stretch>
                <a:fillRect l="-111" r="-111"/>
              </a:stretch>
            </a:blipFill>
          </p:spPr>
        </p:sp>
      </p:grpSp>
      <p:graphicFrame>
        <p:nvGraphicFramePr>
          <p:cNvPr id="8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42701"/>
              </p:ext>
            </p:extLst>
          </p:nvPr>
        </p:nvGraphicFramePr>
        <p:xfrm>
          <a:off x="1006278" y="7434337"/>
          <a:ext cx="16275444" cy="1686642"/>
        </p:xfrm>
        <a:graphic>
          <a:graphicData uri="http://schemas.openxmlformats.org/drawingml/2006/table">
            <a:tbl>
              <a:tblPr/>
              <a:tblGrid>
                <a:gridCol w="542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5622"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020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105307"/>
              </p:ext>
            </p:extLst>
          </p:nvPr>
        </p:nvGraphicFramePr>
        <p:xfrm>
          <a:off x="1006278" y="4445053"/>
          <a:ext cx="16275444" cy="1686642"/>
        </p:xfrm>
        <a:graphic>
          <a:graphicData uri="http://schemas.openxmlformats.org/drawingml/2006/table">
            <a:tbl>
              <a:tblPr/>
              <a:tblGrid>
                <a:gridCol w="542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5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5622"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99"/>
                        </a:lnSpc>
                        <a:defRPr/>
                      </a:pPr>
                      <a:r>
                        <a:rPr lang="fa-IR" sz="2499" dirty="0">
                          <a:solidFill>
                            <a:srgbClr val="18BBCB"/>
                          </a:solidFill>
                          <a:latin typeface="Nourd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020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به طور خلاصه در مورد چیست توضیح دهید</a:t>
                      </a:r>
                    </a:p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می خواهید بحث کنید</a:t>
                      </a:r>
                      <a:endParaRPr lang="en-US" sz="2100" dirty="0">
                        <a:solidFill>
                          <a:srgbClr val="545454"/>
                        </a:solidFill>
                        <a:latin typeface="Nourd"/>
                        <a:cs typeface="B Nazanin" panose="00000400000000000000" pitchFamily="2" charset="-78"/>
                      </a:endParaRPr>
                    </a:p>
                  </a:txBody>
                  <a:tcPr marL="38100" marR="38100" marT="38100" marB="381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10"/>
          <p:cNvSpPr txBox="1"/>
          <p:nvPr/>
        </p:nvSpPr>
        <p:spPr>
          <a:xfrm>
            <a:off x="1028700" y="1237230"/>
            <a:ext cx="9455178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یک جدول اضافه کنید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71" name="Group 370">
            <a:extLst>
              <a:ext uri="{FF2B5EF4-FFF2-40B4-BE49-F238E27FC236}">
                <a16:creationId xmlns:a16="http://schemas.microsoft.com/office/drawing/2014/main" id="{95BD590E-92C8-4AE5-A823-295A6B9E36AE}"/>
              </a:ext>
            </a:extLst>
          </p:cNvPr>
          <p:cNvGrpSpPr/>
          <p:nvPr/>
        </p:nvGrpSpPr>
        <p:grpSpPr>
          <a:xfrm>
            <a:off x="2098907" y="2824978"/>
            <a:ext cx="5214899" cy="2332811"/>
            <a:chOff x="1047775" y="1588043"/>
            <a:chExt cx="3476599" cy="1555207"/>
          </a:xfrm>
        </p:grpSpPr>
        <p:sp>
          <p:nvSpPr>
            <p:cNvPr id="372" name="Rectangle: Rounded Corners 371">
              <a:extLst>
                <a:ext uri="{FF2B5EF4-FFF2-40B4-BE49-F238E27FC236}">
                  <a16:creationId xmlns:a16="http://schemas.microsoft.com/office/drawing/2014/main" id="{2E62D947-D032-44DB-9B2E-49EC3E31DE82}"/>
                </a:ext>
              </a:extLst>
            </p:cNvPr>
            <p:cNvSpPr/>
            <p:nvPr/>
          </p:nvSpPr>
          <p:spPr>
            <a:xfrm>
              <a:off x="1047775" y="2132878"/>
              <a:ext cx="3476599" cy="1010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3" name="Graphic 56">
              <a:extLst>
                <a:ext uri="{FF2B5EF4-FFF2-40B4-BE49-F238E27FC236}">
                  <a16:creationId xmlns:a16="http://schemas.microsoft.com/office/drawing/2014/main" id="{8E9144DB-649F-4722-9A12-392AFBA6719F}"/>
                </a:ext>
              </a:extLst>
            </p:cNvPr>
            <p:cNvSpPr/>
            <p:nvPr/>
          </p:nvSpPr>
          <p:spPr>
            <a:xfrm>
              <a:off x="1341239" y="1588043"/>
              <a:ext cx="934135" cy="1211363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1151F887-D60D-47D0-9CDE-B63D5E504B69}"/>
                </a:ext>
              </a:extLst>
            </p:cNvPr>
            <p:cNvSpPr/>
            <p:nvPr/>
          </p:nvSpPr>
          <p:spPr>
            <a:xfrm>
              <a:off x="2280709" y="1588043"/>
              <a:ext cx="939472" cy="1287396"/>
            </a:xfrm>
            <a:custGeom>
              <a:avLst/>
              <a:gdLst>
                <a:gd name="connsiteX0" fmla="*/ 373172 w 939472"/>
                <a:gd name="connsiteY0" fmla="*/ 1146817 h 1287396"/>
                <a:gd name="connsiteX1" fmla="*/ 575265 w 939472"/>
                <a:gd name="connsiteY1" fmla="*/ 1188990 h 1287396"/>
                <a:gd name="connsiteX2" fmla="*/ 570672 w 939472"/>
                <a:gd name="connsiteY2" fmla="*/ 1235850 h 1287396"/>
                <a:gd name="connsiteX3" fmla="*/ 477280 w 939472"/>
                <a:gd name="connsiteY3" fmla="*/ 1287396 h 1287396"/>
                <a:gd name="connsiteX4" fmla="*/ 386951 w 939472"/>
                <a:gd name="connsiteY4" fmla="*/ 1237022 h 1287396"/>
                <a:gd name="connsiteX5" fmla="*/ 321655 w 939472"/>
                <a:gd name="connsiteY5" fmla="*/ 1076286 h 1287396"/>
                <a:gd name="connsiteX6" fmla="*/ 331381 w 939472"/>
                <a:gd name="connsiteY6" fmla="*/ 1076752 h 1287396"/>
                <a:gd name="connsiteX7" fmla="*/ 594061 w 939472"/>
                <a:gd name="connsiteY7" fmla="*/ 1130610 h 1287396"/>
                <a:gd name="connsiteX8" fmla="*/ 611414 w 939472"/>
                <a:gd name="connsiteY8" fmla="*/ 1153607 h 1287396"/>
                <a:gd name="connsiteX9" fmla="*/ 611413 w 939472"/>
                <a:gd name="connsiteY9" fmla="*/ 1153607 h 1287396"/>
                <a:gd name="connsiteX10" fmla="*/ 581357 w 939472"/>
                <a:gd name="connsiteY10" fmla="*/ 1166884 h 1287396"/>
                <a:gd name="connsiteX11" fmla="*/ 318678 w 939472"/>
                <a:gd name="connsiteY11" fmla="*/ 1113027 h 1287396"/>
                <a:gd name="connsiteX12" fmla="*/ 301325 w 939472"/>
                <a:gd name="connsiteY12" fmla="*/ 1090030 h 1287396"/>
                <a:gd name="connsiteX13" fmla="*/ 321655 w 939472"/>
                <a:gd name="connsiteY13" fmla="*/ 1076286 h 1287396"/>
                <a:gd name="connsiteX14" fmla="*/ 336428 w 939472"/>
                <a:gd name="connsiteY14" fmla="*/ 985152 h 1287396"/>
                <a:gd name="connsiteX15" fmla="*/ 599761 w 939472"/>
                <a:gd name="connsiteY15" fmla="*/ 1042554 h 1287396"/>
                <a:gd name="connsiteX16" fmla="*/ 590575 w 939472"/>
                <a:gd name="connsiteY16" fmla="*/ 1096443 h 1287396"/>
                <a:gd name="connsiteX17" fmla="*/ 344082 w 939472"/>
                <a:gd name="connsiteY17" fmla="*/ 1046070 h 1287396"/>
                <a:gd name="connsiteX18" fmla="*/ 301349 w 939472"/>
                <a:gd name="connsiteY18" fmla="*/ 912183 h 1287396"/>
                <a:gd name="connsiteX19" fmla="*/ 311075 w 939472"/>
                <a:gd name="connsiteY19" fmla="*/ 912649 h 1287396"/>
                <a:gd name="connsiteX20" fmla="*/ 631768 w 939472"/>
                <a:gd name="connsiteY20" fmla="*/ 978401 h 1287396"/>
                <a:gd name="connsiteX21" fmla="*/ 649121 w 939472"/>
                <a:gd name="connsiteY21" fmla="*/ 1001399 h 1287396"/>
                <a:gd name="connsiteX22" fmla="*/ 649120 w 939472"/>
                <a:gd name="connsiteY22" fmla="*/ 1001397 h 1287396"/>
                <a:gd name="connsiteX23" fmla="*/ 619064 w 939472"/>
                <a:gd name="connsiteY23" fmla="*/ 1014676 h 1287396"/>
                <a:gd name="connsiteX24" fmla="*/ 298372 w 939472"/>
                <a:gd name="connsiteY24" fmla="*/ 948925 h 1287396"/>
                <a:gd name="connsiteX25" fmla="*/ 281020 w 939472"/>
                <a:gd name="connsiteY25" fmla="*/ 925927 h 1287396"/>
                <a:gd name="connsiteX26" fmla="*/ 301349 w 939472"/>
                <a:gd name="connsiteY26" fmla="*/ 912183 h 1287396"/>
                <a:gd name="connsiteX27" fmla="*/ 308868 w 939472"/>
                <a:gd name="connsiteY27" fmla="*/ 829343 h 1287396"/>
                <a:gd name="connsiteX28" fmla="*/ 621194 w 939472"/>
                <a:gd name="connsiteY28" fmla="*/ 896118 h 1287396"/>
                <a:gd name="connsiteX29" fmla="*/ 618132 w 939472"/>
                <a:gd name="connsiteY29" fmla="*/ 948835 h 1287396"/>
                <a:gd name="connsiteX30" fmla="*/ 318054 w 939472"/>
                <a:gd name="connsiteY30" fmla="*/ 891432 h 1287396"/>
                <a:gd name="connsiteX31" fmla="*/ 268680 w 939472"/>
                <a:gd name="connsiteY31" fmla="*/ 751781 h 1287396"/>
                <a:gd name="connsiteX32" fmla="*/ 278406 w 939472"/>
                <a:gd name="connsiteY32" fmla="*/ 752247 h 1287396"/>
                <a:gd name="connsiteX33" fmla="*/ 663097 w 939472"/>
                <a:gd name="connsiteY33" fmla="*/ 831120 h 1287396"/>
                <a:gd name="connsiteX34" fmla="*/ 680449 w 939472"/>
                <a:gd name="connsiteY34" fmla="*/ 854117 h 1287396"/>
                <a:gd name="connsiteX35" fmla="*/ 680448 w 939472"/>
                <a:gd name="connsiteY35" fmla="*/ 854117 h 1287396"/>
                <a:gd name="connsiteX36" fmla="*/ 650392 w 939472"/>
                <a:gd name="connsiteY36" fmla="*/ 867394 h 1287396"/>
                <a:gd name="connsiteX37" fmla="*/ 265703 w 939472"/>
                <a:gd name="connsiteY37" fmla="*/ 788522 h 1287396"/>
                <a:gd name="connsiteX38" fmla="*/ 248350 w 939472"/>
                <a:gd name="connsiteY38" fmla="*/ 765525 h 1287396"/>
                <a:gd name="connsiteX39" fmla="*/ 268680 w 939472"/>
                <a:gd name="connsiteY39" fmla="*/ 751781 h 1287396"/>
                <a:gd name="connsiteX40" fmla="*/ 293559 w 939472"/>
                <a:gd name="connsiteY40" fmla="*/ 680564 h 1287396"/>
                <a:gd name="connsiteX41" fmla="*/ 653169 w 939472"/>
                <a:gd name="connsiteY41" fmla="*/ 681356 h 1287396"/>
                <a:gd name="connsiteX42" fmla="*/ 642629 w 939472"/>
                <a:gd name="connsiteY42" fmla="*/ 801228 h 1287396"/>
                <a:gd name="connsiteX43" fmla="*/ 295089 w 939472"/>
                <a:gd name="connsiteY43" fmla="*/ 729766 h 1287396"/>
                <a:gd name="connsiteX44" fmla="*/ 293559 w 939472"/>
                <a:gd name="connsiteY44" fmla="*/ 680564 h 1287396"/>
                <a:gd name="connsiteX45" fmla="*/ 197052 w 939472"/>
                <a:gd name="connsiteY45" fmla="*/ 607 h 1287396"/>
                <a:gd name="connsiteX46" fmla="*/ 351938 w 939472"/>
                <a:gd name="connsiteY46" fmla="*/ 29535 h 1287396"/>
                <a:gd name="connsiteX47" fmla="*/ 470060 w 939472"/>
                <a:gd name="connsiteY47" fmla="*/ 46409 h 1287396"/>
                <a:gd name="connsiteX48" fmla="*/ 588185 w 939472"/>
                <a:gd name="connsiteY48" fmla="*/ 29535 h 1287396"/>
                <a:gd name="connsiteX49" fmla="*/ 743069 w 939472"/>
                <a:gd name="connsiteY49" fmla="*/ 607 h 1287396"/>
                <a:gd name="connsiteX50" fmla="*/ 896751 w 939472"/>
                <a:gd name="connsiteY50" fmla="*/ 85582 h 1287396"/>
                <a:gd name="connsiteX51" fmla="*/ 938334 w 939472"/>
                <a:gd name="connsiteY51" fmla="*/ 222990 h 1287396"/>
                <a:gd name="connsiteX52" fmla="*/ 920254 w 939472"/>
                <a:gd name="connsiteY52" fmla="*/ 374863 h 1287396"/>
                <a:gd name="connsiteX53" fmla="*/ 912419 w 939472"/>
                <a:gd name="connsiteY53" fmla="*/ 401381 h 1287396"/>
                <a:gd name="connsiteX54" fmla="*/ 841908 w 939472"/>
                <a:gd name="connsiteY54" fmla="*/ 573141 h 1287396"/>
                <a:gd name="connsiteX55" fmla="*/ 826289 w 939472"/>
                <a:gd name="connsiteY55" fmla="*/ 654684 h 1287396"/>
                <a:gd name="connsiteX56" fmla="*/ 113832 w 939472"/>
                <a:gd name="connsiteY56" fmla="*/ 654684 h 1287396"/>
                <a:gd name="connsiteX57" fmla="*/ 98215 w 939472"/>
                <a:gd name="connsiteY57" fmla="*/ 573141 h 1287396"/>
                <a:gd name="connsiteX58" fmla="*/ 27703 w 939472"/>
                <a:gd name="connsiteY58" fmla="*/ 401381 h 1287396"/>
                <a:gd name="connsiteX59" fmla="*/ 19868 w 939472"/>
                <a:gd name="connsiteY59" fmla="*/ 374863 h 1287396"/>
                <a:gd name="connsiteX60" fmla="*/ 1185 w 939472"/>
                <a:gd name="connsiteY60" fmla="*/ 222990 h 1287396"/>
                <a:gd name="connsiteX61" fmla="*/ 43372 w 939472"/>
                <a:gd name="connsiteY61" fmla="*/ 85582 h 1287396"/>
                <a:gd name="connsiteX62" fmla="*/ 197052 w 939472"/>
                <a:gd name="connsiteY62" fmla="*/ 607 h 128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939472" h="1287396">
                  <a:moveTo>
                    <a:pt x="373172" y="1146817"/>
                  </a:moveTo>
                  <a:lnTo>
                    <a:pt x="575265" y="1188990"/>
                  </a:lnTo>
                  <a:lnTo>
                    <a:pt x="570672" y="1235850"/>
                  </a:lnTo>
                  <a:lnTo>
                    <a:pt x="477280" y="1287396"/>
                  </a:lnTo>
                  <a:lnTo>
                    <a:pt x="386951" y="1237022"/>
                  </a:lnTo>
                  <a:close/>
                  <a:moveTo>
                    <a:pt x="321655" y="1076286"/>
                  </a:moveTo>
                  <a:cubicBezTo>
                    <a:pt x="324812" y="1075949"/>
                    <a:pt x="328108" y="1076081"/>
                    <a:pt x="331381" y="1076752"/>
                  </a:cubicBezTo>
                  <a:cubicBezTo>
                    <a:pt x="418942" y="1094704"/>
                    <a:pt x="506501" y="1112657"/>
                    <a:pt x="594061" y="1130610"/>
                  </a:cubicBezTo>
                  <a:cubicBezTo>
                    <a:pt x="607152" y="1133293"/>
                    <a:pt x="614921" y="1143590"/>
                    <a:pt x="611414" y="1153607"/>
                  </a:cubicBezTo>
                  <a:lnTo>
                    <a:pt x="611413" y="1153607"/>
                  </a:lnTo>
                  <a:cubicBezTo>
                    <a:pt x="607905" y="1163624"/>
                    <a:pt x="594449" y="1169568"/>
                    <a:pt x="581357" y="1166884"/>
                  </a:cubicBezTo>
                  <a:lnTo>
                    <a:pt x="318678" y="1113027"/>
                  </a:lnTo>
                  <a:cubicBezTo>
                    <a:pt x="305586" y="1110343"/>
                    <a:pt x="297818" y="1100047"/>
                    <a:pt x="301325" y="1090030"/>
                  </a:cubicBezTo>
                  <a:cubicBezTo>
                    <a:pt x="303956" y="1082516"/>
                    <a:pt x="312183" y="1077295"/>
                    <a:pt x="321655" y="1076286"/>
                  </a:cubicBezTo>
                  <a:close/>
                  <a:moveTo>
                    <a:pt x="336428" y="985152"/>
                  </a:moveTo>
                  <a:lnTo>
                    <a:pt x="599761" y="1042554"/>
                  </a:lnTo>
                  <a:lnTo>
                    <a:pt x="590575" y="1096443"/>
                  </a:lnTo>
                  <a:lnTo>
                    <a:pt x="344082" y="1046070"/>
                  </a:lnTo>
                  <a:close/>
                  <a:moveTo>
                    <a:pt x="301349" y="912183"/>
                  </a:moveTo>
                  <a:cubicBezTo>
                    <a:pt x="304507" y="911846"/>
                    <a:pt x="307802" y="911978"/>
                    <a:pt x="311075" y="912649"/>
                  </a:cubicBezTo>
                  <a:cubicBezTo>
                    <a:pt x="417973" y="934566"/>
                    <a:pt x="524871" y="956483"/>
                    <a:pt x="631768" y="978401"/>
                  </a:cubicBezTo>
                  <a:cubicBezTo>
                    <a:pt x="644860" y="981085"/>
                    <a:pt x="652629" y="991381"/>
                    <a:pt x="649121" y="1001399"/>
                  </a:cubicBezTo>
                  <a:lnTo>
                    <a:pt x="649120" y="1001397"/>
                  </a:lnTo>
                  <a:cubicBezTo>
                    <a:pt x="645612" y="1011415"/>
                    <a:pt x="632156" y="1017359"/>
                    <a:pt x="619064" y="1014676"/>
                  </a:cubicBezTo>
                  <a:lnTo>
                    <a:pt x="298372" y="948925"/>
                  </a:lnTo>
                  <a:cubicBezTo>
                    <a:pt x="285281" y="946241"/>
                    <a:pt x="277512" y="935944"/>
                    <a:pt x="281020" y="925927"/>
                  </a:cubicBezTo>
                  <a:cubicBezTo>
                    <a:pt x="283650" y="918414"/>
                    <a:pt x="291877" y="913191"/>
                    <a:pt x="301349" y="912183"/>
                  </a:cubicBezTo>
                  <a:close/>
                  <a:moveTo>
                    <a:pt x="308868" y="829343"/>
                  </a:moveTo>
                  <a:lnTo>
                    <a:pt x="621194" y="896118"/>
                  </a:lnTo>
                  <a:lnTo>
                    <a:pt x="618132" y="948835"/>
                  </a:lnTo>
                  <a:lnTo>
                    <a:pt x="318054" y="891432"/>
                  </a:lnTo>
                  <a:close/>
                  <a:moveTo>
                    <a:pt x="268680" y="751781"/>
                  </a:moveTo>
                  <a:cubicBezTo>
                    <a:pt x="271838" y="751444"/>
                    <a:pt x="275133" y="751576"/>
                    <a:pt x="278406" y="752247"/>
                  </a:cubicBezTo>
                  <a:cubicBezTo>
                    <a:pt x="406636" y="778537"/>
                    <a:pt x="534866" y="804829"/>
                    <a:pt x="663097" y="831120"/>
                  </a:cubicBezTo>
                  <a:cubicBezTo>
                    <a:pt x="676189" y="833805"/>
                    <a:pt x="683957" y="844100"/>
                    <a:pt x="680449" y="854117"/>
                  </a:cubicBezTo>
                  <a:lnTo>
                    <a:pt x="680448" y="854117"/>
                  </a:lnTo>
                  <a:cubicBezTo>
                    <a:pt x="676940" y="864134"/>
                    <a:pt x="663484" y="870079"/>
                    <a:pt x="650392" y="867394"/>
                  </a:cubicBezTo>
                  <a:lnTo>
                    <a:pt x="265703" y="788522"/>
                  </a:lnTo>
                  <a:cubicBezTo>
                    <a:pt x="252612" y="785838"/>
                    <a:pt x="244843" y="775542"/>
                    <a:pt x="248350" y="765525"/>
                  </a:cubicBezTo>
                  <a:cubicBezTo>
                    <a:pt x="250981" y="758011"/>
                    <a:pt x="259208" y="752790"/>
                    <a:pt x="268680" y="751781"/>
                  </a:cubicBezTo>
                  <a:close/>
                  <a:moveTo>
                    <a:pt x="293559" y="680564"/>
                  </a:moveTo>
                  <a:lnTo>
                    <a:pt x="653169" y="681356"/>
                  </a:lnTo>
                  <a:cubicBezTo>
                    <a:pt x="680273" y="686407"/>
                    <a:pt x="671579" y="714558"/>
                    <a:pt x="642629" y="801228"/>
                  </a:cubicBezTo>
                  <a:lnTo>
                    <a:pt x="295089" y="729766"/>
                  </a:lnTo>
                  <a:cubicBezTo>
                    <a:pt x="285596" y="704108"/>
                    <a:pt x="267717" y="682423"/>
                    <a:pt x="293559" y="680564"/>
                  </a:cubicBezTo>
                  <a:close/>
                  <a:moveTo>
                    <a:pt x="197052" y="607"/>
                  </a:moveTo>
                  <a:cubicBezTo>
                    <a:pt x="253100" y="-3613"/>
                    <a:pt x="299506" y="15071"/>
                    <a:pt x="351938" y="29535"/>
                  </a:cubicBezTo>
                  <a:cubicBezTo>
                    <a:pt x="390509" y="40382"/>
                    <a:pt x="430285" y="45807"/>
                    <a:pt x="470060" y="46409"/>
                  </a:cubicBezTo>
                  <a:cubicBezTo>
                    <a:pt x="509837" y="45807"/>
                    <a:pt x="549614" y="40382"/>
                    <a:pt x="588185" y="29535"/>
                  </a:cubicBezTo>
                  <a:cubicBezTo>
                    <a:pt x="640616" y="15071"/>
                    <a:pt x="687022" y="-3613"/>
                    <a:pt x="743069" y="607"/>
                  </a:cubicBezTo>
                  <a:cubicBezTo>
                    <a:pt x="803337" y="5428"/>
                    <a:pt x="859988" y="31945"/>
                    <a:pt x="896751" y="85582"/>
                  </a:cubicBezTo>
                  <a:cubicBezTo>
                    <a:pt x="924473" y="125961"/>
                    <a:pt x="934718" y="174174"/>
                    <a:pt x="938334" y="222990"/>
                  </a:cubicBezTo>
                  <a:cubicBezTo>
                    <a:pt x="942553" y="276025"/>
                    <a:pt x="934718" y="324841"/>
                    <a:pt x="920254" y="374863"/>
                  </a:cubicBezTo>
                  <a:cubicBezTo>
                    <a:pt x="920254" y="374863"/>
                    <a:pt x="912419" y="401381"/>
                    <a:pt x="912419" y="401381"/>
                  </a:cubicBezTo>
                  <a:cubicBezTo>
                    <a:pt x="892531" y="458634"/>
                    <a:pt x="861193" y="514682"/>
                    <a:pt x="841908" y="573141"/>
                  </a:cubicBezTo>
                  <a:lnTo>
                    <a:pt x="826289" y="654684"/>
                  </a:lnTo>
                  <a:lnTo>
                    <a:pt x="113832" y="654684"/>
                  </a:lnTo>
                  <a:lnTo>
                    <a:pt x="98215" y="573141"/>
                  </a:lnTo>
                  <a:cubicBezTo>
                    <a:pt x="78929" y="515284"/>
                    <a:pt x="48193" y="459237"/>
                    <a:pt x="27703" y="401381"/>
                  </a:cubicBezTo>
                  <a:cubicBezTo>
                    <a:pt x="27703" y="401381"/>
                    <a:pt x="19868" y="374863"/>
                    <a:pt x="19868" y="374863"/>
                  </a:cubicBezTo>
                  <a:cubicBezTo>
                    <a:pt x="4199" y="324239"/>
                    <a:pt x="-3033" y="276025"/>
                    <a:pt x="1185" y="222990"/>
                  </a:cubicBezTo>
                  <a:cubicBezTo>
                    <a:pt x="4801" y="174174"/>
                    <a:pt x="15047" y="125961"/>
                    <a:pt x="43372" y="85582"/>
                  </a:cubicBezTo>
                  <a:cubicBezTo>
                    <a:pt x="80135" y="31343"/>
                    <a:pt x="136785" y="5428"/>
                    <a:pt x="197052" y="6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5" name="Graphic 56">
              <a:extLst>
                <a:ext uri="{FF2B5EF4-FFF2-40B4-BE49-F238E27FC236}">
                  <a16:creationId xmlns:a16="http://schemas.microsoft.com/office/drawing/2014/main" id="{290DA1FF-949A-4DBB-84A8-E77E39F0137B}"/>
                </a:ext>
              </a:extLst>
            </p:cNvPr>
            <p:cNvSpPr/>
            <p:nvPr/>
          </p:nvSpPr>
          <p:spPr>
            <a:xfrm>
              <a:off x="3225516" y="1588043"/>
              <a:ext cx="934135" cy="1211363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76" name="Group 375">
            <a:extLst>
              <a:ext uri="{FF2B5EF4-FFF2-40B4-BE49-F238E27FC236}">
                <a16:creationId xmlns:a16="http://schemas.microsoft.com/office/drawing/2014/main" id="{C23287ED-0BAC-4ECC-AFCC-989A85E46092}"/>
              </a:ext>
            </a:extLst>
          </p:cNvPr>
          <p:cNvGrpSpPr/>
          <p:nvPr/>
        </p:nvGrpSpPr>
        <p:grpSpPr>
          <a:xfrm>
            <a:off x="10974199" y="2824978"/>
            <a:ext cx="5214899" cy="2332811"/>
            <a:chOff x="4846413" y="1853632"/>
            <a:chExt cx="3476599" cy="1555207"/>
          </a:xfrm>
        </p:grpSpPr>
        <p:sp>
          <p:nvSpPr>
            <p:cNvPr id="377" name="Rectangle: Rounded Corners 376">
              <a:extLst>
                <a:ext uri="{FF2B5EF4-FFF2-40B4-BE49-F238E27FC236}">
                  <a16:creationId xmlns:a16="http://schemas.microsoft.com/office/drawing/2014/main" id="{CD7AFA7B-5B70-457D-A316-9AEFAB8C26DB}"/>
                </a:ext>
              </a:extLst>
            </p:cNvPr>
            <p:cNvSpPr/>
            <p:nvPr/>
          </p:nvSpPr>
          <p:spPr>
            <a:xfrm>
              <a:off x="4846413" y="2398467"/>
              <a:ext cx="3476599" cy="1010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8" name="Graphic 56">
              <a:extLst>
                <a:ext uri="{FF2B5EF4-FFF2-40B4-BE49-F238E27FC236}">
                  <a16:creationId xmlns:a16="http://schemas.microsoft.com/office/drawing/2014/main" id="{91A384FF-980B-4009-B8C0-D79013D0BF36}"/>
                </a:ext>
              </a:extLst>
            </p:cNvPr>
            <p:cNvSpPr/>
            <p:nvPr/>
          </p:nvSpPr>
          <p:spPr>
            <a:xfrm>
              <a:off x="5216214" y="1952625"/>
              <a:ext cx="781462" cy="1013378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FDF2CF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79" name="Graphic 56">
              <a:extLst>
                <a:ext uri="{FF2B5EF4-FFF2-40B4-BE49-F238E27FC236}">
                  <a16:creationId xmlns:a16="http://schemas.microsoft.com/office/drawing/2014/main" id="{7B117044-90FF-429E-B9FD-627831C67C7D}"/>
                </a:ext>
              </a:extLst>
            </p:cNvPr>
            <p:cNvSpPr/>
            <p:nvPr/>
          </p:nvSpPr>
          <p:spPr>
            <a:xfrm>
              <a:off x="7085213" y="1932812"/>
              <a:ext cx="812018" cy="1053004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FDF2CF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F465D8B-EA0E-4809-87FB-4E9C524075C2}"/>
                </a:ext>
              </a:extLst>
            </p:cNvPr>
            <p:cNvSpPr/>
            <p:nvPr/>
          </p:nvSpPr>
          <p:spPr>
            <a:xfrm>
              <a:off x="5137209" y="1853632"/>
              <a:ext cx="2827927" cy="654684"/>
            </a:xfrm>
            <a:custGeom>
              <a:avLst/>
              <a:gdLst>
                <a:gd name="connsiteX0" fmla="*/ 197052 w 2827927"/>
                <a:gd name="connsiteY0" fmla="*/ 607 h 654684"/>
                <a:gd name="connsiteX1" fmla="*/ 351938 w 2827927"/>
                <a:gd name="connsiteY1" fmla="*/ 29535 h 654684"/>
                <a:gd name="connsiteX2" fmla="*/ 470060 w 2827927"/>
                <a:gd name="connsiteY2" fmla="*/ 46409 h 654684"/>
                <a:gd name="connsiteX3" fmla="*/ 588185 w 2827927"/>
                <a:gd name="connsiteY3" fmla="*/ 29535 h 654684"/>
                <a:gd name="connsiteX4" fmla="*/ 743069 w 2827927"/>
                <a:gd name="connsiteY4" fmla="*/ 607 h 654684"/>
                <a:gd name="connsiteX5" fmla="*/ 896751 w 2827927"/>
                <a:gd name="connsiteY5" fmla="*/ 85582 h 654684"/>
                <a:gd name="connsiteX6" fmla="*/ 926583 w 2827927"/>
                <a:gd name="connsiteY6" fmla="*/ 151122 h 654684"/>
                <a:gd name="connsiteX7" fmla="*/ 938265 w 2827927"/>
                <a:gd name="connsiteY7" fmla="*/ 222567 h 654684"/>
                <a:gd name="connsiteX8" fmla="*/ 943393 w 2827927"/>
                <a:gd name="connsiteY8" fmla="*/ 222567 h 654684"/>
                <a:gd name="connsiteX9" fmla="*/ 955151 w 2827927"/>
                <a:gd name="connsiteY9" fmla="*/ 151122 h 654684"/>
                <a:gd name="connsiteX10" fmla="*/ 985510 w 2827927"/>
                <a:gd name="connsiteY10" fmla="*/ 85582 h 654684"/>
                <a:gd name="connsiteX11" fmla="*/ 1139190 w 2827927"/>
                <a:gd name="connsiteY11" fmla="*/ 607 h 654684"/>
                <a:gd name="connsiteX12" fmla="*/ 1294076 w 2827927"/>
                <a:gd name="connsiteY12" fmla="*/ 29535 h 654684"/>
                <a:gd name="connsiteX13" fmla="*/ 1412198 w 2827927"/>
                <a:gd name="connsiteY13" fmla="*/ 46409 h 654684"/>
                <a:gd name="connsiteX14" fmla="*/ 1530323 w 2827927"/>
                <a:gd name="connsiteY14" fmla="*/ 29535 h 654684"/>
                <a:gd name="connsiteX15" fmla="*/ 1685207 w 2827927"/>
                <a:gd name="connsiteY15" fmla="*/ 607 h 654684"/>
                <a:gd name="connsiteX16" fmla="*/ 1838889 w 2827927"/>
                <a:gd name="connsiteY16" fmla="*/ 85582 h 654684"/>
                <a:gd name="connsiteX17" fmla="*/ 1868720 w 2827927"/>
                <a:gd name="connsiteY17" fmla="*/ 151122 h 654684"/>
                <a:gd name="connsiteX18" fmla="*/ 1880403 w 2827927"/>
                <a:gd name="connsiteY18" fmla="*/ 222567 h 654684"/>
                <a:gd name="connsiteX19" fmla="*/ 1889710 w 2827927"/>
                <a:gd name="connsiteY19" fmla="*/ 222567 h 654684"/>
                <a:gd name="connsiteX20" fmla="*/ 1901468 w 2827927"/>
                <a:gd name="connsiteY20" fmla="*/ 151122 h 654684"/>
                <a:gd name="connsiteX21" fmla="*/ 1931827 w 2827927"/>
                <a:gd name="connsiteY21" fmla="*/ 85582 h 654684"/>
                <a:gd name="connsiteX22" fmla="*/ 2085507 w 2827927"/>
                <a:gd name="connsiteY22" fmla="*/ 607 h 654684"/>
                <a:gd name="connsiteX23" fmla="*/ 2240393 w 2827927"/>
                <a:gd name="connsiteY23" fmla="*/ 29535 h 654684"/>
                <a:gd name="connsiteX24" fmla="*/ 2358515 w 2827927"/>
                <a:gd name="connsiteY24" fmla="*/ 46409 h 654684"/>
                <a:gd name="connsiteX25" fmla="*/ 2476640 w 2827927"/>
                <a:gd name="connsiteY25" fmla="*/ 29535 h 654684"/>
                <a:gd name="connsiteX26" fmla="*/ 2631524 w 2827927"/>
                <a:gd name="connsiteY26" fmla="*/ 607 h 654684"/>
                <a:gd name="connsiteX27" fmla="*/ 2785206 w 2827927"/>
                <a:gd name="connsiteY27" fmla="*/ 85582 h 654684"/>
                <a:gd name="connsiteX28" fmla="*/ 2826789 w 2827927"/>
                <a:gd name="connsiteY28" fmla="*/ 222990 h 654684"/>
                <a:gd name="connsiteX29" fmla="*/ 2808709 w 2827927"/>
                <a:gd name="connsiteY29" fmla="*/ 374863 h 654684"/>
                <a:gd name="connsiteX30" fmla="*/ 2800874 w 2827927"/>
                <a:gd name="connsiteY30" fmla="*/ 401381 h 654684"/>
                <a:gd name="connsiteX31" fmla="*/ 2730363 w 2827927"/>
                <a:gd name="connsiteY31" fmla="*/ 573141 h 654684"/>
                <a:gd name="connsiteX32" fmla="*/ 2714744 w 2827927"/>
                <a:gd name="connsiteY32" fmla="*/ 654684 h 654684"/>
                <a:gd name="connsiteX33" fmla="*/ 2002287 w 2827927"/>
                <a:gd name="connsiteY33" fmla="*/ 654684 h 654684"/>
                <a:gd name="connsiteX34" fmla="*/ 1986670 w 2827927"/>
                <a:gd name="connsiteY34" fmla="*/ 573141 h 654684"/>
                <a:gd name="connsiteX35" fmla="*/ 1928776 w 2827927"/>
                <a:gd name="connsiteY35" fmla="*/ 432117 h 654684"/>
                <a:gd name="connsiteX36" fmla="*/ 1841940 w 2827927"/>
                <a:gd name="connsiteY36" fmla="*/ 432117 h 654684"/>
                <a:gd name="connsiteX37" fmla="*/ 1784046 w 2827927"/>
                <a:gd name="connsiteY37" fmla="*/ 573141 h 654684"/>
                <a:gd name="connsiteX38" fmla="*/ 1768427 w 2827927"/>
                <a:gd name="connsiteY38" fmla="*/ 654684 h 654684"/>
                <a:gd name="connsiteX39" fmla="*/ 1055970 w 2827927"/>
                <a:gd name="connsiteY39" fmla="*/ 654684 h 654684"/>
                <a:gd name="connsiteX40" fmla="*/ 1040353 w 2827927"/>
                <a:gd name="connsiteY40" fmla="*/ 573141 h 654684"/>
                <a:gd name="connsiteX41" fmla="*/ 982459 w 2827927"/>
                <a:gd name="connsiteY41" fmla="*/ 432117 h 654684"/>
                <a:gd name="connsiteX42" fmla="*/ 899802 w 2827927"/>
                <a:gd name="connsiteY42" fmla="*/ 432117 h 654684"/>
                <a:gd name="connsiteX43" fmla="*/ 841908 w 2827927"/>
                <a:gd name="connsiteY43" fmla="*/ 573141 h 654684"/>
                <a:gd name="connsiteX44" fmla="*/ 826289 w 2827927"/>
                <a:gd name="connsiteY44" fmla="*/ 654684 h 654684"/>
                <a:gd name="connsiteX45" fmla="*/ 113832 w 2827927"/>
                <a:gd name="connsiteY45" fmla="*/ 654684 h 654684"/>
                <a:gd name="connsiteX46" fmla="*/ 98215 w 2827927"/>
                <a:gd name="connsiteY46" fmla="*/ 573141 h 654684"/>
                <a:gd name="connsiteX47" fmla="*/ 27703 w 2827927"/>
                <a:gd name="connsiteY47" fmla="*/ 401381 h 654684"/>
                <a:gd name="connsiteX48" fmla="*/ 19868 w 2827927"/>
                <a:gd name="connsiteY48" fmla="*/ 374863 h 654684"/>
                <a:gd name="connsiteX49" fmla="*/ 1185 w 2827927"/>
                <a:gd name="connsiteY49" fmla="*/ 222990 h 654684"/>
                <a:gd name="connsiteX50" fmla="*/ 43372 w 2827927"/>
                <a:gd name="connsiteY50" fmla="*/ 85582 h 654684"/>
                <a:gd name="connsiteX51" fmla="*/ 197052 w 2827927"/>
                <a:gd name="connsiteY51" fmla="*/ 607 h 6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27927" h="654684">
                  <a:moveTo>
                    <a:pt x="197052" y="607"/>
                  </a:moveTo>
                  <a:cubicBezTo>
                    <a:pt x="253100" y="-3613"/>
                    <a:pt x="299506" y="15071"/>
                    <a:pt x="351938" y="29535"/>
                  </a:cubicBezTo>
                  <a:cubicBezTo>
                    <a:pt x="390509" y="40382"/>
                    <a:pt x="430285" y="45807"/>
                    <a:pt x="470060" y="46409"/>
                  </a:cubicBezTo>
                  <a:cubicBezTo>
                    <a:pt x="509837" y="45807"/>
                    <a:pt x="549614" y="40382"/>
                    <a:pt x="588185" y="29535"/>
                  </a:cubicBezTo>
                  <a:cubicBezTo>
                    <a:pt x="640616" y="15071"/>
                    <a:pt x="687022" y="-3613"/>
                    <a:pt x="743069" y="607"/>
                  </a:cubicBezTo>
                  <a:cubicBezTo>
                    <a:pt x="803337" y="5428"/>
                    <a:pt x="859988" y="31945"/>
                    <a:pt x="896751" y="85582"/>
                  </a:cubicBezTo>
                  <a:cubicBezTo>
                    <a:pt x="910612" y="105772"/>
                    <a:pt x="920104" y="127920"/>
                    <a:pt x="926583" y="151122"/>
                  </a:cubicBezTo>
                  <a:lnTo>
                    <a:pt x="938265" y="222567"/>
                  </a:lnTo>
                  <a:lnTo>
                    <a:pt x="943393" y="222567"/>
                  </a:lnTo>
                  <a:lnTo>
                    <a:pt x="955151" y="151122"/>
                  </a:lnTo>
                  <a:cubicBezTo>
                    <a:pt x="961705" y="127920"/>
                    <a:pt x="971348" y="105772"/>
                    <a:pt x="985510" y="85582"/>
                  </a:cubicBezTo>
                  <a:cubicBezTo>
                    <a:pt x="1022273" y="31343"/>
                    <a:pt x="1078923" y="5428"/>
                    <a:pt x="1139190" y="607"/>
                  </a:cubicBezTo>
                  <a:cubicBezTo>
                    <a:pt x="1195238" y="-3613"/>
                    <a:pt x="1241644" y="15071"/>
                    <a:pt x="1294076" y="29535"/>
                  </a:cubicBezTo>
                  <a:cubicBezTo>
                    <a:pt x="1332647" y="40382"/>
                    <a:pt x="1372423" y="45807"/>
                    <a:pt x="1412198" y="46409"/>
                  </a:cubicBezTo>
                  <a:cubicBezTo>
                    <a:pt x="1451975" y="45807"/>
                    <a:pt x="1491752" y="40382"/>
                    <a:pt x="1530323" y="29535"/>
                  </a:cubicBezTo>
                  <a:cubicBezTo>
                    <a:pt x="1582754" y="15071"/>
                    <a:pt x="1629160" y="-3613"/>
                    <a:pt x="1685207" y="607"/>
                  </a:cubicBezTo>
                  <a:cubicBezTo>
                    <a:pt x="1745475" y="5428"/>
                    <a:pt x="1802126" y="31945"/>
                    <a:pt x="1838889" y="85582"/>
                  </a:cubicBezTo>
                  <a:cubicBezTo>
                    <a:pt x="1852750" y="105772"/>
                    <a:pt x="1862242" y="127920"/>
                    <a:pt x="1868720" y="151122"/>
                  </a:cubicBezTo>
                  <a:lnTo>
                    <a:pt x="1880403" y="222567"/>
                  </a:lnTo>
                  <a:lnTo>
                    <a:pt x="1889710" y="222567"/>
                  </a:lnTo>
                  <a:lnTo>
                    <a:pt x="1901468" y="151122"/>
                  </a:lnTo>
                  <a:cubicBezTo>
                    <a:pt x="1908022" y="127920"/>
                    <a:pt x="1917665" y="105772"/>
                    <a:pt x="1931827" y="85582"/>
                  </a:cubicBezTo>
                  <a:cubicBezTo>
                    <a:pt x="1968590" y="31343"/>
                    <a:pt x="2025240" y="5428"/>
                    <a:pt x="2085507" y="607"/>
                  </a:cubicBezTo>
                  <a:cubicBezTo>
                    <a:pt x="2141555" y="-3613"/>
                    <a:pt x="2187961" y="15071"/>
                    <a:pt x="2240393" y="29535"/>
                  </a:cubicBezTo>
                  <a:cubicBezTo>
                    <a:pt x="2278964" y="40382"/>
                    <a:pt x="2318740" y="45807"/>
                    <a:pt x="2358515" y="46409"/>
                  </a:cubicBezTo>
                  <a:cubicBezTo>
                    <a:pt x="2398292" y="45807"/>
                    <a:pt x="2438069" y="40382"/>
                    <a:pt x="2476640" y="29535"/>
                  </a:cubicBezTo>
                  <a:cubicBezTo>
                    <a:pt x="2529071" y="15071"/>
                    <a:pt x="2575477" y="-3613"/>
                    <a:pt x="2631524" y="607"/>
                  </a:cubicBezTo>
                  <a:cubicBezTo>
                    <a:pt x="2691792" y="5428"/>
                    <a:pt x="2748443" y="31945"/>
                    <a:pt x="2785206" y="85582"/>
                  </a:cubicBezTo>
                  <a:cubicBezTo>
                    <a:pt x="2812928" y="125961"/>
                    <a:pt x="2823173" y="174174"/>
                    <a:pt x="2826789" y="222990"/>
                  </a:cubicBezTo>
                  <a:cubicBezTo>
                    <a:pt x="2831008" y="276025"/>
                    <a:pt x="2823173" y="324841"/>
                    <a:pt x="2808709" y="374863"/>
                  </a:cubicBezTo>
                  <a:lnTo>
                    <a:pt x="2800874" y="401381"/>
                  </a:lnTo>
                  <a:cubicBezTo>
                    <a:pt x="2780986" y="458634"/>
                    <a:pt x="2749648" y="514682"/>
                    <a:pt x="2730363" y="573141"/>
                  </a:cubicBezTo>
                  <a:lnTo>
                    <a:pt x="2714744" y="654684"/>
                  </a:lnTo>
                  <a:lnTo>
                    <a:pt x="2002287" y="654684"/>
                  </a:lnTo>
                  <a:lnTo>
                    <a:pt x="1986670" y="573141"/>
                  </a:lnTo>
                  <a:lnTo>
                    <a:pt x="1928776" y="432117"/>
                  </a:lnTo>
                  <a:lnTo>
                    <a:pt x="1841940" y="432117"/>
                  </a:lnTo>
                  <a:lnTo>
                    <a:pt x="1784046" y="573141"/>
                  </a:lnTo>
                  <a:lnTo>
                    <a:pt x="1768427" y="654684"/>
                  </a:lnTo>
                  <a:lnTo>
                    <a:pt x="1055970" y="654684"/>
                  </a:lnTo>
                  <a:lnTo>
                    <a:pt x="1040353" y="573141"/>
                  </a:lnTo>
                  <a:lnTo>
                    <a:pt x="982459" y="432117"/>
                  </a:lnTo>
                  <a:lnTo>
                    <a:pt x="899802" y="432117"/>
                  </a:lnTo>
                  <a:lnTo>
                    <a:pt x="841908" y="573141"/>
                  </a:lnTo>
                  <a:lnTo>
                    <a:pt x="826289" y="654684"/>
                  </a:lnTo>
                  <a:lnTo>
                    <a:pt x="113832" y="654684"/>
                  </a:lnTo>
                  <a:lnTo>
                    <a:pt x="98215" y="573141"/>
                  </a:lnTo>
                  <a:cubicBezTo>
                    <a:pt x="78929" y="515284"/>
                    <a:pt x="48193" y="459237"/>
                    <a:pt x="27703" y="401381"/>
                  </a:cubicBezTo>
                  <a:lnTo>
                    <a:pt x="19868" y="374863"/>
                  </a:lnTo>
                  <a:cubicBezTo>
                    <a:pt x="4199" y="324239"/>
                    <a:pt x="-3033" y="276025"/>
                    <a:pt x="1185" y="222990"/>
                  </a:cubicBezTo>
                  <a:cubicBezTo>
                    <a:pt x="4801" y="174174"/>
                    <a:pt x="15047" y="125961"/>
                    <a:pt x="43372" y="85582"/>
                  </a:cubicBezTo>
                  <a:cubicBezTo>
                    <a:pt x="80135" y="31343"/>
                    <a:pt x="136785" y="5428"/>
                    <a:pt x="197052" y="6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953355" y="6302329"/>
            <a:ext cx="7506000" cy="305306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1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23021"/>
              <a:ext cx="1928437" cy="665007"/>
              <a:chOff x="3131840" y="2235642"/>
              <a:chExt cx="3096344" cy="665007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35642"/>
                <a:ext cx="3096344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29818"/>
              <a:chOff x="2079598" y="4287457"/>
              <a:chExt cx="2262901" cy="829818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9828647" y="6302329"/>
            <a:ext cx="7506000" cy="305306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1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23021"/>
              <a:ext cx="1892769" cy="665007"/>
              <a:chOff x="3131840" y="2235642"/>
              <a:chExt cx="3096344" cy="665007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35642"/>
                <a:ext cx="3096344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29818"/>
              <a:chOff x="2079598" y="4287457"/>
              <a:chExt cx="2262901" cy="829818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8191999" y="3028687"/>
            <a:ext cx="1904006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6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6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1244588" y="5250074"/>
            <a:ext cx="692353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6000" b="1" dirty="0">
                <a:solidFill>
                  <a:schemeClr val="accent3"/>
                </a:solidFill>
                <a:cs typeface="B Nazanin" panose="00000400000000000000" pitchFamily="2" charset="-78"/>
              </a:rPr>
              <a:t>پل های دندانی</a:t>
            </a:r>
            <a:endParaRPr lang="ko-KR" altLang="en-US" sz="6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10119879" y="5107115"/>
            <a:ext cx="692353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6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دندانی</a:t>
            </a:r>
            <a:endParaRPr lang="ko-KR" altLang="en-US" sz="6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BA0AF2ED-3B2A-B02C-3A5F-83ABF63229D8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AD717D01-BF84-E305-7FDA-9F50D5A4CD92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D8C939BE-4219-76B9-C006-309885CB4EA3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85992E3C-1256-9DE2-9407-B7DAB3A3EC34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3388811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810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32999"/>
            </a:blip>
            <a:srcRect t="40142" b="2231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13752656" y="-5057536"/>
            <a:ext cx="9070688" cy="9070688"/>
          </a:xfrm>
          <a:custGeom>
            <a:avLst/>
            <a:gdLst/>
            <a:ahLst/>
            <a:cxnLst/>
            <a:rect l="l" t="t" r="r" b="b"/>
            <a:pathLst>
              <a:path w="9070688" h="9070688">
                <a:moveTo>
                  <a:pt x="0" y="0"/>
                </a:moveTo>
                <a:lnTo>
                  <a:pt x="9070688" y="0"/>
                </a:lnTo>
                <a:lnTo>
                  <a:pt x="9070688" y="9070688"/>
                </a:lnTo>
                <a:lnTo>
                  <a:pt x="0" y="90706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0" y="5067300"/>
            <a:ext cx="21945600" cy="6172200"/>
            <a:chOff x="0" y="0"/>
            <a:chExt cx="29260800" cy="82296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630400" cy="8229600"/>
            </a:xfrm>
            <a:custGeom>
              <a:avLst/>
              <a:gdLst/>
              <a:ahLst/>
              <a:cxnLst/>
              <a:rect l="l" t="t" r="r" b="b"/>
              <a:pathLst>
                <a:path w="14630400" h="8229600">
                  <a:moveTo>
                    <a:pt x="0" y="0"/>
                  </a:moveTo>
                  <a:lnTo>
                    <a:pt x="14630400" y="0"/>
                  </a:lnTo>
                  <a:lnTo>
                    <a:pt x="14630400" y="8229600"/>
                  </a:lnTo>
                  <a:lnTo>
                    <a:pt x="0" y="8229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14630400" y="0"/>
              <a:ext cx="14630400" cy="8229600"/>
            </a:xfrm>
            <a:custGeom>
              <a:avLst/>
              <a:gdLst/>
              <a:ahLst/>
              <a:cxnLst/>
              <a:rect l="l" t="t" r="r" b="b"/>
              <a:pathLst>
                <a:path w="14630400" h="8229600">
                  <a:moveTo>
                    <a:pt x="0" y="0"/>
                  </a:moveTo>
                  <a:lnTo>
                    <a:pt x="14630400" y="0"/>
                  </a:lnTo>
                  <a:lnTo>
                    <a:pt x="14630400" y="8229600"/>
                  </a:lnTo>
                  <a:lnTo>
                    <a:pt x="0" y="8229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028700" y="3406591"/>
            <a:ext cx="16230600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یک بیانیه اصلی بنویسید</a:t>
            </a:r>
          </a:p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یا نقل قول الهام بخش</a:t>
            </a:r>
            <a:endParaRPr lang="en-US" sz="8000" u="none" dirty="0">
              <a:solidFill>
                <a:srgbClr val="FFFFFF"/>
              </a:solidFill>
              <a:latin typeface="Nourd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6461309"/>
            <a:ext cx="16230600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99"/>
              </a:lnSpc>
              <a:spcBef>
                <a:spcPct val="0"/>
              </a:spcBef>
            </a:pPr>
            <a:r>
              <a:rPr lang="fa-IR" sz="2499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- یک اعتبار، نقل قول یا پیام پشتیبانی را درج کنید</a:t>
            </a:r>
            <a:endParaRPr lang="en-US" sz="2499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38834" y="6012460"/>
            <a:ext cx="3086100" cy="552758"/>
            <a:chOff x="0" y="0"/>
            <a:chExt cx="812800" cy="1455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145582"/>
            </a:xfrm>
            <a:custGeom>
              <a:avLst/>
              <a:gdLst/>
              <a:ahLst/>
              <a:cxnLst/>
              <a:rect l="l" t="t" r="r" b="b"/>
              <a:pathLst>
                <a:path w="812800" h="145582">
                  <a:moveTo>
                    <a:pt x="0" y="0"/>
                  </a:moveTo>
                  <a:lnTo>
                    <a:pt x="812800" y="0"/>
                  </a:lnTo>
                  <a:lnTo>
                    <a:pt x="812800" y="145582"/>
                  </a:lnTo>
                  <a:lnTo>
                    <a:pt x="0" y="14558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812800" cy="1455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62"/>
                </a:lnSpc>
                <a:spcBef>
                  <a:spcPct val="0"/>
                </a:spcBef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-2488345" y="5885109"/>
            <a:ext cx="21669392" cy="512186"/>
          </a:xfrm>
          <a:custGeom>
            <a:avLst/>
            <a:gdLst/>
            <a:ahLst/>
            <a:cxnLst/>
            <a:rect l="l" t="t" r="r" b="b"/>
            <a:pathLst>
              <a:path w="21669392" h="512186">
                <a:moveTo>
                  <a:pt x="0" y="0"/>
                </a:moveTo>
                <a:lnTo>
                  <a:pt x="21669392" y="0"/>
                </a:lnTo>
                <a:lnTo>
                  <a:pt x="21669392" y="512185"/>
                </a:lnTo>
                <a:lnTo>
                  <a:pt x="0" y="5121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3809985" y="3567192"/>
            <a:ext cx="1901349" cy="1901349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18BBCB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4269601" y="3979299"/>
            <a:ext cx="982116" cy="982116"/>
          </a:xfrm>
          <a:custGeom>
            <a:avLst/>
            <a:gdLst/>
            <a:ahLst/>
            <a:cxnLst/>
            <a:rect l="l" t="t" r="r" b="b"/>
            <a:pathLst>
              <a:path w="982116" h="982116">
                <a:moveTo>
                  <a:pt x="0" y="0"/>
                </a:moveTo>
                <a:lnTo>
                  <a:pt x="982116" y="0"/>
                </a:lnTo>
                <a:lnTo>
                  <a:pt x="982116" y="982116"/>
                </a:lnTo>
                <a:lnTo>
                  <a:pt x="0" y="9821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531209" y="3567192"/>
            <a:ext cx="1901349" cy="1901349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18BBCB"/>
              </a:solidFill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3" name="Freeform 13"/>
          <p:cNvSpPr/>
          <p:nvPr/>
        </p:nvSpPr>
        <p:spPr>
          <a:xfrm>
            <a:off x="2943316" y="3979299"/>
            <a:ext cx="1077135" cy="1077135"/>
          </a:xfrm>
          <a:custGeom>
            <a:avLst/>
            <a:gdLst/>
            <a:ahLst/>
            <a:cxnLst/>
            <a:rect l="l" t="t" r="r" b="b"/>
            <a:pathLst>
              <a:path w="1077135" h="1077135">
                <a:moveTo>
                  <a:pt x="0" y="0"/>
                </a:moveTo>
                <a:lnTo>
                  <a:pt x="1077135" y="0"/>
                </a:lnTo>
                <a:lnTo>
                  <a:pt x="1077135" y="1077135"/>
                </a:lnTo>
                <a:lnTo>
                  <a:pt x="0" y="10771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8193326" y="3567192"/>
            <a:ext cx="1901349" cy="1901349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18BBCB"/>
              </a:solidFill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8621269" y="3947626"/>
            <a:ext cx="1045462" cy="1045462"/>
          </a:xfrm>
          <a:custGeom>
            <a:avLst/>
            <a:gdLst/>
            <a:ahLst/>
            <a:cxnLst/>
            <a:rect l="l" t="t" r="r" b="b"/>
            <a:pathLst>
              <a:path w="1045462" h="1045462">
                <a:moveTo>
                  <a:pt x="0" y="0"/>
                </a:moveTo>
                <a:lnTo>
                  <a:pt x="1045462" y="0"/>
                </a:lnTo>
                <a:lnTo>
                  <a:pt x="1045462" y="1045462"/>
                </a:lnTo>
                <a:lnTo>
                  <a:pt x="0" y="10454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56397" y="1181100"/>
            <a:ext cx="17975206" cy="1259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90"/>
              </a:lnSpc>
            </a:pPr>
            <a:r>
              <a:rPr lang="fa-IR" sz="85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نحوه استفاده از این ارائه</a:t>
            </a:r>
            <a:endParaRPr lang="en-US" sz="85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50477" y="6927168"/>
            <a:ext cx="4662812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بر روی دکمه "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Canva"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در زیر کلیک کنید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 پیش نمایش ارائه شروع کنید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در حال ویرایش ارائه شما تو نیاز داری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برای ورود به حساب 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خود.</a:t>
            </a:r>
            <a:endParaRPr lang="en-US" sz="20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443651" y="6927168"/>
            <a:ext cx="4634016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 طرح را از 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 as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صادر کنید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یک قالب </a:t>
            </a:r>
            <a:r>
              <a:rPr lang="en-US" sz="2000" dirty="0" err="1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GoogleSlide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تمام فونت ها را در اختیار شما قرار می دهد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استفاده شده و عناصر مورد استفاده در این ارائه همانطور که در صفحه 21 فهرست شده است.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در اسلاید 4 بیشتر بیاموزید.</a:t>
            </a:r>
            <a:endParaRPr lang="en-US" sz="20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907724" y="5984039"/>
            <a:ext cx="3148319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CANVA</a:t>
            </a:r>
            <a:endParaRPr lang="en-US" sz="2100" u="none" dirty="0">
              <a:solidFill>
                <a:srgbClr val="FFFFFF"/>
              </a:solidFill>
              <a:latin typeface="Nourd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744903" y="6927168"/>
            <a:ext cx="4798193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 طرح را از 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عنوان یک قالب پاورپوینت صادر کنید. طرح را در </a:t>
            </a:r>
            <a:r>
              <a:rPr lang="en-US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 </a:t>
            </a: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باز کنید. این کار تمام فونت ها و عناصر استفاده شده را در اختیار شما قرار می دهد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در این ارائه همانطور که در فهرست شده استفاده شده است</a:t>
            </a:r>
          </a:p>
          <a:p>
            <a:pPr algn="ctr">
              <a:lnSpc>
                <a:spcPts val="2800"/>
              </a:lnSpc>
            </a:pPr>
            <a:r>
              <a:rPr lang="fa-IR" sz="20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صفحه 21. در اسلاید 3 بیشتر بیاموزید.</a:t>
            </a:r>
            <a:endParaRPr lang="en-US" sz="20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7151543" y="5984039"/>
            <a:ext cx="3984914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پاورپوینت</a:t>
            </a:r>
            <a:endParaRPr lang="en-US" sz="2100" u="none" dirty="0">
              <a:solidFill>
                <a:srgbClr val="FFFFFF"/>
              </a:solidFill>
              <a:latin typeface="Nourd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234240" y="5984039"/>
            <a:ext cx="3052839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اسلایدهای </a:t>
            </a:r>
            <a:r>
              <a:rPr lang="en-US" sz="21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GOOGLE</a:t>
            </a:r>
            <a:endParaRPr lang="en-US" sz="2100" u="none" dirty="0">
              <a:solidFill>
                <a:srgbClr val="FFFFFF"/>
              </a:solidFill>
              <a:latin typeface="Nourd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02" name="Group 5">
            <a:extLst>
              <a:ext uri="{FF2B5EF4-FFF2-40B4-BE49-F238E27FC236}">
                <a16:creationId xmlns:a16="http://schemas.microsoft.com/office/drawing/2014/main" id="{AB693E32-AE09-4206-9DE6-0B2D71FB4AFF}"/>
              </a:ext>
            </a:extLst>
          </p:cNvPr>
          <p:cNvGrpSpPr/>
          <p:nvPr/>
        </p:nvGrpSpPr>
        <p:grpSpPr>
          <a:xfrm>
            <a:off x="1672630" y="3047306"/>
            <a:ext cx="3890684" cy="5825870"/>
            <a:chOff x="1619288" y="2822617"/>
            <a:chExt cx="1911391" cy="2862097"/>
          </a:xfrm>
          <a:effectLst>
            <a:outerShdw blurRad="127000" dir="21000000" sy="23000" kx="-1200000" algn="bl" rotWithShape="0">
              <a:prstClr val="black">
                <a:alpha val="11000"/>
              </a:prstClr>
            </a:outerShdw>
          </a:effectLst>
        </p:grpSpPr>
        <p:sp>
          <p:nvSpPr>
            <p:cNvPr id="1403" name="Graphic 56">
              <a:extLst>
                <a:ext uri="{FF2B5EF4-FFF2-40B4-BE49-F238E27FC236}">
                  <a16:creationId xmlns:a16="http://schemas.microsoft.com/office/drawing/2014/main" id="{794BD807-C825-41CF-B250-93F117D0FCE0}"/>
                </a:ext>
              </a:extLst>
            </p:cNvPr>
            <p:cNvSpPr/>
            <p:nvPr/>
          </p:nvSpPr>
          <p:spPr>
            <a:xfrm>
              <a:off x="2027897" y="3607755"/>
              <a:ext cx="1502782" cy="1948770"/>
            </a:xfrm>
            <a:custGeom>
              <a:avLst/>
              <a:gdLst>
                <a:gd name="connsiteX0" fmla="*/ 632709 w 629878"/>
                <a:gd name="connsiteY0" fmla="*/ 150360 h 816810"/>
                <a:gd name="connsiteX1" fmla="*/ 604670 w 629878"/>
                <a:gd name="connsiteY1" fmla="*/ 57707 h 816810"/>
                <a:gd name="connsiteX2" fmla="*/ 501044 w 629878"/>
                <a:gd name="connsiteY2" fmla="*/ 409 h 816810"/>
                <a:gd name="connsiteX3" fmla="*/ 396607 w 629878"/>
                <a:gd name="connsiteY3" fmla="*/ 19915 h 816810"/>
                <a:gd name="connsiteX4" fmla="*/ 316957 w 629878"/>
                <a:gd name="connsiteY4" fmla="*/ 31293 h 816810"/>
                <a:gd name="connsiteX5" fmla="*/ 237308 w 629878"/>
                <a:gd name="connsiteY5" fmla="*/ 19915 h 816810"/>
                <a:gd name="connsiteX6" fmla="*/ 132870 w 629878"/>
                <a:gd name="connsiteY6" fmla="*/ 409 h 816810"/>
                <a:gd name="connsiteX7" fmla="*/ 29245 w 629878"/>
                <a:gd name="connsiteY7" fmla="*/ 57707 h 816810"/>
                <a:gd name="connsiteX8" fmla="*/ 799 w 629878"/>
                <a:gd name="connsiteY8" fmla="*/ 150360 h 816810"/>
                <a:gd name="connsiteX9" fmla="*/ 13397 w 629878"/>
                <a:gd name="connsiteY9" fmla="*/ 252766 h 816810"/>
                <a:gd name="connsiteX10" fmla="*/ 18680 w 629878"/>
                <a:gd name="connsiteY10" fmla="*/ 270647 h 816810"/>
                <a:gd name="connsiteX11" fmla="*/ 66225 w 629878"/>
                <a:gd name="connsiteY11" fmla="*/ 386463 h 816810"/>
                <a:gd name="connsiteX12" fmla="*/ 80042 w 629878"/>
                <a:gd name="connsiteY12" fmla="*/ 503092 h 816810"/>
                <a:gd name="connsiteX13" fmla="*/ 94265 w 629878"/>
                <a:gd name="connsiteY13" fmla="*/ 640446 h 816810"/>
                <a:gd name="connsiteX14" fmla="*/ 136934 w 629878"/>
                <a:gd name="connsiteY14" fmla="*/ 772518 h 816810"/>
                <a:gd name="connsiteX15" fmla="*/ 182854 w 629878"/>
                <a:gd name="connsiteY15" fmla="*/ 817625 h 816810"/>
                <a:gd name="connsiteX16" fmla="*/ 191795 w 629878"/>
                <a:gd name="connsiteY16" fmla="*/ 817625 h 816810"/>
                <a:gd name="connsiteX17" fmla="*/ 218615 w 629878"/>
                <a:gd name="connsiteY17" fmla="*/ 768454 h 816810"/>
                <a:gd name="connsiteX18" fmla="*/ 228774 w 629878"/>
                <a:gd name="connsiteY18" fmla="*/ 670112 h 816810"/>
                <a:gd name="connsiteX19" fmla="*/ 240966 w 629878"/>
                <a:gd name="connsiteY19" fmla="*/ 564861 h 816810"/>
                <a:gd name="connsiteX20" fmla="*/ 282822 w 629878"/>
                <a:gd name="connsiteY20" fmla="*/ 494965 h 816810"/>
                <a:gd name="connsiteX21" fmla="*/ 316957 w 629878"/>
                <a:gd name="connsiteY21" fmla="*/ 488056 h 816810"/>
                <a:gd name="connsiteX22" fmla="*/ 351093 w 629878"/>
                <a:gd name="connsiteY22" fmla="*/ 494965 h 816810"/>
                <a:gd name="connsiteX23" fmla="*/ 392949 w 629878"/>
                <a:gd name="connsiteY23" fmla="*/ 564861 h 816810"/>
                <a:gd name="connsiteX24" fmla="*/ 405140 w 629878"/>
                <a:gd name="connsiteY24" fmla="*/ 670112 h 816810"/>
                <a:gd name="connsiteX25" fmla="*/ 415300 w 629878"/>
                <a:gd name="connsiteY25" fmla="*/ 768454 h 816810"/>
                <a:gd name="connsiteX26" fmla="*/ 442120 w 629878"/>
                <a:gd name="connsiteY26" fmla="*/ 817625 h 816810"/>
                <a:gd name="connsiteX27" fmla="*/ 451061 w 629878"/>
                <a:gd name="connsiteY27" fmla="*/ 817625 h 816810"/>
                <a:gd name="connsiteX28" fmla="*/ 496981 w 629878"/>
                <a:gd name="connsiteY28" fmla="*/ 772518 h 816810"/>
                <a:gd name="connsiteX29" fmla="*/ 539650 w 629878"/>
                <a:gd name="connsiteY29" fmla="*/ 640446 h 816810"/>
                <a:gd name="connsiteX30" fmla="*/ 553873 w 629878"/>
                <a:gd name="connsiteY30" fmla="*/ 503092 h 816810"/>
                <a:gd name="connsiteX31" fmla="*/ 567690 w 629878"/>
                <a:gd name="connsiteY31" fmla="*/ 386463 h 816810"/>
                <a:gd name="connsiteX32" fmla="*/ 615235 w 629878"/>
                <a:gd name="connsiteY32" fmla="*/ 270647 h 816810"/>
                <a:gd name="connsiteX33" fmla="*/ 620518 w 629878"/>
                <a:gd name="connsiteY33" fmla="*/ 252766 h 816810"/>
                <a:gd name="connsiteX34" fmla="*/ 632709 w 629878"/>
                <a:gd name="connsiteY34" fmla="*/ 150360 h 81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29878" h="816810">
                  <a:moveTo>
                    <a:pt x="632709" y="150360"/>
                  </a:moveTo>
                  <a:cubicBezTo>
                    <a:pt x="630271" y="117444"/>
                    <a:pt x="623363" y="84934"/>
                    <a:pt x="604670" y="57707"/>
                  </a:cubicBezTo>
                  <a:cubicBezTo>
                    <a:pt x="579881" y="21540"/>
                    <a:pt x="541682" y="3660"/>
                    <a:pt x="501044" y="409"/>
                  </a:cubicBezTo>
                  <a:cubicBezTo>
                    <a:pt x="463252" y="-2436"/>
                    <a:pt x="431961" y="10162"/>
                    <a:pt x="396607" y="19915"/>
                  </a:cubicBezTo>
                  <a:cubicBezTo>
                    <a:pt x="370599" y="27229"/>
                    <a:pt x="343778" y="30887"/>
                    <a:pt x="316957" y="31293"/>
                  </a:cubicBezTo>
                  <a:cubicBezTo>
                    <a:pt x="290137" y="30887"/>
                    <a:pt x="263316" y="27229"/>
                    <a:pt x="237308" y="19915"/>
                  </a:cubicBezTo>
                  <a:cubicBezTo>
                    <a:pt x="201954" y="10162"/>
                    <a:pt x="170663" y="-2436"/>
                    <a:pt x="132870" y="409"/>
                  </a:cubicBezTo>
                  <a:cubicBezTo>
                    <a:pt x="92233" y="3660"/>
                    <a:pt x="54034" y="21134"/>
                    <a:pt x="29245" y="57707"/>
                  </a:cubicBezTo>
                  <a:cubicBezTo>
                    <a:pt x="10146" y="84934"/>
                    <a:pt x="3237" y="117444"/>
                    <a:pt x="799" y="150360"/>
                  </a:cubicBezTo>
                  <a:cubicBezTo>
                    <a:pt x="-2045" y="186121"/>
                    <a:pt x="2831" y="218631"/>
                    <a:pt x="13397" y="252766"/>
                  </a:cubicBezTo>
                  <a:cubicBezTo>
                    <a:pt x="13397" y="252766"/>
                    <a:pt x="18680" y="270647"/>
                    <a:pt x="18680" y="270647"/>
                  </a:cubicBezTo>
                  <a:cubicBezTo>
                    <a:pt x="32496" y="309659"/>
                    <a:pt x="53221" y="347451"/>
                    <a:pt x="66225" y="386463"/>
                  </a:cubicBezTo>
                  <a:cubicBezTo>
                    <a:pt x="78823" y="424256"/>
                    <a:pt x="78416" y="463268"/>
                    <a:pt x="80042" y="503092"/>
                  </a:cubicBezTo>
                  <a:cubicBezTo>
                    <a:pt x="82074" y="549012"/>
                    <a:pt x="84512" y="595339"/>
                    <a:pt x="94265" y="640446"/>
                  </a:cubicBezTo>
                  <a:cubicBezTo>
                    <a:pt x="104018" y="685960"/>
                    <a:pt x="118241" y="730255"/>
                    <a:pt x="136934" y="772518"/>
                  </a:cubicBezTo>
                  <a:cubicBezTo>
                    <a:pt x="145062" y="790804"/>
                    <a:pt x="159691" y="817625"/>
                    <a:pt x="182854" y="817625"/>
                  </a:cubicBezTo>
                  <a:cubicBezTo>
                    <a:pt x="182854" y="817625"/>
                    <a:pt x="191795" y="817625"/>
                    <a:pt x="191795" y="817625"/>
                  </a:cubicBezTo>
                  <a:cubicBezTo>
                    <a:pt x="205611" y="817625"/>
                    <a:pt x="215771" y="778613"/>
                    <a:pt x="218615" y="768454"/>
                  </a:cubicBezTo>
                  <a:cubicBezTo>
                    <a:pt x="227149" y="736757"/>
                    <a:pt x="225930" y="702621"/>
                    <a:pt x="228774" y="670112"/>
                  </a:cubicBezTo>
                  <a:cubicBezTo>
                    <a:pt x="231619" y="634757"/>
                    <a:pt x="234870" y="599809"/>
                    <a:pt x="240966" y="564861"/>
                  </a:cubicBezTo>
                  <a:cubicBezTo>
                    <a:pt x="245436" y="538447"/>
                    <a:pt x="258846" y="509594"/>
                    <a:pt x="282822" y="494965"/>
                  </a:cubicBezTo>
                  <a:cubicBezTo>
                    <a:pt x="292981" y="488869"/>
                    <a:pt x="305173" y="486837"/>
                    <a:pt x="316957" y="488056"/>
                  </a:cubicBezTo>
                  <a:cubicBezTo>
                    <a:pt x="329149" y="486837"/>
                    <a:pt x="341340" y="488869"/>
                    <a:pt x="351093" y="494965"/>
                  </a:cubicBezTo>
                  <a:cubicBezTo>
                    <a:pt x="375069" y="509594"/>
                    <a:pt x="388479" y="538853"/>
                    <a:pt x="392949" y="564861"/>
                  </a:cubicBezTo>
                  <a:cubicBezTo>
                    <a:pt x="398638" y="599809"/>
                    <a:pt x="401889" y="635163"/>
                    <a:pt x="405140" y="670112"/>
                  </a:cubicBezTo>
                  <a:cubicBezTo>
                    <a:pt x="407985" y="702621"/>
                    <a:pt x="406766" y="736757"/>
                    <a:pt x="415300" y="768454"/>
                  </a:cubicBezTo>
                  <a:cubicBezTo>
                    <a:pt x="418144" y="778613"/>
                    <a:pt x="427897" y="817625"/>
                    <a:pt x="442120" y="817625"/>
                  </a:cubicBezTo>
                  <a:cubicBezTo>
                    <a:pt x="442120" y="817625"/>
                    <a:pt x="451061" y="817625"/>
                    <a:pt x="451061" y="817625"/>
                  </a:cubicBezTo>
                  <a:cubicBezTo>
                    <a:pt x="474224" y="817625"/>
                    <a:pt x="488853" y="790398"/>
                    <a:pt x="496981" y="772518"/>
                  </a:cubicBezTo>
                  <a:cubicBezTo>
                    <a:pt x="516080" y="730255"/>
                    <a:pt x="529897" y="685554"/>
                    <a:pt x="539650" y="640446"/>
                  </a:cubicBezTo>
                  <a:cubicBezTo>
                    <a:pt x="549403" y="595745"/>
                    <a:pt x="551841" y="549012"/>
                    <a:pt x="553873" y="503092"/>
                  </a:cubicBezTo>
                  <a:cubicBezTo>
                    <a:pt x="555498" y="463268"/>
                    <a:pt x="555092" y="424256"/>
                    <a:pt x="567690" y="386463"/>
                  </a:cubicBezTo>
                  <a:cubicBezTo>
                    <a:pt x="580694" y="347045"/>
                    <a:pt x="601825" y="309252"/>
                    <a:pt x="615235" y="270647"/>
                  </a:cubicBezTo>
                  <a:cubicBezTo>
                    <a:pt x="615235" y="270647"/>
                    <a:pt x="620518" y="252766"/>
                    <a:pt x="620518" y="252766"/>
                  </a:cubicBezTo>
                  <a:cubicBezTo>
                    <a:pt x="630271" y="219037"/>
                    <a:pt x="635554" y="186121"/>
                    <a:pt x="632709" y="1503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4030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04" name="Freeform: Shape 2">
              <a:extLst>
                <a:ext uri="{FF2B5EF4-FFF2-40B4-BE49-F238E27FC236}">
                  <a16:creationId xmlns:a16="http://schemas.microsoft.com/office/drawing/2014/main" id="{78539EE8-58F3-4E01-9E43-301BA3C34213}"/>
                </a:ext>
              </a:extLst>
            </p:cNvPr>
            <p:cNvSpPr/>
            <p:nvPr/>
          </p:nvSpPr>
          <p:spPr>
            <a:xfrm rot="900000">
              <a:off x="1619288" y="2822617"/>
              <a:ext cx="611164" cy="2862097"/>
            </a:xfrm>
            <a:custGeom>
              <a:avLst/>
              <a:gdLst>
                <a:gd name="connsiteX0" fmla="*/ 201533 w 403066"/>
                <a:gd name="connsiteY0" fmla="*/ 40925 h 1887569"/>
                <a:gd name="connsiteX1" fmla="*/ 40925 w 403066"/>
                <a:gd name="connsiteY1" fmla="*/ 201533 h 1887569"/>
                <a:gd name="connsiteX2" fmla="*/ 201533 w 403066"/>
                <a:gd name="connsiteY2" fmla="*/ 362141 h 1887569"/>
                <a:gd name="connsiteX3" fmla="*/ 362141 w 403066"/>
                <a:gd name="connsiteY3" fmla="*/ 201533 h 1887569"/>
                <a:gd name="connsiteX4" fmla="*/ 201533 w 403066"/>
                <a:gd name="connsiteY4" fmla="*/ 40925 h 1887569"/>
                <a:gd name="connsiteX5" fmla="*/ 201533 w 403066"/>
                <a:gd name="connsiteY5" fmla="*/ 0 h 1887569"/>
                <a:gd name="connsiteX6" fmla="*/ 403066 w 403066"/>
                <a:gd name="connsiteY6" fmla="*/ 201533 h 1887569"/>
                <a:gd name="connsiteX7" fmla="*/ 280001 w 403066"/>
                <a:gd name="connsiteY7" fmla="*/ 387236 h 1887569"/>
                <a:gd name="connsiteX8" fmla="*/ 217951 w 403066"/>
                <a:gd name="connsiteY8" fmla="*/ 399754 h 1887569"/>
                <a:gd name="connsiteX9" fmla="*/ 217951 w 403066"/>
                <a:gd name="connsiteY9" fmla="*/ 550599 h 1887569"/>
                <a:gd name="connsiteX10" fmla="*/ 218427 w 403066"/>
                <a:gd name="connsiteY10" fmla="*/ 550599 h 1887569"/>
                <a:gd name="connsiteX11" fmla="*/ 218427 w 403066"/>
                <a:gd name="connsiteY11" fmla="*/ 556309 h 1887569"/>
                <a:gd name="connsiteX12" fmla="*/ 234369 w 403066"/>
                <a:gd name="connsiteY12" fmla="*/ 561782 h 1887569"/>
                <a:gd name="connsiteX13" fmla="*/ 244124 w 403066"/>
                <a:gd name="connsiteY13" fmla="*/ 570348 h 1887569"/>
                <a:gd name="connsiteX14" fmla="*/ 248645 w 403066"/>
                <a:gd name="connsiteY14" fmla="*/ 580103 h 1887569"/>
                <a:gd name="connsiteX15" fmla="*/ 248645 w 403066"/>
                <a:gd name="connsiteY15" fmla="*/ 742377 h 1887569"/>
                <a:gd name="connsiteX16" fmla="*/ 262207 w 403066"/>
                <a:gd name="connsiteY16" fmla="*/ 749990 h 1887569"/>
                <a:gd name="connsiteX17" fmla="*/ 270535 w 403066"/>
                <a:gd name="connsiteY17" fmla="*/ 759270 h 1887569"/>
                <a:gd name="connsiteX18" fmla="*/ 272914 w 403066"/>
                <a:gd name="connsiteY18" fmla="*/ 769263 h 1887569"/>
                <a:gd name="connsiteX19" fmla="*/ 272914 w 403066"/>
                <a:gd name="connsiteY19" fmla="*/ 1317471 h 1887569"/>
                <a:gd name="connsiteX20" fmla="*/ 270535 w 403066"/>
                <a:gd name="connsiteY20" fmla="*/ 1327227 h 1887569"/>
                <a:gd name="connsiteX21" fmla="*/ 262207 w 403066"/>
                <a:gd name="connsiteY21" fmla="*/ 1336744 h 1887569"/>
                <a:gd name="connsiteX22" fmla="*/ 248645 w 403066"/>
                <a:gd name="connsiteY22" fmla="*/ 1344358 h 1887569"/>
                <a:gd name="connsiteX23" fmla="*/ 248645 w 403066"/>
                <a:gd name="connsiteY23" fmla="*/ 1860206 h 1887569"/>
                <a:gd name="connsiteX24" fmla="*/ 245552 w 403066"/>
                <a:gd name="connsiteY24" fmla="*/ 1871389 h 1887569"/>
                <a:gd name="connsiteX25" fmla="*/ 234369 w 403066"/>
                <a:gd name="connsiteY25" fmla="*/ 1879955 h 1887569"/>
                <a:gd name="connsiteX26" fmla="*/ 219141 w 403066"/>
                <a:gd name="connsiteY26" fmla="*/ 1885428 h 1887569"/>
                <a:gd name="connsiteX27" fmla="*/ 201771 w 403066"/>
                <a:gd name="connsiteY27" fmla="*/ 1887569 h 1887569"/>
                <a:gd name="connsiteX28" fmla="*/ 183688 w 403066"/>
                <a:gd name="connsiteY28" fmla="*/ 1885428 h 1887569"/>
                <a:gd name="connsiteX29" fmla="*/ 168460 w 403066"/>
                <a:gd name="connsiteY29" fmla="*/ 1879955 h 1887569"/>
                <a:gd name="connsiteX30" fmla="*/ 158704 w 403066"/>
                <a:gd name="connsiteY30" fmla="*/ 1871389 h 1887569"/>
                <a:gd name="connsiteX31" fmla="*/ 154898 w 403066"/>
                <a:gd name="connsiteY31" fmla="*/ 1860206 h 1887569"/>
                <a:gd name="connsiteX32" fmla="*/ 154898 w 403066"/>
                <a:gd name="connsiteY32" fmla="*/ 1344358 h 1887569"/>
                <a:gd name="connsiteX33" fmla="*/ 143001 w 403066"/>
                <a:gd name="connsiteY33" fmla="*/ 1336744 h 1887569"/>
                <a:gd name="connsiteX34" fmla="*/ 134673 w 403066"/>
                <a:gd name="connsiteY34" fmla="*/ 1327227 h 1887569"/>
                <a:gd name="connsiteX35" fmla="*/ 130152 w 403066"/>
                <a:gd name="connsiteY35" fmla="*/ 1317471 h 1887569"/>
                <a:gd name="connsiteX36" fmla="*/ 130152 w 403066"/>
                <a:gd name="connsiteY36" fmla="*/ 769263 h 1887569"/>
                <a:gd name="connsiteX37" fmla="*/ 134673 w 403066"/>
                <a:gd name="connsiteY37" fmla="*/ 759270 h 1887569"/>
                <a:gd name="connsiteX38" fmla="*/ 143001 w 403066"/>
                <a:gd name="connsiteY38" fmla="*/ 749990 h 1887569"/>
                <a:gd name="connsiteX39" fmla="*/ 154898 w 403066"/>
                <a:gd name="connsiteY39" fmla="*/ 742377 h 1887569"/>
                <a:gd name="connsiteX40" fmla="*/ 154898 w 403066"/>
                <a:gd name="connsiteY40" fmla="*/ 580103 h 1887569"/>
                <a:gd name="connsiteX41" fmla="*/ 158704 w 403066"/>
                <a:gd name="connsiteY41" fmla="*/ 571299 h 1887569"/>
                <a:gd name="connsiteX42" fmla="*/ 167032 w 403066"/>
                <a:gd name="connsiteY42" fmla="*/ 562734 h 1887569"/>
                <a:gd name="connsiteX43" fmla="*/ 181784 w 403066"/>
                <a:gd name="connsiteY43" fmla="*/ 557261 h 1887569"/>
                <a:gd name="connsiteX44" fmla="*/ 182260 w 403066"/>
                <a:gd name="connsiteY44" fmla="*/ 557261 h 1887569"/>
                <a:gd name="connsiteX45" fmla="*/ 182022 w 403066"/>
                <a:gd name="connsiteY45" fmla="*/ 550599 h 1887569"/>
                <a:gd name="connsiteX46" fmla="*/ 183450 w 403066"/>
                <a:gd name="connsiteY46" fmla="*/ 550599 h 1887569"/>
                <a:gd name="connsiteX47" fmla="*/ 183450 w 403066"/>
                <a:gd name="connsiteY47" fmla="*/ 399418 h 1887569"/>
                <a:gd name="connsiteX48" fmla="*/ 123066 w 403066"/>
                <a:gd name="connsiteY48" fmla="*/ 387236 h 1887569"/>
                <a:gd name="connsiteX49" fmla="*/ 0 w 403066"/>
                <a:gd name="connsiteY49" fmla="*/ 201533 h 1887569"/>
                <a:gd name="connsiteX50" fmla="*/ 201533 w 403066"/>
                <a:gd name="connsiteY50" fmla="*/ 0 h 188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03066" h="1887569">
                  <a:moveTo>
                    <a:pt x="201533" y="40925"/>
                  </a:moveTo>
                  <a:cubicBezTo>
                    <a:pt x="112782" y="40925"/>
                    <a:pt x="40925" y="112782"/>
                    <a:pt x="40925" y="201533"/>
                  </a:cubicBezTo>
                  <a:cubicBezTo>
                    <a:pt x="40925" y="290284"/>
                    <a:pt x="112782" y="362141"/>
                    <a:pt x="201533" y="362141"/>
                  </a:cubicBezTo>
                  <a:cubicBezTo>
                    <a:pt x="290046" y="362141"/>
                    <a:pt x="361903" y="290284"/>
                    <a:pt x="362141" y="201533"/>
                  </a:cubicBezTo>
                  <a:cubicBezTo>
                    <a:pt x="362141" y="112782"/>
                    <a:pt x="290284" y="40925"/>
                    <a:pt x="201533" y="40925"/>
                  </a:cubicBezTo>
                  <a:close/>
                  <a:moveTo>
                    <a:pt x="201533" y="0"/>
                  </a:moveTo>
                  <a:cubicBezTo>
                    <a:pt x="312888" y="0"/>
                    <a:pt x="403066" y="90178"/>
                    <a:pt x="403066" y="201533"/>
                  </a:cubicBezTo>
                  <a:cubicBezTo>
                    <a:pt x="403066" y="285050"/>
                    <a:pt x="352341" y="356654"/>
                    <a:pt x="280001" y="387236"/>
                  </a:cubicBezTo>
                  <a:lnTo>
                    <a:pt x="217951" y="399754"/>
                  </a:lnTo>
                  <a:lnTo>
                    <a:pt x="217951" y="550599"/>
                  </a:lnTo>
                  <a:lnTo>
                    <a:pt x="218427" y="550599"/>
                  </a:lnTo>
                  <a:lnTo>
                    <a:pt x="218427" y="556309"/>
                  </a:lnTo>
                  <a:lnTo>
                    <a:pt x="234369" y="561782"/>
                  </a:lnTo>
                  <a:lnTo>
                    <a:pt x="244124" y="570348"/>
                  </a:lnTo>
                  <a:lnTo>
                    <a:pt x="248645" y="580103"/>
                  </a:lnTo>
                  <a:lnTo>
                    <a:pt x="248645" y="742377"/>
                  </a:lnTo>
                  <a:lnTo>
                    <a:pt x="262207" y="749990"/>
                  </a:lnTo>
                  <a:lnTo>
                    <a:pt x="270535" y="759270"/>
                  </a:lnTo>
                  <a:lnTo>
                    <a:pt x="272914" y="769263"/>
                  </a:lnTo>
                  <a:lnTo>
                    <a:pt x="272914" y="1317471"/>
                  </a:lnTo>
                  <a:lnTo>
                    <a:pt x="270535" y="1327227"/>
                  </a:lnTo>
                  <a:lnTo>
                    <a:pt x="262207" y="1336744"/>
                  </a:lnTo>
                  <a:lnTo>
                    <a:pt x="248645" y="1344358"/>
                  </a:lnTo>
                  <a:lnTo>
                    <a:pt x="248645" y="1860206"/>
                  </a:lnTo>
                  <a:lnTo>
                    <a:pt x="245552" y="1871389"/>
                  </a:lnTo>
                  <a:lnTo>
                    <a:pt x="234369" y="1879955"/>
                  </a:lnTo>
                  <a:lnTo>
                    <a:pt x="219141" y="1885428"/>
                  </a:lnTo>
                  <a:lnTo>
                    <a:pt x="201771" y="1887569"/>
                  </a:lnTo>
                  <a:lnTo>
                    <a:pt x="183688" y="1885428"/>
                  </a:lnTo>
                  <a:lnTo>
                    <a:pt x="168460" y="1879955"/>
                  </a:lnTo>
                  <a:lnTo>
                    <a:pt x="158704" y="1871389"/>
                  </a:lnTo>
                  <a:lnTo>
                    <a:pt x="154898" y="1860206"/>
                  </a:lnTo>
                  <a:lnTo>
                    <a:pt x="154898" y="1344358"/>
                  </a:lnTo>
                  <a:lnTo>
                    <a:pt x="143001" y="1336744"/>
                  </a:lnTo>
                  <a:lnTo>
                    <a:pt x="134673" y="1327227"/>
                  </a:lnTo>
                  <a:lnTo>
                    <a:pt x="130152" y="1317471"/>
                  </a:lnTo>
                  <a:lnTo>
                    <a:pt x="130152" y="769263"/>
                  </a:lnTo>
                  <a:lnTo>
                    <a:pt x="134673" y="759270"/>
                  </a:lnTo>
                  <a:lnTo>
                    <a:pt x="143001" y="749990"/>
                  </a:lnTo>
                  <a:lnTo>
                    <a:pt x="154898" y="742377"/>
                  </a:lnTo>
                  <a:lnTo>
                    <a:pt x="154898" y="580103"/>
                  </a:lnTo>
                  <a:lnTo>
                    <a:pt x="158704" y="571299"/>
                  </a:lnTo>
                  <a:lnTo>
                    <a:pt x="167032" y="562734"/>
                  </a:lnTo>
                  <a:lnTo>
                    <a:pt x="181784" y="557261"/>
                  </a:lnTo>
                  <a:lnTo>
                    <a:pt x="182260" y="557261"/>
                  </a:lnTo>
                  <a:lnTo>
                    <a:pt x="182022" y="550599"/>
                  </a:lnTo>
                  <a:lnTo>
                    <a:pt x="183450" y="550599"/>
                  </a:lnTo>
                  <a:lnTo>
                    <a:pt x="183450" y="399418"/>
                  </a:lnTo>
                  <a:lnTo>
                    <a:pt x="123066" y="387236"/>
                  </a:lnTo>
                  <a:cubicBezTo>
                    <a:pt x="50725" y="356654"/>
                    <a:pt x="0" y="285050"/>
                    <a:pt x="0" y="201533"/>
                  </a:cubicBezTo>
                  <a:cubicBezTo>
                    <a:pt x="0" y="90178"/>
                    <a:pt x="90178" y="0"/>
                    <a:pt x="201533" y="0"/>
                  </a:cubicBezTo>
                  <a:close/>
                </a:path>
              </a:pathLst>
            </a:custGeom>
            <a:solidFill>
              <a:schemeClr val="accent1"/>
            </a:solidFill>
            <a:ln w="23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14476037" y="2985571"/>
            <a:ext cx="2615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7314898" y="2985571"/>
            <a:ext cx="2615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10406096" y="5624438"/>
            <a:ext cx="651680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sz="27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14476037" y="7493462"/>
            <a:ext cx="2615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7314898" y="7493462"/>
            <a:ext cx="2615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10" name="Freeform: Shape 16">
            <a:extLst>
              <a:ext uri="{FF2B5EF4-FFF2-40B4-BE49-F238E27FC236}">
                <a16:creationId xmlns:a16="http://schemas.microsoft.com/office/drawing/2014/main" id="{EEE5B7D5-E69D-41EA-9502-A769CFCC4CA4}"/>
              </a:ext>
            </a:extLst>
          </p:cNvPr>
          <p:cNvSpPr/>
          <p:nvPr/>
        </p:nvSpPr>
        <p:spPr>
          <a:xfrm>
            <a:off x="10462240" y="3241802"/>
            <a:ext cx="960440" cy="1288031"/>
          </a:xfrm>
          <a:custGeom>
            <a:avLst/>
            <a:gdLst>
              <a:gd name="connsiteX0" fmla="*/ 354439 w 1228725"/>
              <a:gd name="connsiteY0" fmla="*/ 990534 h 1647825"/>
              <a:gd name="connsiteX1" fmla="*/ 354439 w 1228725"/>
              <a:gd name="connsiteY1" fmla="*/ 1056257 h 1647825"/>
              <a:gd name="connsiteX2" fmla="*/ 405874 w 1228725"/>
              <a:gd name="connsiteY2" fmla="*/ 1056257 h 1647825"/>
              <a:gd name="connsiteX3" fmla="*/ 891649 w 1228725"/>
              <a:gd name="connsiteY3" fmla="*/ 1056257 h 1647825"/>
              <a:gd name="connsiteX4" fmla="*/ 960229 w 1228725"/>
              <a:gd name="connsiteY4" fmla="*/ 1125789 h 1647825"/>
              <a:gd name="connsiteX5" fmla="*/ 960229 w 1228725"/>
              <a:gd name="connsiteY5" fmla="*/ 1211514 h 1647825"/>
              <a:gd name="connsiteX6" fmla="*/ 889744 w 1228725"/>
              <a:gd name="connsiteY6" fmla="*/ 1280094 h 1647825"/>
              <a:gd name="connsiteX7" fmla="*/ 527794 w 1228725"/>
              <a:gd name="connsiteY7" fmla="*/ 1280094 h 1647825"/>
              <a:gd name="connsiteX8" fmla="*/ 494457 w 1228725"/>
              <a:gd name="connsiteY8" fmla="*/ 1281047 h 1647825"/>
              <a:gd name="connsiteX9" fmla="*/ 464929 w 1228725"/>
              <a:gd name="connsiteY9" fmla="*/ 1302002 h 1647825"/>
              <a:gd name="connsiteX10" fmla="*/ 494457 w 1228725"/>
              <a:gd name="connsiteY10" fmla="*/ 1327719 h 1647825"/>
              <a:gd name="connsiteX11" fmla="*/ 775444 w 1228725"/>
              <a:gd name="connsiteY11" fmla="*/ 1328672 h 1647825"/>
              <a:gd name="connsiteX12" fmla="*/ 845929 w 1228725"/>
              <a:gd name="connsiteY12" fmla="*/ 1400109 h 1647825"/>
              <a:gd name="connsiteX13" fmla="*/ 722104 w 1228725"/>
              <a:gd name="connsiteY13" fmla="*/ 1523934 h 1647825"/>
              <a:gd name="connsiteX14" fmla="*/ 635427 w 1228725"/>
              <a:gd name="connsiteY14" fmla="*/ 1523934 h 1647825"/>
              <a:gd name="connsiteX15" fmla="*/ 631617 w 1228725"/>
              <a:gd name="connsiteY15" fmla="*/ 1589657 h 1647825"/>
              <a:gd name="connsiteX16" fmla="*/ 587802 w 1228725"/>
              <a:gd name="connsiteY16" fmla="*/ 1649664 h 1647825"/>
              <a:gd name="connsiteX17" fmla="*/ 545892 w 1228725"/>
              <a:gd name="connsiteY17" fmla="*/ 1591562 h 1647825"/>
              <a:gd name="connsiteX18" fmla="*/ 545892 w 1228725"/>
              <a:gd name="connsiteY18" fmla="*/ 1501074 h 1647825"/>
              <a:gd name="connsiteX19" fmla="*/ 608757 w 1228725"/>
              <a:gd name="connsiteY19" fmla="*/ 1437257 h 1647825"/>
              <a:gd name="connsiteX20" fmla="*/ 718294 w 1228725"/>
              <a:gd name="connsiteY20" fmla="*/ 1437257 h 1647825"/>
              <a:gd name="connsiteX21" fmla="*/ 762109 w 1228725"/>
              <a:gd name="connsiteY21" fmla="*/ 1432494 h 1647825"/>
              <a:gd name="connsiteX22" fmla="*/ 763062 w 1228725"/>
              <a:gd name="connsiteY22" fmla="*/ 1417254 h 1647825"/>
              <a:gd name="connsiteX23" fmla="*/ 719247 w 1228725"/>
              <a:gd name="connsiteY23" fmla="*/ 1409634 h 1647825"/>
              <a:gd name="connsiteX24" fmla="*/ 443022 w 1228725"/>
              <a:gd name="connsiteY24" fmla="*/ 1408682 h 1647825"/>
              <a:gd name="connsiteX25" fmla="*/ 379204 w 1228725"/>
              <a:gd name="connsiteY25" fmla="*/ 1343912 h 1647825"/>
              <a:gd name="connsiteX26" fmla="*/ 379204 w 1228725"/>
              <a:gd name="connsiteY26" fmla="*/ 1258187 h 1647825"/>
              <a:gd name="connsiteX27" fmla="*/ 441117 w 1228725"/>
              <a:gd name="connsiteY27" fmla="*/ 1196274 h 1647825"/>
              <a:gd name="connsiteX28" fmla="*/ 845929 w 1228725"/>
              <a:gd name="connsiteY28" fmla="*/ 1197227 h 1647825"/>
              <a:gd name="connsiteX29" fmla="*/ 873552 w 1228725"/>
              <a:gd name="connsiteY29" fmla="*/ 1195322 h 1647825"/>
              <a:gd name="connsiteX30" fmla="*/ 876409 w 1228725"/>
              <a:gd name="connsiteY30" fmla="*/ 1139124 h 1647825"/>
              <a:gd name="connsiteX31" fmla="*/ 822117 w 1228725"/>
              <a:gd name="connsiteY31" fmla="*/ 1139124 h 1647825"/>
              <a:gd name="connsiteX32" fmla="*/ 341104 w 1228725"/>
              <a:gd name="connsiteY32" fmla="*/ 1139124 h 1647825"/>
              <a:gd name="connsiteX33" fmla="*/ 268714 w 1228725"/>
              <a:gd name="connsiteY33" fmla="*/ 1064829 h 1647825"/>
              <a:gd name="connsiteX34" fmla="*/ 268714 w 1228725"/>
              <a:gd name="connsiteY34" fmla="*/ 989582 h 1647825"/>
              <a:gd name="connsiteX35" fmla="*/ 216327 w 1228725"/>
              <a:gd name="connsiteY35" fmla="*/ 989582 h 1647825"/>
              <a:gd name="connsiteX36" fmla="*/ 108694 w 1228725"/>
              <a:gd name="connsiteY36" fmla="*/ 914334 h 1647825"/>
              <a:gd name="connsiteX37" fmla="*/ 63927 w 1228725"/>
              <a:gd name="connsiteY37" fmla="*/ 664779 h 1647825"/>
              <a:gd name="connsiteX38" fmla="*/ 52497 w 1228725"/>
              <a:gd name="connsiteY38" fmla="*/ 614297 h 1647825"/>
              <a:gd name="connsiteX39" fmla="*/ 2014 w 1228725"/>
              <a:gd name="connsiteY39" fmla="*/ 387602 h 1647825"/>
              <a:gd name="connsiteX40" fmla="*/ 392539 w 1228725"/>
              <a:gd name="connsiteY40" fmla="*/ 5649 h 1647825"/>
              <a:gd name="connsiteX41" fmla="*/ 576372 w 1228725"/>
              <a:gd name="connsiteY41" fmla="*/ 75182 h 1647825"/>
              <a:gd name="connsiteX42" fmla="*/ 651619 w 1228725"/>
              <a:gd name="connsiteY42" fmla="*/ 74229 h 1647825"/>
              <a:gd name="connsiteX43" fmla="*/ 957372 w 1228725"/>
              <a:gd name="connsiteY43" fmla="*/ 11364 h 1647825"/>
              <a:gd name="connsiteX44" fmla="*/ 1225024 w 1228725"/>
              <a:gd name="connsiteY44" fmla="*/ 418082 h 1647825"/>
              <a:gd name="connsiteX45" fmla="*/ 1205974 w 1228725"/>
              <a:gd name="connsiteY45" fmla="*/ 516189 h 1647825"/>
              <a:gd name="connsiteX46" fmla="*/ 1162159 w 1228725"/>
              <a:gd name="connsiteY46" fmla="*/ 771459 h 1647825"/>
              <a:gd name="connsiteX47" fmla="*/ 1094532 w 1228725"/>
              <a:gd name="connsiteY47" fmla="*/ 967674 h 1647825"/>
              <a:gd name="connsiteX48" fmla="*/ 1037382 w 1228725"/>
              <a:gd name="connsiteY48" fmla="*/ 987677 h 1647825"/>
              <a:gd name="connsiteX49" fmla="*/ 408732 w 1228725"/>
              <a:gd name="connsiteY49" fmla="*/ 988629 h 1647825"/>
              <a:gd name="connsiteX50" fmla="*/ 354439 w 1228725"/>
              <a:gd name="connsiteY50" fmla="*/ 990534 h 1647825"/>
              <a:gd name="connsiteX51" fmla="*/ 1057384 w 1228725"/>
              <a:gd name="connsiteY51" fmla="*/ 832419 h 1647825"/>
              <a:gd name="connsiteX52" fmla="*/ 173464 w 1228725"/>
              <a:gd name="connsiteY52" fmla="*/ 832419 h 1647825"/>
              <a:gd name="connsiteX53" fmla="*/ 263952 w 1228725"/>
              <a:gd name="connsiteY53" fmla="*/ 906714 h 1647825"/>
              <a:gd name="connsiteX54" fmla="*/ 967849 w 1228725"/>
              <a:gd name="connsiteY54" fmla="*/ 906714 h 1647825"/>
              <a:gd name="connsiteX55" fmla="*/ 1057384 w 1228725"/>
              <a:gd name="connsiteY55" fmla="*/ 832419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8725" h="1647825">
                <a:moveTo>
                  <a:pt x="354439" y="990534"/>
                </a:moveTo>
                <a:cubicBezTo>
                  <a:pt x="354439" y="1015299"/>
                  <a:pt x="354439" y="1032444"/>
                  <a:pt x="354439" y="1056257"/>
                </a:cubicBezTo>
                <a:cubicBezTo>
                  <a:pt x="372537" y="1056257"/>
                  <a:pt x="389682" y="1056257"/>
                  <a:pt x="405874" y="1056257"/>
                </a:cubicBezTo>
                <a:cubicBezTo>
                  <a:pt x="567799" y="1056257"/>
                  <a:pt x="729724" y="1056257"/>
                  <a:pt x="891649" y="1056257"/>
                </a:cubicBezTo>
                <a:cubicBezTo>
                  <a:pt x="950704" y="1056257"/>
                  <a:pt x="960229" y="1066734"/>
                  <a:pt x="960229" y="1125789"/>
                </a:cubicBezTo>
                <a:cubicBezTo>
                  <a:pt x="960229" y="1154364"/>
                  <a:pt x="960229" y="1182939"/>
                  <a:pt x="960229" y="1211514"/>
                </a:cubicBezTo>
                <a:cubicBezTo>
                  <a:pt x="960229" y="1269617"/>
                  <a:pt x="949752" y="1280094"/>
                  <a:pt x="889744" y="1280094"/>
                </a:cubicBezTo>
                <a:cubicBezTo>
                  <a:pt x="768777" y="1280094"/>
                  <a:pt x="648762" y="1280094"/>
                  <a:pt x="527794" y="1280094"/>
                </a:cubicBezTo>
                <a:cubicBezTo>
                  <a:pt x="516364" y="1280094"/>
                  <a:pt x="504934" y="1277237"/>
                  <a:pt x="494457" y="1281047"/>
                </a:cubicBezTo>
                <a:cubicBezTo>
                  <a:pt x="483979" y="1284857"/>
                  <a:pt x="474454" y="1295334"/>
                  <a:pt x="464929" y="1302002"/>
                </a:cubicBezTo>
                <a:cubicBezTo>
                  <a:pt x="474454" y="1310574"/>
                  <a:pt x="484932" y="1326767"/>
                  <a:pt x="494457" y="1327719"/>
                </a:cubicBezTo>
                <a:cubicBezTo>
                  <a:pt x="587802" y="1329624"/>
                  <a:pt x="682099" y="1328672"/>
                  <a:pt x="775444" y="1328672"/>
                </a:cubicBezTo>
                <a:cubicBezTo>
                  <a:pt x="839262" y="1328672"/>
                  <a:pt x="845929" y="1335339"/>
                  <a:pt x="845929" y="1400109"/>
                </a:cubicBezTo>
                <a:cubicBezTo>
                  <a:pt x="845929" y="1529649"/>
                  <a:pt x="856407" y="1524887"/>
                  <a:pt x="722104" y="1523934"/>
                </a:cubicBezTo>
                <a:cubicBezTo>
                  <a:pt x="695434" y="1523934"/>
                  <a:pt x="668764" y="1523934"/>
                  <a:pt x="635427" y="1523934"/>
                </a:cubicBezTo>
                <a:cubicBezTo>
                  <a:pt x="634474" y="1547747"/>
                  <a:pt x="631617" y="1568702"/>
                  <a:pt x="631617" y="1589657"/>
                </a:cubicBezTo>
                <a:cubicBezTo>
                  <a:pt x="631617" y="1621089"/>
                  <a:pt x="624949" y="1650617"/>
                  <a:pt x="587802" y="1649664"/>
                </a:cubicBezTo>
                <a:cubicBezTo>
                  <a:pt x="554464" y="1648712"/>
                  <a:pt x="544939" y="1622042"/>
                  <a:pt x="545892" y="1591562"/>
                </a:cubicBezTo>
                <a:cubicBezTo>
                  <a:pt x="546844" y="1561082"/>
                  <a:pt x="546844" y="1531554"/>
                  <a:pt x="545892" y="1501074"/>
                </a:cubicBezTo>
                <a:cubicBezTo>
                  <a:pt x="543987" y="1456307"/>
                  <a:pt x="563989" y="1436304"/>
                  <a:pt x="608757" y="1437257"/>
                </a:cubicBezTo>
                <a:cubicBezTo>
                  <a:pt x="644952" y="1438209"/>
                  <a:pt x="682099" y="1438209"/>
                  <a:pt x="718294" y="1437257"/>
                </a:cubicBezTo>
                <a:cubicBezTo>
                  <a:pt x="732582" y="1437257"/>
                  <a:pt x="746869" y="1434399"/>
                  <a:pt x="762109" y="1432494"/>
                </a:cubicBezTo>
                <a:cubicBezTo>
                  <a:pt x="762109" y="1427732"/>
                  <a:pt x="763062" y="1422017"/>
                  <a:pt x="763062" y="1417254"/>
                </a:cubicBezTo>
                <a:cubicBezTo>
                  <a:pt x="748774" y="1414397"/>
                  <a:pt x="733534" y="1409634"/>
                  <a:pt x="719247" y="1409634"/>
                </a:cubicBezTo>
                <a:cubicBezTo>
                  <a:pt x="626854" y="1408682"/>
                  <a:pt x="535414" y="1409634"/>
                  <a:pt x="443022" y="1408682"/>
                </a:cubicBezTo>
                <a:cubicBezTo>
                  <a:pt x="390634" y="1408682"/>
                  <a:pt x="380157" y="1398204"/>
                  <a:pt x="379204" y="1343912"/>
                </a:cubicBezTo>
                <a:cubicBezTo>
                  <a:pt x="379204" y="1315337"/>
                  <a:pt x="380157" y="1286762"/>
                  <a:pt x="379204" y="1258187"/>
                </a:cubicBezTo>
                <a:cubicBezTo>
                  <a:pt x="377299" y="1214372"/>
                  <a:pt x="395397" y="1195322"/>
                  <a:pt x="441117" y="1196274"/>
                </a:cubicBezTo>
                <a:cubicBezTo>
                  <a:pt x="576372" y="1198179"/>
                  <a:pt x="710674" y="1197227"/>
                  <a:pt x="845929" y="1197227"/>
                </a:cubicBezTo>
                <a:cubicBezTo>
                  <a:pt x="853549" y="1197227"/>
                  <a:pt x="861169" y="1196274"/>
                  <a:pt x="873552" y="1195322"/>
                </a:cubicBezTo>
                <a:cubicBezTo>
                  <a:pt x="874504" y="1178177"/>
                  <a:pt x="875457" y="1161984"/>
                  <a:pt x="876409" y="1139124"/>
                </a:cubicBezTo>
                <a:cubicBezTo>
                  <a:pt x="856407" y="1139124"/>
                  <a:pt x="839262" y="1139124"/>
                  <a:pt x="822117" y="1139124"/>
                </a:cubicBezTo>
                <a:cubicBezTo>
                  <a:pt x="662097" y="1139124"/>
                  <a:pt x="501124" y="1139124"/>
                  <a:pt x="341104" y="1139124"/>
                </a:cubicBezTo>
                <a:cubicBezTo>
                  <a:pt x="275382" y="1139124"/>
                  <a:pt x="268714" y="1132457"/>
                  <a:pt x="268714" y="1064829"/>
                </a:cubicBezTo>
                <a:cubicBezTo>
                  <a:pt x="268714" y="1041969"/>
                  <a:pt x="268714" y="1018157"/>
                  <a:pt x="268714" y="989582"/>
                </a:cubicBezTo>
                <a:cubicBezTo>
                  <a:pt x="247759" y="989582"/>
                  <a:pt x="231567" y="989582"/>
                  <a:pt x="216327" y="989582"/>
                </a:cubicBezTo>
                <a:cubicBezTo>
                  <a:pt x="137269" y="989582"/>
                  <a:pt x="139174" y="988629"/>
                  <a:pt x="108694" y="914334"/>
                </a:cubicBezTo>
                <a:cubicBezTo>
                  <a:pt x="76309" y="834324"/>
                  <a:pt x="53449" y="753362"/>
                  <a:pt x="63927" y="664779"/>
                </a:cubicBezTo>
                <a:cubicBezTo>
                  <a:pt x="65832" y="648587"/>
                  <a:pt x="56307" y="631442"/>
                  <a:pt x="52497" y="614297"/>
                </a:cubicBezTo>
                <a:cubicBezTo>
                  <a:pt x="35352" y="539049"/>
                  <a:pt x="9634" y="463802"/>
                  <a:pt x="2014" y="387602"/>
                </a:cubicBezTo>
                <a:cubicBezTo>
                  <a:pt x="-20846" y="152334"/>
                  <a:pt x="153462" y="-19116"/>
                  <a:pt x="392539" y="5649"/>
                </a:cubicBezTo>
                <a:cubicBezTo>
                  <a:pt x="455404" y="12317"/>
                  <a:pt x="517317" y="45654"/>
                  <a:pt x="576372" y="75182"/>
                </a:cubicBezTo>
                <a:cubicBezTo>
                  <a:pt x="605899" y="90422"/>
                  <a:pt x="623044" y="96137"/>
                  <a:pt x="651619" y="74229"/>
                </a:cubicBezTo>
                <a:cubicBezTo>
                  <a:pt x="743059" y="4697"/>
                  <a:pt x="846882" y="-15306"/>
                  <a:pt x="957372" y="11364"/>
                </a:cubicBezTo>
                <a:cubicBezTo>
                  <a:pt x="1157397" y="59942"/>
                  <a:pt x="1253599" y="207579"/>
                  <a:pt x="1225024" y="418082"/>
                </a:cubicBezTo>
                <a:cubicBezTo>
                  <a:pt x="1220262" y="451419"/>
                  <a:pt x="1216452" y="484757"/>
                  <a:pt x="1205974" y="516189"/>
                </a:cubicBezTo>
                <a:cubicBezTo>
                  <a:pt x="1177399" y="599057"/>
                  <a:pt x="1168827" y="683829"/>
                  <a:pt x="1162159" y="771459"/>
                </a:cubicBezTo>
                <a:cubicBezTo>
                  <a:pt x="1157397" y="838134"/>
                  <a:pt x="1122154" y="903857"/>
                  <a:pt x="1094532" y="967674"/>
                </a:cubicBezTo>
                <a:cubicBezTo>
                  <a:pt x="1088817" y="981009"/>
                  <a:pt x="1057384" y="987677"/>
                  <a:pt x="1037382" y="987677"/>
                </a:cubicBezTo>
                <a:cubicBezTo>
                  <a:pt x="827832" y="989582"/>
                  <a:pt x="618282" y="988629"/>
                  <a:pt x="408732" y="988629"/>
                </a:cubicBezTo>
                <a:cubicBezTo>
                  <a:pt x="393492" y="990534"/>
                  <a:pt x="376347" y="990534"/>
                  <a:pt x="354439" y="990534"/>
                </a:cubicBezTo>
                <a:close/>
                <a:moveTo>
                  <a:pt x="1057384" y="832419"/>
                </a:moveTo>
                <a:cubicBezTo>
                  <a:pt x="761157" y="832419"/>
                  <a:pt x="467787" y="832419"/>
                  <a:pt x="173464" y="832419"/>
                </a:cubicBezTo>
                <a:cubicBezTo>
                  <a:pt x="193467" y="906714"/>
                  <a:pt x="193467" y="906714"/>
                  <a:pt x="263952" y="906714"/>
                </a:cubicBezTo>
                <a:cubicBezTo>
                  <a:pt x="498267" y="906714"/>
                  <a:pt x="733534" y="906714"/>
                  <a:pt x="967849" y="906714"/>
                </a:cubicBezTo>
                <a:cubicBezTo>
                  <a:pt x="1038334" y="906714"/>
                  <a:pt x="1038334" y="906714"/>
                  <a:pt x="1057384" y="83241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11" name="Freeform: Shape 17">
            <a:extLst>
              <a:ext uri="{FF2B5EF4-FFF2-40B4-BE49-F238E27FC236}">
                <a16:creationId xmlns:a16="http://schemas.microsoft.com/office/drawing/2014/main" id="{876B47F3-0F03-4757-ACE6-140DB932AD82}"/>
              </a:ext>
            </a:extLst>
          </p:cNvPr>
          <p:cNvSpPr/>
          <p:nvPr/>
        </p:nvSpPr>
        <p:spPr>
          <a:xfrm>
            <a:off x="12908422" y="3245525"/>
            <a:ext cx="960440" cy="1280583"/>
          </a:xfrm>
          <a:custGeom>
            <a:avLst/>
            <a:gdLst>
              <a:gd name="connsiteX0" fmla="*/ 679748 w 1228725"/>
              <a:gd name="connsiteY0" fmla="*/ 401923 h 1638300"/>
              <a:gd name="connsiteX1" fmla="*/ 575926 w 1228725"/>
              <a:gd name="connsiteY1" fmla="*/ 570516 h 1638300"/>
              <a:gd name="connsiteX2" fmla="*/ 553065 w 1228725"/>
              <a:gd name="connsiteY2" fmla="*/ 611473 h 1638300"/>
              <a:gd name="connsiteX3" fmla="*/ 565448 w 1228725"/>
              <a:gd name="connsiteY3" fmla="*/ 672433 h 1638300"/>
              <a:gd name="connsiteX4" fmla="*/ 626408 w 1228725"/>
              <a:gd name="connsiteY4" fmla="*/ 661956 h 1638300"/>
              <a:gd name="connsiteX5" fmla="*/ 804526 w 1228725"/>
              <a:gd name="connsiteY5" fmla="*/ 375253 h 1638300"/>
              <a:gd name="connsiteX6" fmla="*/ 758806 w 1228725"/>
              <a:gd name="connsiteY6" fmla="*/ 307626 h 1638300"/>
              <a:gd name="connsiteX7" fmla="*/ 608310 w 1228725"/>
              <a:gd name="connsiteY7" fmla="*/ 307626 h 1638300"/>
              <a:gd name="connsiteX8" fmla="*/ 665460 w 1228725"/>
              <a:gd name="connsiteY8" fmla="*/ 139033 h 1638300"/>
              <a:gd name="connsiteX9" fmla="*/ 838815 w 1228725"/>
              <a:gd name="connsiteY9" fmla="*/ 4731 h 1638300"/>
              <a:gd name="connsiteX10" fmla="*/ 1227435 w 1228725"/>
              <a:gd name="connsiteY10" fmla="*/ 389541 h 1638300"/>
              <a:gd name="connsiteX11" fmla="*/ 1176953 w 1228725"/>
              <a:gd name="connsiteY11" fmla="*/ 620998 h 1638300"/>
              <a:gd name="connsiteX12" fmla="*/ 1166476 w 1228725"/>
              <a:gd name="connsiteY12" fmla="*/ 723868 h 1638300"/>
              <a:gd name="connsiteX13" fmla="*/ 1027410 w 1228725"/>
              <a:gd name="connsiteY13" fmla="*/ 1362996 h 1638300"/>
              <a:gd name="connsiteX14" fmla="*/ 863581 w 1228725"/>
              <a:gd name="connsiteY14" fmla="*/ 1588738 h 1638300"/>
              <a:gd name="connsiteX15" fmla="*/ 806431 w 1228725"/>
              <a:gd name="connsiteY15" fmla="*/ 1629696 h 1638300"/>
              <a:gd name="connsiteX16" fmla="*/ 687368 w 1228725"/>
              <a:gd name="connsiteY16" fmla="*/ 1551591 h 1638300"/>
              <a:gd name="connsiteX17" fmla="*/ 718801 w 1228725"/>
              <a:gd name="connsiteY17" fmla="*/ 1355376 h 1638300"/>
              <a:gd name="connsiteX18" fmla="*/ 675938 w 1228725"/>
              <a:gd name="connsiteY18" fmla="*/ 1048671 h 1638300"/>
              <a:gd name="connsiteX19" fmla="*/ 617835 w 1228725"/>
              <a:gd name="connsiteY19" fmla="*/ 996283 h 1638300"/>
              <a:gd name="connsiteX20" fmla="*/ 557828 w 1228725"/>
              <a:gd name="connsiteY20" fmla="*/ 1045813 h 1638300"/>
              <a:gd name="connsiteX21" fmla="*/ 535920 w 1228725"/>
              <a:gd name="connsiteY21" fmla="*/ 1492536 h 1638300"/>
              <a:gd name="connsiteX22" fmla="*/ 545445 w 1228725"/>
              <a:gd name="connsiteY22" fmla="*/ 1538256 h 1638300"/>
              <a:gd name="connsiteX23" fmla="*/ 513060 w 1228725"/>
              <a:gd name="connsiteY23" fmla="*/ 1619218 h 1638300"/>
              <a:gd name="connsiteX24" fmla="*/ 421620 w 1228725"/>
              <a:gd name="connsiteY24" fmla="*/ 1624933 h 1638300"/>
              <a:gd name="connsiteX25" fmla="*/ 318751 w 1228725"/>
              <a:gd name="connsiteY25" fmla="*/ 1535398 h 1638300"/>
              <a:gd name="connsiteX26" fmla="*/ 92056 w 1228725"/>
              <a:gd name="connsiteY26" fmla="*/ 1020096 h 1638300"/>
              <a:gd name="connsiteX27" fmla="*/ 65385 w 1228725"/>
              <a:gd name="connsiteY27" fmla="*/ 674338 h 1638300"/>
              <a:gd name="connsiteX28" fmla="*/ 49193 w 1228725"/>
              <a:gd name="connsiteY28" fmla="*/ 605758 h 1638300"/>
              <a:gd name="connsiteX29" fmla="*/ 9188 w 1228725"/>
              <a:gd name="connsiteY29" fmla="*/ 269526 h 1638300"/>
              <a:gd name="connsiteX30" fmla="*/ 463531 w 1228725"/>
              <a:gd name="connsiteY30" fmla="*/ 17113 h 1638300"/>
              <a:gd name="connsiteX31" fmla="*/ 550208 w 1228725"/>
              <a:gd name="connsiteY31" fmla="*/ 185706 h 1638300"/>
              <a:gd name="connsiteX32" fmla="*/ 500678 w 1228725"/>
              <a:gd name="connsiteY32" fmla="*/ 324771 h 1638300"/>
              <a:gd name="connsiteX33" fmla="*/ 553065 w 1228725"/>
              <a:gd name="connsiteY33" fmla="*/ 400018 h 1638300"/>
              <a:gd name="connsiteX34" fmla="*/ 679748 w 1228725"/>
              <a:gd name="connsiteY34" fmla="*/ 401923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28725" h="1638300">
                <a:moveTo>
                  <a:pt x="679748" y="401923"/>
                </a:moveTo>
                <a:cubicBezTo>
                  <a:pt x="641648" y="463836"/>
                  <a:pt x="608310" y="517176"/>
                  <a:pt x="575926" y="570516"/>
                </a:cubicBezTo>
                <a:cubicBezTo>
                  <a:pt x="567353" y="583851"/>
                  <a:pt x="554018" y="597186"/>
                  <a:pt x="553065" y="611473"/>
                </a:cubicBezTo>
                <a:cubicBezTo>
                  <a:pt x="552113" y="631476"/>
                  <a:pt x="553065" y="659098"/>
                  <a:pt x="565448" y="672433"/>
                </a:cubicBezTo>
                <a:cubicBezTo>
                  <a:pt x="584498" y="694341"/>
                  <a:pt x="611168" y="684816"/>
                  <a:pt x="626408" y="661956"/>
                </a:cubicBezTo>
                <a:cubicBezTo>
                  <a:pt x="687368" y="566706"/>
                  <a:pt x="747376" y="472408"/>
                  <a:pt x="804526" y="375253"/>
                </a:cubicBezTo>
                <a:cubicBezTo>
                  <a:pt x="823576" y="342868"/>
                  <a:pt x="799763" y="309531"/>
                  <a:pt x="758806" y="307626"/>
                </a:cubicBezTo>
                <a:cubicBezTo>
                  <a:pt x="711181" y="305721"/>
                  <a:pt x="663556" y="307626"/>
                  <a:pt x="608310" y="307626"/>
                </a:cubicBezTo>
                <a:cubicBezTo>
                  <a:pt x="629265" y="247618"/>
                  <a:pt x="654983" y="195231"/>
                  <a:pt x="665460" y="139033"/>
                </a:cubicBezTo>
                <a:cubicBezTo>
                  <a:pt x="684510" y="39021"/>
                  <a:pt x="754043" y="13303"/>
                  <a:pt x="838815" y="4731"/>
                </a:cubicBezTo>
                <a:cubicBezTo>
                  <a:pt x="1073131" y="-18129"/>
                  <a:pt x="1252201" y="156178"/>
                  <a:pt x="1227435" y="389541"/>
                </a:cubicBezTo>
                <a:cubicBezTo>
                  <a:pt x="1218863" y="467646"/>
                  <a:pt x="1193145" y="542893"/>
                  <a:pt x="1176953" y="620998"/>
                </a:cubicBezTo>
                <a:cubicBezTo>
                  <a:pt x="1170285" y="654336"/>
                  <a:pt x="1166476" y="689578"/>
                  <a:pt x="1166476" y="723868"/>
                </a:cubicBezTo>
                <a:cubicBezTo>
                  <a:pt x="1167428" y="947706"/>
                  <a:pt x="1133138" y="1164876"/>
                  <a:pt x="1027410" y="1362996"/>
                </a:cubicBezTo>
                <a:cubicBezTo>
                  <a:pt x="983595" y="1443958"/>
                  <a:pt x="920731" y="1515396"/>
                  <a:pt x="863581" y="1588738"/>
                </a:cubicBezTo>
                <a:cubicBezTo>
                  <a:pt x="849293" y="1606836"/>
                  <a:pt x="827385" y="1620171"/>
                  <a:pt x="806431" y="1629696"/>
                </a:cubicBezTo>
                <a:cubicBezTo>
                  <a:pt x="744518" y="1658271"/>
                  <a:pt x="681653" y="1618266"/>
                  <a:pt x="687368" y="1551591"/>
                </a:cubicBezTo>
                <a:cubicBezTo>
                  <a:pt x="693083" y="1485868"/>
                  <a:pt x="711181" y="1421098"/>
                  <a:pt x="718801" y="1355376"/>
                </a:cubicBezTo>
                <a:cubicBezTo>
                  <a:pt x="732135" y="1249648"/>
                  <a:pt x="723563" y="1145826"/>
                  <a:pt x="675938" y="1048671"/>
                </a:cubicBezTo>
                <a:cubicBezTo>
                  <a:pt x="664508" y="1025811"/>
                  <a:pt x="637838" y="997236"/>
                  <a:pt x="617835" y="996283"/>
                </a:cubicBezTo>
                <a:cubicBezTo>
                  <a:pt x="597833" y="995331"/>
                  <a:pt x="569258" y="1022953"/>
                  <a:pt x="557828" y="1045813"/>
                </a:cubicBezTo>
                <a:cubicBezTo>
                  <a:pt x="487343" y="1190593"/>
                  <a:pt x="501631" y="1341088"/>
                  <a:pt x="535920" y="1492536"/>
                </a:cubicBezTo>
                <a:cubicBezTo>
                  <a:pt x="539731" y="1507776"/>
                  <a:pt x="548303" y="1524921"/>
                  <a:pt x="545445" y="1538256"/>
                </a:cubicBezTo>
                <a:cubicBezTo>
                  <a:pt x="538778" y="1566831"/>
                  <a:pt x="533063" y="1605883"/>
                  <a:pt x="513060" y="1619218"/>
                </a:cubicBezTo>
                <a:cubicBezTo>
                  <a:pt x="490201" y="1634458"/>
                  <a:pt x="446385" y="1637316"/>
                  <a:pt x="421620" y="1624933"/>
                </a:cubicBezTo>
                <a:cubicBezTo>
                  <a:pt x="382568" y="1603978"/>
                  <a:pt x="348278" y="1569688"/>
                  <a:pt x="318751" y="1535398"/>
                </a:cubicBezTo>
                <a:cubicBezTo>
                  <a:pt x="191115" y="1386808"/>
                  <a:pt x="121583" y="1210596"/>
                  <a:pt x="92056" y="1020096"/>
                </a:cubicBezTo>
                <a:cubicBezTo>
                  <a:pt x="74910" y="906748"/>
                  <a:pt x="74910" y="789591"/>
                  <a:pt x="65385" y="674338"/>
                </a:cubicBezTo>
                <a:cubicBezTo>
                  <a:pt x="63481" y="651478"/>
                  <a:pt x="56813" y="627666"/>
                  <a:pt x="49193" y="605758"/>
                </a:cubicBezTo>
                <a:cubicBezTo>
                  <a:pt x="11093" y="496221"/>
                  <a:pt x="-14624" y="384778"/>
                  <a:pt x="9188" y="269526"/>
                </a:cubicBezTo>
                <a:cubicBezTo>
                  <a:pt x="52051" y="70453"/>
                  <a:pt x="263506" y="-45752"/>
                  <a:pt x="463531" y="17113"/>
                </a:cubicBezTo>
                <a:cubicBezTo>
                  <a:pt x="586403" y="55213"/>
                  <a:pt x="592118" y="66643"/>
                  <a:pt x="550208" y="185706"/>
                </a:cubicBezTo>
                <a:cubicBezTo>
                  <a:pt x="534015" y="232378"/>
                  <a:pt x="516870" y="278098"/>
                  <a:pt x="500678" y="324771"/>
                </a:cubicBezTo>
                <a:cubicBezTo>
                  <a:pt x="484485" y="372396"/>
                  <a:pt x="501631" y="398113"/>
                  <a:pt x="553065" y="400018"/>
                </a:cubicBezTo>
                <a:cubicBezTo>
                  <a:pt x="593070" y="402876"/>
                  <a:pt x="632123" y="401923"/>
                  <a:pt x="679748" y="40192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12" name="Freeform: Shape 18">
            <a:extLst>
              <a:ext uri="{FF2B5EF4-FFF2-40B4-BE49-F238E27FC236}">
                <a16:creationId xmlns:a16="http://schemas.microsoft.com/office/drawing/2014/main" id="{231A4A6E-04A1-488B-B467-7F88F9C64FAD}"/>
              </a:ext>
            </a:extLst>
          </p:cNvPr>
          <p:cNvSpPr/>
          <p:nvPr/>
        </p:nvSpPr>
        <p:spPr>
          <a:xfrm>
            <a:off x="12912144" y="7753418"/>
            <a:ext cx="952992" cy="1280582"/>
          </a:xfrm>
          <a:custGeom>
            <a:avLst/>
            <a:gdLst>
              <a:gd name="connsiteX0" fmla="*/ 1222071 w 1219200"/>
              <a:gd name="connsiteY0" fmla="*/ 359222 h 1638300"/>
              <a:gd name="connsiteX1" fmla="*/ 1195401 w 1219200"/>
              <a:gd name="connsiteY1" fmla="*/ 517337 h 1638300"/>
              <a:gd name="connsiteX2" fmla="*/ 1151586 w 1219200"/>
              <a:gd name="connsiteY2" fmla="*/ 821184 h 1638300"/>
              <a:gd name="connsiteX3" fmla="*/ 927748 w 1219200"/>
              <a:gd name="connsiteY3" fmla="*/ 1502222 h 1638300"/>
              <a:gd name="connsiteX4" fmla="*/ 830593 w 1219200"/>
              <a:gd name="connsiteY4" fmla="*/ 1606045 h 1638300"/>
              <a:gd name="connsiteX5" fmla="*/ 708673 w 1219200"/>
              <a:gd name="connsiteY5" fmla="*/ 1623189 h 1638300"/>
              <a:gd name="connsiteX6" fmla="*/ 681051 w 1219200"/>
              <a:gd name="connsiteY6" fmla="*/ 1507937 h 1638300"/>
              <a:gd name="connsiteX7" fmla="*/ 687718 w 1219200"/>
              <a:gd name="connsiteY7" fmla="*/ 1104077 h 1638300"/>
              <a:gd name="connsiteX8" fmla="*/ 656286 w 1219200"/>
              <a:gd name="connsiteY8" fmla="*/ 1029782 h 1638300"/>
              <a:gd name="connsiteX9" fmla="*/ 554368 w 1219200"/>
              <a:gd name="connsiteY9" fmla="*/ 1027877 h 1638300"/>
              <a:gd name="connsiteX10" fmla="*/ 499123 w 1219200"/>
              <a:gd name="connsiteY10" fmla="*/ 1261239 h 1638300"/>
              <a:gd name="connsiteX11" fmla="*/ 530556 w 1219200"/>
              <a:gd name="connsiteY11" fmla="*/ 1515557 h 1638300"/>
              <a:gd name="connsiteX12" fmla="*/ 498171 w 1219200"/>
              <a:gd name="connsiteY12" fmla="*/ 1625095 h 1638300"/>
              <a:gd name="connsiteX13" fmla="*/ 380061 w 1219200"/>
              <a:gd name="connsiteY13" fmla="*/ 1608902 h 1638300"/>
              <a:gd name="connsiteX14" fmla="*/ 136221 w 1219200"/>
              <a:gd name="connsiteY14" fmla="*/ 1234570 h 1638300"/>
              <a:gd name="connsiteX15" fmla="*/ 50496 w 1219200"/>
              <a:gd name="connsiteY15" fmla="*/ 721172 h 1638300"/>
              <a:gd name="connsiteX16" fmla="*/ 28588 w 1219200"/>
              <a:gd name="connsiteY16" fmla="*/ 577344 h 1638300"/>
              <a:gd name="connsiteX17" fmla="*/ 1918 w 1219200"/>
              <a:gd name="connsiteY17" fmla="*/ 462092 h 1638300"/>
              <a:gd name="connsiteX18" fmla="*/ 59068 w 1219200"/>
              <a:gd name="connsiteY18" fmla="*/ 402084 h 1638300"/>
              <a:gd name="connsiteX19" fmla="*/ 176226 w 1219200"/>
              <a:gd name="connsiteY19" fmla="*/ 393512 h 1638300"/>
              <a:gd name="connsiteX20" fmla="*/ 351486 w 1219200"/>
              <a:gd name="connsiteY20" fmla="*/ 85854 h 1638300"/>
              <a:gd name="connsiteX21" fmla="*/ 425781 w 1219200"/>
              <a:gd name="connsiteY21" fmla="*/ 10607 h 1638300"/>
              <a:gd name="connsiteX22" fmla="*/ 566751 w 1219200"/>
              <a:gd name="connsiteY22" fmla="*/ 75377 h 1638300"/>
              <a:gd name="connsiteX23" fmla="*/ 641046 w 1219200"/>
              <a:gd name="connsiteY23" fmla="*/ 75377 h 1638300"/>
              <a:gd name="connsiteX24" fmla="*/ 1093484 w 1219200"/>
              <a:gd name="connsiteY24" fmla="*/ 78234 h 1638300"/>
              <a:gd name="connsiteX25" fmla="*/ 1222071 w 1219200"/>
              <a:gd name="connsiteY25" fmla="*/ 35922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" h="1638300">
                <a:moveTo>
                  <a:pt x="1222071" y="359222"/>
                </a:moveTo>
                <a:cubicBezTo>
                  <a:pt x="1213498" y="412562"/>
                  <a:pt x="1214451" y="468759"/>
                  <a:pt x="1195401" y="517337"/>
                </a:cubicBezTo>
                <a:cubicBezTo>
                  <a:pt x="1157301" y="616397"/>
                  <a:pt x="1157301" y="718314"/>
                  <a:pt x="1151586" y="821184"/>
                </a:cubicBezTo>
                <a:cubicBezTo>
                  <a:pt x="1138251" y="1067882"/>
                  <a:pt x="1080148" y="1301245"/>
                  <a:pt x="927748" y="1502222"/>
                </a:cubicBezTo>
                <a:cubicBezTo>
                  <a:pt x="899173" y="1540322"/>
                  <a:pt x="864883" y="1574612"/>
                  <a:pt x="830593" y="1606045"/>
                </a:cubicBezTo>
                <a:cubicBezTo>
                  <a:pt x="790588" y="1642239"/>
                  <a:pt x="742963" y="1647002"/>
                  <a:pt x="708673" y="1623189"/>
                </a:cubicBezTo>
                <a:cubicBezTo>
                  <a:pt x="664858" y="1593662"/>
                  <a:pt x="669621" y="1551752"/>
                  <a:pt x="681051" y="1507937"/>
                </a:cubicBezTo>
                <a:cubicBezTo>
                  <a:pt x="713436" y="1373634"/>
                  <a:pt x="727723" y="1239332"/>
                  <a:pt x="687718" y="1104077"/>
                </a:cubicBezTo>
                <a:cubicBezTo>
                  <a:pt x="680098" y="1078359"/>
                  <a:pt x="669621" y="1053595"/>
                  <a:pt x="656286" y="1029782"/>
                </a:cubicBezTo>
                <a:cubicBezTo>
                  <a:pt x="628663" y="978347"/>
                  <a:pt x="583896" y="977394"/>
                  <a:pt x="554368" y="1027877"/>
                </a:cubicBezTo>
                <a:cubicBezTo>
                  <a:pt x="512458" y="1099314"/>
                  <a:pt x="495313" y="1180277"/>
                  <a:pt x="499123" y="1261239"/>
                </a:cubicBezTo>
                <a:cubicBezTo>
                  <a:pt x="502933" y="1346012"/>
                  <a:pt x="516268" y="1430784"/>
                  <a:pt x="530556" y="1515557"/>
                </a:cubicBezTo>
                <a:cubicBezTo>
                  <a:pt x="538176" y="1559372"/>
                  <a:pt x="540081" y="1598425"/>
                  <a:pt x="498171" y="1625095"/>
                </a:cubicBezTo>
                <a:cubicBezTo>
                  <a:pt x="455308" y="1651764"/>
                  <a:pt x="415303" y="1638430"/>
                  <a:pt x="380061" y="1608902"/>
                </a:cubicBezTo>
                <a:cubicBezTo>
                  <a:pt x="261951" y="1507937"/>
                  <a:pt x="188608" y="1378397"/>
                  <a:pt x="136221" y="1234570"/>
                </a:cubicBezTo>
                <a:cubicBezTo>
                  <a:pt x="75261" y="1068834"/>
                  <a:pt x="57163" y="895479"/>
                  <a:pt x="50496" y="721172"/>
                </a:cubicBezTo>
                <a:cubicBezTo>
                  <a:pt x="48591" y="673547"/>
                  <a:pt x="38113" y="624969"/>
                  <a:pt x="28588" y="577344"/>
                </a:cubicBezTo>
                <a:cubicBezTo>
                  <a:pt x="20968" y="538292"/>
                  <a:pt x="8586" y="501144"/>
                  <a:pt x="1918" y="462092"/>
                </a:cubicBezTo>
                <a:cubicBezTo>
                  <a:pt x="-5702" y="413514"/>
                  <a:pt x="8586" y="401132"/>
                  <a:pt x="59068" y="402084"/>
                </a:cubicBezTo>
                <a:cubicBezTo>
                  <a:pt x="98121" y="403037"/>
                  <a:pt x="139078" y="403989"/>
                  <a:pt x="176226" y="393512"/>
                </a:cubicBezTo>
                <a:cubicBezTo>
                  <a:pt x="309576" y="355412"/>
                  <a:pt x="384823" y="218252"/>
                  <a:pt x="351486" y="85854"/>
                </a:cubicBezTo>
                <a:cubicBezTo>
                  <a:pt x="332436" y="9654"/>
                  <a:pt x="349581" y="-10348"/>
                  <a:pt x="425781" y="10607"/>
                </a:cubicBezTo>
                <a:cubicBezTo>
                  <a:pt x="475311" y="24894"/>
                  <a:pt x="522936" y="47754"/>
                  <a:pt x="566751" y="75377"/>
                </a:cubicBezTo>
                <a:cubicBezTo>
                  <a:pt x="595326" y="93474"/>
                  <a:pt x="612471" y="95379"/>
                  <a:pt x="641046" y="75377"/>
                </a:cubicBezTo>
                <a:cubicBezTo>
                  <a:pt x="782968" y="-26541"/>
                  <a:pt x="953466" y="-24636"/>
                  <a:pt x="1093484" y="78234"/>
                </a:cubicBezTo>
                <a:cubicBezTo>
                  <a:pt x="1177304" y="140147"/>
                  <a:pt x="1217309" y="230634"/>
                  <a:pt x="1222071" y="35922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1413" name="Freeform: Shape 19">
            <a:extLst>
              <a:ext uri="{FF2B5EF4-FFF2-40B4-BE49-F238E27FC236}">
                <a16:creationId xmlns:a16="http://schemas.microsoft.com/office/drawing/2014/main" id="{1BA76F37-BB18-4EF7-8E55-F40A1EEBB9DB}"/>
              </a:ext>
            </a:extLst>
          </p:cNvPr>
          <p:cNvSpPr/>
          <p:nvPr/>
        </p:nvSpPr>
        <p:spPr>
          <a:xfrm>
            <a:off x="10462883" y="7753616"/>
            <a:ext cx="959151" cy="1280184"/>
          </a:xfrm>
          <a:custGeom>
            <a:avLst/>
            <a:gdLst>
              <a:gd name="connsiteX0" fmla="*/ 174965 w 256431"/>
              <a:gd name="connsiteY0" fmla="*/ 130696 h 342260"/>
              <a:gd name="connsiteX1" fmla="*/ 242841 w 256431"/>
              <a:gd name="connsiteY1" fmla="*/ 130696 h 342260"/>
              <a:gd name="connsiteX2" fmla="*/ 180738 w 256431"/>
              <a:gd name="connsiteY2" fmla="*/ 330543 h 342260"/>
              <a:gd name="connsiteX3" fmla="*/ 176358 w 256431"/>
              <a:gd name="connsiteY3" fmla="*/ 334723 h 342260"/>
              <a:gd name="connsiteX4" fmla="*/ 149885 w 256431"/>
              <a:gd name="connsiteY4" fmla="*/ 339103 h 342260"/>
              <a:gd name="connsiteX5" fmla="*/ 143714 w 256431"/>
              <a:gd name="connsiteY5" fmla="*/ 314221 h 342260"/>
              <a:gd name="connsiteX6" fmla="*/ 148491 w 256431"/>
              <a:gd name="connsiteY6" fmla="*/ 245349 h 342260"/>
              <a:gd name="connsiteX7" fmla="*/ 138539 w 256431"/>
              <a:gd name="connsiteY7" fmla="*/ 215492 h 342260"/>
              <a:gd name="connsiteX8" fmla="*/ 127591 w 256431"/>
              <a:gd name="connsiteY8" fmla="*/ 207530 h 342260"/>
              <a:gd name="connsiteX9" fmla="*/ 116643 w 256431"/>
              <a:gd name="connsiteY9" fmla="*/ 215890 h 342260"/>
              <a:gd name="connsiteX10" fmla="*/ 105895 w 256431"/>
              <a:gd name="connsiteY10" fmla="*/ 279586 h 342260"/>
              <a:gd name="connsiteX11" fmla="*/ 112065 w 256431"/>
              <a:gd name="connsiteY11" fmla="*/ 314818 h 342260"/>
              <a:gd name="connsiteX12" fmla="*/ 105496 w 256431"/>
              <a:gd name="connsiteY12" fmla="*/ 339500 h 342260"/>
              <a:gd name="connsiteX13" fmla="*/ 80018 w 256431"/>
              <a:gd name="connsiteY13" fmla="*/ 335122 h 342260"/>
              <a:gd name="connsiteX14" fmla="*/ 34236 w 256431"/>
              <a:gd name="connsiteY14" fmla="*/ 268639 h 342260"/>
              <a:gd name="connsiteX15" fmla="*/ 13336 w 256431"/>
              <a:gd name="connsiteY15" fmla="*/ 131691 h 342260"/>
              <a:gd name="connsiteX16" fmla="*/ 80018 w 256431"/>
              <a:gd name="connsiteY16" fmla="*/ 131691 h 342260"/>
              <a:gd name="connsiteX17" fmla="*/ 109876 w 256431"/>
              <a:gd name="connsiteY17" fmla="*/ 152791 h 342260"/>
              <a:gd name="connsiteX18" fmla="*/ 151676 w 256431"/>
              <a:gd name="connsiteY18" fmla="*/ 152791 h 342260"/>
              <a:gd name="connsiteX19" fmla="*/ 174965 w 256431"/>
              <a:gd name="connsiteY19" fmla="*/ 130696 h 342260"/>
              <a:gd name="connsiteX20" fmla="*/ 98131 w 256431"/>
              <a:gd name="connsiteY20" fmla="*/ 109796 h 342260"/>
              <a:gd name="connsiteX21" fmla="*/ 158244 w 256431"/>
              <a:gd name="connsiteY21" fmla="*/ 109796 h 342260"/>
              <a:gd name="connsiteX22" fmla="*/ 158045 w 256431"/>
              <a:gd name="connsiteY22" fmla="*/ 131493 h 342260"/>
              <a:gd name="connsiteX23" fmla="*/ 153268 w 256431"/>
              <a:gd name="connsiteY23" fmla="*/ 136071 h 342260"/>
              <a:gd name="connsiteX24" fmla="*/ 98131 w 256431"/>
              <a:gd name="connsiteY24" fmla="*/ 136270 h 342260"/>
              <a:gd name="connsiteX25" fmla="*/ 98131 w 256431"/>
              <a:gd name="connsiteY25" fmla="*/ 109796 h 342260"/>
              <a:gd name="connsiteX26" fmla="*/ 81231 w 256431"/>
              <a:gd name="connsiteY26" fmla="*/ 318 h 342260"/>
              <a:gd name="connsiteX27" fmla="*/ 117838 w 256431"/>
              <a:gd name="connsiteY27" fmla="*/ 13853 h 342260"/>
              <a:gd name="connsiteX28" fmla="*/ 138141 w 256431"/>
              <a:gd name="connsiteY28" fmla="*/ 13853 h 342260"/>
              <a:gd name="connsiteX29" fmla="*/ 251600 w 256431"/>
              <a:gd name="connsiteY29" fmla="*/ 45303 h 342260"/>
              <a:gd name="connsiteX30" fmla="*/ 249809 w 256431"/>
              <a:gd name="connsiteY30" fmla="*/ 113976 h 342260"/>
              <a:gd name="connsiteX31" fmla="*/ 175165 w 256431"/>
              <a:gd name="connsiteY31" fmla="*/ 113976 h 342260"/>
              <a:gd name="connsiteX32" fmla="*/ 150881 w 256431"/>
              <a:gd name="connsiteY32" fmla="*/ 93474 h 342260"/>
              <a:gd name="connsiteX33" fmla="*/ 106094 w 256431"/>
              <a:gd name="connsiteY33" fmla="*/ 93474 h 342260"/>
              <a:gd name="connsiteX34" fmla="*/ 80615 w 256431"/>
              <a:gd name="connsiteY34" fmla="*/ 113976 h 342260"/>
              <a:gd name="connsiteX35" fmla="*/ 10350 w 256431"/>
              <a:gd name="connsiteY35" fmla="*/ 113777 h 342260"/>
              <a:gd name="connsiteX36" fmla="*/ 4180 w 256431"/>
              <a:gd name="connsiteY36" fmla="*/ 107805 h 342260"/>
              <a:gd name="connsiteX37" fmla="*/ 0 w 256431"/>
              <a:gd name="connsiteY37" fmla="*/ 68393 h 342260"/>
              <a:gd name="connsiteX38" fmla="*/ 81231 w 256431"/>
              <a:gd name="connsiteY38" fmla="*/ 318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56431" h="342260">
                <a:moveTo>
                  <a:pt x="174965" y="130696"/>
                </a:moveTo>
                <a:cubicBezTo>
                  <a:pt x="197657" y="130696"/>
                  <a:pt x="219752" y="130696"/>
                  <a:pt x="242841" y="130696"/>
                </a:cubicBezTo>
                <a:cubicBezTo>
                  <a:pt x="244235" y="204345"/>
                  <a:pt x="234680" y="274212"/>
                  <a:pt x="180738" y="330543"/>
                </a:cubicBezTo>
                <a:cubicBezTo>
                  <a:pt x="179344" y="331937"/>
                  <a:pt x="177951" y="333330"/>
                  <a:pt x="176358" y="334723"/>
                </a:cubicBezTo>
                <a:cubicBezTo>
                  <a:pt x="167003" y="342486"/>
                  <a:pt x="157648" y="344079"/>
                  <a:pt x="149885" y="339103"/>
                </a:cubicBezTo>
                <a:cubicBezTo>
                  <a:pt x="140131" y="332733"/>
                  <a:pt x="141326" y="323377"/>
                  <a:pt x="143714" y="314221"/>
                </a:cubicBezTo>
                <a:cubicBezTo>
                  <a:pt x="149487" y="291529"/>
                  <a:pt x="152870" y="268639"/>
                  <a:pt x="148491" y="245349"/>
                </a:cubicBezTo>
                <a:cubicBezTo>
                  <a:pt x="146501" y="234999"/>
                  <a:pt x="142918" y="225046"/>
                  <a:pt x="138539" y="215492"/>
                </a:cubicBezTo>
                <a:cubicBezTo>
                  <a:pt x="136946" y="211710"/>
                  <a:pt x="131373" y="207331"/>
                  <a:pt x="127591" y="207530"/>
                </a:cubicBezTo>
                <a:cubicBezTo>
                  <a:pt x="123809" y="207530"/>
                  <a:pt x="118634" y="211909"/>
                  <a:pt x="116643" y="215890"/>
                </a:cubicBezTo>
                <a:cubicBezTo>
                  <a:pt x="106094" y="235795"/>
                  <a:pt x="103506" y="257492"/>
                  <a:pt x="105895" y="279586"/>
                </a:cubicBezTo>
                <a:cubicBezTo>
                  <a:pt x="107089" y="291330"/>
                  <a:pt x="109876" y="303074"/>
                  <a:pt x="112065" y="314818"/>
                </a:cubicBezTo>
                <a:cubicBezTo>
                  <a:pt x="113658" y="324174"/>
                  <a:pt x="115449" y="333529"/>
                  <a:pt x="105496" y="339500"/>
                </a:cubicBezTo>
                <a:cubicBezTo>
                  <a:pt x="95942" y="345074"/>
                  <a:pt x="87382" y="341491"/>
                  <a:pt x="80018" y="335122"/>
                </a:cubicBezTo>
                <a:cubicBezTo>
                  <a:pt x="58918" y="317008"/>
                  <a:pt x="44786" y="293918"/>
                  <a:pt x="34236" y="268639"/>
                </a:cubicBezTo>
                <a:cubicBezTo>
                  <a:pt x="16321" y="225046"/>
                  <a:pt x="10947" y="179464"/>
                  <a:pt x="13336" y="131691"/>
                </a:cubicBezTo>
                <a:cubicBezTo>
                  <a:pt x="35828" y="131691"/>
                  <a:pt x="57923" y="131691"/>
                  <a:pt x="80018" y="131691"/>
                </a:cubicBezTo>
                <a:cubicBezTo>
                  <a:pt x="86188" y="152194"/>
                  <a:pt x="86984" y="152791"/>
                  <a:pt x="109876" y="152791"/>
                </a:cubicBezTo>
                <a:cubicBezTo>
                  <a:pt x="123809" y="152791"/>
                  <a:pt x="137743" y="152791"/>
                  <a:pt x="151676" y="152791"/>
                </a:cubicBezTo>
                <a:cubicBezTo>
                  <a:pt x="168197" y="152194"/>
                  <a:pt x="172975" y="148013"/>
                  <a:pt x="174965" y="130696"/>
                </a:cubicBezTo>
                <a:close/>
                <a:moveTo>
                  <a:pt x="98131" y="109796"/>
                </a:moveTo>
                <a:cubicBezTo>
                  <a:pt x="117837" y="109796"/>
                  <a:pt x="137344" y="109796"/>
                  <a:pt x="158244" y="109796"/>
                </a:cubicBezTo>
                <a:cubicBezTo>
                  <a:pt x="158244" y="117161"/>
                  <a:pt x="158642" y="124327"/>
                  <a:pt x="158045" y="131493"/>
                </a:cubicBezTo>
                <a:cubicBezTo>
                  <a:pt x="157846" y="133085"/>
                  <a:pt x="155060" y="136071"/>
                  <a:pt x="153268" y="136071"/>
                </a:cubicBezTo>
                <a:cubicBezTo>
                  <a:pt x="135155" y="136469"/>
                  <a:pt x="117041" y="136270"/>
                  <a:pt x="98131" y="136270"/>
                </a:cubicBezTo>
                <a:cubicBezTo>
                  <a:pt x="98131" y="127114"/>
                  <a:pt x="98131" y="118953"/>
                  <a:pt x="98131" y="109796"/>
                </a:cubicBezTo>
                <a:close/>
                <a:moveTo>
                  <a:pt x="81231" y="318"/>
                </a:moveTo>
                <a:cubicBezTo>
                  <a:pt x="94288" y="1487"/>
                  <a:pt x="107040" y="5891"/>
                  <a:pt x="117838" y="13853"/>
                </a:cubicBezTo>
                <a:cubicBezTo>
                  <a:pt x="125800" y="19626"/>
                  <a:pt x="130578" y="19228"/>
                  <a:pt x="138141" y="13853"/>
                </a:cubicBezTo>
                <a:cubicBezTo>
                  <a:pt x="177952" y="-13815"/>
                  <a:pt x="236672" y="2707"/>
                  <a:pt x="251600" y="45303"/>
                </a:cubicBezTo>
                <a:cubicBezTo>
                  <a:pt x="259562" y="68194"/>
                  <a:pt x="256776" y="90886"/>
                  <a:pt x="249809" y="113976"/>
                </a:cubicBezTo>
                <a:cubicBezTo>
                  <a:pt x="224530" y="113976"/>
                  <a:pt x="199847" y="113976"/>
                  <a:pt x="175165" y="113976"/>
                </a:cubicBezTo>
                <a:cubicBezTo>
                  <a:pt x="172179" y="96459"/>
                  <a:pt x="168795" y="93474"/>
                  <a:pt x="150881" y="93474"/>
                </a:cubicBezTo>
                <a:cubicBezTo>
                  <a:pt x="135952" y="93474"/>
                  <a:pt x="121023" y="93474"/>
                  <a:pt x="106094" y="93474"/>
                </a:cubicBezTo>
                <a:cubicBezTo>
                  <a:pt x="86985" y="93474"/>
                  <a:pt x="84397" y="95663"/>
                  <a:pt x="80615" y="113976"/>
                </a:cubicBezTo>
                <a:cubicBezTo>
                  <a:pt x="57326" y="113976"/>
                  <a:pt x="33838" y="114175"/>
                  <a:pt x="10350" y="113777"/>
                </a:cubicBezTo>
                <a:cubicBezTo>
                  <a:pt x="8161" y="113777"/>
                  <a:pt x="4578" y="110194"/>
                  <a:pt x="4180" y="107805"/>
                </a:cubicBezTo>
                <a:cubicBezTo>
                  <a:pt x="2189" y="94668"/>
                  <a:pt x="0" y="81531"/>
                  <a:pt x="0" y="68393"/>
                </a:cubicBezTo>
                <a:cubicBezTo>
                  <a:pt x="149" y="22413"/>
                  <a:pt x="42062" y="-3190"/>
                  <a:pt x="81231" y="31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14" name="Freeform: Shape 20">
            <a:extLst>
              <a:ext uri="{FF2B5EF4-FFF2-40B4-BE49-F238E27FC236}">
                <a16:creationId xmlns:a16="http://schemas.microsoft.com/office/drawing/2014/main" id="{541A3E24-AD55-456E-8AEF-68B84DBE997D}"/>
              </a:ext>
            </a:extLst>
          </p:cNvPr>
          <p:cNvSpPr/>
          <p:nvPr/>
        </p:nvSpPr>
        <p:spPr>
          <a:xfrm>
            <a:off x="8257272" y="5393606"/>
            <a:ext cx="1174935" cy="1382120"/>
          </a:xfrm>
          <a:custGeom>
            <a:avLst/>
            <a:gdLst>
              <a:gd name="connsiteX0" fmla="*/ 9686 w 326585"/>
              <a:gd name="connsiteY0" fmla="*/ 90755 h 384174"/>
              <a:gd name="connsiteX1" fmla="*/ 32378 w 326585"/>
              <a:gd name="connsiteY1" fmla="*/ 92148 h 384174"/>
              <a:gd name="connsiteX2" fmla="*/ 32179 w 326585"/>
              <a:gd name="connsiteY2" fmla="*/ 93143 h 384174"/>
              <a:gd name="connsiteX3" fmla="*/ 52880 w 326585"/>
              <a:gd name="connsiteY3" fmla="*/ 93541 h 384174"/>
              <a:gd name="connsiteX4" fmla="*/ 63431 w 326585"/>
              <a:gd name="connsiteY4" fmla="*/ 102300 h 384174"/>
              <a:gd name="connsiteX5" fmla="*/ 52880 w 326585"/>
              <a:gd name="connsiteY5" fmla="*/ 110660 h 384174"/>
              <a:gd name="connsiteX6" fmla="*/ 8492 w 326585"/>
              <a:gd name="connsiteY6" fmla="*/ 107475 h 384174"/>
              <a:gd name="connsiteX7" fmla="*/ 132 w 326585"/>
              <a:gd name="connsiteY7" fmla="*/ 99115 h 384174"/>
              <a:gd name="connsiteX8" fmla="*/ 9686 w 326585"/>
              <a:gd name="connsiteY8" fmla="*/ 90755 h 384174"/>
              <a:gd name="connsiteX9" fmla="*/ 147777 w 326585"/>
              <a:gd name="connsiteY9" fmla="*/ 41514 h 384174"/>
              <a:gd name="connsiteX10" fmla="*/ 190822 w 326585"/>
              <a:gd name="connsiteY10" fmla="*/ 57115 h 384174"/>
              <a:gd name="connsiteX11" fmla="*/ 207144 w 326585"/>
              <a:gd name="connsiteY11" fmla="*/ 57314 h 384174"/>
              <a:gd name="connsiteX12" fmla="*/ 294926 w 326585"/>
              <a:gd name="connsiteY12" fmla="*/ 54129 h 384174"/>
              <a:gd name="connsiteX13" fmla="*/ 326575 w 326585"/>
              <a:gd name="connsiteY13" fmla="*/ 109067 h 384174"/>
              <a:gd name="connsiteX14" fmla="*/ 318214 w 326585"/>
              <a:gd name="connsiteY14" fmla="*/ 163607 h 384174"/>
              <a:gd name="connsiteX15" fmla="*/ 313835 w 326585"/>
              <a:gd name="connsiteY15" fmla="*/ 212772 h 384174"/>
              <a:gd name="connsiteX16" fmla="*/ 272234 w 326585"/>
              <a:gd name="connsiteY16" fmla="*/ 347928 h 384174"/>
              <a:gd name="connsiteX17" fmla="*/ 246755 w 326585"/>
              <a:gd name="connsiteY17" fmla="*/ 376989 h 384174"/>
              <a:gd name="connsiteX18" fmla="*/ 220481 w 326585"/>
              <a:gd name="connsiteY18" fmla="*/ 380771 h 384174"/>
              <a:gd name="connsiteX19" fmla="*/ 214907 w 326585"/>
              <a:gd name="connsiteY19" fmla="*/ 356487 h 384174"/>
              <a:gd name="connsiteX20" fmla="*/ 217495 w 326585"/>
              <a:gd name="connsiteY20" fmla="*/ 276867 h 384174"/>
              <a:gd name="connsiteX21" fmla="*/ 209533 w 326585"/>
              <a:gd name="connsiteY21" fmla="*/ 256564 h 384174"/>
              <a:gd name="connsiteX22" fmla="*/ 188433 w 326585"/>
              <a:gd name="connsiteY22" fmla="*/ 256564 h 384174"/>
              <a:gd name="connsiteX23" fmla="*/ 177486 w 326585"/>
              <a:gd name="connsiteY23" fmla="*/ 326032 h 384174"/>
              <a:gd name="connsiteX24" fmla="*/ 183059 w 326585"/>
              <a:gd name="connsiteY24" fmla="*/ 356288 h 384174"/>
              <a:gd name="connsiteX25" fmla="*/ 176689 w 326585"/>
              <a:gd name="connsiteY25" fmla="*/ 381169 h 384174"/>
              <a:gd name="connsiteX26" fmla="*/ 150415 w 326585"/>
              <a:gd name="connsiteY26" fmla="*/ 376392 h 384174"/>
              <a:gd name="connsiteX27" fmla="*/ 97865 w 326585"/>
              <a:gd name="connsiteY27" fmla="*/ 290004 h 384174"/>
              <a:gd name="connsiteX28" fmla="*/ 83932 w 326585"/>
              <a:gd name="connsiteY28" fmla="*/ 188886 h 384174"/>
              <a:gd name="connsiteX29" fmla="*/ 71790 w 326585"/>
              <a:gd name="connsiteY29" fmla="*/ 126982 h 384174"/>
              <a:gd name="connsiteX30" fmla="*/ 103837 w 326585"/>
              <a:gd name="connsiteY30" fmla="*/ 53532 h 384174"/>
              <a:gd name="connsiteX31" fmla="*/ 147777 w 326585"/>
              <a:gd name="connsiteY31" fmla="*/ 41514 h 384174"/>
              <a:gd name="connsiteX32" fmla="*/ 15458 w 326585"/>
              <a:gd name="connsiteY32" fmla="*/ 32034 h 384174"/>
              <a:gd name="connsiteX33" fmla="*/ 55866 w 326585"/>
              <a:gd name="connsiteY33" fmla="*/ 55323 h 384174"/>
              <a:gd name="connsiteX34" fmla="*/ 66813 w 326585"/>
              <a:gd name="connsiteY34" fmla="*/ 62091 h 384174"/>
              <a:gd name="connsiteX35" fmla="*/ 71591 w 326585"/>
              <a:gd name="connsiteY35" fmla="*/ 67665 h 384174"/>
              <a:gd name="connsiteX36" fmla="*/ 59250 w 326585"/>
              <a:gd name="connsiteY36" fmla="*/ 77219 h 384174"/>
              <a:gd name="connsiteX37" fmla="*/ 4510 w 326585"/>
              <a:gd name="connsiteY37" fmla="*/ 44973 h 384174"/>
              <a:gd name="connsiteX38" fmla="*/ 2321 w 326585"/>
              <a:gd name="connsiteY38" fmla="*/ 33826 h 384174"/>
              <a:gd name="connsiteX39" fmla="*/ 15458 w 326585"/>
              <a:gd name="connsiteY39" fmla="*/ 32034 h 384174"/>
              <a:gd name="connsiteX40" fmla="*/ 63380 w 326585"/>
              <a:gd name="connsiteY40" fmla="*/ 37 h 384174"/>
              <a:gd name="connsiteX41" fmla="*/ 68406 w 326585"/>
              <a:gd name="connsiteY41" fmla="*/ 1779 h 384174"/>
              <a:gd name="connsiteX42" fmla="*/ 95079 w 326585"/>
              <a:gd name="connsiteY42" fmla="*/ 42186 h 384174"/>
              <a:gd name="connsiteX43" fmla="*/ 95875 w 326585"/>
              <a:gd name="connsiteY43" fmla="*/ 46366 h 384174"/>
              <a:gd name="connsiteX44" fmla="*/ 90103 w 326585"/>
              <a:gd name="connsiteY44" fmla="*/ 52338 h 384174"/>
              <a:gd name="connsiteX45" fmla="*/ 80548 w 326585"/>
              <a:gd name="connsiteY45" fmla="*/ 49949 h 384174"/>
              <a:gd name="connsiteX46" fmla="*/ 55468 w 326585"/>
              <a:gd name="connsiteY46" fmla="*/ 11930 h 384174"/>
              <a:gd name="connsiteX47" fmla="*/ 58056 w 326585"/>
              <a:gd name="connsiteY47" fmla="*/ 983 h 384174"/>
              <a:gd name="connsiteX48" fmla="*/ 63380 w 326585"/>
              <a:gd name="connsiteY48" fmla="*/ 37 h 3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26585" h="384174">
                <a:moveTo>
                  <a:pt x="9686" y="90755"/>
                </a:moveTo>
                <a:cubicBezTo>
                  <a:pt x="17250" y="91153"/>
                  <a:pt x="24814" y="91750"/>
                  <a:pt x="32378" y="92148"/>
                </a:cubicBezTo>
                <a:cubicBezTo>
                  <a:pt x="32179" y="92546"/>
                  <a:pt x="32179" y="92745"/>
                  <a:pt x="32179" y="93143"/>
                </a:cubicBezTo>
                <a:cubicBezTo>
                  <a:pt x="39146" y="93143"/>
                  <a:pt x="46312" y="92148"/>
                  <a:pt x="52880" y="93541"/>
                </a:cubicBezTo>
                <a:cubicBezTo>
                  <a:pt x="57061" y="94537"/>
                  <a:pt x="62833" y="98916"/>
                  <a:pt x="63431" y="102300"/>
                </a:cubicBezTo>
                <a:cubicBezTo>
                  <a:pt x="64227" y="108072"/>
                  <a:pt x="59251" y="111257"/>
                  <a:pt x="52880" y="110660"/>
                </a:cubicBezTo>
                <a:cubicBezTo>
                  <a:pt x="38151" y="109465"/>
                  <a:pt x="23222" y="109067"/>
                  <a:pt x="8492" y="107475"/>
                </a:cubicBezTo>
                <a:cubicBezTo>
                  <a:pt x="5307" y="107077"/>
                  <a:pt x="729" y="102499"/>
                  <a:pt x="132" y="99115"/>
                </a:cubicBezTo>
                <a:cubicBezTo>
                  <a:pt x="-864" y="93143"/>
                  <a:pt x="3914" y="90556"/>
                  <a:pt x="9686" y="90755"/>
                </a:cubicBezTo>
                <a:close/>
                <a:moveTo>
                  <a:pt x="147777" y="41514"/>
                </a:moveTo>
                <a:cubicBezTo>
                  <a:pt x="162358" y="41937"/>
                  <a:pt x="176789" y="46963"/>
                  <a:pt x="190822" y="57115"/>
                </a:cubicBezTo>
                <a:cubicBezTo>
                  <a:pt x="196993" y="61494"/>
                  <a:pt x="200774" y="61693"/>
                  <a:pt x="207144" y="57314"/>
                </a:cubicBezTo>
                <a:cubicBezTo>
                  <a:pt x="235608" y="37011"/>
                  <a:pt x="265267" y="37210"/>
                  <a:pt x="294926" y="54129"/>
                </a:cubicBezTo>
                <a:cubicBezTo>
                  <a:pt x="316025" y="66072"/>
                  <a:pt x="326973" y="85380"/>
                  <a:pt x="326575" y="109067"/>
                </a:cubicBezTo>
                <a:cubicBezTo>
                  <a:pt x="326176" y="127380"/>
                  <a:pt x="323788" y="146290"/>
                  <a:pt x="318214" y="163607"/>
                </a:cubicBezTo>
                <a:cubicBezTo>
                  <a:pt x="313039" y="180128"/>
                  <a:pt x="315030" y="196450"/>
                  <a:pt x="313835" y="212772"/>
                </a:cubicBezTo>
                <a:cubicBezTo>
                  <a:pt x="310452" y="261142"/>
                  <a:pt x="300101" y="307321"/>
                  <a:pt x="272234" y="347928"/>
                </a:cubicBezTo>
                <a:cubicBezTo>
                  <a:pt x="265068" y="358478"/>
                  <a:pt x="256111" y="368032"/>
                  <a:pt x="246755" y="376989"/>
                </a:cubicBezTo>
                <a:cubicBezTo>
                  <a:pt x="237997" y="385349"/>
                  <a:pt x="227845" y="386146"/>
                  <a:pt x="220481" y="380771"/>
                </a:cubicBezTo>
                <a:cubicBezTo>
                  <a:pt x="211523" y="374402"/>
                  <a:pt x="212519" y="365643"/>
                  <a:pt x="214907" y="356487"/>
                </a:cubicBezTo>
                <a:cubicBezTo>
                  <a:pt x="221476" y="330212"/>
                  <a:pt x="224262" y="303540"/>
                  <a:pt x="217495" y="276867"/>
                </a:cubicBezTo>
                <a:cubicBezTo>
                  <a:pt x="215703" y="269900"/>
                  <a:pt x="212917" y="263132"/>
                  <a:pt x="209533" y="256564"/>
                </a:cubicBezTo>
                <a:cubicBezTo>
                  <a:pt x="204158" y="246014"/>
                  <a:pt x="194206" y="245815"/>
                  <a:pt x="188433" y="256564"/>
                </a:cubicBezTo>
                <a:cubicBezTo>
                  <a:pt x="176490" y="278260"/>
                  <a:pt x="174699" y="301947"/>
                  <a:pt x="177486" y="326032"/>
                </a:cubicBezTo>
                <a:cubicBezTo>
                  <a:pt x="178680" y="336184"/>
                  <a:pt x="180869" y="346336"/>
                  <a:pt x="183059" y="356288"/>
                </a:cubicBezTo>
                <a:cubicBezTo>
                  <a:pt x="186045" y="369027"/>
                  <a:pt x="184452" y="376193"/>
                  <a:pt x="176689" y="381169"/>
                </a:cubicBezTo>
                <a:cubicBezTo>
                  <a:pt x="168926" y="385947"/>
                  <a:pt x="159571" y="384553"/>
                  <a:pt x="150415" y="376392"/>
                </a:cubicBezTo>
                <a:cubicBezTo>
                  <a:pt x="124140" y="352904"/>
                  <a:pt x="108415" y="323047"/>
                  <a:pt x="97865" y="290004"/>
                </a:cubicBezTo>
                <a:cubicBezTo>
                  <a:pt x="88709" y="260744"/>
                  <a:pt x="84330" y="231085"/>
                  <a:pt x="83932" y="188886"/>
                </a:cubicBezTo>
                <a:cubicBezTo>
                  <a:pt x="81344" y="175749"/>
                  <a:pt x="75174" y="151465"/>
                  <a:pt x="71790" y="126982"/>
                </a:cubicBezTo>
                <a:cubicBezTo>
                  <a:pt x="67610" y="96726"/>
                  <a:pt x="75372" y="69655"/>
                  <a:pt x="103837" y="53532"/>
                </a:cubicBezTo>
                <a:cubicBezTo>
                  <a:pt x="118467" y="45271"/>
                  <a:pt x="133197" y="41091"/>
                  <a:pt x="147777" y="41514"/>
                </a:cubicBezTo>
                <a:close/>
                <a:moveTo>
                  <a:pt x="15458" y="32034"/>
                </a:moveTo>
                <a:cubicBezTo>
                  <a:pt x="29392" y="39001"/>
                  <a:pt x="42529" y="47361"/>
                  <a:pt x="55866" y="55323"/>
                </a:cubicBezTo>
                <a:cubicBezTo>
                  <a:pt x="59648" y="57513"/>
                  <a:pt x="63429" y="59504"/>
                  <a:pt x="66813" y="62091"/>
                </a:cubicBezTo>
                <a:cubicBezTo>
                  <a:pt x="69202" y="63883"/>
                  <a:pt x="70595" y="66470"/>
                  <a:pt x="71591" y="67665"/>
                </a:cubicBezTo>
                <a:cubicBezTo>
                  <a:pt x="71989" y="75826"/>
                  <a:pt x="65619" y="80802"/>
                  <a:pt x="59250" y="77219"/>
                </a:cubicBezTo>
                <a:cubicBezTo>
                  <a:pt x="40737" y="67068"/>
                  <a:pt x="22425" y="56319"/>
                  <a:pt x="4510" y="44973"/>
                </a:cubicBezTo>
                <a:cubicBezTo>
                  <a:pt x="2321" y="43579"/>
                  <a:pt x="2918" y="37608"/>
                  <a:pt x="2321" y="33826"/>
                </a:cubicBezTo>
                <a:cubicBezTo>
                  <a:pt x="6700" y="33229"/>
                  <a:pt x="12273" y="30442"/>
                  <a:pt x="15458" y="32034"/>
                </a:cubicBezTo>
                <a:close/>
                <a:moveTo>
                  <a:pt x="63380" y="37"/>
                </a:moveTo>
                <a:cubicBezTo>
                  <a:pt x="65570" y="187"/>
                  <a:pt x="67710" y="784"/>
                  <a:pt x="68406" y="1779"/>
                </a:cubicBezTo>
                <a:cubicBezTo>
                  <a:pt x="77762" y="14916"/>
                  <a:pt x="86321" y="28651"/>
                  <a:pt x="95079" y="42186"/>
                </a:cubicBezTo>
                <a:cubicBezTo>
                  <a:pt x="95477" y="42783"/>
                  <a:pt x="95278" y="43978"/>
                  <a:pt x="95875" y="46366"/>
                </a:cubicBezTo>
                <a:cubicBezTo>
                  <a:pt x="94283" y="47959"/>
                  <a:pt x="92690" y="51740"/>
                  <a:pt x="90103" y="52338"/>
                </a:cubicBezTo>
                <a:cubicBezTo>
                  <a:pt x="87117" y="52935"/>
                  <a:pt x="82141" y="52138"/>
                  <a:pt x="80548" y="49949"/>
                </a:cubicBezTo>
                <a:cubicBezTo>
                  <a:pt x="71591" y="37608"/>
                  <a:pt x="63231" y="24869"/>
                  <a:pt x="55468" y="11930"/>
                </a:cubicBezTo>
                <a:cubicBezTo>
                  <a:pt x="54074" y="9542"/>
                  <a:pt x="55667" y="3371"/>
                  <a:pt x="58056" y="983"/>
                </a:cubicBezTo>
                <a:cubicBezTo>
                  <a:pt x="58952" y="187"/>
                  <a:pt x="61191" y="-112"/>
                  <a:pt x="63380" y="3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B3B29BCB-2DCA-0511-69C6-89FD0D31C739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6BA8BD29-E684-4558-8738-C3930915B04F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D32DA4E8-1D6B-A62B-64FD-7BC5BC8829F1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A2C3AB5C-EC18-FBE1-0659-55CD885C3825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118032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8997" y="3847357"/>
            <a:ext cx="3538297" cy="5825753"/>
            <a:chOff x="0" y="0"/>
            <a:chExt cx="4717729" cy="776767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8265" t="5861" r="10645" b="16155"/>
            <a:stretch>
              <a:fillRect/>
            </a:stretch>
          </p:blipFill>
          <p:spPr>
            <a:xfrm>
              <a:off x="0" y="0"/>
              <a:ext cx="4717729" cy="776767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4817780" y="3847357"/>
            <a:ext cx="3538297" cy="5825753"/>
            <a:chOff x="0" y="0"/>
            <a:chExt cx="4717729" cy="776767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7638" r="35357" b="8551"/>
            <a:stretch>
              <a:fillRect/>
            </a:stretch>
          </p:blipFill>
          <p:spPr>
            <a:xfrm>
              <a:off x="0" y="0"/>
              <a:ext cx="4717729" cy="7767671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9144000" y="3847357"/>
            <a:ext cx="3538297" cy="5825753"/>
            <a:chOff x="0" y="0"/>
            <a:chExt cx="4717729" cy="776767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46699" t="15430" r="23137" b="10168"/>
            <a:stretch>
              <a:fillRect/>
            </a:stretch>
          </p:blipFill>
          <p:spPr>
            <a:xfrm>
              <a:off x="0" y="0"/>
              <a:ext cx="4717729" cy="7767671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3721003" y="3847357"/>
            <a:ext cx="3538297" cy="5825753"/>
            <a:chOff x="0" y="0"/>
            <a:chExt cx="4717729" cy="776767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 l="21422" t="3753" r="7047" b="17780"/>
            <a:stretch>
              <a:fillRect/>
            </a:stretch>
          </p:blipFill>
          <p:spPr>
            <a:xfrm>
              <a:off x="0" y="0"/>
              <a:ext cx="4717729" cy="7767671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>
            <a:off x="668997" y="7685230"/>
            <a:ext cx="3538297" cy="1987879"/>
          </a:xfrm>
          <a:custGeom>
            <a:avLst/>
            <a:gdLst/>
            <a:ahLst/>
            <a:cxnLst/>
            <a:rect l="l" t="t" r="r" b="b"/>
            <a:pathLst>
              <a:path w="3538297" h="1987879">
                <a:moveTo>
                  <a:pt x="0" y="0"/>
                </a:moveTo>
                <a:lnTo>
                  <a:pt x="3538297" y="0"/>
                </a:lnTo>
                <a:lnTo>
                  <a:pt x="3538297" y="1987880"/>
                </a:lnTo>
                <a:lnTo>
                  <a:pt x="0" y="1987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817780" y="7685230"/>
            <a:ext cx="3538297" cy="1987879"/>
          </a:xfrm>
          <a:custGeom>
            <a:avLst/>
            <a:gdLst/>
            <a:ahLst/>
            <a:cxnLst/>
            <a:rect l="l" t="t" r="r" b="b"/>
            <a:pathLst>
              <a:path w="3538297" h="1987879">
                <a:moveTo>
                  <a:pt x="0" y="0"/>
                </a:moveTo>
                <a:lnTo>
                  <a:pt x="3538297" y="0"/>
                </a:lnTo>
                <a:lnTo>
                  <a:pt x="3538297" y="1987880"/>
                </a:lnTo>
                <a:lnTo>
                  <a:pt x="0" y="1987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144000" y="7685230"/>
            <a:ext cx="3538297" cy="1987879"/>
          </a:xfrm>
          <a:custGeom>
            <a:avLst/>
            <a:gdLst/>
            <a:ahLst/>
            <a:cxnLst/>
            <a:rect l="l" t="t" r="r" b="b"/>
            <a:pathLst>
              <a:path w="3538297" h="1987879">
                <a:moveTo>
                  <a:pt x="0" y="0"/>
                </a:moveTo>
                <a:lnTo>
                  <a:pt x="3538297" y="0"/>
                </a:lnTo>
                <a:lnTo>
                  <a:pt x="3538297" y="1987880"/>
                </a:lnTo>
                <a:lnTo>
                  <a:pt x="0" y="1987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003" y="7685230"/>
            <a:ext cx="3538297" cy="1987879"/>
          </a:xfrm>
          <a:custGeom>
            <a:avLst/>
            <a:gdLst/>
            <a:ahLst/>
            <a:cxnLst/>
            <a:rect l="l" t="t" r="r" b="b"/>
            <a:pathLst>
              <a:path w="3538297" h="1987879">
                <a:moveTo>
                  <a:pt x="0" y="0"/>
                </a:moveTo>
                <a:lnTo>
                  <a:pt x="3538297" y="0"/>
                </a:lnTo>
                <a:lnTo>
                  <a:pt x="3538297" y="1987880"/>
                </a:lnTo>
                <a:lnTo>
                  <a:pt x="0" y="1987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268125" y="-190500"/>
            <a:ext cx="1882425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828404" y="1035844"/>
            <a:ext cx="16631193" cy="1776407"/>
            <a:chOff x="0" y="9525"/>
            <a:chExt cx="22174924" cy="2368543"/>
          </a:xfrm>
        </p:grpSpPr>
        <p:sp>
          <p:nvSpPr>
            <p:cNvPr id="16" name="TextBox 16"/>
            <p:cNvSpPr txBox="1"/>
            <p:nvPr/>
          </p:nvSpPr>
          <p:spPr>
            <a:xfrm>
              <a:off x="0" y="9525"/>
              <a:ext cx="22174924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یک صفحه اعضای تیم اضافه کنید</a:t>
              </a:r>
              <a:endParaRPr lang="en-US" sz="8000" u="none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872533" y="1950600"/>
              <a:ext cx="16429859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23282" y="8305786"/>
            <a:ext cx="2429727" cy="753044"/>
            <a:chOff x="0" y="0"/>
            <a:chExt cx="3239636" cy="1004058"/>
          </a:xfrm>
        </p:grpSpPr>
        <p:sp>
          <p:nvSpPr>
            <p:cNvPr id="19" name="TextBox 19"/>
            <p:cNvSpPr txBox="1"/>
            <p:nvPr/>
          </p:nvSpPr>
          <p:spPr>
            <a:xfrm>
              <a:off x="0" y="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57659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372065" y="8305786"/>
            <a:ext cx="2429727" cy="753044"/>
            <a:chOff x="0" y="0"/>
            <a:chExt cx="3239636" cy="1004058"/>
          </a:xfrm>
        </p:grpSpPr>
        <p:sp>
          <p:nvSpPr>
            <p:cNvPr id="22" name="TextBox 22"/>
            <p:cNvSpPr txBox="1"/>
            <p:nvPr/>
          </p:nvSpPr>
          <p:spPr>
            <a:xfrm>
              <a:off x="0" y="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57659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9698285" y="8305786"/>
            <a:ext cx="2429727" cy="753044"/>
            <a:chOff x="0" y="0"/>
            <a:chExt cx="3239636" cy="1004058"/>
          </a:xfrm>
        </p:grpSpPr>
        <p:sp>
          <p:nvSpPr>
            <p:cNvPr id="25" name="TextBox 25"/>
            <p:cNvSpPr txBox="1"/>
            <p:nvPr/>
          </p:nvSpPr>
          <p:spPr>
            <a:xfrm>
              <a:off x="0" y="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57659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4275288" y="8305786"/>
            <a:ext cx="2429727" cy="753044"/>
            <a:chOff x="0" y="0"/>
            <a:chExt cx="3239636" cy="1004058"/>
          </a:xfrm>
        </p:grpSpPr>
        <p:sp>
          <p:nvSpPr>
            <p:cNvPr id="28" name="TextBox 28"/>
            <p:cNvSpPr txBox="1"/>
            <p:nvPr/>
          </p:nvSpPr>
          <p:spPr>
            <a:xfrm>
              <a:off x="0" y="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576590"/>
              <a:ext cx="323963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686040" y="0"/>
            <a:ext cx="12714270" cy="10287000"/>
          </a:xfrm>
          <a:custGeom>
            <a:avLst/>
            <a:gdLst/>
            <a:ahLst/>
            <a:cxnLst/>
            <a:rect l="l" t="t" r="r" b="b"/>
            <a:pathLst>
              <a:path w="12714270" h="10287000">
                <a:moveTo>
                  <a:pt x="12714270" y="0"/>
                </a:moveTo>
                <a:lnTo>
                  <a:pt x="0" y="0"/>
                </a:lnTo>
                <a:lnTo>
                  <a:pt x="0" y="10287000"/>
                </a:lnTo>
                <a:lnTo>
                  <a:pt x="12714270" y="10287000"/>
                </a:lnTo>
                <a:lnTo>
                  <a:pt x="1271427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752656" y="-5057536"/>
            <a:ext cx="9070688" cy="9070688"/>
          </a:xfrm>
          <a:custGeom>
            <a:avLst/>
            <a:gdLst/>
            <a:ahLst/>
            <a:cxnLst/>
            <a:rect l="l" t="t" r="r" b="b"/>
            <a:pathLst>
              <a:path w="9070688" h="9070688">
                <a:moveTo>
                  <a:pt x="0" y="0"/>
                </a:moveTo>
                <a:lnTo>
                  <a:pt x="9070688" y="0"/>
                </a:lnTo>
                <a:lnTo>
                  <a:pt x="9070688" y="9070688"/>
                </a:lnTo>
                <a:lnTo>
                  <a:pt x="0" y="90706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5137334" y="7057669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59" y="0"/>
                </a:lnTo>
                <a:lnTo>
                  <a:pt x="8850759" y="8850760"/>
                </a:lnTo>
                <a:lnTo>
                  <a:pt x="0" y="88507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3601379" y="1117742"/>
            <a:ext cx="13419193" cy="8051516"/>
            <a:chOff x="0" y="0"/>
            <a:chExt cx="6350000" cy="381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8"/>
              <a:stretch>
                <a:fillRect t="-5520" b="-552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5637968" y="1117742"/>
            <a:ext cx="2004054" cy="2004054"/>
            <a:chOff x="0" y="0"/>
            <a:chExt cx="2672072" cy="267207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2" y="0"/>
                  </a:lnTo>
                  <a:lnTo>
                    <a:pt x="2672072" y="2672072"/>
                  </a:lnTo>
                  <a:lnTo>
                    <a:pt x="0" y="2672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115319" y="729611"/>
              <a:ext cx="2289033" cy="1265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35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817813" y="7064813"/>
            <a:ext cx="7623419" cy="1820818"/>
            <a:chOff x="0" y="9525"/>
            <a:chExt cx="10164558" cy="2427757"/>
          </a:xfrm>
        </p:grpSpPr>
        <p:sp>
          <p:nvSpPr>
            <p:cNvPr id="11" name="TextBox 11"/>
            <p:cNvSpPr txBox="1"/>
            <p:nvPr/>
          </p:nvSpPr>
          <p:spPr>
            <a:xfrm>
              <a:off x="1068023" y="9525"/>
              <a:ext cx="9096535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پروژه های ما</a:t>
              </a:r>
              <a:endParaRPr lang="en-US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2009814"/>
              <a:ext cx="10164558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00266"/>
            <a:ext cx="18288000" cy="1163667"/>
          </a:xfrm>
        </p:spPr>
        <p:txBody>
          <a:bodyPr>
            <a:normAutofit fontScale="9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508072"/>
            <a:ext cx="18288000" cy="629069"/>
          </a:xfrm>
        </p:spPr>
        <p:txBody>
          <a:bodyPr>
            <a:norm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7682130"/>
            <a:ext cx="18288000" cy="2211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741" name="Group 740">
            <a:extLst>
              <a:ext uri="{FF2B5EF4-FFF2-40B4-BE49-F238E27FC236}">
                <a16:creationId xmlns:a16="http://schemas.microsoft.com/office/drawing/2014/main" id="{154B22C7-1E84-48B3-ACBC-AE58486417C2}"/>
              </a:ext>
            </a:extLst>
          </p:cNvPr>
          <p:cNvGrpSpPr/>
          <p:nvPr/>
        </p:nvGrpSpPr>
        <p:grpSpPr>
          <a:xfrm>
            <a:off x="-31489" y="6557957"/>
            <a:ext cx="18340052" cy="2211065"/>
            <a:chOff x="-20993" y="4781546"/>
            <a:chExt cx="12226701" cy="1474043"/>
          </a:xfrm>
        </p:grpSpPr>
        <p:sp>
          <p:nvSpPr>
            <p:cNvPr id="742" name="Graphic 45">
              <a:extLst>
                <a:ext uri="{FF2B5EF4-FFF2-40B4-BE49-F238E27FC236}">
                  <a16:creationId xmlns:a16="http://schemas.microsoft.com/office/drawing/2014/main" id="{DC4DF1DB-9D3B-43DE-B617-8C6CFD253A3D}"/>
                </a:ext>
              </a:extLst>
            </p:cNvPr>
            <p:cNvSpPr/>
            <p:nvPr/>
          </p:nvSpPr>
          <p:spPr>
            <a:xfrm>
              <a:off x="-20993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3" name="Graphic 48">
              <a:extLst>
                <a:ext uri="{FF2B5EF4-FFF2-40B4-BE49-F238E27FC236}">
                  <a16:creationId xmlns:a16="http://schemas.microsoft.com/office/drawing/2014/main" id="{063210A3-BF0B-414E-A8AA-E20221BFA504}"/>
                </a:ext>
              </a:extLst>
            </p:cNvPr>
            <p:cNvSpPr/>
            <p:nvPr/>
          </p:nvSpPr>
          <p:spPr>
            <a:xfrm>
              <a:off x="1088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6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4" name="Graphic 49">
              <a:extLst>
                <a:ext uri="{FF2B5EF4-FFF2-40B4-BE49-F238E27FC236}">
                  <a16:creationId xmlns:a16="http://schemas.microsoft.com/office/drawing/2014/main" id="{DF8828D4-8332-420A-8258-0E33AF83F6B0}"/>
                </a:ext>
              </a:extLst>
            </p:cNvPr>
            <p:cNvSpPr/>
            <p:nvPr/>
          </p:nvSpPr>
          <p:spPr>
            <a:xfrm>
              <a:off x="2197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5" name="Graphic 50">
              <a:extLst>
                <a:ext uri="{FF2B5EF4-FFF2-40B4-BE49-F238E27FC236}">
                  <a16:creationId xmlns:a16="http://schemas.microsoft.com/office/drawing/2014/main" id="{46F40ED0-8C8B-4EA2-9F3E-119CA469AE8F}"/>
                </a:ext>
              </a:extLst>
            </p:cNvPr>
            <p:cNvSpPr/>
            <p:nvPr/>
          </p:nvSpPr>
          <p:spPr>
            <a:xfrm>
              <a:off x="3306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1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6" name="Graphic 51">
              <a:extLst>
                <a:ext uri="{FF2B5EF4-FFF2-40B4-BE49-F238E27FC236}">
                  <a16:creationId xmlns:a16="http://schemas.microsoft.com/office/drawing/2014/main" id="{4403268E-4660-4CCE-8169-D0D757648100}"/>
                </a:ext>
              </a:extLst>
            </p:cNvPr>
            <p:cNvSpPr/>
            <p:nvPr/>
          </p:nvSpPr>
          <p:spPr>
            <a:xfrm>
              <a:off x="4415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7" name="Graphic 52">
              <a:extLst>
                <a:ext uri="{FF2B5EF4-FFF2-40B4-BE49-F238E27FC236}">
                  <a16:creationId xmlns:a16="http://schemas.microsoft.com/office/drawing/2014/main" id="{ED0C0BAE-D933-4C66-A2CB-9FD53A2FEB17}"/>
                </a:ext>
              </a:extLst>
            </p:cNvPr>
            <p:cNvSpPr/>
            <p:nvPr/>
          </p:nvSpPr>
          <p:spPr>
            <a:xfrm>
              <a:off x="5524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2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8" name="Graphic 53">
              <a:extLst>
                <a:ext uri="{FF2B5EF4-FFF2-40B4-BE49-F238E27FC236}">
                  <a16:creationId xmlns:a16="http://schemas.microsoft.com/office/drawing/2014/main" id="{ACC84467-2701-4DDF-9D7B-F398BA578E76}"/>
                </a:ext>
              </a:extLst>
            </p:cNvPr>
            <p:cNvSpPr/>
            <p:nvPr/>
          </p:nvSpPr>
          <p:spPr>
            <a:xfrm>
              <a:off x="6633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9" name="Graphic 54">
              <a:extLst>
                <a:ext uri="{FF2B5EF4-FFF2-40B4-BE49-F238E27FC236}">
                  <a16:creationId xmlns:a16="http://schemas.microsoft.com/office/drawing/2014/main" id="{1CF38FA3-0626-48B0-9958-F2BEBFA04B55}"/>
                </a:ext>
              </a:extLst>
            </p:cNvPr>
            <p:cNvSpPr/>
            <p:nvPr/>
          </p:nvSpPr>
          <p:spPr>
            <a:xfrm>
              <a:off x="7742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3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0" name="Graphic 55">
              <a:extLst>
                <a:ext uri="{FF2B5EF4-FFF2-40B4-BE49-F238E27FC236}">
                  <a16:creationId xmlns:a16="http://schemas.microsoft.com/office/drawing/2014/main" id="{93043EA5-A891-49AE-BD49-1E774F1E659F}"/>
                </a:ext>
              </a:extLst>
            </p:cNvPr>
            <p:cNvSpPr/>
            <p:nvPr/>
          </p:nvSpPr>
          <p:spPr>
            <a:xfrm>
              <a:off x="8851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CB035D12-D576-4686-AB17-5DF7B027AD77}"/>
                </a:ext>
              </a:extLst>
            </p:cNvPr>
            <p:cNvSpPr/>
            <p:nvPr/>
          </p:nvSpPr>
          <p:spPr>
            <a:xfrm>
              <a:off x="9960007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accent4"/>
            </a:solidFill>
            <a:ln w="4040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2" name="Graphic 59">
              <a:extLst>
                <a:ext uri="{FF2B5EF4-FFF2-40B4-BE49-F238E27FC236}">
                  <a16:creationId xmlns:a16="http://schemas.microsoft.com/office/drawing/2014/main" id="{DBC59780-CBCA-4CF7-9BFE-6E0C245B66C3}"/>
                </a:ext>
              </a:extLst>
            </p:cNvPr>
            <p:cNvSpPr/>
            <p:nvPr/>
          </p:nvSpPr>
          <p:spPr>
            <a:xfrm>
              <a:off x="11069009" y="4781546"/>
              <a:ext cx="1136699" cy="1474043"/>
            </a:xfrm>
            <a:custGeom>
              <a:avLst/>
              <a:gdLst>
                <a:gd name="connsiteX0" fmla="*/ 1141809 w 1136699"/>
                <a:gd name="connsiteY0" fmla="*/ 271345 h 1474043"/>
                <a:gd name="connsiteX1" fmla="*/ 1091207 w 1136699"/>
                <a:gd name="connsiteY1" fmla="*/ 104140 h 1474043"/>
                <a:gd name="connsiteX2" fmla="*/ 904202 w 1136699"/>
                <a:gd name="connsiteY2" fmla="*/ 737 h 1474043"/>
                <a:gd name="connsiteX3" fmla="*/ 715730 w 1136699"/>
                <a:gd name="connsiteY3" fmla="*/ 35938 h 1474043"/>
                <a:gd name="connsiteX4" fmla="*/ 571992 w 1136699"/>
                <a:gd name="connsiteY4" fmla="*/ 56472 h 1474043"/>
                <a:gd name="connsiteX5" fmla="*/ 428255 w 1136699"/>
                <a:gd name="connsiteY5" fmla="*/ 35938 h 1474043"/>
                <a:gd name="connsiteX6" fmla="*/ 239782 w 1136699"/>
                <a:gd name="connsiteY6" fmla="*/ 737 h 1474043"/>
                <a:gd name="connsiteX7" fmla="*/ 52777 w 1136699"/>
                <a:gd name="connsiteY7" fmla="*/ 104140 h 1474043"/>
                <a:gd name="connsiteX8" fmla="*/ 1442 w 1136699"/>
                <a:gd name="connsiteY8" fmla="*/ 271345 h 1474043"/>
                <a:gd name="connsiteX9" fmla="*/ 24176 w 1136699"/>
                <a:gd name="connsiteY9" fmla="*/ 456151 h 1474043"/>
                <a:gd name="connsiteX10" fmla="*/ 33710 w 1136699"/>
                <a:gd name="connsiteY10" fmla="*/ 488418 h 1474043"/>
                <a:gd name="connsiteX11" fmla="*/ 119512 w 1136699"/>
                <a:gd name="connsiteY11" fmla="*/ 697424 h 1474043"/>
                <a:gd name="connsiteX12" fmla="*/ 144446 w 1136699"/>
                <a:gd name="connsiteY12" fmla="*/ 907897 h 1474043"/>
                <a:gd name="connsiteX13" fmla="*/ 170114 w 1136699"/>
                <a:gd name="connsiteY13" fmla="*/ 1155771 h 1474043"/>
                <a:gd name="connsiteX14" fmla="*/ 247116 w 1136699"/>
                <a:gd name="connsiteY14" fmla="*/ 1394111 h 1474043"/>
                <a:gd name="connsiteX15" fmla="*/ 329985 w 1136699"/>
                <a:gd name="connsiteY15" fmla="*/ 1475514 h 1474043"/>
                <a:gd name="connsiteX16" fmla="*/ 346119 w 1136699"/>
                <a:gd name="connsiteY16" fmla="*/ 1475514 h 1474043"/>
                <a:gd name="connsiteX17" fmla="*/ 394520 w 1136699"/>
                <a:gd name="connsiteY17" fmla="*/ 1386778 h 1474043"/>
                <a:gd name="connsiteX18" fmla="*/ 412854 w 1136699"/>
                <a:gd name="connsiteY18" fmla="*/ 1209306 h 1474043"/>
                <a:gd name="connsiteX19" fmla="*/ 434855 w 1136699"/>
                <a:gd name="connsiteY19" fmla="*/ 1019367 h 1474043"/>
                <a:gd name="connsiteX20" fmla="*/ 510390 w 1136699"/>
                <a:gd name="connsiteY20" fmla="*/ 893230 h 1474043"/>
                <a:gd name="connsiteX21" fmla="*/ 571992 w 1136699"/>
                <a:gd name="connsiteY21" fmla="*/ 880763 h 1474043"/>
                <a:gd name="connsiteX22" fmla="*/ 633594 w 1136699"/>
                <a:gd name="connsiteY22" fmla="*/ 893230 h 1474043"/>
                <a:gd name="connsiteX23" fmla="*/ 709129 w 1136699"/>
                <a:gd name="connsiteY23" fmla="*/ 1019367 h 1474043"/>
                <a:gd name="connsiteX24" fmla="*/ 731130 w 1136699"/>
                <a:gd name="connsiteY24" fmla="*/ 1209306 h 1474043"/>
                <a:gd name="connsiteX25" fmla="*/ 749464 w 1136699"/>
                <a:gd name="connsiteY25" fmla="*/ 1386778 h 1474043"/>
                <a:gd name="connsiteX26" fmla="*/ 797865 w 1136699"/>
                <a:gd name="connsiteY26" fmla="*/ 1475514 h 1474043"/>
                <a:gd name="connsiteX27" fmla="*/ 813999 w 1136699"/>
                <a:gd name="connsiteY27" fmla="*/ 1475514 h 1474043"/>
                <a:gd name="connsiteX28" fmla="*/ 896868 w 1136699"/>
                <a:gd name="connsiteY28" fmla="*/ 1394111 h 1474043"/>
                <a:gd name="connsiteX29" fmla="*/ 973870 w 1136699"/>
                <a:gd name="connsiteY29" fmla="*/ 1155771 h 1474043"/>
                <a:gd name="connsiteX30" fmla="*/ 999538 w 1136699"/>
                <a:gd name="connsiteY30" fmla="*/ 907897 h 1474043"/>
                <a:gd name="connsiteX31" fmla="*/ 1024472 w 1136699"/>
                <a:gd name="connsiteY31" fmla="*/ 697424 h 1474043"/>
                <a:gd name="connsiteX32" fmla="*/ 1110274 w 1136699"/>
                <a:gd name="connsiteY32" fmla="*/ 488418 h 1474043"/>
                <a:gd name="connsiteX33" fmla="*/ 1119808 w 1136699"/>
                <a:gd name="connsiteY33" fmla="*/ 456151 h 1474043"/>
                <a:gd name="connsiteX34" fmla="*/ 1141809 w 1136699"/>
                <a:gd name="connsiteY34" fmla="*/ 271345 h 14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6699" h="1474043">
                  <a:moveTo>
                    <a:pt x="1141809" y="271345"/>
                  </a:moveTo>
                  <a:cubicBezTo>
                    <a:pt x="1137408" y="211944"/>
                    <a:pt x="1124941" y="153275"/>
                    <a:pt x="1091207" y="104140"/>
                  </a:cubicBezTo>
                  <a:cubicBezTo>
                    <a:pt x="1046472" y="38872"/>
                    <a:pt x="977537" y="6604"/>
                    <a:pt x="904202" y="737"/>
                  </a:cubicBezTo>
                  <a:cubicBezTo>
                    <a:pt x="836000" y="-4396"/>
                    <a:pt x="779531" y="18338"/>
                    <a:pt x="715730" y="35938"/>
                  </a:cubicBezTo>
                  <a:cubicBezTo>
                    <a:pt x="668795" y="49139"/>
                    <a:pt x="620393" y="55739"/>
                    <a:pt x="571992" y="56472"/>
                  </a:cubicBezTo>
                  <a:cubicBezTo>
                    <a:pt x="523591" y="55739"/>
                    <a:pt x="475189" y="49139"/>
                    <a:pt x="428255" y="35938"/>
                  </a:cubicBezTo>
                  <a:cubicBezTo>
                    <a:pt x="364453" y="18338"/>
                    <a:pt x="307984" y="-4396"/>
                    <a:pt x="239782" y="737"/>
                  </a:cubicBezTo>
                  <a:cubicBezTo>
                    <a:pt x="166447" y="6604"/>
                    <a:pt x="97512" y="38138"/>
                    <a:pt x="52777" y="104140"/>
                  </a:cubicBezTo>
                  <a:cubicBezTo>
                    <a:pt x="18309" y="153275"/>
                    <a:pt x="5842" y="211944"/>
                    <a:pt x="1442" y="271345"/>
                  </a:cubicBezTo>
                  <a:cubicBezTo>
                    <a:pt x="-3691" y="335881"/>
                    <a:pt x="5109" y="394549"/>
                    <a:pt x="24176" y="456151"/>
                  </a:cubicBezTo>
                  <a:cubicBezTo>
                    <a:pt x="24176" y="456151"/>
                    <a:pt x="33710" y="488418"/>
                    <a:pt x="33710" y="488418"/>
                  </a:cubicBezTo>
                  <a:cubicBezTo>
                    <a:pt x="58644" y="558820"/>
                    <a:pt x="96045" y="627022"/>
                    <a:pt x="119512" y="697424"/>
                  </a:cubicBezTo>
                  <a:cubicBezTo>
                    <a:pt x="142246" y="765626"/>
                    <a:pt x="141513" y="836028"/>
                    <a:pt x="144446" y="907897"/>
                  </a:cubicBezTo>
                  <a:cubicBezTo>
                    <a:pt x="148113" y="990766"/>
                    <a:pt x="152513" y="1074369"/>
                    <a:pt x="170114" y="1155771"/>
                  </a:cubicBezTo>
                  <a:cubicBezTo>
                    <a:pt x="187714" y="1237907"/>
                    <a:pt x="213382" y="1317843"/>
                    <a:pt x="247116" y="1394111"/>
                  </a:cubicBezTo>
                  <a:cubicBezTo>
                    <a:pt x="261783" y="1427112"/>
                    <a:pt x="288184" y="1475514"/>
                    <a:pt x="329985" y="1475514"/>
                  </a:cubicBezTo>
                  <a:cubicBezTo>
                    <a:pt x="329985" y="1475514"/>
                    <a:pt x="346119" y="1475514"/>
                    <a:pt x="346119" y="1475514"/>
                  </a:cubicBezTo>
                  <a:cubicBezTo>
                    <a:pt x="371053" y="1475514"/>
                    <a:pt x="389387" y="1405112"/>
                    <a:pt x="394520" y="1386778"/>
                  </a:cubicBezTo>
                  <a:cubicBezTo>
                    <a:pt x="409921" y="1329576"/>
                    <a:pt x="407721" y="1267974"/>
                    <a:pt x="412854" y="1209306"/>
                  </a:cubicBezTo>
                  <a:cubicBezTo>
                    <a:pt x="417988" y="1145504"/>
                    <a:pt x="423854" y="1082436"/>
                    <a:pt x="434855" y="1019367"/>
                  </a:cubicBezTo>
                  <a:cubicBezTo>
                    <a:pt x="442922" y="971699"/>
                    <a:pt x="467122" y="919631"/>
                    <a:pt x="510390" y="893230"/>
                  </a:cubicBezTo>
                  <a:cubicBezTo>
                    <a:pt x="528724" y="882230"/>
                    <a:pt x="550725" y="878563"/>
                    <a:pt x="571992" y="880763"/>
                  </a:cubicBezTo>
                  <a:cubicBezTo>
                    <a:pt x="593993" y="878563"/>
                    <a:pt x="615993" y="882230"/>
                    <a:pt x="633594" y="893230"/>
                  </a:cubicBezTo>
                  <a:cubicBezTo>
                    <a:pt x="676862" y="919631"/>
                    <a:pt x="701062" y="972432"/>
                    <a:pt x="709129" y="1019367"/>
                  </a:cubicBezTo>
                  <a:cubicBezTo>
                    <a:pt x="719396" y="1082436"/>
                    <a:pt x="725263" y="1146238"/>
                    <a:pt x="731130" y="1209306"/>
                  </a:cubicBezTo>
                  <a:cubicBezTo>
                    <a:pt x="736263" y="1267974"/>
                    <a:pt x="734063" y="1329576"/>
                    <a:pt x="749464" y="1386778"/>
                  </a:cubicBezTo>
                  <a:cubicBezTo>
                    <a:pt x="754597" y="1405112"/>
                    <a:pt x="772198" y="1475514"/>
                    <a:pt x="797865" y="1475514"/>
                  </a:cubicBezTo>
                  <a:cubicBezTo>
                    <a:pt x="797865" y="1475514"/>
                    <a:pt x="813999" y="1475514"/>
                    <a:pt x="813999" y="1475514"/>
                  </a:cubicBezTo>
                  <a:cubicBezTo>
                    <a:pt x="855800" y="1475514"/>
                    <a:pt x="882201" y="1426379"/>
                    <a:pt x="896868" y="1394111"/>
                  </a:cubicBezTo>
                  <a:cubicBezTo>
                    <a:pt x="931336" y="1317843"/>
                    <a:pt x="956270" y="1237173"/>
                    <a:pt x="973870" y="1155771"/>
                  </a:cubicBezTo>
                  <a:cubicBezTo>
                    <a:pt x="991471" y="1075102"/>
                    <a:pt x="995871" y="990766"/>
                    <a:pt x="999538" y="907897"/>
                  </a:cubicBezTo>
                  <a:cubicBezTo>
                    <a:pt x="1002471" y="836028"/>
                    <a:pt x="1001738" y="765626"/>
                    <a:pt x="1024472" y="697424"/>
                  </a:cubicBezTo>
                  <a:cubicBezTo>
                    <a:pt x="1047939" y="626289"/>
                    <a:pt x="1086074" y="558087"/>
                    <a:pt x="1110274" y="488418"/>
                  </a:cubicBezTo>
                  <a:cubicBezTo>
                    <a:pt x="1110274" y="488418"/>
                    <a:pt x="1119808" y="456151"/>
                    <a:pt x="1119808" y="456151"/>
                  </a:cubicBezTo>
                  <a:cubicBezTo>
                    <a:pt x="1137408" y="395282"/>
                    <a:pt x="1146942" y="335881"/>
                    <a:pt x="1141809" y="271345"/>
                  </a:cubicBezTo>
                  <a:close/>
                </a:path>
              </a:pathLst>
            </a:custGeom>
            <a:solidFill>
              <a:schemeClr val="bg1"/>
            </a:solidFill>
            <a:ln w="40409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59259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5839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624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3408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2191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1369509" y="3538641"/>
            <a:ext cx="2268252" cy="2111010"/>
            <a:chOff x="270023" y="1671304"/>
            <a:chExt cx="1709689" cy="1421414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181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4696098" y="3538641"/>
            <a:ext cx="2268252" cy="2111010"/>
            <a:chOff x="270023" y="1671304"/>
            <a:chExt cx="1709689" cy="1421414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181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8022687" y="3538641"/>
            <a:ext cx="2268252" cy="2111010"/>
            <a:chOff x="270023" y="1671304"/>
            <a:chExt cx="1709689" cy="1421414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181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11349276" y="3538641"/>
            <a:ext cx="2268252" cy="2111010"/>
            <a:chOff x="270023" y="1671304"/>
            <a:chExt cx="1709689" cy="1421414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181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14675864" y="3538641"/>
            <a:ext cx="2268252" cy="2111010"/>
            <a:chOff x="270023" y="1671304"/>
            <a:chExt cx="1709689" cy="1421414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181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2190050" y="2697560"/>
            <a:ext cx="518997" cy="52765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8957373" y="2603831"/>
            <a:ext cx="398880" cy="71511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5583128" y="2730085"/>
            <a:ext cx="494195" cy="46261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5521613" y="2702658"/>
            <a:ext cx="641157" cy="517461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12165149" y="2649791"/>
            <a:ext cx="607533" cy="623198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178D129B-2772-F2EA-083C-946BA9CB055D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0D22EF3E-C740-25A6-2EB5-21FD052CF641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DB008CD2-E9D3-051E-A8B6-358E571DBBC5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996852D5-8365-E27A-6B59-70A21008FA69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302933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3500619" cy="5831107"/>
            <a:chOff x="0" y="0"/>
            <a:chExt cx="3555719" cy="15357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55719" cy="1535765"/>
            </a:xfrm>
            <a:custGeom>
              <a:avLst/>
              <a:gdLst/>
              <a:ahLst/>
              <a:cxnLst/>
              <a:rect l="l" t="t" r="r" b="b"/>
              <a:pathLst>
                <a:path w="3555719" h="1535765">
                  <a:moveTo>
                    <a:pt x="0" y="0"/>
                  </a:moveTo>
                  <a:lnTo>
                    <a:pt x="3555719" y="0"/>
                  </a:lnTo>
                  <a:lnTo>
                    <a:pt x="3555719" y="1535765"/>
                  </a:lnTo>
                  <a:lnTo>
                    <a:pt x="0" y="1535765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3555719" cy="15833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134475" y="6884678"/>
            <a:ext cx="8732289" cy="3086100"/>
            <a:chOff x="0" y="0"/>
            <a:chExt cx="2299862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99862" cy="812800"/>
            </a:xfrm>
            <a:custGeom>
              <a:avLst/>
              <a:gdLst/>
              <a:ahLst/>
              <a:cxnLst/>
              <a:rect l="l" t="t" r="r" b="b"/>
              <a:pathLst>
                <a:path w="2299862" h="812800">
                  <a:moveTo>
                    <a:pt x="0" y="0"/>
                  </a:moveTo>
                  <a:lnTo>
                    <a:pt x="2299862" y="0"/>
                  </a:lnTo>
                  <a:lnTo>
                    <a:pt x="229986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2299862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943975" y="506722"/>
            <a:ext cx="8732289" cy="9273557"/>
            <a:chOff x="0" y="0"/>
            <a:chExt cx="11643052" cy="12364742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l="18631" r="18631"/>
            <a:stretch>
              <a:fillRect/>
            </a:stretch>
          </p:blipFill>
          <p:spPr>
            <a:xfrm>
              <a:off x="0" y="0"/>
              <a:ext cx="11643052" cy="12364742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2224964" y="4943475"/>
            <a:ext cx="7808771" cy="3286125"/>
            <a:chOff x="0" y="0"/>
            <a:chExt cx="10411694" cy="4381500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8958682" cy="2324100"/>
              <a:chOff x="0" y="0"/>
              <a:chExt cx="1769616" cy="459081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769616" cy="459081"/>
              </a:xfrm>
              <a:custGeom>
                <a:avLst/>
                <a:gdLst/>
                <a:ahLst/>
                <a:cxnLst/>
                <a:rect l="l" t="t" r="r" b="b"/>
                <a:pathLst>
                  <a:path w="1769616" h="459081">
                    <a:moveTo>
                      <a:pt x="0" y="0"/>
                    </a:moveTo>
                    <a:lnTo>
                      <a:pt x="1769616" y="0"/>
                    </a:lnTo>
                    <a:lnTo>
                      <a:pt x="1769616" y="459081"/>
                    </a:lnTo>
                    <a:lnTo>
                      <a:pt x="0" y="4590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769616" cy="506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254000" y="266700"/>
              <a:ext cx="10157694" cy="4114800"/>
              <a:chOff x="0" y="0"/>
              <a:chExt cx="2006458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06458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006458" h="812800">
                    <a:moveTo>
                      <a:pt x="0" y="0"/>
                    </a:moveTo>
                    <a:lnTo>
                      <a:pt x="2006458" y="0"/>
                    </a:lnTo>
                    <a:lnTo>
                      <a:pt x="2006458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2006458" cy="8604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729979" y="940308"/>
              <a:ext cx="9205737" cy="28725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ارائه ها ابزارهای ارتباطی هستند که</a:t>
              </a:r>
            </a:p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می تواند به عنوان نمایش، سخنرانی،</a:t>
              </a:r>
            </a:p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سخنرانی ها، گزارش ها و موارد دیگر. بیشتر است</a:t>
              </a:r>
            </a:p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در برابر مخاطبان ارائه می شود. خدمت می کند</a:t>
              </a:r>
            </a:p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اهداف مختلف، ارائه ارائه</a:t>
              </a:r>
            </a:p>
            <a:p>
              <a:pPr lvl="0" algn="ctr" rtl="1">
                <a:lnSpc>
                  <a:spcPts val="2751"/>
                </a:lnSpc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ابزار قدرتمند برای متقاعد کردن و آموزش.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028700" y="1038225"/>
            <a:ext cx="76827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پروژه شما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28700" y="8917695"/>
            <a:ext cx="5492628" cy="862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528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سال: 2022</a:t>
            </a:r>
          </a:p>
          <a:p>
            <a:pPr lvl="0" algn="r" rtl="1">
              <a:lnSpc>
                <a:spcPts val="3528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نقش: نقش خود را بنویسید</a:t>
            </a:r>
            <a:endParaRPr lang="en-US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2110230" y="2594414"/>
            <a:ext cx="1604991" cy="7016982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755" name="Group 46">
            <a:extLst>
              <a:ext uri="{FF2B5EF4-FFF2-40B4-BE49-F238E27FC236}">
                <a16:creationId xmlns:a16="http://schemas.microsoft.com/office/drawing/2014/main" id="{020CEE20-B3EC-40C3-BC12-839B6199292E}"/>
              </a:ext>
            </a:extLst>
          </p:cNvPr>
          <p:cNvGrpSpPr/>
          <p:nvPr/>
        </p:nvGrpSpPr>
        <p:grpSpPr>
          <a:xfrm flipH="1">
            <a:off x="1173788" y="2404393"/>
            <a:ext cx="7224491" cy="7197680"/>
            <a:chOff x="7553325" y="2409776"/>
            <a:chExt cx="4189500" cy="4173952"/>
          </a:xfrm>
        </p:grpSpPr>
        <p:grpSp>
          <p:nvGrpSpPr>
            <p:cNvPr id="756" name="Group 2">
              <a:extLst>
                <a:ext uri="{FF2B5EF4-FFF2-40B4-BE49-F238E27FC236}">
                  <a16:creationId xmlns:a16="http://schemas.microsoft.com/office/drawing/2014/main" id="{31F24B63-BA9A-4169-A4FE-118A0B90EAD3}"/>
                </a:ext>
              </a:extLst>
            </p:cNvPr>
            <p:cNvGrpSpPr/>
            <p:nvPr/>
          </p:nvGrpSpPr>
          <p:grpSpPr>
            <a:xfrm>
              <a:off x="8012117" y="2409776"/>
              <a:ext cx="2527053" cy="3587909"/>
              <a:chOff x="8012117" y="2409776"/>
              <a:chExt cx="2527053" cy="3587909"/>
            </a:xfrm>
          </p:grpSpPr>
          <p:sp>
            <p:nvSpPr>
              <p:cNvPr id="768" name="Rectangle: Rounded Corners 3">
                <a:extLst>
                  <a:ext uri="{FF2B5EF4-FFF2-40B4-BE49-F238E27FC236}">
                    <a16:creationId xmlns:a16="http://schemas.microsoft.com/office/drawing/2014/main" id="{5DE847A4-EE4C-4C38-9824-72CD966C66E2}"/>
                  </a:ext>
                </a:extLst>
              </p:cNvPr>
              <p:cNvSpPr/>
              <p:nvPr/>
            </p:nvSpPr>
            <p:spPr>
              <a:xfrm flipH="1">
                <a:off x="9157217" y="3805193"/>
                <a:ext cx="128054" cy="2192492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9" name="Rectangle 4">
                <a:extLst>
                  <a:ext uri="{FF2B5EF4-FFF2-40B4-BE49-F238E27FC236}">
                    <a16:creationId xmlns:a16="http://schemas.microsoft.com/office/drawing/2014/main" id="{86C1C9C7-3743-48DA-AA86-CC231F7B1530}"/>
                  </a:ext>
                </a:extLst>
              </p:cNvPr>
              <p:cNvSpPr/>
              <p:nvPr/>
            </p:nvSpPr>
            <p:spPr>
              <a:xfrm flipH="1">
                <a:off x="9184905" y="2409778"/>
                <a:ext cx="72688" cy="14126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0" name="Rectangle 5">
                <a:extLst>
                  <a:ext uri="{FF2B5EF4-FFF2-40B4-BE49-F238E27FC236}">
                    <a16:creationId xmlns:a16="http://schemas.microsoft.com/office/drawing/2014/main" id="{F7E84943-1AEC-4913-8D61-237DCBC4F2CC}"/>
                  </a:ext>
                </a:extLst>
              </p:cNvPr>
              <p:cNvSpPr/>
              <p:nvPr/>
            </p:nvSpPr>
            <p:spPr>
              <a:xfrm rot="2582333" flipH="1">
                <a:off x="9443420" y="2560159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1" name="Rectangle 6">
                <a:extLst>
                  <a:ext uri="{FF2B5EF4-FFF2-40B4-BE49-F238E27FC236}">
                    <a16:creationId xmlns:a16="http://schemas.microsoft.com/office/drawing/2014/main" id="{620DCC91-6B78-4137-9EF6-0ED6171B048F}"/>
                  </a:ext>
                </a:extLst>
              </p:cNvPr>
              <p:cNvSpPr/>
              <p:nvPr/>
            </p:nvSpPr>
            <p:spPr>
              <a:xfrm flipH="1">
                <a:off x="8360724" y="2409776"/>
                <a:ext cx="895634" cy="726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2" name="Rectangle 7">
                <a:extLst>
                  <a:ext uri="{FF2B5EF4-FFF2-40B4-BE49-F238E27FC236}">
                    <a16:creationId xmlns:a16="http://schemas.microsoft.com/office/drawing/2014/main" id="{8D7A5C93-82D7-4B54-99DC-17D1E280BC1D}"/>
                  </a:ext>
                </a:extLst>
              </p:cNvPr>
              <p:cNvSpPr/>
              <p:nvPr/>
            </p:nvSpPr>
            <p:spPr>
              <a:xfrm flipH="1">
                <a:off x="8359489" y="2414464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773" name="Group 8">
                <a:extLst>
                  <a:ext uri="{FF2B5EF4-FFF2-40B4-BE49-F238E27FC236}">
                    <a16:creationId xmlns:a16="http://schemas.microsoft.com/office/drawing/2014/main" id="{EA824BC2-94B3-42BD-B2A4-3E2D29EE3F4B}"/>
                  </a:ext>
                </a:extLst>
              </p:cNvPr>
              <p:cNvGrpSpPr/>
              <p:nvPr/>
            </p:nvGrpSpPr>
            <p:grpSpPr>
              <a:xfrm flipH="1">
                <a:off x="8012117" y="2895712"/>
                <a:ext cx="767431" cy="520677"/>
                <a:chOff x="9283074" y="1746481"/>
                <a:chExt cx="1223752" cy="830276"/>
              </a:xfrm>
            </p:grpSpPr>
            <p:sp>
              <p:nvSpPr>
                <p:cNvPr id="798" name="Rectangle 33">
                  <a:extLst>
                    <a:ext uri="{FF2B5EF4-FFF2-40B4-BE49-F238E27FC236}">
                      <a16:creationId xmlns:a16="http://schemas.microsoft.com/office/drawing/2014/main" id="{C29F0ACA-9F34-40F8-A93B-AE9C1A5AAFEE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9" name="Rectangle 34">
                  <a:extLst>
                    <a:ext uri="{FF2B5EF4-FFF2-40B4-BE49-F238E27FC236}">
                      <a16:creationId xmlns:a16="http://schemas.microsoft.com/office/drawing/2014/main" id="{6501BA2B-23AF-4B90-8B72-CDEB6C896400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774" name="Rectangle: Rounded Corners 9">
                <a:extLst>
                  <a:ext uri="{FF2B5EF4-FFF2-40B4-BE49-F238E27FC236}">
                    <a16:creationId xmlns:a16="http://schemas.microsoft.com/office/drawing/2014/main" id="{52BDBEAA-8EFE-41E7-9954-B08EB822DB6B}"/>
                  </a:ext>
                </a:extLst>
              </p:cNvPr>
              <p:cNvSpPr/>
              <p:nvPr/>
            </p:nvSpPr>
            <p:spPr>
              <a:xfrm flipH="1">
                <a:off x="9129528" y="3112935"/>
                <a:ext cx="183441" cy="150766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5" name="Rectangle 10">
                <a:extLst>
                  <a:ext uri="{FF2B5EF4-FFF2-40B4-BE49-F238E27FC236}">
                    <a16:creationId xmlns:a16="http://schemas.microsoft.com/office/drawing/2014/main" id="{5B542633-067D-4AFF-8E8B-D8EB536507E6}"/>
                  </a:ext>
                </a:extLst>
              </p:cNvPr>
              <p:cNvSpPr/>
              <p:nvPr/>
            </p:nvSpPr>
            <p:spPr>
              <a:xfrm rot="7295575" flipH="1">
                <a:off x="9956225" y="2490817"/>
                <a:ext cx="72688" cy="72937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776" name="Group 11">
                <a:extLst>
                  <a:ext uri="{FF2B5EF4-FFF2-40B4-BE49-F238E27FC236}">
                    <a16:creationId xmlns:a16="http://schemas.microsoft.com/office/drawing/2014/main" id="{085A6405-0C31-4B74-9567-418C2C956E06}"/>
                  </a:ext>
                </a:extLst>
              </p:cNvPr>
              <p:cNvGrpSpPr/>
              <p:nvPr/>
            </p:nvGrpSpPr>
            <p:grpSpPr>
              <a:xfrm rot="20277078">
                <a:off x="10088767" y="2999399"/>
                <a:ext cx="450403" cy="206578"/>
                <a:chOff x="9094561" y="2013721"/>
                <a:chExt cx="566597" cy="259871"/>
              </a:xfrm>
            </p:grpSpPr>
            <p:sp>
              <p:nvSpPr>
                <p:cNvPr id="796" name="Rectangle: Top Corners Rounded 31">
                  <a:extLst>
                    <a:ext uri="{FF2B5EF4-FFF2-40B4-BE49-F238E27FC236}">
                      <a16:creationId xmlns:a16="http://schemas.microsoft.com/office/drawing/2014/main" id="{6AA488CA-8E31-46EA-A07E-1338A5C7B5CA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7" name="Rectangle: Top Corners Rounded 32">
                  <a:extLst>
                    <a:ext uri="{FF2B5EF4-FFF2-40B4-BE49-F238E27FC236}">
                      <a16:creationId xmlns:a16="http://schemas.microsoft.com/office/drawing/2014/main" id="{97112439-B2E7-417F-B0A2-E6CF4986F9B4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77" name="Group 12">
                <a:extLst>
                  <a:ext uri="{FF2B5EF4-FFF2-40B4-BE49-F238E27FC236}">
                    <a16:creationId xmlns:a16="http://schemas.microsoft.com/office/drawing/2014/main" id="{65893359-867B-4093-9474-C878CE86752D}"/>
                  </a:ext>
                </a:extLst>
              </p:cNvPr>
              <p:cNvGrpSpPr/>
              <p:nvPr/>
            </p:nvGrpSpPr>
            <p:grpSpPr>
              <a:xfrm>
                <a:off x="8134121" y="3063432"/>
                <a:ext cx="523421" cy="233793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778" name="Freeform: Shape 13">
                  <a:extLst>
                    <a:ext uri="{FF2B5EF4-FFF2-40B4-BE49-F238E27FC236}">
                      <a16:creationId xmlns:a16="http://schemas.microsoft.com/office/drawing/2014/main" id="{DCBC48D5-AE1E-43B3-9F82-EBFDD8B5D92D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9" name="Freeform: Shape 14">
                  <a:extLst>
                    <a:ext uri="{FF2B5EF4-FFF2-40B4-BE49-F238E27FC236}">
                      <a16:creationId xmlns:a16="http://schemas.microsoft.com/office/drawing/2014/main" id="{4DF43221-3D10-4272-9CA4-57B20107798C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0" name="Freeform: Shape 15">
                  <a:extLst>
                    <a:ext uri="{FF2B5EF4-FFF2-40B4-BE49-F238E27FC236}">
                      <a16:creationId xmlns:a16="http://schemas.microsoft.com/office/drawing/2014/main" id="{20871E1D-1A0B-414E-A97A-5AACC740C553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1" name="Freeform: Shape 16">
                  <a:extLst>
                    <a:ext uri="{FF2B5EF4-FFF2-40B4-BE49-F238E27FC236}">
                      <a16:creationId xmlns:a16="http://schemas.microsoft.com/office/drawing/2014/main" id="{C19B8E42-83BD-444F-B5C9-DC589C957828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2" name="Freeform: Shape 17">
                  <a:extLst>
                    <a:ext uri="{FF2B5EF4-FFF2-40B4-BE49-F238E27FC236}">
                      <a16:creationId xmlns:a16="http://schemas.microsoft.com/office/drawing/2014/main" id="{A2C9F33B-EBB1-4C61-9F57-36DFD8AB00E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3" name="Freeform: Shape 18">
                  <a:extLst>
                    <a:ext uri="{FF2B5EF4-FFF2-40B4-BE49-F238E27FC236}">
                      <a16:creationId xmlns:a16="http://schemas.microsoft.com/office/drawing/2014/main" id="{64CE15A7-AE6E-41CF-8448-2310177FE2A7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4" name="Freeform: Shape 19">
                  <a:extLst>
                    <a:ext uri="{FF2B5EF4-FFF2-40B4-BE49-F238E27FC236}">
                      <a16:creationId xmlns:a16="http://schemas.microsoft.com/office/drawing/2014/main" id="{14B4F53F-656A-4436-BF14-4F9047BD5F62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5" name="Freeform: Shape 20">
                  <a:extLst>
                    <a:ext uri="{FF2B5EF4-FFF2-40B4-BE49-F238E27FC236}">
                      <a16:creationId xmlns:a16="http://schemas.microsoft.com/office/drawing/2014/main" id="{D838D70A-D902-41F4-86B0-E12B994BAA55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6" name="Freeform: Shape 21">
                  <a:extLst>
                    <a:ext uri="{FF2B5EF4-FFF2-40B4-BE49-F238E27FC236}">
                      <a16:creationId xmlns:a16="http://schemas.microsoft.com/office/drawing/2014/main" id="{31227A07-A398-41BD-97A8-B3DD632D5152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7" name="Freeform: Shape 22">
                  <a:extLst>
                    <a:ext uri="{FF2B5EF4-FFF2-40B4-BE49-F238E27FC236}">
                      <a16:creationId xmlns:a16="http://schemas.microsoft.com/office/drawing/2014/main" id="{07A5E87E-FF5D-4CC0-90C9-BBCAAA433641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8" name="Freeform: Shape 23">
                  <a:extLst>
                    <a:ext uri="{FF2B5EF4-FFF2-40B4-BE49-F238E27FC236}">
                      <a16:creationId xmlns:a16="http://schemas.microsoft.com/office/drawing/2014/main" id="{FCCAB805-E153-4BDE-AA96-FBFB99803F17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9" name="Freeform: Shape 24">
                  <a:extLst>
                    <a:ext uri="{FF2B5EF4-FFF2-40B4-BE49-F238E27FC236}">
                      <a16:creationId xmlns:a16="http://schemas.microsoft.com/office/drawing/2014/main" id="{B52FB2EC-7960-4547-A38A-9C7DD644DA2A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0" name="Freeform: Shape 25">
                  <a:extLst>
                    <a:ext uri="{FF2B5EF4-FFF2-40B4-BE49-F238E27FC236}">
                      <a16:creationId xmlns:a16="http://schemas.microsoft.com/office/drawing/2014/main" id="{22677F18-F244-43E9-BAC3-80EEE6B82B2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1" name="Freeform: Shape 26">
                  <a:extLst>
                    <a:ext uri="{FF2B5EF4-FFF2-40B4-BE49-F238E27FC236}">
                      <a16:creationId xmlns:a16="http://schemas.microsoft.com/office/drawing/2014/main" id="{596A2B68-DDCF-4E62-8E78-087780BD1CC4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2" name="Freeform: Shape 27">
                  <a:extLst>
                    <a:ext uri="{FF2B5EF4-FFF2-40B4-BE49-F238E27FC236}">
                      <a16:creationId xmlns:a16="http://schemas.microsoft.com/office/drawing/2014/main" id="{22AA52A7-DFF1-4623-BD19-69372173847C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3" name="Freeform: Shape 28">
                  <a:extLst>
                    <a:ext uri="{FF2B5EF4-FFF2-40B4-BE49-F238E27FC236}">
                      <a16:creationId xmlns:a16="http://schemas.microsoft.com/office/drawing/2014/main" id="{708E690C-0753-4B50-80E4-C06FCE09214F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4" name="Freeform: Shape 29">
                  <a:extLst>
                    <a:ext uri="{FF2B5EF4-FFF2-40B4-BE49-F238E27FC236}">
                      <a16:creationId xmlns:a16="http://schemas.microsoft.com/office/drawing/2014/main" id="{FDB15458-0193-476D-B22E-9D924E9BEA38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5" name="Freeform: Shape 30">
                  <a:extLst>
                    <a:ext uri="{FF2B5EF4-FFF2-40B4-BE49-F238E27FC236}">
                      <a16:creationId xmlns:a16="http://schemas.microsoft.com/office/drawing/2014/main" id="{C015BFFE-10C8-4C34-9970-09CC448148EF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57" name="Group 35">
              <a:extLst>
                <a:ext uri="{FF2B5EF4-FFF2-40B4-BE49-F238E27FC236}">
                  <a16:creationId xmlns:a16="http://schemas.microsoft.com/office/drawing/2014/main" id="{05AD0CE2-AFF9-4C86-A42C-79D6B1B90FDC}"/>
                </a:ext>
              </a:extLst>
            </p:cNvPr>
            <p:cNvGrpSpPr/>
            <p:nvPr/>
          </p:nvGrpSpPr>
          <p:grpSpPr>
            <a:xfrm>
              <a:off x="7553325" y="4022196"/>
              <a:ext cx="4189500" cy="2561532"/>
              <a:chOff x="6110127" y="3035457"/>
              <a:chExt cx="5270303" cy="3222356"/>
            </a:xfrm>
          </p:grpSpPr>
          <p:sp>
            <p:nvSpPr>
              <p:cNvPr id="758" name="Freeform: Shape 36">
                <a:extLst>
                  <a:ext uri="{FF2B5EF4-FFF2-40B4-BE49-F238E27FC236}">
                    <a16:creationId xmlns:a16="http://schemas.microsoft.com/office/drawing/2014/main" id="{F266F4DF-B8B6-4AE8-8AE2-B85DF5EE9336}"/>
                  </a:ext>
                </a:extLst>
              </p:cNvPr>
              <p:cNvSpPr/>
              <p:nvPr/>
            </p:nvSpPr>
            <p:spPr>
              <a:xfrm>
                <a:off x="6200064" y="3844841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9" name="Freeform: Shape 37">
                <a:extLst>
                  <a:ext uri="{FF2B5EF4-FFF2-40B4-BE49-F238E27FC236}">
                    <a16:creationId xmlns:a16="http://schemas.microsoft.com/office/drawing/2014/main" id="{2C0C62DB-11BE-41CF-BC6E-214819A641FA}"/>
                  </a:ext>
                </a:extLst>
              </p:cNvPr>
              <p:cNvSpPr/>
              <p:nvPr/>
            </p:nvSpPr>
            <p:spPr>
              <a:xfrm>
                <a:off x="8327969" y="3598685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0" name="Freeform: Shape 38">
                <a:extLst>
                  <a:ext uri="{FF2B5EF4-FFF2-40B4-BE49-F238E27FC236}">
                    <a16:creationId xmlns:a16="http://schemas.microsoft.com/office/drawing/2014/main" id="{975FE570-C4E6-4C7A-9379-94CF70128E16}"/>
                  </a:ext>
                </a:extLst>
              </p:cNvPr>
              <p:cNvSpPr/>
              <p:nvPr/>
            </p:nvSpPr>
            <p:spPr>
              <a:xfrm>
                <a:off x="9411744" y="4792503"/>
                <a:ext cx="76429" cy="76429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1" name="Freeform: Shape 39">
                <a:extLst>
                  <a:ext uri="{FF2B5EF4-FFF2-40B4-BE49-F238E27FC236}">
                    <a16:creationId xmlns:a16="http://schemas.microsoft.com/office/drawing/2014/main" id="{DAEF91B1-6693-41CB-BB39-70E5D235F49C}"/>
                  </a:ext>
                </a:extLst>
              </p:cNvPr>
              <p:cNvSpPr/>
              <p:nvPr/>
            </p:nvSpPr>
            <p:spPr>
              <a:xfrm>
                <a:off x="9653377" y="5034814"/>
                <a:ext cx="70547" cy="76429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2" name="Freeform: Shape 40">
                <a:extLst>
                  <a:ext uri="{FF2B5EF4-FFF2-40B4-BE49-F238E27FC236}">
                    <a16:creationId xmlns:a16="http://schemas.microsoft.com/office/drawing/2014/main" id="{7C83DC9C-A3AA-425E-8421-87B6F9428F13}"/>
                  </a:ext>
                </a:extLst>
              </p:cNvPr>
              <p:cNvSpPr/>
              <p:nvPr/>
            </p:nvSpPr>
            <p:spPr>
              <a:xfrm>
                <a:off x="8288877" y="4281154"/>
                <a:ext cx="76429" cy="76429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3" name="Freeform: Shape 41">
                <a:extLst>
                  <a:ext uri="{FF2B5EF4-FFF2-40B4-BE49-F238E27FC236}">
                    <a16:creationId xmlns:a16="http://schemas.microsoft.com/office/drawing/2014/main" id="{F06DBA1A-E7F3-4E6C-8D09-7E76E0E619E3}"/>
                  </a:ext>
                </a:extLst>
              </p:cNvPr>
              <p:cNvSpPr/>
              <p:nvPr/>
            </p:nvSpPr>
            <p:spPr>
              <a:xfrm>
                <a:off x="9794507" y="3418528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4" name="Freeform: Shape 42">
                <a:extLst>
                  <a:ext uri="{FF2B5EF4-FFF2-40B4-BE49-F238E27FC236}">
                    <a16:creationId xmlns:a16="http://schemas.microsoft.com/office/drawing/2014/main" id="{76B00DC4-B89C-4469-9019-56C7828F2275}"/>
                  </a:ext>
                </a:extLst>
              </p:cNvPr>
              <p:cNvSpPr/>
              <p:nvPr/>
            </p:nvSpPr>
            <p:spPr>
              <a:xfrm>
                <a:off x="10877933" y="3035457"/>
                <a:ext cx="417407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5" name="Freeform: Shape 43">
                <a:extLst>
                  <a:ext uri="{FF2B5EF4-FFF2-40B4-BE49-F238E27FC236}">
                    <a16:creationId xmlns:a16="http://schemas.microsoft.com/office/drawing/2014/main" id="{A2A81C58-BABC-46F9-BE41-58BD25ECD397}"/>
                  </a:ext>
                </a:extLst>
              </p:cNvPr>
              <p:cNvSpPr/>
              <p:nvPr/>
            </p:nvSpPr>
            <p:spPr>
              <a:xfrm>
                <a:off x="8223416" y="3148289"/>
                <a:ext cx="3157014" cy="2663180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6" name="Freeform: Shape 44">
                <a:extLst>
                  <a:ext uri="{FF2B5EF4-FFF2-40B4-BE49-F238E27FC236}">
                    <a16:creationId xmlns:a16="http://schemas.microsoft.com/office/drawing/2014/main" id="{DEF3025A-45D5-483B-8A7F-0EABB90390E8}"/>
                  </a:ext>
                </a:extLst>
              </p:cNvPr>
              <p:cNvSpPr/>
              <p:nvPr/>
            </p:nvSpPr>
            <p:spPr>
              <a:xfrm>
                <a:off x="9691014" y="4548076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67" name="Freeform: Shape 45">
                <a:extLst>
                  <a:ext uri="{FF2B5EF4-FFF2-40B4-BE49-F238E27FC236}">
                    <a16:creationId xmlns:a16="http://schemas.microsoft.com/office/drawing/2014/main" id="{AE840816-6B1F-4DEE-84C0-3C37CB44BD79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10123562" y="3028908"/>
            <a:ext cx="7493741" cy="1463390"/>
            <a:chOff x="4822352" y="1916832"/>
            <a:chExt cx="3422056" cy="975593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3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ارائه پاورپوینت مدرن که به زیبایی طراحی شده است دریافت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10123561" y="5226058"/>
            <a:ext cx="3067562" cy="1403129"/>
            <a:chOff x="395534" y="3726640"/>
            <a:chExt cx="3972999" cy="935419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26640"/>
              <a:ext cx="3972999" cy="298609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14128051" y="5222484"/>
            <a:ext cx="3067562" cy="1406700"/>
            <a:chOff x="395534" y="3724259"/>
            <a:chExt cx="3972999" cy="937800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24259"/>
              <a:ext cx="3972999" cy="303371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10123561" y="7288036"/>
            <a:ext cx="3067562" cy="1403129"/>
            <a:chOff x="395534" y="3726640"/>
            <a:chExt cx="3972999" cy="935419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26640"/>
              <a:ext cx="3972999" cy="298609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14128051" y="7293393"/>
            <a:ext cx="3067562" cy="1397769"/>
            <a:chOff x="395534" y="3730213"/>
            <a:chExt cx="3972999" cy="931846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30213"/>
              <a:ext cx="3972999" cy="291465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ADBE6458-54CF-B76A-5BE8-D02DB559909D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D1A88443-730A-8B0C-FE70-C64243FF1D76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3E4FF0E0-F7B2-3D14-82CC-5E24D7C83730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6A396339-784E-8A87-6855-6FDBBA841311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910384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570492"/>
            <a:chOff x="0" y="0"/>
            <a:chExt cx="24384000" cy="8760656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5000"/>
            </a:blip>
            <a:srcRect t="23037" b="23037"/>
            <a:stretch>
              <a:fillRect/>
            </a:stretch>
          </p:blipFill>
          <p:spPr>
            <a:xfrm>
              <a:off x="0" y="0"/>
              <a:ext cx="24384000" cy="8760656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6570492"/>
            <a:ext cx="18288000" cy="3716508"/>
            <a:chOff x="0" y="0"/>
            <a:chExt cx="4816593" cy="9788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978833"/>
            </a:xfrm>
            <a:custGeom>
              <a:avLst/>
              <a:gdLst/>
              <a:ahLst/>
              <a:cxnLst/>
              <a:rect l="l" t="t" r="r" b="b"/>
              <a:pathLst>
                <a:path w="4816592" h="978833">
                  <a:moveTo>
                    <a:pt x="0" y="0"/>
                  </a:moveTo>
                  <a:lnTo>
                    <a:pt x="4816592" y="0"/>
                  </a:lnTo>
                  <a:lnTo>
                    <a:pt x="4816592" y="978833"/>
                  </a:lnTo>
                  <a:lnTo>
                    <a:pt x="0" y="978833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1026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176297" y="4505475"/>
            <a:ext cx="3186619" cy="3186619"/>
            <a:chOff x="0" y="0"/>
            <a:chExt cx="4248825" cy="424882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248825" cy="4248825"/>
            </a:xfrm>
            <a:custGeom>
              <a:avLst/>
              <a:gdLst/>
              <a:ahLst/>
              <a:cxnLst/>
              <a:rect l="l" t="t" r="r" b="b"/>
              <a:pathLst>
                <a:path w="4248825" h="4248825">
                  <a:moveTo>
                    <a:pt x="0" y="0"/>
                  </a:moveTo>
                  <a:lnTo>
                    <a:pt x="4248825" y="0"/>
                  </a:lnTo>
                  <a:lnTo>
                    <a:pt x="4248825" y="4248825"/>
                  </a:lnTo>
                  <a:lnTo>
                    <a:pt x="0" y="42488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517955" y="418483"/>
              <a:ext cx="3325257" cy="3325257"/>
            </a:xfrm>
            <a:custGeom>
              <a:avLst/>
              <a:gdLst/>
              <a:ahLst/>
              <a:cxnLst/>
              <a:rect l="l" t="t" r="r" b="b"/>
              <a:pathLst>
                <a:path w="3325257" h="3325257">
                  <a:moveTo>
                    <a:pt x="0" y="0"/>
                  </a:moveTo>
                  <a:lnTo>
                    <a:pt x="3325257" y="0"/>
                  </a:lnTo>
                  <a:lnTo>
                    <a:pt x="3325257" y="3325257"/>
                  </a:lnTo>
                  <a:lnTo>
                    <a:pt x="0" y="33252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1609939" y="1332667"/>
              <a:ext cx="1420689" cy="1420689"/>
            </a:xfrm>
            <a:custGeom>
              <a:avLst/>
              <a:gdLst/>
              <a:ahLst/>
              <a:cxnLst/>
              <a:rect l="l" t="t" r="r" b="b"/>
              <a:pathLst>
                <a:path w="1420689" h="1420689">
                  <a:moveTo>
                    <a:pt x="0" y="0"/>
                  </a:moveTo>
                  <a:lnTo>
                    <a:pt x="1420689" y="0"/>
                  </a:lnTo>
                  <a:lnTo>
                    <a:pt x="1420689" y="1420689"/>
                  </a:lnTo>
                  <a:lnTo>
                    <a:pt x="0" y="1420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2883862" y="4505475"/>
            <a:ext cx="3186619" cy="3186619"/>
            <a:chOff x="0" y="0"/>
            <a:chExt cx="4248825" cy="424882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248825" cy="4248825"/>
            </a:xfrm>
            <a:custGeom>
              <a:avLst/>
              <a:gdLst/>
              <a:ahLst/>
              <a:cxnLst/>
              <a:rect l="l" t="t" r="r" b="b"/>
              <a:pathLst>
                <a:path w="4248825" h="4248825">
                  <a:moveTo>
                    <a:pt x="0" y="0"/>
                  </a:moveTo>
                  <a:lnTo>
                    <a:pt x="4248825" y="0"/>
                  </a:lnTo>
                  <a:lnTo>
                    <a:pt x="4248825" y="4248825"/>
                  </a:lnTo>
                  <a:lnTo>
                    <a:pt x="0" y="42488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479626" y="418483"/>
              <a:ext cx="3325257" cy="3325257"/>
            </a:xfrm>
            <a:custGeom>
              <a:avLst/>
              <a:gdLst/>
              <a:ahLst/>
              <a:cxnLst/>
              <a:rect l="l" t="t" r="r" b="b"/>
              <a:pathLst>
                <a:path w="3325257" h="3325257">
                  <a:moveTo>
                    <a:pt x="0" y="0"/>
                  </a:moveTo>
                  <a:lnTo>
                    <a:pt x="3325257" y="0"/>
                  </a:lnTo>
                  <a:lnTo>
                    <a:pt x="3325257" y="3325257"/>
                  </a:lnTo>
                  <a:lnTo>
                    <a:pt x="0" y="33252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1358170" y="1332667"/>
              <a:ext cx="1568170" cy="1496889"/>
            </a:xfrm>
            <a:custGeom>
              <a:avLst/>
              <a:gdLst/>
              <a:ahLst/>
              <a:cxnLst/>
              <a:rect l="l" t="t" r="r" b="b"/>
              <a:pathLst>
                <a:path w="1568170" h="1496889">
                  <a:moveTo>
                    <a:pt x="0" y="0"/>
                  </a:moveTo>
                  <a:lnTo>
                    <a:pt x="1568169" y="0"/>
                  </a:lnTo>
                  <a:lnTo>
                    <a:pt x="1568169" y="1496889"/>
                  </a:lnTo>
                  <a:lnTo>
                    <a:pt x="0" y="14968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1966491" y="3703757"/>
            <a:ext cx="3690487" cy="585142"/>
            <a:chOff x="0" y="0"/>
            <a:chExt cx="4920650" cy="780189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4920650" cy="780189"/>
              <a:chOff x="0" y="0"/>
              <a:chExt cx="971980" cy="154111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971980" cy="154111"/>
              </a:xfrm>
              <a:custGeom>
                <a:avLst/>
                <a:gdLst/>
                <a:ahLst/>
                <a:cxnLst/>
                <a:rect l="l" t="t" r="r" b="b"/>
                <a:pathLst>
                  <a:path w="971980" h="154111">
                    <a:moveTo>
                      <a:pt x="77056" y="0"/>
                    </a:moveTo>
                    <a:lnTo>
                      <a:pt x="894924" y="0"/>
                    </a:lnTo>
                    <a:cubicBezTo>
                      <a:pt x="937481" y="0"/>
                      <a:pt x="971980" y="34499"/>
                      <a:pt x="971980" y="77056"/>
                    </a:cubicBezTo>
                    <a:lnTo>
                      <a:pt x="971980" y="77056"/>
                    </a:lnTo>
                    <a:cubicBezTo>
                      <a:pt x="971980" y="97492"/>
                      <a:pt x="963862" y="117092"/>
                      <a:pt x="949411" y="131542"/>
                    </a:cubicBezTo>
                    <a:cubicBezTo>
                      <a:pt x="934960" y="145993"/>
                      <a:pt x="915361" y="154111"/>
                      <a:pt x="894924" y="154111"/>
                    </a:cubicBezTo>
                    <a:lnTo>
                      <a:pt x="77056" y="154111"/>
                    </a:lnTo>
                    <a:cubicBezTo>
                      <a:pt x="34499" y="154111"/>
                      <a:pt x="0" y="119612"/>
                      <a:pt x="0" y="77056"/>
                    </a:cubicBezTo>
                    <a:lnTo>
                      <a:pt x="0" y="77056"/>
                    </a:lnTo>
                    <a:cubicBezTo>
                      <a:pt x="0" y="34499"/>
                      <a:pt x="34499" y="0"/>
                      <a:pt x="77056" y="0"/>
                    </a:cubicBezTo>
                    <a:close/>
                  </a:path>
                </a:pathLst>
              </a:custGeom>
              <a:solidFill>
                <a:srgbClr val="DCFAFA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47625"/>
                <a:ext cx="971980" cy="2017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392083" y="136095"/>
              <a:ext cx="4136484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2635356" y="3703757"/>
            <a:ext cx="3690487" cy="585142"/>
            <a:chOff x="0" y="0"/>
            <a:chExt cx="4920650" cy="780189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4920650" cy="780189"/>
              <a:chOff x="0" y="0"/>
              <a:chExt cx="971980" cy="15411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971980" cy="154111"/>
              </a:xfrm>
              <a:custGeom>
                <a:avLst/>
                <a:gdLst/>
                <a:ahLst/>
                <a:cxnLst/>
                <a:rect l="l" t="t" r="r" b="b"/>
                <a:pathLst>
                  <a:path w="971980" h="154111">
                    <a:moveTo>
                      <a:pt x="77056" y="0"/>
                    </a:moveTo>
                    <a:lnTo>
                      <a:pt x="894924" y="0"/>
                    </a:lnTo>
                    <a:cubicBezTo>
                      <a:pt x="937481" y="0"/>
                      <a:pt x="971980" y="34499"/>
                      <a:pt x="971980" y="77056"/>
                    </a:cubicBezTo>
                    <a:lnTo>
                      <a:pt x="971980" y="77056"/>
                    </a:lnTo>
                    <a:cubicBezTo>
                      <a:pt x="971980" y="97492"/>
                      <a:pt x="963862" y="117092"/>
                      <a:pt x="949411" y="131542"/>
                    </a:cubicBezTo>
                    <a:cubicBezTo>
                      <a:pt x="934960" y="145993"/>
                      <a:pt x="915361" y="154111"/>
                      <a:pt x="894924" y="154111"/>
                    </a:cubicBezTo>
                    <a:lnTo>
                      <a:pt x="77056" y="154111"/>
                    </a:lnTo>
                    <a:cubicBezTo>
                      <a:pt x="34499" y="154111"/>
                      <a:pt x="0" y="119612"/>
                      <a:pt x="0" y="77056"/>
                    </a:cubicBezTo>
                    <a:lnTo>
                      <a:pt x="0" y="77056"/>
                    </a:lnTo>
                    <a:cubicBezTo>
                      <a:pt x="0" y="34499"/>
                      <a:pt x="34499" y="0"/>
                      <a:pt x="77056" y="0"/>
                    </a:cubicBezTo>
                    <a:close/>
                  </a:path>
                </a:pathLst>
              </a:custGeom>
              <a:solidFill>
                <a:srgbClr val="DCFAFA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971980" cy="2017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340483" y="136095"/>
              <a:ext cx="4239685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550690" y="4505475"/>
            <a:ext cx="3186619" cy="3186619"/>
            <a:chOff x="0" y="0"/>
            <a:chExt cx="4248825" cy="424882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248825" cy="4248825"/>
            </a:xfrm>
            <a:custGeom>
              <a:avLst/>
              <a:gdLst/>
              <a:ahLst/>
              <a:cxnLst/>
              <a:rect l="l" t="t" r="r" b="b"/>
              <a:pathLst>
                <a:path w="4248825" h="4248825">
                  <a:moveTo>
                    <a:pt x="0" y="0"/>
                  </a:moveTo>
                  <a:lnTo>
                    <a:pt x="4248825" y="0"/>
                  </a:lnTo>
                  <a:lnTo>
                    <a:pt x="4248825" y="4248825"/>
                  </a:lnTo>
                  <a:lnTo>
                    <a:pt x="0" y="42488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>
              <a:off x="461784" y="418483"/>
              <a:ext cx="3325257" cy="3325257"/>
            </a:xfrm>
            <a:custGeom>
              <a:avLst/>
              <a:gdLst/>
              <a:ahLst/>
              <a:cxnLst/>
              <a:rect l="l" t="t" r="r" b="b"/>
              <a:pathLst>
                <a:path w="3325257" h="3325257">
                  <a:moveTo>
                    <a:pt x="0" y="0"/>
                  </a:moveTo>
                  <a:lnTo>
                    <a:pt x="3325257" y="0"/>
                  </a:lnTo>
                  <a:lnTo>
                    <a:pt x="3325257" y="3325257"/>
                  </a:lnTo>
                  <a:lnTo>
                    <a:pt x="0" y="33252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>
              <a:off x="1414068" y="1370767"/>
              <a:ext cx="1420689" cy="1420689"/>
            </a:xfrm>
            <a:custGeom>
              <a:avLst/>
              <a:gdLst/>
              <a:ahLst/>
              <a:cxnLst/>
              <a:rect l="l" t="t" r="r" b="b"/>
              <a:pathLst>
                <a:path w="1420689" h="1420689">
                  <a:moveTo>
                    <a:pt x="0" y="0"/>
                  </a:moveTo>
                  <a:lnTo>
                    <a:pt x="1420689" y="0"/>
                  </a:lnTo>
                  <a:lnTo>
                    <a:pt x="1420689" y="1420689"/>
                  </a:lnTo>
                  <a:lnTo>
                    <a:pt x="0" y="1420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9" name="Group 29"/>
          <p:cNvGrpSpPr/>
          <p:nvPr/>
        </p:nvGrpSpPr>
        <p:grpSpPr>
          <a:xfrm>
            <a:off x="7298756" y="3703757"/>
            <a:ext cx="3690487" cy="585142"/>
            <a:chOff x="0" y="0"/>
            <a:chExt cx="4920650" cy="780189"/>
          </a:xfrm>
        </p:grpSpPr>
        <p:grpSp>
          <p:nvGrpSpPr>
            <p:cNvPr id="30" name="Group 30"/>
            <p:cNvGrpSpPr/>
            <p:nvPr/>
          </p:nvGrpSpPr>
          <p:grpSpPr>
            <a:xfrm>
              <a:off x="0" y="0"/>
              <a:ext cx="4920650" cy="780189"/>
              <a:chOff x="0" y="0"/>
              <a:chExt cx="971980" cy="154111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971980" cy="154111"/>
              </a:xfrm>
              <a:custGeom>
                <a:avLst/>
                <a:gdLst/>
                <a:ahLst/>
                <a:cxnLst/>
                <a:rect l="l" t="t" r="r" b="b"/>
                <a:pathLst>
                  <a:path w="971980" h="154111">
                    <a:moveTo>
                      <a:pt x="77056" y="0"/>
                    </a:moveTo>
                    <a:lnTo>
                      <a:pt x="894924" y="0"/>
                    </a:lnTo>
                    <a:cubicBezTo>
                      <a:pt x="937481" y="0"/>
                      <a:pt x="971980" y="34499"/>
                      <a:pt x="971980" y="77056"/>
                    </a:cubicBezTo>
                    <a:lnTo>
                      <a:pt x="971980" y="77056"/>
                    </a:lnTo>
                    <a:cubicBezTo>
                      <a:pt x="971980" y="97492"/>
                      <a:pt x="963862" y="117092"/>
                      <a:pt x="949411" y="131542"/>
                    </a:cubicBezTo>
                    <a:cubicBezTo>
                      <a:pt x="934960" y="145993"/>
                      <a:pt x="915361" y="154111"/>
                      <a:pt x="894924" y="154111"/>
                    </a:cubicBezTo>
                    <a:lnTo>
                      <a:pt x="77056" y="154111"/>
                    </a:lnTo>
                    <a:cubicBezTo>
                      <a:pt x="34499" y="154111"/>
                      <a:pt x="0" y="119612"/>
                      <a:pt x="0" y="77056"/>
                    </a:cubicBezTo>
                    <a:lnTo>
                      <a:pt x="0" y="77056"/>
                    </a:lnTo>
                    <a:cubicBezTo>
                      <a:pt x="0" y="34499"/>
                      <a:pt x="34499" y="0"/>
                      <a:pt x="77056" y="0"/>
                    </a:cubicBezTo>
                    <a:close/>
                  </a:path>
                </a:pathLst>
              </a:custGeom>
              <a:solidFill>
                <a:srgbClr val="DCFAFA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47625"/>
                <a:ext cx="971980" cy="2017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359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3" name="TextBox 33"/>
            <p:cNvSpPr txBox="1"/>
            <p:nvPr/>
          </p:nvSpPr>
          <p:spPr>
            <a:xfrm>
              <a:off x="335912" y="136095"/>
              <a:ext cx="4248825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000"/>
                </a:lnSpc>
                <a:spcBef>
                  <a:spcPct val="0"/>
                </a:spcBef>
              </a:pPr>
              <a:r>
                <a:rPr lang="fa-IR" sz="25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5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2539507" y="1038225"/>
            <a:ext cx="1320898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موضوع یا ایده خود را بنویسید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519672" y="7689390"/>
            <a:ext cx="4584125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6851938" y="7689390"/>
            <a:ext cx="4584125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2198491" y="7689390"/>
            <a:ext cx="4584125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به طور خلاصه توضیح دهید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آنچه می خواهید در مورد آن بحث کنید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6548718"/>
            <a:ext cx="18288000" cy="33481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4702757" y="7145636"/>
            <a:ext cx="2426610" cy="1854212"/>
            <a:chOff x="-475010" y="1129566"/>
            <a:chExt cx="3859356" cy="1236141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504889" y="7145636"/>
            <a:ext cx="2426610" cy="1854212"/>
            <a:chOff x="-475010" y="1129566"/>
            <a:chExt cx="3859356" cy="1236141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11098491" y="7145636"/>
            <a:ext cx="2426610" cy="1854212"/>
            <a:chOff x="-475010" y="1129566"/>
            <a:chExt cx="3859356" cy="1236141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14296358" y="7145636"/>
            <a:ext cx="2426610" cy="1854212"/>
            <a:chOff x="-475010" y="1129566"/>
            <a:chExt cx="3859356" cy="1236141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5358290" y="5265379"/>
            <a:ext cx="7680960" cy="3595064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933812" y="3074400"/>
            <a:ext cx="36891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929350" y="4542911"/>
            <a:ext cx="36891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13731944" y="3071607"/>
            <a:ext cx="36891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13727482" y="4540118"/>
            <a:ext cx="36891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7601634" y="6456990"/>
            <a:ext cx="30847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4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06" name="Freeform: Shape 1205">
            <a:extLst>
              <a:ext uri="{FF2B5EF4-FFF2-40B4-BE49-F238E27FC236}">
                <a16:creationId xmlns:a16="http://schemas.microsoft.com/office/drawing/2014/main" id="{6D4CFE37-86AA-4AE5-B4A5-E05E3A38D977}"/>
              </a:ext>
            </a:extLst>
          </p:cNvPr>
          <p:cNvSpPr/>
          <p:nvPr/>
        </p:nvSpPr>
        <p:spPr>
          <a:xfrm>
            <a:off x="7058646" y="2584276"/>
            <a:ext cx="285192" cy="3774053"/>
          </a:xfrm>
          <a:custGeom>
            <a:avLst/>
            <a:gdLst>
              <a:gd name="connsiteX0" fmla="*/ 140383 w 142762"/>
              <a:gd name="connsiteY0" fmla="*/ 476827 h 1889222"/>
              <a:gd name="connsiteX1" fmla="*/ 132293 w 142762"/>
              <a:gd name="connsiteY1" fmla="*/ 466119 h 1889222"/>
              <a:gd name="connsiteX2" fmla="*/ 118493 w 142762"/>
              <a:gd name="connsiteY2" fmla="*/ 457554 h 1889222"/>
              <a:gd name="connsiteX3" fmla="*/ 118493 w 142762"/>
              <a:gd name="connsiteY3" fmla="*/ 409728 h 1889222"/>
              <a:gd name="connsiteX4" fmla="*/ 113972 w 142762"/>
              <a:gd name="connsiteY4" fmla="*/ 398545 h 1889222"/>
              <a:gd name="connsiteX5" fmla="*/ 104217 w 142762"/>
              <a:gd name="connsiteY5" fmla="*/ 389028 h 1889222"/>
              <a:gd name="connsiteX6" fmla="*/ 88275 w 142762"/>
              <a:gd name="connsiteY6" fmla="*/ 382603 h 1889222"/>
              <a:gd name="connsiteX7" fmla="*/ 88275 w 142762"/>
              <a:gd name="connsiteY7" fmla="*/ 376179 h 1889222"/>
              <a:gd name="connsiteX8" fmla="*/ 86133 w 142762"/>
              <a:gd name="connsiteY8" fmla="*/ 376179 h 1889222"/>
              <a:gd name="connsiteX9" fmla="*/ 86133 w 142762"/>
              <a:gd name="connsiteY9" fmla="*/ 193681 h 1889222"/>
              <a:gd name="connsiteX10" fmla="*/ 80661 w 142762"/>
              <a:gd name="connsiteY10" fmla="*/ 173932 h 1889222"/>
              <a:gd name="connsiteX11" fmla="*/ 71619 w 142762"/>
              <a:gd name="connsiteY11" fmla="*/ 153708 h 1889222"/>
              <a:gd name="connsiteX12" fmla="*/ 61626 w 142762"/>
              <a:gd name="connsiteY12" fmla="*/ 133483 h 1889222"/>
              <a:gd name="connsiteX13" fmla="*/ 53774 w 142762"/>
              <a:gd name="connsiteY13" fmla="*/ 112782 h 1889222"/>
              <a:gd name="connsiteX14" fmla="*/ 51394 w 142762"/>
              <a:gd name="connsiteY14" fmla="*/ 90178 h 1889222"/>
              <a:gd name="connsiteX15" fmla="*/ 56153 w 142762"/>
              <a:gd name="connsiteY15" fmla="*/ 77806 h 1889222"/>
              <a:gd name="connsiteX16" fmla="*/ 64719 w 142762"/>
              <a:gd name="connsiteY16" fmla="*/ 65671 h 1889222"/>
              <a:gd name="connsiteX17" fmla="*/ 77092 w 142762"/>
              <a:gd name="connsiteY17" fmla="*/ 54488 h 1889222"/>
              <a:gd name="connsiteX18" fmla="*/ 91844 w 142762"/>
              <a:gd name="connsiteY18" fmla="*/ 45446 h 1889222"/>
              <a:gd name="connsiteX19" fmla="*/ 105882 w 142762"/>
              <a:gd name="connsiteY19" fmla="*/ 38070 h 1889222"/>
              <a:gd name="connsiteX20" fmla="*/ 119445 w 142762"/>
              <a:gd name="connsiteY20" fmla="*/ 29980 h 1889222"/>
              <a:gd name="connsiteX21" fmla="*/ 130390 w 142762"/>
              <a:gd name="connsiteY21" fmla="*/ 24508 h 1889222"/>
              <a:gd name="connsiteX22" fmla="*/ 135386 w 142762"/>
              <a:gd name="connsiteY22" fmla="*/ 15228 h 1889222"/>
              <a:gd name="connsiteX23" fmla="*/ 135386 w 142762"/>
              <a:gd name="connsiteY23" fmla="*/ 7852 h 1889222"/>
              <a:gd name="connsiteX24" fmla="*/ 130390 w 142762"/>
              <a:gd name="connsiteY24" fmla="*/ 2379 h 1889222"/>
              <a:gd name="connsiteX25" fmla="*/ 120634 w 142762"/>
              <a:gd name="connsiteY25" fmla="*/ 0 h 1889222"/>
              <a:gd name="connsiteX26" fmla="*/ 107072 w 142762"/>
              <a:gd name="connsiteY26" fmla="*/ 7852 h 1889222"/>
              <a:gd name="connsiteX27" fmla="*/ 91844 w 142762"/>
              <a:gd name="connsiteY27" fmla="*/ 15228 h 1889222"/>
              <a:gd name="connsiteX28" fmla="*/ 74712 w 142762"/>
              <a:gd name="connsiteY28" fmla="*/ 25697 h 1889222"/>
              <a:gd name="connsiteX29" fmla="*/ 56867 w 142762"/>
              <a:gd name="connsiteY29" fmla="*/ 36880 h 1889222"/>
              <a:gd name="connsiteX30" fmla="*/ 41401 w 142762"/>
              <a:gd name="connsiteY30" fmla="*/ 47825 h 1889222"/>
              <a:gd name="connsiteX31" fmla="*/ 29266 w 142762"/>
              <a:gd name="connsiteY31" fmla="*/ 61388 h 1889222"/>
              <a:gd name="connsiteX32" fmla="*/ 19987 w 142762"/>
              <a:gd name="connsiteY32" fmla="*/ 75902 h 1889222"/>
              <a:gd name="connsiteX33" fmla="*/ 16894 w 142762"/>
              <a:gd name="connsiteY33" fmla="*/ 92558 h 1889222"/>
              <a:gd name="connsiteX34" fmla="*/ 18321 w 142762"/>
              <a:gd name="connsiteY34" fmla="*/ 110403 h 1889222"/>
              <a:gd name="connsiteX35" fmla="*/ 24983 w 142762"/>
              <a:gd name="connsiteY35" fmla="*/ 128010 h 1889222"/>
              <a:gd name="connsiteX36" fmla="*/ 32359 w 142762"/>
              <a:gd name="connsiteY36" fmla="*/ 145856 h 1889222"/>
              <a:gd name="connsiteX37" fmla="*/ 41401 w 142762"/>
              <a:gd name="connsiteY37" fmla="*/ 162273 h 1889222"/>
              <a:gd name="connsiteX38" fmla="*/ 49491 w 142762"/>
              <a:gd name="connsiteY38" fmla="*/ 177025 h 1889222"/>
              <a:gd name="connsiteX39" fmla="*/ 54964 w 142762"/>
              <a:gd name="connsiteY39" fmla="*/ 191778 h 1889222"/>
              <a:gd name="connsiteX40" fmla="*/ 56391 w 142762"/>
              <a:gd name="connsiteY40" fmla="*/ 376179 h 1889222"/>
              <a:gd name="connsiteX41" fmla="*/ 52108 w 142762"/>
              <a:gd name="connsiteY41" fmla="*/ 376179 h 1889222"/>
              <a:gd name="connsiteX42" fmla="*/ 52108 w 142762"/>
              <a:gd name="connsiteY42" fmla="*/ 383555 h 1889222"/>
              <a:gd name="connsiteX43" fmla="*/ 37118 w 142762"/>
              <a:gd name="connsiteY43" fmla="*/ 389979 h 1889222"/>
              <a:gd name="connsiteX44" fmla="*/ 28790 w 142762"/>
              <a:gd name="connsiteY44" fmla="*/ 399497 h 1889222"/>
              <a:gd name="connsiteX45" fmla="*/ 24983 w 142762"/>
              <a:gd name="connsiteY45" fmla="*/ 409728 h 1889222"/>
              <a:gd name="connsiteX46" fmla="*/ 24983 w 142762"/>
              <a:gd name="connsiteY46" fmla="*/ 457554 h 1889222"/>
              <a:gd name="connsiteX47" fmla="*/ 12849 w 142762"/>
              <a:gd name="connsiteY47" fmla="*/ 466119 h 1889222"/>
              <a:gd name="connsiteX48" fmla="*/ 4521 w 142762"/>
              <a:gd name="connsiteY48" fmla="*/ 476827 h 1889222"/>
              <a:gd name="connsiteX49" fmla="*/ 0 w 142762"/>
              <a:gd name="connsiteY49" fmla="*/ 488010 h 1889222"/>
              <a:gd name="connsiteX50" fmla="*/ 0 w 142762"/>
              <a:gd name="connsiteY50" fmla="*/ 1244175 h 1889222"/>
              <a:gd name="connsiteX51" fmla="*/ 4521 w 142762"/>
              <a:gd name="connsiteY51" fmla="*/ 1255120 h 1889222"/>
              <a:gd name="connsiteX52" fmla="*/ 12849 w 142762"/>
              <a:gd name="connsiteY52" fmla="*/ 1265827 h 1889222"/>
              <a:gd name="connsiteX53" fmla="*/ 24983 w 142762"/>
              <a:gd name="connsiteY53" fmla="*/ 1274631 h 1889222"/>
              <a:gd name="connsiteX54" fmla="*/ 24983 w 142762"/>
              <a:gd name="connsiteY54" fmla="*/ 1858291 h 1889222"/>
              <a:gd name="connsiteX55" fmla="*/ 28790 w 142762"/>
              <a:gd name="connsiteY55" fmla="*/ 1870902 h 1889222"/>
              <a:gd name="connsiteX56" fmla="*/ 38546 w 142762"/>
              <a:gd name="connsiteY56" fmla="*/ 1880419 h 1889222"/>
              <a:gd name="connsiteX57" fmla="*/ 53536 w 142762"/>
              <a:gd name="connsiteY57" fmla="*/ 1886844 h 1889222"/>
              <a:gd name="connsiteX58" fmla="*/ 71857 w 142762"/>
              <a:gd name="connsiteY58" fmla="*/ 1889223 h 1889222"/>
              <a:gd name="connsiteX59" fmla="*/ 89227 w 142762"/>
              <a:gd name="connsiteY59" fmla="*/ 1886844 h 1889222"/>
              <a:gd name="connsiteX60" fmla="*/ 104217 w 142762"/>
              <a:gd name="connsiteY60" fmla="*/ 1880419 h 1889222"/>
              <a:gd name="connsiteX61" fmla="*/ 115638 w 142762"/>
              <a:gd name="connsiteY61" fmla="*/ 1870902 h 1889222"/>
              <a:gd name="connsiteX62" fmla="*/ 118493 w 142762"/>
              <a:gd name="connsiteY62" fmla="*/ 1858291 h 1889222"/>
              <a:gd name="connsiteX63" fmla="*/ 118493 w 142762"/>
              <a:gd name="connsiteY63" fmla="*/ 1274631 h 1889222"/>
              <a:gd name="connsiteX64" fmla="*/ 132293 w 142762"/>
              <a:gd name="connsiteY64" fmla="*/ 1265827 h 1889222"/>
              <a:gd name="connsiteX65" fmla="*/ 140383 w 142762"/>
              <a:gd name="connsiteY65" fmla="*/ 1255120 h 1889222"/>
              <a:gd name="connsiteX66" fmla="*/ 142762 w 142762"/>
              <a:gd name="connsiteY66" fmla="*/ 1244175 h 1889222"/>
              <a:gd name="connsiteX67" fmla="*/ 142762 w 142762"/>
              <a:gd name="connsiteY67" fmla="*/ 488010 h 188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42762" h="1889222">
                <a:moveTo>
                  <a:pt x="140383" y="476827"/>
                </a:moveTo>
                <a:lnTo>
                  <a:pt x="132293" y="466119"/>
                </a:lnTo>
                <a:lnTo>
                  <a:pt x="118493" y="457554"/>
                </a:lnTo>
                <a:lnTo>
                  <a:pt x="118493" y="409728"/>
                </a:lnTo>
                <a:lnTo>
                  <a:pt x="113972" y="398545"/>
                </a:lnTo>
                <a:lnTo>
                  <a:pt x="104217" y="389028"/>
                </a:lnTo>
                <a:lnTo>
                  <a:pt x="88275" y="382603"/>
                </a:lnTo>
                <a:lnTo>
                  <a:pt x="88275" y="376179"/>
                </a:lnTo>
                <a:lnTo>
                  <a:pt x="86133" y="376179"/>
                </a:lnTo>
                <a:lnTo>
                  <a:pt x="86133" y="193681"/>
                </a:lnTo>
                <a:lnTo>
                  <a:pt x="80661" y="173932"/>
                </a:lnTo>
                <a:lnTo>
                  <a:pt x="71619" y="153708"/>
                </a:lnTo>
                <a:lnTo>
                  <a:pt x="61626" y="133483"/>
                </a:lnTo>
                <a:lnTo>
                  <a:pt x="53774" y="112782"/>
                </a:lnTo>
                <a:lnTo>
                  <a:pt x="51394" y="90178"/>
                </a:lnTo>
                <a:lnTo>
                  <a:pt x="56153" y="77806"/>
                </a:lnTo>
                <a:lnTo>
                  <a:pt x="64719" y="65671"/>
                </a:lnTo>
                <a:lnTo>
                  <a:pt x="77092" y="54488"/>
                </a:lnTo>
                <a:lnTo>
                  <a:pt x="91844" y="45446"/>
                </a:lnTo>
                <a:lnTo>
                  <a:pt x="105882" y="38070"/>
                </a:lnTo>
                <a:lnTo>
                  <a:pt x="119445" y="29980"/>
                </a:lnTo>
                <a:lnTo>
                  <a:pt x="130390" y="24508"/>
                </a:lnTo>
                <a:lnTo>
                  <a:pt x="135386" y="15228"/>
                </a:lnTo>
                <a:lnTo>
                  <a:pt x="135386" y="7852"/>
                </a:lnTo>
                <a:lnTo>
                  <a:pt x="130390" y="2379"/>
                </a:lnTo>
                <a:lnTo>
                  <a:pt x="120634" y="0"/>
                </a:lnTo>
                <a:lnTo>
                  <a:pt x="107072" y="7852"/>
                </a:lnTo>
                <a:lnTo>
                  <a:pt x="91844" y="15228"/>
                </a:lnTo>
                <a:lnTo>
                  <a:pt x="74712" y="25697"/>
                </a:lnTo>
                <a:lnTo>
                  <a:pt x="56867" y="36880"/>
                </a:lnTo>
                <a:lnTo>
                  <a:pt x="41401" y="47825"/>
                </a:lnTo>
                <a:lnTo>
                  <a:pt x="29266" y="61388"/>
                </a:lnTo>
                <a:lnTo>
                  <a:pt x="19987" y="75902"/>
                </a:lnTo>
                <a:lnTo>
                  <a:pt x="16894" y="92558"/>
                </a:lnTo>
                <a:lnTo>
                  <a:pt x="18321" y="110403"/>
                </a:lnTo>
                <a:lnTo>
                  <a:pt x="24983" y="128010"/>
                </a:lnTo>
                <a:lnTo>
                  <a:pt x="32359" y="145856"/>
                </a:lnTo>
                <a:lnTo>
                  <a:pt x="41401" y="162273"/>
                </a:lnTo>
                <a:lnTo>
                  <a:pt x="49491" y="177025"/>
                </a:lnTo>
                <a:lnTo>
                  <a:pt x="54964" y="191778"/>
                </a:lnTo>
                <a:lnTo>
                  <a:pt x="56391" y="376179"/>
                </a:lnTo>
                <a:lnTo>
                  <a:pt x="52108" y="376179"/>
                </a:lnTo>
                <a:lnTo>
                  <a:pt x="52108" y="383555"/>
                </a:lnTo>
                <a:lnTo>
                  <a:pt x="37118" y="389979"/>
                </a:lnTo>
                <a:lnTo>
                  <a:pt x="28790" y="399497"/>
                </a:lnTo>
                <a:lnTo>
                  <a:pt x="24983" y="409728"/>
                </a:lnTo>
                <a:lnTo>
                  <a:pt x="24983" y="457554"/>
                </a:lnTo>
                <a:lnTo>
                  <a:pt x="12849" y="466119"/>
                </a:lnTo>
                <a:lnTo>
                  <a:pt x="4521" y="476827"/>
                </a:lnTo>
                <a:lnTo>
                  <a:pt x="0" y="488010"/>
                </a:lnTo>
                <a:lnTo>
                  <a:pt x="0" y="1244175"/>
                </a:lnTo>
                <a:lnTo>
                  <a:pt x="4521" y="1255120"/>
                </a:lnTo>
                <a:lnTo>
                  <a:pt x="12849" y="1265827"/>
                </a:lnTo>
                <a:lnTo>
                  <a:pt x="24983" y="1274631"/>
                </a:lnTo>
                <a:lnTo>
                  <a:pt x="24983" y="1858291"/>
                </a:lnTo>
                <a:lnTo>
                  <a:pt x="28790" y="1870902"/>
                </a:lnTo>
                <a:lnTo>
                  <a:pt x="38546" y="1880419"/>
                </a:lnTo>
                <a:lnTo>
                  <a:pt x="53536" y="1886844"/>
                </a:lnTo>
                <a:lnTo>
                  <a:pt x="71857" y="1889223"/>
                </a:lnTo>
                <a:lnTo>
                  <a:pt x="89227" y="1886844"/>
                </a:lnTo>
                <a:lnTo>
                  <a:pt x="104217" y="1880419"/>
                </a:lnTo>
                <a:lnTo>
                  <a:pt x="115638" y="1870902"/>
                </a:lnTo>
                <a:lnTo>
                  <a:pt x="118493" y="1858291"/>
                </a:lnTo>
                <a:lnTo>
                  <a:pt x="118493" y="1274631"/>
                </a:lnTo>
                <a:lnTo>
                  <a:pt x="132293" y="1265827"/>
                </a:lnTo>
                <a:lnTo>
                  <a:pt x="140383" y="1255120"/>
                </a:lnTo>
                <a:lnTo>
                  <a:pt x="142762" y="1244175"/>
                </a:lnTo>
                <a:lnTo>
                  <a:pt x="142762" y="488010"/>
                </a:ln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7" name="Freeform: Shape 1206">
            <a:extLst>
              <a:ext uri="{FF2B5EF4-FFF2-40B4-BE49-F238E27FC236}">
                <a16:creationId xmlns:a16="http://schemas.microsoft.com/office/drawing/2014/main" id="{5B1FC322-DB68-4468-95CB-5208E361FDE5}"/>
              </a:ext>
            </a:extLst>
          </p:cNvPr>
          <p:cNvSpPr/>
          <p:nvPr/>
        </p:nvSpPr>
        <p:spPr>
          <a:xfrm>
            <a:off x="10701639" y="2457557"/>
            <a:ext cx="805194" cy="3770745"/>
          </a:xfrm>
          <a:custGeom>
            <a:avLst/>
            <a:gdLst>
              <a:gd name="connsiteX0" fmla="*/ 201533 w 403066"/>
              <a:gd name="connsiteY0" fmla="*/ 40925 h 1887569"/>
              <a:gd name="connsiteX1" fmla="*/ 40925 w 403066"/>
              <a:gd name="connsiteY1" fmla="*/ 201533 h 1887569"/>
              <a:gd name="connsiteX2" fmla="*/ 201533 w 403066"/>
              <a:gd name="connsiteY2" fmla="*/ 362141 h 1887569"/>
              <a:gd name="connsiteX3" fmla="*/ 362141 w 403066"/>
              <a:gd name="connsiteY3" fmla="*/ 201533 h 1887569"/>
              <a:gd name="connsiteX4" fmla="*/ 201533 w 403066"/>
              <a:gd name="connsiteY4" fmla="*/ 40925 h 1887569"/>
              <a:gd name="connsiteX5" fmla="*/ 201533 w 403066"/>
              <a:gd name="connsiteY5" fmla="*/ 0 h 1887569"/>
              <a:gd name="connsiteX6" fmla="*/ 403066 w 403066"/>
              <a:gd name="connsiteY6" fmla="*/ 201533 h 1887569"/>
              <a:gd name="connsiteX7" fmla="*/ 280001 w 403066"/>
              <a:gd name="connsiteY7" fmla="*/ 387236 h 1887569"/>
              <a:gd name="connsiteX8" fmla="*/ 217951 w 403066"/>
              <a:gd name="connsiteY8" fmla="*/ 399754 h 1887569"/>
              <a:gd name="connsiteX9" fmla="*/ 217951 w 403066"/>
              <a:gd name="connsiteY9" fmla="*/ 550599 h 1887569"/>
              <a:gd name="connsiteX10" fmla="*/ 218427 w 403066"/>
              <a:gd name="connsiteY10" fmla="*/ 550599 h 1887569"/>
              <a:gd name="connsiteX11" fmla="*/ 218427 w 403066"/>
              <a:gd name="connsiteY11" fmla="*/ 556309 h 1887569"/>
              <a:gd name="connsiteX12" fmla="*/ 234369 w 403066"/>
              <a:gd name="connsiteY12" fmla="*/ 561782 h 1887569"/>
              <a:gd name="connsiteX13" fmla="*/ 244124 w 403066"/>
              <a:gd name="connsiteY13" fmla="*/ 570348 h 1887569"/>
              <a:gd name="connsiteX14" fmla="*/ 248645 w 403066"/>
              <a:gd name="connsiteY14" fmla="*/ 580103 h 1887569"/>
              <a:gd name="connsiteX15" fmla="*/ 248645 w 403066"/>
              <a:gd name="connsiteY15" fmla="*/ 742377 h 1887569"/>
              <a:gd name="connsiteX16" fmla="*/ 262207 w 403066"/>
              <a:gd name="connsiteY16" fmla="*/ 749990 h 1887569"/>
              <a:gd name="connsiteX17" fmla="*/ 270535 w 403066"/>
              <a:gd name="connsiteY17" fmla="*/ 759270 h 1887569"/>
              <a:gd name="connsiteX18" fmla="*/ 272914 w 403066"/>
              <a:gd name="connsiteY18" fmla="*/ 769263 h 1887569"/>
              <a:gd name="connsiteX19" fmla="*/ 272914 w 403066"/>
              <a:gd name="connsiteY19" fmla="*/ 1317471 h 1887569"/>
              <a:gd name="connsiteX20" fmla="*/ 270535 w 403066"/>
              <a:gd name="connsiteY20" fmla="*/ 1327227 h 1887569"/>
              <a:gd name="connsiteX21" fmla="*/ 262207 w 403066"/>
              <a:gd name="connsiteY21" fmla="*/ 1336744 h 1887569"/>
              <a:gd name="connsiteX22" fmla="*/ 248645 w 403066"/>
              <a:gd name="connsiteY22" fmla="*/ 1344358 h 1887569"/>
              <a:gd name="connsiteX23" fmla="*/ 248645 w 403066"/>
              <a:gd name="connsiteY23" fmla="*/ 1860206 h 1887569"/>
              <a:gd name="connsiteX24" fmla="*/ 245552 w 403066"/>
              <a:gd name="connsiteY24" fmla="*/ 1871389 h 1887569"/>
              <a:gd name="connsiteX25" fmla="*/ 234369 w 403066"/>
              <a:gd name="connsiteY25" fmla="*/ 1879955 h 1887569"/>
              <a:gd name="connsiteX26" fmla="*/ 219141 w 403066"/>
              <a:gd name="connsiteY26" fmla="*/ 1885428 h 1887569"/>
              <a:gd name="connsiteX27" fmla="*/ 201771 w 403066"/>
              <a:gd name="connsiteY27" fmla="*/ 1887569 h 1887569"/>
              <a:gd name="connsiteX28" fmla="*/ 183688 w 403066"/>
              <a:gd name="connsiteY28" fmla="*/ 1885428 h 1887569"/>
              <a:gd name="connsiteX29" fmla="*/ 168460 w 403066"/>
              <a:gd name="connsiteY29" fmla="*/ 1879955 h 1887569"/>
              <a:gd name="connsiteX30" fmla="*/ 158704 w 403066"/>
              <a:gd name="connsiteY30" fmla="*/ 1871389 h 1887569"/>
              <a:gd name="connsiteX31" fmla="*/ 154898 w 403066"/>
              <a:gd name="connsiteY31" fmla="*/ 1860206 h 1887569"/>
              <a:gd name="connsiteX32" fmla="*/ 154898 w 403066"/>
              <a:gd name="connsiteY32" fmla="*/ 1344358 h 1887569"/>
              <a:gd name="connsiteX33" fmla="*/ 143001 w 403066"/>
              <a:gd name="connsiteY33" fmla="*/ 1336744 h 1887569"/>
              <a:gd name="connsiteX34" fmla="*/ 134673 w 403066"/>
              <a:gd name="connsiteY34" fmla="*/ 1327227 h 1887569"/>
              <a:gd name="connsiteX35" fmla="*/ 130152 w 403066"/>
              <a:gd name="connsiteY35" fmla="*/ 1317471 h 1887569"/>
              <a:gd name="connsiteX36" fmla="*/ 130152 w 403066"/>
              <a:gd name="connsiteY36" fmla="*/ 769263 h 1887569"/>
              <a:gd name="connsiteX37" fmla="*/ 134673 w 403066"/>
              <a:gd name="connsiteY37" fmla="*/ 759270 h 1887569"/>
              <a:gd name="connsiteX38" fmla="*/ 143001 w 403066"/>
              <a:gd name="connsiteY38" fmla="*/ 749990 h 1887569"/>
              <a:gd name="connsiteX39" fmla="*/ 154898 w 403066"/>
              <a:gd name="connsiteY39" fmla="*/ 742377 h 1887569"/>
              <a:gd name="connsiteX40" fmla="*/ 154898 w 403066"/>
              <a:gd name="connsiteY40" fmla="*/ 580103 h 1887569"/>
              <a:gd name="connsiteX41" fmla="*/ 158704 w 403066"/>
              <a:gd name="connsiteY41" fmla="*/ 571299 h 1887569"/>
              <a:gd name="connsiteX42" fmla="*/ 167032 w 403066"/>
              <a:gd name="connsiteY42" fmla="*/ 562734 h 1887569"/>
              <a:gd name="connsiteX43" fmla="*/ 181784 w 403066"/>
              <a:gd name="connsiteY43" fmla="*/ 557261 h 1887569"/>
              <a:gd name="connsiteX44" fmla="*/ 182260 w 403066"/>
              <a:gd name="connsiteY44" fmla="*/ 557261 h 1887569"/>
              <a:gd name="connsiteX45" fmla="*/ 182022 w 403066"/>
              <a:gd name="connsiteY45" fmla="*/ 550599 h 1887569"/>
              <a:gd name="connsiteX46" fmla="*/ 183450 w 403066"/>
              <a:gd name="connsiteY46" fmla="*/ 550599 h 1887569"/>
              <a:gd name="connsiteX47" fmla="*/ 183450 w 403066"/>
              <a:gd name="connsiteY47" fmla="*/ 399418 h 1887569"/>
              <a:gd name="connsiteX48" fmla="*/ 123066 w 403066"/>
              <a:gd name="connsiteY48" fmla="*/ 387236 h 1887569"/>
              <a:gd name="connsiteX49" fmla="*/ 0 w 403066"/>
              <a:gd name="connsiteY49" fmla="*/ 201533 h 1887569"/>
              <a:gd name="connsiteX50" fmla="*/ 201533 w 403066"/>
              <a:gd name="connsiteY50" fmla="*/ 0 h 188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03066" h="1887569">
                <a:moveTo>
                  <a:pt x="201533" y="40925"/>
                </a:moveTo>
                <a:cubicBezTo>
                  <a:pt x="112782" y="40925"/>
                  <a:pt x="40925" y="112782"/>
                  <a:pt x="40925" y="201533"/>
                </a:cubicBezTo>
                <a:cubicBezTo>
                  <a:pt x="40925" y="290284"/>
                  <a:pt x="112782" y="362141"/>
                  <a:pt x="201533" y="362141"/>
                </a:cubicBezTo>
                <a:cubicBezTo>
                  <a:pt x="290046" y="362141"/>
                  <a:pt x="361903" y="290284"/>
                  <a:pt x="362141" y="201533"/>
                </a:cubicBezTo>
                <a:cubicBezTo>
                  <a:pt x="362141" y="112782"/>
                  <a:pt x="290284" y="40925"/>
                  <a:pt x="201533" y="40925"/>
                </a:cubicBezTo>
                <a:close/>
                <a:moveTo>
                  <a:pt x="201533" y="0"/>
                </a:moveTo>
                <a:cubicBezTo>
                  <a:pt x="312888" y="0"/>
                  <a:pt x="403066" y="90178"/>
                  <a:pt x="403066" y="201533"/>
                </a:cubicBezTo>
                <a:cubicBezTo>
                  <a:pt x="403066" y="285050"/>
                  <a:pt x="352341" y="356654"/>
                  <a:pt x="280001" y="387236"/>
                </a:cubicBezTo>
                <a:lnTo>
                  <a:pt x="217951" y="399754"/>
                </a:lnTo>
                <a:lnTo>
                  <a:pt x="217951" y="550599"/>
                </a:lnTo>
                <a:lnTo>
                  <a:pt x="218427" y="550599"/>
                </a:lnTo>
                <a:lnTo>
                  <a:pt x="218427" y="556309"/>
                </a:lnTo>
                <a:lnTo>
                  <a:pt x="234369" y="561782"/>
                </a:lnTo>
                <a:lnTo>
                  <a:pt x="244124" y="570348"/>
                </a:lnTo>
                <a:lnTo>
                  <a:pt x="248645" y="580103"/>
                </a:lnTo>
                <a:lnTo>
                  <a:pt x="248645" y="742377"/>
                </a:lnTo>
                <a:lnTo>
                  <a:pt x="262207" y="749990"/>
                </a:lnTo>
                <a:lnTo>
                  <a:pt x="270535" y="759270"/>
                </a:lnTo>
                <a:lnTo>
                  <a:pt x="272914" y="769263"/>
                </a:lnTo>
                <a:lnTo>
                  <a:pt x="272914" y="1317471"/>
                </a:lnTo>
                <a:lnTo>
                  <a:pt x="270535" y="1327227"/>
                </a:lnTo>
                <a:lnTo>
                  <a:pt x="262207" y="1336744"/>
                </a:lnTo>
                <a:lnTo>
                  <a:pt x="248645" y="1344358"/>
                </a:lnTo>
                <a:lnTo>
                  <a:pt x="248645" y="1860206"/>
                </a:lnTo>
                <a:lnTo>
                  <a:pt x="245552" y="1871389"/>
                </a:lnTo>
                <a:lnTo>
                  <a:pt x="234369" y="1879955"/>
                </a:lnTo>
                <a:lnTo>
                  <a:pt x="219141" y="1885428"/>
                </a:lnTo>
                <a:lnTo>
                  <a:pt x="201771" y="1887569"/>
                </a:lnTo>
                <a:lnTo>
                  <a:pt x="183688" y="1885428"/>
                </a:lnTo>
                <a:lnTo>
                  <a:pt x="168460" y="1879955"/>
                </a:lnTo>
                <a:lnTo>
                  <a:pt x="158704" y="1871389"/>
                </a:lnTo>
                <a:lnTo>
                  <a:pt x="154898" y="1860206"/>
                </a:lnTo>
                <a:lnTo>
                  <a:pt x="154898" y="1344358"/>
                </a:lnTo>
                <a:lnTo>
                  <a:pt x="143001" y="1336744"/>
                </a:lnTo>
                <a:lnTo>
                  <a:pt x="134673" y="1327227"/>
                </a:lnTo>
                <a:lnTo>
                  <a:pt x="130152" y="1317471"/>
                </a:lnTo>
                <a:lnTo>
                  <a:pt x="130152" y="769263"/>
                </a:lnTo>
                <a:lnTo>
                  <a:pt x="134673" y="759270"/>
                </a:lnTo>
                <a:lnTo>
                  <a:pt x="143001" y="749990"/>
                </a:lnTo>
                <a:lnTo>
                  <a:pt x="154898" y="742377"/>
                </a:lnTo>
                <a:lnTo>
                  <a:pt x="154898" y="580103"/>
                </a:lnTo>
                <a:lnTo>
                  <a:pt x="158704" y="571299"/>
                </a:lnTo>
                <a:lnTo>
                  <a:pt x="167032" y="562734"/>
                </a:lnTo>
                <a:lnTo>
                  <a:pt x="181784" y="557261"/>
                </a:lnTo>
                <a:lnTo>
                  <a:pt x="182260" y="557261"/>
                </a:lnTo>
                <a:lnTo>
                  <a:pt x="182022" y="550599"/>
                </a:lnTo>
                <a:lnTo>
                  <a:pt x="183450" y="550599"/>
                </a:lnTo>
                <a:lnTo>
                  <a:pt x="183450" y="399418"/>
                </a:lnTo>
                <a:lnTo>
                  <a:pt x="123066" y="387236"/>
                </a:lnTo>
                <a:cubicBezTo>
                  <a:pt x="50725" y="356654"/>
                  <a:pt x="0" y="285050"/>
                  <a:pt x="0" y="201533"/>
                </a:cubicBezTo>
                <a:cubicBezTo>
                  <a:pt x="0" y="90178"/>
                  <a:pt x="90178" y="0"/>
                  <a:pt x="201533" y="0"/>
                </a:cubicBezTo>
                <a:close/>
              </a:path>
            </a:pathLst>
          </a:custGeom>
          <a:solidFill>
            <a:schemeClr val="accent1"/>
          </a:solidFill>
          <a:ln w="23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7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8" name="Graphic 56">
            <a:extLst>
              <a:ext uri="{FF2B5EF4-FFF2-40B4-BE49-F238E27FC236}">
                <a16:creationId xmlns:a16="http://schemas.microsoft.com/office/drawing/2014/main" id="{11A86D83-DA82-42B1-8F1A-72CEF4353B92}"/>
              </a:ext>
            </a:extLst>
          </p:cNvPr>
          <p:cNvSpPr/>
          <p:nvPr/>
        </p:nvSpPr>
        <p:spPr>
          <a:xfrm>
            <a:off x="7989861" y="3540104"/>
            <a:ext cx="2254173" cy="2923155"/>
          </a:xfrm>
          <a:custGeom>
            <a:avLst/>
            <a:gdLst>
              <a:gd name="connsiteX0" fmla="*/ 632709 w 629878"/>
              <a:gd name="connsiteY0" fmla="*/ 150360 h 816810"/>
              <a:gd name="connsiteX1" fmla="*/ 604670 w 629878"/>
              <a:gd name="connsiteY1" fmla="*/ 57707 h 816810"/>
              <a:gd name="connsiteX2" fmla="*/ 501044 w 629878"/>
              <a:gd name="connsiteY2" fmla="*/ 409 h 816810"/>
              <a:gd name="connsiteX3" fmla="*/ 396607 w 629878"/>
              <a:gd name="connsiteY3" fmla="*/ 19915 h 816810"/>
              <a:gd name="connsiteX4" fmla="*/ 316957 w 629878"/>
              <a:gd name="connsiteY4" fmla="*/ 31293 h 816810"/>
              <a:gd name="connsiteX5" fmla="*/ 237308 w 629878"/>
              <a:gd name="connsiteY5" fmla="*/ 19915 h 816810"/>
              <a:gd name="connsiteX6" fmla="*/ 132870 w 629878"/>
              <a:gd name="connsiteY6" fmla="*/ 409 h 816810"/>
              <a:gd name="connsiteX7" fmla="*/ 29245 w 629878"/>
              <a:gd name="connsiteY7" fmla="*/ 57707 h 816810"/>
              <a:gd name="connsiteX8" fmla="*/ 799 w 629878"/>
              <a:gd name="connsiteY8" fmla="*/ 150360 h 816810"/>
              <a:gd name="connsiteX9" fmla="*/ 13397 w 629878"/>
              <a:gd name="connsiteY9" fmla="*/ 252766 h 816810"/>
              <a:gd name="connsiteX10" fmla="*/ 18680 w 629878"/>
              <a:gd name="connsiteY10" fmla="*/ 270647 h 816810"/>
              <a:gd name="connsiteX11" fmla="*/ 66225 w 629878"/>
              <a:gd name="connsiteY11" fmla="*/ 386463 h 816810"/>
              <a:gd name="connsiteX12" fmla="*/ 80042 w 629878"/>
              <a:gd name="connsiteY12" fmla="*/ 503092 h 816810"/>
              <a:gd name="connsiteX13" fmla="*/ 94265 w 629878"/>
              <a:gd name="connsiteY13" fmla="*/ 640446 h 816810"/>
              <a:gd name="connsiteX14" fmla="*/ 136934 w 629878"/>
              <a:gd name="connsiteY14" fmla="*/ 772518 h 816810"/>
              <a:gd name="connsiteX15" fmla="*/ 182854 w 629878"/>
              <a:gd name="connsiteY15" fmla="*/ 817625 h 816810"/>
              <a:gd name="connsiteX16" fmla="*/ 191795 w 629878"/>
              <a:gd name="connsiteY16" fmla="*/ 817625 h 816810"/>
              <a:gd name="connsiteX17" fmla="*/ 218615 w 629878"/>
              <a:gd name="connsiteY17" fmla="*/ 768454 h 816810"/>
              <a:gd name="connsiteX18" fmla="*/ 228774 w 629878"/>
              <a:gd name="connsiteY18" fmla="*/ 670112 h 816810"/>
              <a:gd name="connsiteX19" fmla="*/ 240966 w 629878"/>
              <a:gd name="connsiteY19" fmla="*/ 564861 h 816810"/>
              <a:gd name="connsiteX20" fmla="*/ 282822 w 629878"/>
              <a:gd name="connsiteY20" fmla="*/ 494965 h 816810"/>
              <a:gd name="connsiteX21" fmla="*/ 316957 w 629878"/>
              <a:gd name="connsiteY21" fmla="*/ 488056 h 816810"/>
              <a:gd name="connsiteX22" fmla="*/ 351093 w 629878"/>
              <a:gd name="connsiteY22" fmla="*/ 494965 h 816810"/>
              <a:gd name="connsiteX23" fmla="*/ 392949 w 629878"/>
              <a:gd name="connsiteY23" fmla="*/ 564861 h 816810"/>
              <a:gd name="connsiteX24" fmla="*/ 405140 w 629878"/>
              <a:gd name="connsiteY24" fmla="*/ 670112 h 816810"/>
              <a:gd name="connsiteX25" fmla="*/ 415300 w 629878"/>
              <a:gd name="connsiteY25" fmla="*/ 768454 h 816810"/>
              <a:gd name="connsiteX26" fmla="*/ 442120 w 629878"/>
              <a:gd name="connsiteY26" fmla="*/ 817625 h 816810"/>
              <a:gd name="connsiteX27" fmla="*/ 451061 w 629878"/>
              <a:gd name="connsiteY27" fmla="*/ 817625 h 816810"/>
              <a:gd name="connsiteX28" fmla="*/ 496981 w 629878"/>
              <a:gd name="connsiteY28" fmla="*/ 772518 h 816810"/>
              <a:gd name="connsiteX29" fmla="*/ 539650 w 629878"/>
              <a:gd name="connsiteY29" fmla="*/ 640446 h 816810"/>
              <a:gd name="connsiteX30" fmla="*/ 553873 w 629878"/>
              <a:gd name="connsiteY30" fmla="*/ 503092 h 816810"/>
              <a:gd name="connsiteX31" fmla="*/ 567690 w 629878"/>
              <a:gd name="connsiteY31" fmla="*/ 386463 h 816810"/>
              <a:gd name="connsiteX32" fmla="*/ 615235 w 629878"/>
              <a:gd name="connsiteY32" fmla="*/ 270647 h 816810"/>
              <a:gd name="connsiteX33" fmla="*/ 620518 w 629878"/>
              <a:gd name="connsiteY33" fmla="*/ 252766 h 816810"/>
              <a:gd name="connsiteX34" fmla="*/ 632709 w 629878"/>
              <a:gd name="connsiteY34" fmla="*/ 150360 h 8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878" h="816810">
                <a:moveTo>
                  <a:pt x="632709" y="150360"/>
                </a:moveTo>
                <a:cubicBezTo>
                  <a:pt x="630271" y="117444"/>
                  <a:pt x="623363" y="84934"/>
                  <a:pt x="604670" y="57707"/>
                </a:cubicBezTo>
                <a:cubicBezTo>
                  <a:pt x="579881" y="21540"/>
                  <a:pt x="541682" y="3660"/>
                  <a:pt x="501044" y="409"/>
                </a:cubicBezTo>
                <a:cubicBezTo>
                  <a:pt x="463252" y="-2436"/>
                  <a:pt x="431961" y="10162"/>
                  <a:pt x="396607" y="19915"/>
                </a:cubicBezTo>
                <a:cubicBezTo>
                  <a:pt x="370599" y="27229"/>
                  <a:pt x="343778" y="30887"/>
                  <a:pt x="316957" y="31293"/>
                </a:cubicBezTo>
                <a:cubicBezTo>
                  <a:pt x="290137" y="30887"/>
                  <a:pt x="263316" y="27229"/>
                  <a:pt x="237308" y="19915"/>
                </a:cubicBezTo>
                <a:cubicBezTo>
                  <a:pt x="201954" y="10162"/>
                  <a:pt x="170663" y="-2436"/>
                  <a:pt x="132870" y="409"/>
                </a:cubicBezTo>
                <a:cubicBezTo>
                  <a:pt x="92233" y="3660"/>
                  <a:pt x="54034" y="21134"/>
                  <a:pt x="29245" y="57707"/>
                </a:cubicBezTo>
                <a:cubicBezTo>
                  <a:pt x="10146" y="84934"/>
                  <a:pt x="3237" y="117444"/>
                  <a:pt x="799" y="150360"/>
                </a:cubicBezTo>
                <a:cubicBezTo>
                  <a:pt x="-2045" y="186121"/>
                  <a:pt x="2831" y="218631"/>
                  <a:pt x="13397" y="252766"/>
                </a:cubicBezTo>
                <a:cubicBezTo>
                  <a:pt x="13397" y="252766"/>
                  <a:pt x="18680" y="270647"/>
                  <a:pt x="18680" y="270647"/>
                </a:cubicBezTo>
                <a:cubicBezTo>
                  <a:pt x="32496" y="309659"/>
                  <a:pt x="53221" y="347451"/>
                  <a:pt x="66225" y="386463"/>
                </a:cubicBezTo>
                <a:cubicBezTo>
                  <a:pt x="78823" y="424256"/>
                  <a:pt x="78416" y="463268"/>
                  <a:pt x="80042" y="503092"/>
                </a:cubicBezTo>
                <a:cubicBezTo>
                  <a:pt x="82074" y="549012"/>
                  <a:pt x="84512" y="595339"/>
                  <a:pt x="94265" y="640446"/>
                </a:cubicBezTo>
                <a:cubicBezTo>
                  <a:pt x="104018" y="685960"/>
                  <a:pt x="118241" y="730255"/>
                  <a:pt x="136934" y="772518"/>
                </a:cubicBezTo>
                <a:cubicBezTo>
                  <a:pt x="145062" y="790804"/>
                  <a:pt x="159691" y="817625"/>
                  <a:pt x="182854" y="817625"/>
                </a:cubicBezTo>
                <a:cubicBezTo>
                  <a:pt x="182854" y="817625"/>
                  <a:pt x="191795" y="817625"/>
                  <a:pt x="191795" y="817625"/>
                </a:cubicBezTo>
                <a:cubicBezTo>
                  <a:pt x="205611" y="817625"/>
                  <a:pt x="215771" y="778613"/>
                  <a:pt x="218615" y="768454"/>
                </a:cubicBezTo>
                <a:cubicBezTo>
                  <a:pt x="227149" y="736757"/>
                  <a:pt x="225930" y="702621"/>
                  <a:pt x="228774" y="670112"/>
                </a:cubicBezTo>
                <a:cubicBezTo>
                  <a:pt x="231619" y="634757"/>
                  <a:pt x="234870" y="599809"/>
                  <a:pt x="240966" y="564861"/>
                </a:cubicBezTo>
                <a:cubicBezTo>
                  <a:pt x="245436" y="538447"/>
                  <a:pt x="258846" y="509594"/>
                  <a:pt x="282822" y="494965"/>
                </a:cubicBezTo>
                <a:cubicBezTo>
                  <a:pt x="292981" y="488869"/>
                  <a:pt x="305173" y="486837"/>
                  <a:pt x="316957" y="488056"/>
                </a:cubicBezTo>
                <a:cubicBezTo>
                  <a:pt x="329149" y="486837"/>
                  <a:pt x="341340" y="488869"/>
                  <a:pt x="351093" y="494965"/>
                </a:cubicBezTo>
                <a:cubicBezTo>
                  <a:pt x="375069" y="509594"/>
                  <a:pt x="388479" y="538853"/>
                  <a:pt x="392949" y="564861"/>
                </a:cubicBezTo>
                <a:cubicBezTo>
                  <a:pt x="398638" y="599809"/>
                  <a:pt x="401889" y="635163"/>
                  <a:pt x="405140" y="670112"/>
                </a:cubicBezTo>
                <a:cubicBezTo>
                  <a:pt x="407985" y="702621"/>
                  <a:pt x="406766" y="736757"/>
                  <a:pt x="415300" y="768454"/>
                </a:cubicBezTo>
                <a:cubicBezTo>
                  <a:pt x="418144" y="778613"/>
                  <a:pt x="427897" y="817625"/>
                  <a:pt x="442120" y="817625"/>
                </a:cubicBezTo>
                <a:cubicBezTo>
                  <a:pt x="442120" y="817625"/>
                  <a:pt x="451061" y="817625"/>
                  <a:pt x="451061" y="817625"/>
                </a:cubicBezTo>
                <a:cubicBezTo>
                  <a:pt x="474224" y="817625"/>
                  <a:pt x="488853" y="790398"/>
                  <a:pt x="496981" y="772518"/>
                </a:cubicBezTo>
                <a:cubicBezTo>
                  <a:pt x="516080" y="730255"/>
                  <a:pt x="529897" y="685554"/>
                  <a:pt x="539650" y="640446"/>
                </a:cubicBezTo>
                <a:cubicBezTo>
                  <a:pt x="549403" y="595745"/>
                  <a:pt x="551841" y="549012"/>
                  <a:pt x="553873" y="503092"/>
                </a:cubicBezTo>
                <a:cubicBezTo>
                  <a:pt x="555498" y="463268"/>
                  <a:pt x="555092" y="424256"/>
                  <a:pt x="567690" y="386463"/>
                </a:cubicBezTo>
                <a:cubicBezTo>
                  <a:pt x="580694" y="347045"/>
                  <a:pt x="601825" y="309252"/>
                  <a:pt x="615235" y="270647"/>
                </a:cubicBezTo>
                <a:cubicBezTo>
                  <a:pt x="615235" y="270647"/>
                  <a:pt x="620518" y="252766"/>
                  <a:pt x="620518" y="252766"/>
                </a:cubicBezTo>
                <a:cubicBezTo>
                  <a:pt x="630271" y="219037"/>
                  <a:pt x="635554" y="186121"/>
                  <a:pt x="632709" y="1503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4030" cap="flat">
            <a:solidFill>
              <a:schemeClr val="bg1">
                <a:lumMod val="8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09D92AFE-8DDF-7A01-AB9E-C85BF0F579B5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23FD8DD9-902C-6F5F-2B68-62FFFB978458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C062C407-1268-321C-4503-0C3FF27ADD32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6E095968-F561-906B-C83D-AC6C91EB599C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181217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0"/>
            <a:ext cx="9144000" cy="10287000"/>
            <a:chOff x="0" y="0"/>
            <a:chExt cx="12192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5267" r="25510"/>
            <a:stretch>
              <a:fillRect/>
            </a:stretch>
          </p:blipFill>
          <p:spPr>
            <a:xfrm flipH="1">
              <a:off x="0" y="0"/>
              <a:ext cx="12192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9144000" y="3973403"/>
            <a:ext cx="6593739" cy="6313597"/>
            <a:chOff x="0" y="0"/>
            <a:chExt cx="1736623" cy="1662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36622" cy="1662840"/>
            </a:xfrm>
            <a:custGeom>
              <a:avLst/>
              <a:gdLst/>
              <a:ahLst/>
              <a:cxnLst/>
              <a:rect l="l" t="t" r="r" b="b"/>
              <a:pathLst>
                <a:path w="1736622" h="1662840">
                  <a:moveTo>
                    <a:pt x="0" y="0"/>
                  </a:moveTo>
                  <a:lnTo>
                    <a:pt x="1736622" y="0"/>
                  </a:lnTo>
                  <a:lnTo>
                    <a:pt x="1736622" y="1662840"/>
                  </a:lnTo>
                  <a:lnTo>
                    <a:pt x="0" y="1662840"/>
                  </a:lnTo>
                  <a:close/>
                </a:path>
              </a:pathLst>
            </a:custGeom>
            <a:solidFill>
              <a:srgbClr val="18BBCB">
                <a:alpha val="60000"/>
              </a:srgbClr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736623" cy="17104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550261" y="3973403"/>
            <a:ext cx="6593739" cy="6313597"/>
            <a:chOff x="0" y="0"/>
            <a:chExt cx="1736623" cy="16628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36622" cy="1662840"/>
            </a:xfrm>
            <a:custGeom>
              <a:avLst/>
              <a:gdLst/>
              <a:ahLst/>
              <a:cxnLst/>
              <a:rect l="l" t="t" r="r" b="b"/>
              <a:pathLst>
                <a:path w="1736622" h="1662840">
                  <a:moveTo>
                    <a:pt x="0" y="0"/>
                  </a:moveTo>
                  <a:lnTo>
                    <a:pt x="1736622" y="0"/>
                  </a:lnTo>
                  <a:lnTo>
                    <a:pt x="1736622" y="1662840"/>
                  </a:lnTo>
                  <a:lnTo>
                    <a:pt x="0" y="1662840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736623" cy="17104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1417646"/>
            <a:ext cx="719993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خدمات ما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4357878" y="5150644"/>
            <a:ext cx="3870752" cy="1363239"/>
            <a:chOff x="0" y="9525"/>
            <a:chExt cx="5161003" cy="1817652"/>
          </a:xfrm>
        </p:grpSpPr>
        <p:sp>
          <p:nvSpPr>
            <p:cNvPr id="12" name="TextBox 12"/>
            <p:cNvSpPr txBox="1"/>
            <p:nvPr/>
          </p:nvSpPr>
          <p:spPr>
            <a:xfrm>
              <a:off x="0" y="9525"/>
              <a:ext cx="5161003" cy="649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سرویس یک</a:t>
              </a:r>
              <a:endParaRPr lang="en-US" sz="32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72242"/>
              <a:ext cx="5161003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357878" y="7786645"/>
            <a:ext cx="3870752" cy="1359853"/>
            <a:chOff x="0" y="9525"/>
            <a:chExt cx="5161003" cy="181313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9525"/>
              <a:ext cx="5161003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سرویس سه</a:t>
              </a:r>
              <a:endParaRPr lang="en-US" sz="32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967728"/>
              <a:ext cx="5161003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424493" y="5150644"/>
            <a:ext cx="4032753" cy="1363239"/>
            <a:chOff x="0" y="9525"/>
            <a:chExt cx="5377004" cy="1817652"/>
          </a:xfrm>
        </p:grpSpPr>
        <p:sp>
          <p:nvSpPr>
            <p:cNvPr id="18" name="TextBox 18"/>
            <p:cNvSpPr txBox="1"/>
            <p:nvPr/>
          </p:nvSpPr>
          <p:spPr>
            <a:xfrm>
              <a:off x="0" y="9525"/>
              <a:ext cx="5377004" cy="649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سرویس دو</a:t>
              </a:r>
              <a:endParaRPr lang="en-US" sz="32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972242"/>
              <a:ext cx="5161003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424493" y="7786645"/>
            <a:ext cx="4032753" cy="1359853"/>
            <a:chOff x="0" y="9525"/>
            <a:chExt cx="5377004" cy="1813138"/>
          </a:xfrm>
        </p:grpSpPr>
        <p:sp>
          <p:nvSpPr>
            <p:cNvPr id="21" name="TextBox 21"/>
            <p:cNvSpPr txBox="1"/>
            <p:nvPr/>
          </p:nvSpPr>
          <p:spPr>
            <a:xfrm>
              <a:off x="0" y="9525"/>
              <a:ext cx="5377004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سرویس چهار</a:t>
              </a:r>
              <a:endParaRPr lang="en-US" sz="32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967728"/>
              <a:ext cx="5161003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508072"/>
            <a:ext cx="18288000" cy="629069"/>
          </a:xfrm>
        </p:spPr>
        <p:txBody>
          <a:bodyPr>
            <a:normAutofit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258" name="Group 1257">
            <a:extLst>
              <a:ext uri="{FF2B5EF4-FFF2-40B4-BE49-F238E27FC236}">
                <a16:creationId xmlns:a16="http://schemas.microsoft.com/office/drawing/2014/main" id="{A19D8921-1D9E-443E-A5B0-F47BCAD6F70A}"/>
              </a:ext>
            </a:extLst>
          </p:cNvPr>
          <p:cNvGrpSpPr/>
          <p:nvPr/>
        </p:nvGrpSpPr>
        <p:grpSpPr>
          <a:xfrm>
            <a:off x="1436761" y="2402349"/>
            <a:ext cx="7593761" cy="2682789"/>
            <a:chOff x="762000" y="509226"/>
            <a:chExt cx="6638926" cy="2345457"/>
          </a:xfrm>
        </p:grpSpPr>
        <p:sp>
          <p:nvSpPr>
            <p:cNvPr id="1259" name="Rectangle 1258">
              <a:extLst>
                <a:ext uri="{FF2B5EF4-FFF2-40B4-BE49-F238E27FC236}">
                  <a16:creationId xmlns:a16="http://schemas.microsoft.com/office/drawing/2014/main" id="{EA590CD4-BAB5-4D0D-B335-FBE98ABE955D}"/>
                </a:ext>
              </a:extLst>
            </p:cNvPr>
            <p:cNvSpPr/>
            <p:nvPr/>
          </p:nvSpPr>
          <p:spPr>
            <a:xfrm>
              <a:off x="762000" y="50922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260" name="Group 1259">
              <a:extLst>
                <a:ext uri="{FF2B5EF4-FFF2-40B4-BE49-F238E27FC236}">
                  <a16:creationId xmlns:a16="http://schemas.microsoft.com/office/drawing/2014/main" id="{038D8519-A3C6-44EA-9D9A-8589CF9A9D16}"/>
                </a:ext>
              </a:extLst>
            </p:cNvPr>
            <p:cNvGrpSpPr/>
            <p:nvPr/>
          </p:nvGrpSpPr>
          <p:grpSpPr>
            <a:xfrm>
              <a:off x="771526" y="1078975"/>
              <a:ext cx="6629400" cy="1775708"/>
              <a:chOff x="742950" y="774174"/>
              <a:chExt cx="7305675" cy="1956851"/>
            </a:xfrm>
          </p:grpSpPr>
          <p:grpSp>
            <p:nvGrpSpPr>
              <p:cNvPr id="1261" name="Group 1260">
                <a:extLst>
                  <a:ext uri="{FF2B5EF4-FFF2-40B4-BE49-F238E27FC236}">
                    <a16:creationId xmlns:a16="http://schemas.microsoft.com/office/drawing/2014/main" id="{4BFB59AE-4A0F-4F3C-9830-06BD549C8517}"/>
                  </a:ext>
                </a:extLst>
              </p:cNvPr>
              <p:cNvGrpSpPr/>
              <p:nvPr/>
            </p:nvGrpSpPr>
            <p:grpSpPr>
              <a:xfrm>
                <a:off x="745492" y="774174"/>
                <a:ext cx="7289009" cy="1956851"/>
                <a:chOff x="2104451" y="2044380"/>
                <a:chExt cx="7289009" cy="1956851"/>
              </a:xfrm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444B8B02-C3D3-4B56-B305-82BA5BAF3970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3AB56A58-BA0D-4F0D-856C-837174DBD570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30F4BE43-5470-4693-8983-8116BB0A3EBA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C0CE683A-01F8-488F-AD46-C833D3FFED9B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343AF072-3FEA-4E4D-9602-7C55789F9265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78B43C80-DF0C-4960-80E5-99CC913AD7B7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C264AC7F-59BA-4E3F-9930-5546C5E782D4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2D94F201-1D1F-4D50-ABD7-320BB59046F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B2E43EC0-08F8-4A12-9E15-56991A99472C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47378821-DFF2-4971-8774-9660912251F9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6000">
                      <a:schemeClr val="bg1">
                        <a:lumMod val="98000"/>
                      </a:schemeClr>
                    </a:gs>
                    <a:gs pos="89000">
                      <a:schemeClr val="bg1">
                        <a:lumMod val="9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9050" cap="flat">
                  <a:solidFill>
                    <a:schemeClr val="bg1">
                      <a:lumMod val="8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62" name="Rectangle: Rounded Corners 1261">
                <a:extLst>
                  <a:ext uri="{FF2B5EF4-FFF2-40B4-BE49-F238E27FC236}">
                    <a16:creationId xmlns:a16="http://schemas.microsoft.com/office/drawing/2014/main" id="{600476CE-ABBB-45BF-ACDD-ABFC7DCAFEC0}"/>
                  </a:ext>
                </a:extLst>
              </p:cNvPr>
              <p:cNvSpPr/>
              <p:nvPr/>
            </p:nvSpPr>
            <p:spPr>
              <a:xfrm>
                <a:off x="2170427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3" name="Rectangle: Rounded Corners 1262">
                <a:extLst>
                  <a:ext uri="{FF2B5EF4-FFF2-40B4-BE49-F238E27FC236}">
                    <a16:creationId xmlns:a16="http://schemas.microsoft.com/office/drawing/2014/main" id="{963E6A9F-314D-48C9-A071-88D061FF41EA}"/>
                  </a:ext>
                </a:extLst>
              </p:cNvPr>
              <p:cNvSpPr/>
              <p:nvPr/>
            </p:nvSpPr>
            <p:spPr>
              <a:xfrm>
                <a:off x="3473696" y="1823655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4" name="Rectangle: Rounded Corners 1263">
                <a:extLst>
                  <a:ext uri="{FF2B5EF4-FFF2-40B4-BE49-F238E27FC236}">
                    <a16:creationId xmlns:a16="http://schemas.microsoft.com/office/drawing/2014/main" id="{8622C905-3F6D-45BB-9AB9-A2A53D94F14E}"/>
                  </a:ext>
                </a:extLst>
              </p:cNvPr>
              <p:cNvSpPr/>
              <p:nvPr/>
            </p:nvSpPr>
            <p:spPr>
              <a:xfrm>
                <a:off x="4959515" y="1806696"/>
                <a:ext cx="361962" cy="3619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5" name="Rectangle: Rounded Corners 1264">
                <a:extLst>
                  <a:ext uri="{FF2B5EF4-FFF2-40B4-BE49-F238E27FC236}">
                    <a16:creationId xmlns:a16="http://schemas.microsoft.com/office/drawing/2014/main" id="{64D5368A-982B-4FD1-AD92-8A26276219C0}"/>
                  </a:ext>
                </a:extLst>
              </p:cNvPr>
              <p:cNvSpPr/>
              <p:nvPr/>
            </p:nvSpPr>
            <p:spPr>
              <a:xfrm>
                <a:off x="6262784" y="1733550"/>
                <a:ext cx="335562" cy="335562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6" name="Rectangle: Rounded Corners 1265">
                <a:extLst>
                  <a:ext uri="{FF2B5EF4-FFF2-40B4-BE49-F238E27FC236}">
                    <a16:creationId xmlns:a16="http://schemas.microsoft.com/office/drawing/2014/main" id="{A6818DC1-950B-465B-A729-3E7C99D7A11E}"/>
                  </a:ext>
                </a:extLst>
              </p:cNvPr>
              <p:cNvSpPr/>
              <p:nvPr/>
            </p:nvSpPr>
            <p:spPr>
              <a:xfrm>
                <a:off x="7337944" y="162659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7" name="Rectangle: Rounded Corners 1266">
                <a:extLst>
                  <a:ext uri="{FF2B5EF4-FFF2-40B4-BE49-F238E27FC236}">
                    <a16:creationId xmlns:a16="http://schemas.microsoft.com/office/drawing/2014/main" id="{07050E06-7F26-424C-9D54-8009FB97F41C}"/>
                  </a:ext>
                </a:extLst>
              </p:cNvPr>
              <p:cNvSpPr/>
              <p:nvPr/>
            </p:nvSpPr>
            <p:spPr>
              <a:xfrm>
                <a:off x="1145499" y="1618965"/>
                <a:ext cx="310800" cy="310800"/>
              </a:xfrm>
              <a:prstGeom prst="roundRect">
                <a:avLst/>
              </a:prstGeom>
              <a:gradFill flip="none" rotWithShape="1">
                <a:gsLst>
                  <a:gs pos="61600">
                    <a:srgbClr val="C3C3C3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88CD044E-0E50-4DB7-9FD1-BB8FB4360BB5}"/>
                  </a:ext>
                </a:extLst>
              </p:cNvPr>
              <p:cNvSpPr/>
              <p:nvPr/>
            </p:nvSpPr>
            <p:spPr>
              <a:xfrm>
                <a:off x="742950" y="1666873"/>
                <a:ext cx="7305675" cy="361961"/>
              </a:xfrm>
              <a:custGeom>
                <a:avLst/>
                <a:gdLst>
                  <a:gd name="connsiteX0" fmla="*/ 0 w 7305675"/>
                  <a:gd name="connsiteY0" fmla="*/ 38100 h 381168"/>
                  <a:gd name="connsiteX1" fmla="*/ 3667125 w 7305675"/>
                  <a:gd name="connsiteY1" fmla="*/ 381000 h 381168"/>
                  <a:gd name="connsiteX2" fmla="*/ 7305675 w 7305675"/>
                  <a:gd name="connsiteY2" fmla="*/ 0 h 381168"/>
                  <a:gd name="connsiteX0" fmla="*/ 0 w 7305675"/>
                  <a:gd name="connsiteY0" fmla="*/ 0 h 390534"/>
                  <a:gd name="connsiteX1" fmla="*/ 3667125 w 7305675"/>
                  <a:gd name="connsiteY1" fmla="*/ 390525 h 390534"/>
                  <a:gd name="connsiteX2" fmla="*/ 7305675 w 7305675"/>
                  <a:gd name="connsiteY2" fmla="*/ 9525 h 390534"/>
                  <a:gd name="connsiteX0" fmla="*/ 0 w 7305675"/>
                  <a:gd name="connsiteY0" fmla="*/ 0 h 361961"/>
                  <a:gd name="connsiteX1" fmla="*/ 3667125 w 7305675"/>
                  <a:gd name="connsiteY1" fmla="*/ 361950 h 361961"/>
                  <a:gd name="connsiteX2" fmla="*/ 7305675 w 7305675"/>
                  <a:gd name="connsiteY2" fmla="*/ 9525 h 361961"/>
                  <a:gd name="connsiteX0" fmla="*/ 0 w 7305675"/>
                  <a:gd name="connsiteY0" fmla="*/ 0 h 361961"/>
                  <a:gd name="connsiteX1" fmla="*/ 3676650 w 7305675"/>
                  <a:gd name="connsiteY1" fmla="*/ 361950 h 361961"/>
                  <a:gd name="connsiteX2" fmla="*/ 7305675 w 7305675"/>
                  <a:gd name="connsiteY2" fmla="*/ 9525 h 36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5675" h="361961">
                    <a:moveTo>
                      <a:pt x="0" y="0"/>
                    </a:moveTo>
                    <a:cubicBezTo>
                      <a:pt x="1224756" y="174625"/>
                      <a:pt x="2459038" y="360363"/>
                      <a:pt x="3676650" y="361950"/>
                    </a:cubicBezTo>
                    <a:cubicBezTo>
                      <a:pt x="4894262" y="363537"/>
                      <a:pt x="6095206" y="196850"/>
                      <a:pt x="7305675" y="9525"/>
                    </a:cubicBezTo>
                  </a:path>
                </a:pathLst>
              </a:cu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79" name="Group 1278">
            <a:extLst>
              <a:ext uri="{FF2B5EF4-FFF2-40B4-BE49-F238E27FC236}">
                <a16:creationId xmlns:a16="http://schemas.microsoft.com/office/drawing/2014/main" id="{655FB4B9-DEDB-4EE7-948A-720CCF342F6A}"/>
              </a:ext>
            </a:extLst>
          </p:cNvPr>
          <p:cNvGrpSpPr/>
          <p:nvPr/>
        </p:nvGrpSpPr>
        <p:grpSpPr>
          <a:xfrm>
            <a:off x="13483970" y="6552398"/>
            <a:ext cx="3731054" cy="1320033"/>
            <a:chOff x="5057775" y="4300176"/>
            <a:chExt cx="6629400" cy="2345457"/>
          </a:xfrm>
        </p:grpSpPr>
        <p:sp>
          <p:nvSpPr>
            <p:cNvPr id="1280" name="Rectangle 1279">
              <a:extLst>
                <a:ext uri="{FF2B5EF4-FFF2-40B4-BE49-F238E27FC236}">
                  <a16:creationId xmlns:a16="http://schemas.microsoft.com/office/drawing/2014/main" id="{F8AB6D29-9532-45A9-8CB3-E4E8A3CFA675}"/>
                </a:ext>
              </a:extLst>
            </p:cNvPr>
            <p:cNvSpPr/>
            <p:nvPr/>
          </p:nvSpPr>
          <p:spPr>
            <a:xfrm>
              <a:off x="5057775" y="4300176"/>
              <a:ext cx="6629400" cy="186249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281" name="Group 1280">
              <a:extLst>
                <a:ext uri="{FF2B5EF4-FFF2-40B4-BE49-F238E27FC236}">
                  <a16:creationId xmlns:a16="http://schemas.microsoft.com/office/drawing/2014/main" id="{32DD9665-A161-43D9-AB29-5BF01903174E}"/>
                </a:ext>
              </a:extLst>
            </p:cNvPr>
            <p:cNvGrpSpPr/>
            <p:nvPr/>
          </p:nvGrpSpPr>
          <p:grpSpPr>
            <a:xfrm>
              <a:off x="5069608" y="4869925"/>
              <a:ext cx="6614277" cy="1775708"/>
              <a:chOff x="2104451" y="2044380"/>
              <a:chExt cx="7289009" cy="1956851"/>
            </a:xfrm>
          </p:grpSpPr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D0AA8683-640A-407D-BBA1-7BC19D9C368B}"/>
                  </a:ext>
                </a:extLst>
              </p:cNvPr>
              <p:cNvSpPr/>
              <p:nvPr/>
            </p:nvSpPr>
            <p:spPr>
              <a:xfrm flipH="1">
                <a:off x="9164888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F928F686-1E04-4A38-BC7A-E1C107250562}"/>
                  </a:ext>
                </a:extLst>
              </p:cNvPr>
              <p:cNvSpPr/>
              <p:nvPr/>
            </p:nvSpPr>
            <p:spPr>
              <a:xfrm flipH="1">
                <a:off x="7198653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0DC09EC5-894A-4AB4-9521-9CEC409A3E78}"/>
                  </a:ext>
                </a:extLst>
              </p:cNvPr>
              <p:cNvSpPr/>
              <p:nvPr/>
            </p:nvSpPr>
            <p:spPr>
              <a:xfrm flipH="1">
                <a:off x="8314449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BBBDA992-B96C-4B8D-B5E8-B3F121219BDC}"/>
                  </a:ext>
                </a:extLst>
              </p:cNvPr>
              <p:cNvSpPr/>
              <p:nvPr/>
            </p:nvSpPr>
            <p:spPr>
              <a:xfrm flipH="1">
                <a:off x="8576303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7EE998A9-471A-4388-A6CD-0CE7FFE7299D}"/>
                  </a:ext>
                </a:extLst>
              </p:cNvPr>
              <p:cNvSpPr/>
              <p:nvPr/>
            </p:nvSpPr>
            <p:spPr>
              <a:xfrm>
                <a:off x="2104451" y="2237782"/>
                <a:ext cx="228572" cy="1340906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DF990B26-A0F1-4740-8F4A-97BAAD18D3D4}"/>
                  </a:ext>
                </a:extLst>
              </p:cNvPr>
              <p:cNvSpPr/>
              <p:nvPr/>
            </p:nvSpPr>
            <p:spPr>
              <a:xfrm>
                <a:off x="3153259" y="2086837"/>
                <a:ext cx="1145999" cy="1795739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453FEBF6-C924-401F-9578-9A8D4CC19FF3}"/>
                  </a:ext>
                </a:extLst>
              </p:cNvPr>
              <p:cNvSpPr/>
              <p:nvPr/>
            </p:nvSpPr>
            <p:spPr>
              <a:xfrm>
                <a:off x="2247222" y="2055728"/>
                <a:ext cx="936240" cy="1739463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2D9B63F5-B3F6-402E-81AE-893A2A3193CE}"/>
                  </a:ext>
                </a:extLst>
              </p:cNvPr>
              <p:cNvSpPr/>
              <p:nvPr/>
            </p:nvSpPr>
            <p:spPr>
              <a:xfrm>
                <a:off x="2916492" y="3578688"/>
                <a:ext cx="5116" cy="5116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21F6D434-19C6-45BD-90EC-76AE1B2E2E7B}"/>
                  </a:ext>
                </a:extLst>
              </p:cNvPr>
              <p:cNvSpPr/>
              <p:nvPr/>
            </p:nvSpPr>
            <p:spPr>
              <a:xfrm>
                <a:off x="4267475" y="2052010"/>
                <a:ext cx="1493891" cy="1949221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0E997141-A9A7-4B12-87D7-EF62A3516AC1}"/>
                  </a:ext>
                </a:extLst>
              </p:cNvPr>
              <p:cNvSpPr/>
              <p:nvPr/>
            </p:nvSpPr>
            <p:spPr>
              <a:xfrm>
                <a:off x="5751725" y="2044380"/>
                <a:ext cx="1493891" cy="1949221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92" name="Group 1291">
            <a:extLst>
              <a:ext uri="{FF2B5EF4-FFF2-40B4-BE49-F238E27FC236}">
                <a16:creationId xmlns:a16="http://schemas.microsoft.com/office/drawing/2014/main" id="{94DD569F-2359-493F-9286-20CC47D2CC3F}"/>
              </a:ext>
            </a:extLst>
          </p:cNvPr>
          <p:cNvGrpSpPr/>
          <p:nvPr/>
        </p:nvGrpSpPr>
        <p:grpSpPr>
          <a:xfrm>
            <a:off x="8939567" y="6552398"/>
            <a:ext cx="3731054" cy="1307058"/>
            <a:chOff x="6160678" y="4457213"/>
            <a:chExt cx="2487369" cy="871372"/>
          </a:xfrm>
        </p:grpSpPr>
        <p:sp>
          <p:nvSpPr>
            <p:cNvPr id="1293" name="Rectangle 1292">
              <a:extLst>
                <a:ext uri="{FF2B5EF4-FFF2-40B4-BE49-F238E27FC236}">
                  <a16:creationId xmlns:a16="http://schemas.microsoft.com/office/drawing/2014/main" id="{F8906182-E7D8-4323-ABF7-CB716EE6C31A}"/>
                </a:ext>
              </a:extLst>
            </p:cNvPr>
            <p:cNvSpPr/>
            <p:nvPr/>
          </p:nvSpPr>
          <p:spPr>
            <a:xfrm>
              <a:off x="6160678" y="4457213"/>
              <a:ext cx="2487369" cy="69881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294" name="Group 1293">
              <a:extLst>
                <a:ext uri="{FF2B5EF4-FFF2-40B4-BE49-F238E27FC236}">
                  <a16:creationId xmlns:a16="http://schemas.microsoft.com/office/drawing/2014/main" id="{836D4622-FF2C-4406-B943-6576DE806753}"/>
                </a:ext>
              </a:extLst>
            </p:cNvPr>
            <p:cNvGrpSpPr/>
            <p:nvPr/>
          </p:nvGrpSpPr>
          <p:grpSpPr>
            <a:xfrm>
              <a:off x="6165118" y="4609862"/>
              <a:ext cx="2481695" cy="718723"/>
              <a:chOff x="6165118" y="4609862"/>
              <a:chExt cx="2481695" cy="718723"/>
            </a:xfrm>
          </p:grpSpPr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02D22C6A-D3DA-47AA-811F-E76DBCECDE24}"/>
                  </a:ext>
                </a:extLst>
              </p:cNvPr>
              <p:cNvSpPr/>
              <p:nvPr/>
            </p:nvSpPr>
            <p:spPr>
              <a:xfrm flipH="1">
                <a:off x="8568991" y="4736832"/>
                <a:ext cx="7782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96487819-DE14-4C2B-9C87-687CDB0D25FB}"/>
                  </a:ext>
                </a:extLst>
              </p:cNvPr>
              <p:cNvSpPr/>
              <p:nvPr/>
            </p:nvSpPr>
            <p:spPr>
              <a:xfrm rot="20941682" flipH="1">
                <a:off x="7827913" y="4640552"/>
                <a:ext cx="438241" cy="612794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791952 w 1829987"/>
                  <a:gd name="connsiteY14" fmla="*/ 2003270 h 2862372"/>
                  <a:gd name="connsiteX15" fmla="*/ 1809032 w 1829987"/>
                  <a:gd name="connsiteY15" fmla="*/ 1642146 h 2862372"/>
                  <a:gd name="connsiteX16" fmla="*/ 1819606 w 1829987"/>
                  <a:gd name="connsiteY16" fmla="*/ 1461584 h 2862372"/>
                  <a:gd name="connsiteX17" fmla="*/ 1820419 w 1829987"/>
                  <a:gd name="connsiteY17" fmla="*/ 1327383 h 2862372"/>
                  <a:gd name="connsiteX18" fmla="*/ 1820419 w 1829987"/>
                  <a:gd name="connsiteY18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09032 w 1829987"/>
                  <a:gd name="connsiteY14" fmla="*/ 1642146 h 2862372"/>
                  <a:gd name="connsiteX15" fmla="*/ 1819606 w 1829987"/>
                  <a:gd name="connsiteY15" fmla="*/ 1461584 h 2862372"/>
                  <a:gd name="connsiteX16" fmla="*/ 1820419 w 1829987"/>
                  <a:gd name="connsiteY16" fmla="*/ 1327383 h 2862372"/>
                  <a:gd name="connsiteX17" fmla="*/ 1820419 w 1829987"/>
                  <a:gd name="connsiteY17" fmla="*/ 1327383 h 2862372"/>
                  <a:gd name="connsiteX0" fmla="*/ 1820419 w 1829987"/>
                  <a:gd name="connsiteY0" fmla="*/ 1327383 h 2862372"/>
                  <a:gd name="connsiteX1" fmla="*/ 1554456 w 1829987"/>
                  <a:gd name="connsiteY1" fmla="*/ 802777 h 2862372"/>
                  <a:gd name="connsiteX2" fmla="*/ 1358441 w 1829987"/>
                  <a:gd name="connsiteY2" fmla="*/ 496147 h 2862372"/>
                  <a:gd name="connsiteX3" fmla="*/ 1023343 w 1829987"/>
                  <a:gd name="connsiteY3" fmla="*/ 104929 h 2862372"/>
                  <a:gd name="connsiteX4" fmla="*/ 845222 w 1829987"/>
                  <a:gd name="connsiteY4" fmla="*/ 13835 h 2862372"/>
                  <a:gd name="connsiteX5" fmla="*/ 604472 w 1829987"/>
                  <a:gd name="connsiteY5" fmla="*/ 59382 h 2862372"/>
                  <a:gd name="connsiteX6" fmla="*/ 163641 w 1829987"/>
                  <a:gd name="connsiteY6" fmla="*/ 702736 h 2862372"/>
                  <a:gd name="connsiteX7" fmla="*/ 1786 w 1829987"/>
                  <a:gd name="connsiteY7" fmla="*/ 1904856 h 2862372"/>
                  <a:gd name="connsiteX8" fmla="*/ 17239 w 1829987"/>
                  <a:gd name="connsiteY8" fmla="*/ 2261100 h 2862372"/>
                  <a:gd name="connsiteX9" fmla="*/ 111587 w 1829987"/>
                  <a:gd name="connsiteY9" fmla="*/ 2553903 h 2862372"/>
                  <a:gd name="connsiteX10" fmla="*/ 419843 w 1829987"/>
                  <a:gd name="connsiteY10" fmla="*/ 2747478 h 2862372"/>
                  <a:gd name="connsiteX11" fmla="*/ 987556 w 1829987"/>
                  <a:gd name="connsiteY11" fmla="*/ 2858906 h 2862372"/>
                  <a:gd name="connsiteX12" fmla="*/ 1602443 w 1829987"/>
                  <a:gd name="connsiteY12" fmla="*/ 2752359 h 2862372"/>
                  <a:gd name="connsiteX13" fmla="*/ 1776498 w 1829987"/>
                  <a:gd name="connsiteY13" fmla="*/ 2592130 h 2862372"/>
                  <a:gd name="connsiteX14" fmla="*/ 1819606 w 1829987"/>
                  <a:gd name="connsiteY14" fmla="*/ 1461584 h 2862372"/>
                  <a:gd name="connsiteX15" fmla="*/ 1820419 w 1829987"/>
                  <a:gd name="connsiteY15" fmla="*/ 1327383 h 2862372"/>
                  <a:gd name="connsiteX16" fmla="*/ 1820419 w 1829987"/>
                  <a:gd name="connsiteY16" fmla="*/ 1327383 h 2862372"/>
                  <a:gd name="connsiteX0" fmla="*/ 1820419 w 2046304"/>
                  <a:gd name="connsiteY0" fmla="*/ 1327383 h 2861354"/>
                  <a:gd name="connsiteX1" fmla="*/ 1554456 w 2046304"/>
                  <a:gd name="connsiteY1" fmla="*/ 802777 h 2861354"/>
                  <a:gd name="connsiteX2" fmla="*/ 1358441 w 2046304"/>
                  <a:gd name="connsiteY2" fmla="*/ 496147 h 2861354"/>
                  <a:gd name="connsiteX3" fmla="*/ 1023343 w 2046304"/>
                  <a:gd name="connsiteY3" fmla="*/ 104929 h 2861354"/>
                  <a:gd name="connsiteX4" fmla="*/ 845222 w 2046304"/>
                  <a:gd name="connsiteY4" fmla="*/ 13835 h 2861354"/>
                  <a:gd name="connsiteX5" fmla="*/ 604472 w 2046304"/>
                  <a:gd name="connsiteY5" fmla="*/ 59382 h 2861354"/>
                  <a:gd name="connsiteX6" fmla="*/ 163641 w 2046304"/>
                  <a:gd name="connsiteY6" fmla="*/ 702736 h 2861354"/>
                  <a:gd name="connsiteX7" fmla="*/ 1786 w 2046304"/>
                  <a:gd name="connsiteY7" fmla="*/ 1904856 h 2861354"/>
                  <a:gd name="connsiteX8" fmla="*/ 17239 w 2046304"/>
                  <a:gd name="connsiteY8" fmla="*/ 2261100 h 2861354"/>
                  <a:gd name="connsiteX9" fmla="*/ 111587 w 2046304"/>
                  <a:gd name="connsiteY9" fmla="*/ 2553903 h 2861354"/>
                  <a:gd name="connsiteX10" fmla="*/ 419843 w 2046304"/>
                  <a:gd name="connsiteY10" fmla="*/ 2747478 h 2861354"/>
                  <a:gd name="connsiteX11" fmla="*/ 987556 w 2046304"/>
                  <a:gd name="connsiteY11" fmla="*/ 2858906 h 2861354"/>
                  <a:gd name="connsiteX12" fmla="*/ 1602443 w 2046304"/>
                  <a:gd name="connsiteY12" fmla="*/ 2752359 h 2861354"/>
                  <a:gd name="connsiteX13" fmla="*/ 2042927 w 2046304"/>
                  <a:gd name="connsiteY13" fmla="*/ 2377381 h 2861354"/>
                  <a:gd name="connsiteX14" fmla="*/ 1819606 w 2046304"/>
                  <a:gd name="connsiteY14" fmla="*/ 1461584 h 2861354"/>
                  <a:gd name="connsiteX15" fmla="*/ 1820419 w 2046304"/>
                  <a:gd name="connsiteY15" fmla="*/ 1327383 h 2861354"/>
                  <a:gd name="connsiteX16" fmla="*/ 1820419 w 2046304"/>
                  <a:gd name="connsiteY16" fmla="*/ 1327383 h 286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46304" h="2861354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26548" y="2832613"/>
                      <a:pt x="1602443" y="2752359"/>
                    </a:cubicBezTo>
                    <a:cubicBezTo>
                      <a:pt x="1778338" y="2672105"/>
                      <a:pt x="2024220" y="2456275"/>
                      <a:pt x="2042927" y="2377381"/>
                    </a:cubicBezTo>
                    <a:cubicBezTo>
                      <a:pt x="2079121" y="2162252"/>
                      <a:pt x="1812286" y="1672375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lnTo>
                      <a:pt x="1820419" y="1327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D7161EAF-5C3C-47E9-B9B0-9305CC064635}"/>
                  </a:ext>
                </a:extLst>
              </p:cNvPr>
              <p:cNvSpPr/>
              <p:nvPr/>
            </p:nvSpPr>
            <p:spPr>
              <a:xfrm flipH="1">
                <a:off x="8275641" y="4650070"/>
                <a:ext cx="318762" cy="592237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88416" h="2765363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249" y="2592431"/>
                      <a:pt x="1215104" y="2466363"/>
                    </a:cubicBezTo>
                    <a:cubicBezTo>
                      <a:pt x="1289931" y="2407802"/>
                      <a:pt x="1435519" y="2315081"/>
                      <a:pt x="1435519" y="2207720"/>
                    </a:cubicBezTo>
                    <a:cubicBezTo>
                      <a:pt x="1435519" y="2040984"/>
                      <a:pt x="1442839" y="1873436"/>
                      <a:pt x="1455853" y="1707514"/>
                    </a:cubicBezTo>
                    <a:cubicBezTo>
                      <a:pt x="1465613" y="1558673"/>
                      <a:pt x="1497333" y="1404138"/>
                      <a:pt x="1491640" y="1253669"/>
                    </a:cubicBezTo>
                    <a:cubicBezTo>
                      <a:pt x="1491640" y="1253669"/>
                      <a:pt x="1491640" y="1253669"/>
                      <a:pt x="1491640" y="12536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9BC335A1-C430-4CFE-AACD-A4CF4AF6FC1D}"/>
                  </a:ext>
                </a:extLst>
              </p:cNvPr>
              <p:cNvSpPr/>
              <p:nvPr/>
            </p:nvSpPr>
            <p:spPr>
              <a:xfrm flipH="1">
                <a:off x="8368595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3A454A7C-E67C-4D30-B293-EBEDD8A430C5}"/>
                  </a:ext>
                </a:extLst>
              </p:cNvPr>
              <p:cNvSpPr/>
              <p:nvPr/>
            </p:nvSpPr>
            <p:spPr>
              <a:xfrm rot="295291">
                <a:off x="6165118" y="4736832"/>
                <a:ext cx="112392" cy="456540"/>
              </a:xfrm>
              <a:custGeom>
                <a:avLst/>
                <a:gdLst>
                  <a:gd name="connsiteX0" fmla="*/ 294243 w 357870"/>
                  <a:gd name="connsiteY0" fmla="*/ 403418 h 2147223"/>
                  <a:gd name="connsiteX1" fmla="*/ 250322 w 357870"/>
                  <a:gd name="connsiteY1" fmla="*/ 890610 h 2147223"/>
                  <a:gd name="connsiteX2" fmla="*/ 278789 w 357870"/>
                  <a:gd name="connsiteY2" fmla="*/ 1613671 h 2147223"/>
                  <a:gd name="connsiteX3" fmla="*/ 361750 w 357870"/>
                  <a:gd name="connsiteY3" fmla="*/ 2000009 h 2147223"/>
                  <a:gd name="connsiteX4" fmla="*/ 363377 w 357870"/>
                  <a:gd name="connsiteY4" fmla="*/ 2018716 h 2147223"/>
                  <a:gd name="connsiteX5" fmla="*/ 213722 w 357870"/>
                  <a:gd name="connsiteY5" fmla="*/ 2124450 h 2147223"/>
                  <a:gd name="connsiteX6" fmla="*/ 2253 w 357870"/>
                  <a:gd name="connsiteY6" fmla="*/ 2151290 h 2147223"/>
                  <a:gd name="connsiteX7" fmla="*/ 2253 w 357870"/>
                  <a:gd name="connsiteY7" fmla="*/ 815782 h 2147223"/>
                  <a:gd name="connsiteX8" fmla="*/ 2253 w 357870"/>
                  <a:gd name="connsiteY8" fmla="*/ 402604 h 2147223"/>
                  <a:gd name="connsiteX9" fmla="*/ 2253 w 357870"/>
                  <a:gd name="connsiteY9" fmla="*/ 192762 h 2147223"/>
                  <a:gd name="connsiteX10" fmla="*/ 8760 w 357870"/>
                  <a:gd name="connsiteY10" fmla="*/ 0 h 2147223"/>
                  <a:gd name="connsiteX11" fmla="*/ 164921 w 357870"/>
                  <a:gd name="connsiteY11" fmla="*/ 209029 h 2147223"/>
                  <a:gd name="connsiteX12" fmla="*/ 232429 w 357870"/>
                  <a:gd name="connsiteY12" fmla="*/ 324524 h 2147223"/>
                  <a:gd name="connsiteX13" fmla="*/ 259269 w 357870"/>
                  <a:gd name="connsiteY13" fmla="*/ 374137 h 2147223"/>
                  <a:gd name="connsiteX14" fmla="*/ 294243 w 357870"/>
                  <a:gd name="connsiteY14" fmla="*/ 403418 h 2147223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32429 w 363377"/>
                  <a:gd name="connsiteY12" fmla="*/ 324524 h 2153220"/>
                  <a:gd name="connsiteX13" fmla="*/ 294243 w 363377"/>
                  <a:gd name="connsiteY13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63377"/>
                  <a:gd name="connsiteY0" fmla="*/ 403418 h 2153220"/>
                  <a:gd name="connsiteX1" fmla="*/ 250322 w 363377"/>
                  <a:gd name="connsiteY1" fmla="*/ 890610 h 2153220"/>
                  <a:gd name="connsiteX2" fmla="*/ 278789 w 363377"/>
                  <a:gd name="connsiteY2" fmla="*/ 1613671 h 2153220"/>
                  <a:gd name="connsiteX3" fmla="*/ 361750 w 363377"/>
                  <a:gd name="connsiteY3" fmla="*/ 2000009 h 2153220"/>
                  <a:gd name="connsiteX4" fmla="*/ 363377 w 363377"/>
                  <a:gd name="connsiteY4" fmla="*/ 2018716 h 2153220"/>
                  <a:gd name="connsiteX5" fmla="*/ 213722 w 363377"/>
                  <a:gd name="connsiteY5" fmla="*/ 2124450 h 2153220"/>
                  <a:gd name="connsiteX6" fmla="*/ 2253 w 363377"/>
                  <a:gd name="connsiteY6" fmla="*/ 2151290 h 2153220"/>
                  <a:gd name="connsiteX7" fmla="*/ 2253 w 363377"/>
                  <a:gd name="connsiteY7" fmla="*/ 815782 h 2153220"/>
                  <a:gd name="connsiteX8" fmla="*/ 2253 w 363377"/>
                  <a:gd name="connsiteY8" fmla="*/ 402604 h 2153220"/>
                  <a:gd name="connsiteX9" fmla="*/ 2253 w 363377"/>
                  <a:gd name="connsiteY9" fmla="*/ 192762 h 2153220"/>
                  <a:gd name="connsiteX10" fmla="*/ 8760 w 363377"/>
                  <a:gd name="connsiteY10" fmla="*/ 0 h 2153220"/>
                  <a:gd name="connsiteX11" fmla="*/ 164921 w 363377"/>
                  <a:gd name="connsiteY11" fmla="*/ 209029 h 2153220"/>
                  <a:gd name="connsiteX12" fmla="*/ 294243 w 363377"/>
                  <a:gd name="connsiteY12" fmla="*/ 403418 h 2153220"/>
                  <a:gd name="connsiteX0" fmla="*/ 294243 w 370920"/>
                  <a:gd name="connsiteY0" fmla="*/ 403418 h 2153220"/>
                  <a:gd name="connsiteX1" fmla="*/ 250322 w 370920"/>
                  <a:gd name="connsiteY1" fmla="*/ 890610 h 2153220"/>
                  <a:gd name="connsiteX2" fmla="*/ 278789 w 370920"/>
                  <a:gd name="connsiteY2" fmla="*/ 1613671 h 2153220"/>
                  <a:gd name="connsiteX3" fmla="*/ 361750 w 370920"/>
                  <a:gd name="connsiteY3" fmla="*/ 2000009 h 2153220"/>
                  <a:gd name="connsiteX4" fmla="*/ 350024 w 370920"/>
                  <a:gd name="connsiteY4" fmla="*/ 1974351 h 2153220"/>
                  <a:gd name="connsiteX5" fmla="*/ 363377 w 370920"/>
                  <a:gd name="connsiteY5" fmla="*/ 2018716 h 2153220"/>
                  <a:gd name="connsiteX6" fmla="*/ 213722 w 370920"/>
                  <a:gd name="connsiteY6" fmla="*/ 2124450 h 2153220"/>
                  <a:gd name="connsiteX7" fmla="*/ 2253 w 370920"/>
                  <a:gd name="connsiteY7" fmla="*/ 2151290 h 2153220"/>
                  <a:gd name="connsiteX8" fmla="*/ 2253 w 370920"/>
                  <a:gd name="connsiteY8" fmla="*/ 815782 h 2153220"/>
                  <a:gd name="connsiteX9" fmla="*/ 2253 w 370920"/>
                  <a:gd name="connsiteY9" fmla="*/ 402604 h 2153220"/>
                  <a:gd name="connsiteX10" fmla="*/ 2253 w 370920"/>
                  <a:gd name="connsiteY10" fmla="*/ 192762 h 2153220"/>
                  <a:gd name="connsiteX11" fmla="*/ 8760 w 370920"/>
                  <a:gd name="connsiteY11" fmla="*/ 0 h 2153220"/>
                  <a:gd name="connsiteX12" fmla="*/ 164921 w 370920"/>
                  <a:gd name="connsiteY12" fmla="*/ 209029 h 2153220"/>
                  <a:gd name="connsiteX13" fmla="*/ 294243 w 370920"/>
                  <a:gd name="connsiteY13" fmla="*/ 403418 h 2153220"/>
                  <a:gd name="connsiteX0" fmla="*/ 294243 w 377541"/>
                  <a:gd name="connsiteY0" fmla="*/ 403418 h 2153220"/>
                  <a:gd name="connsiteX1" fmla="*/ 250322 w 377541"/>
                  <a:gd name="connsiteY1" fmla="*/ 890610 h 2153220"/>
                  <a:gd name="connsiteX2" fmla="*/ 278789 w 377541"/>
                  <a:gd name="connsiteY2" fmla="*/ 1613671 h 2153220"/>
                  <a:gd name="connsiteX3" fmla="*/ 361750 w 377541"/>
                  <a:gd name="connsiteY3" fmla="*/ 2000009 h 2153220"/>
                  <a:gd name="connsiteX4" fmla="*/ 363377 w 377541"/>
                  <a:gd name="connsiteY4" fmla="*/ 2018716 h 2153220"/>
                  <a:gd name="connsiteX5" fmla="*/ 213722 w 377541"/>
                  <a:gd name="connsiteY5" fmla="*/ 2124450 h 2153220"/>
                  <a:gd name="connsiteX6" fmla="*/ 2253 w 377541"/>
                  <a:gd name="connsiteY6" fmla="*/ 2151290 h 2153220"/>
                  <a:gd name="connsiteX7" fmla="*/ 2253 w 377541"/>
                  <a:gd name="connsiteY7" fmla="*/ 815782 h 2153220"/>
                  <a:gd name="connsiteX8" fmla="*/ 2253 w 377541"/>
                  <a:gd name="connsiteY8" fmla="*/ 402604 h 2153220"/>
                  <a:gd name="connsiteX9" fmla="*/ 2253 w 377541"/>
                  <a:gd name="connsiteY9" fmla="*/ 192762 h 2153220"/>
                  <a:gd name="connsiteX10" fmla="*/ 8760 w 377541"/>
                  <a:gd name="connsiteY10" fmla="*/ 0 h 2153220"/>
                  <a:gd name="connsiteX11" fmla="*/ 164921 w 377541"/>
                  <a:gd name="connsiteY11" fmla="*/ 209029 h 2153220"/>
                  <a:gd name="connsiteX12" fmla="*/ 294243 w 377541"/>
                  <a:gd name="connsiteY12" fmla="*/ 403418 h 2153220"/>
                  <a:gd name="connsiteX0" fmla="*/ 294243 w 364424"/>
                  <a:gd name="connsiteY0" fmla="*/ 403418 h 2153220"/>
                  <a:gd name="connsiteX1" fmla="*/ 250322 w 364424"/>
                  <a:gd name="connsiteY1" fmla="*/ 890610 h 2153220"/>
                  <a:gd name="connsiteX2" fmla="*/ 278789 w 364424"/>
                  <a:gd name="connsiteY2" fmla="*/ 1613671 h 2153220"/>
                  <a:gd name="connsiteX3" fmla="*/ 363377 w 364424"/>
                  <a:gd name="connsiteY3" fmla="*/ 2018716 h 2153220"/>
                  <a:gd name="connsiteX4" fmla="*/ 213722 w 364424"/>
                  <a:gd name="connsiteY4" fmla="*/ 2124450 h 2153220"/>
                  <a:gd name="connsiteX5" fmla="*/ 2253 w 364424"/>
                  <a:gd name="connsiteY5" fmla="*/ 2151290 h 2153220"/>
                  <a:gd name="connsiteX6" fmla="*/ 2253 w 364424"/>
                  <a:gd name="connsiteY6" fmla="*/ 815782 h 2153220"/>
                  <a:gd name="connsiteX7" fmla="*/ 2253 w 364424"/>
                  <a:gd name="connsiteY7" fmla="*/ 402604 h 2153220"/>
                  <a:gd name="connsiteX8" fmla="*/ 2253 w 364424"/>
                  <a:gd name="connsiteY8" fmla="*/ 192762 h 2153220"/>
                  <a:gd name="connsiteX9" fmla="*/ 8760 w 364424"/>
                  <a:gd name="connsiteY9" fmla="*/ 0 h 2153220"/>
                  <a:gd name="connsiteX10" fmla="*/ 164921 w 364424"/>
                  <a:gd name="connsiteY10" fmla="*/ 209029 h 2153220"/>
                  <a:gd name="connsiteX11" fmla="*/ 294243 w 364424"/>
                  <a:gd name="connsiteY11" fmla="*/ 403418 h 2153220"/>
                  <a:gd name="connsiteX0" fmla="*/ 294243 w 363376"/>
                  <a:gd name="connsiteY0" fmla="*/ 403418 h 2153220"/>
                  <a:gd name="connsiteX1" fmla="*/ 250322 w 363376"/>
                  <a:gd name="connsiteY1" fmla="*/ 890610 h 2153220"/>
                  <a:gd name="connsiteX2" fmla="*/ 278789 w 363376"/>
                  <a:gd name="connsiteY2" fmla="*/ 1613671 h 2153220"/>
                  <a:gd name="connsiteX3" fmla="*/ 363377 w 363376"/>
                  <a:gd name="connsiteY3" fmla="*/ 2018716 h 2153220"/>
                  <a:gd name="connsiteX4" fmla="*/ 213722 w 363376"/>
                  <a:gd name="connsiteY4" fmla="*/ 2124450 h 2153220"/>
                  <a:gd name="connsiteX5" fmla="*/ 2253 w 363376"/>
                  <a:gd name="connsiteY5" fmla="*/ 2151290 h 2153220"/>
                  <a:gd name="connsiteX6" fmla="*/ 2253 w 363376"/>
                  <a:gd name="connsiteY6" fmla="*/ 815782 h 2153220"/>
                  <a:gd name="connsiteX7" fmla="*/ 2253 w 363376"/>
                  <a:gd name="connsiteY7" fmla="*/ 402604 h 2153220"/>
                  <a:gd name="connsiteX8" fmla="*/ 2253 w 363376"/>
                  <a:gd name="connsiteY8" fmla="*/ 192762 h 2153220"/>
                  <a:gd name="connsiteX9" fmla="*/ 8760 w 363376"/>
                  <a:gd name="connsiteY9" fmla="*/ 0 h 2153220"/>
                  <a:gd name="connsiteX10" fmla="*/ 164921 w 363376"/>
                  <a:gd name="connsiteY10" fmla="*/ 209029 h 2153220"/>
                  <a:gd name="connsiteX11" fmla="*/ 294243 w 363376"/>
                  <a:gd name="connsiteY11" fmla="*/ 403418 h 2153220"/>
                  <a:gd name="connsiteX0" fmla="*/ 294243 w 363378"/>
                  <a:gd name="connsiteY0" fmla="*/ 403418 h 2131745"/>
                  <a:gd name="connsiteX1" fmla="*/ 250322 w 363378"/>
                  <a:gd name="connsiteY1" fmla="*/ 890610 h 2131745"/>
                  <a:gd name="connsiteX2" fmla="*/ 278789 w 363378"/>
                  <a:gd name="connsiteY2" fmla="*/ 1613671 h 2131745"/>
                  <a:gd name="connsiteX3" fmla="*/ 363377 w 363378"/>
                  <a:gd name="connsiteY3" fmla="*/ 2018716 h 2131745"/>
                  <a:gd name="connsiteX4" fmla="*/ 213722 w 363378"/>
                  <a:gd name="connsiteY4" fmla="*/ 2124450 h 2131745"/>
                  <a:gd name="connsiteX5" fmla="*/ 2253 w 363378"/>
                  <a:gd name="connsiteY5" fmla="*/ 2116321 h 2131745"/>
                  <a:gd name="connsiteX6" fmla="*/ 2253 w 363378"/>
                  <a:gd name="connsiteY6" fmla="*/ 815782 h 2131745"/>
                  <a:gd name="connsiteX7" fmla="*/ 2253 w 363378"/>
                  <a:gd name="connsiteY7" fmla="*/ 402604 h 2131745"/>
                  <a:gd name="connsiteX8" fmla="*/ 2253 w 363378"/>
                  <a:gd name="connsiteY8" fmla="*/ 192762 h 2131745"/>
                  <a:gd name="connsiteX9" fmla="*/ 8760 w 363378"/>
                  <a:gd name="connsiteY9" fmla="*/ 0 h 2131745"/>
                  <a:gd name="connsiteX10" fmla="*/ 164921 w 363378"/>
                  <a:gd name="connsiteY10" fmla="*/ 209029 h 2131745"/>
                  <a:gd name="connsiteX11" fmla="*/ 294243 w 363378"/>
                  <a:gd name="connsiteY11" fmla="*/ 403418 h 213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378" h="2131745">
                    <a:moveTo>
                      <a:pt x="294243" y="403418"/>
                    </a:moveTo>
                    <a:cubicBezTo>
                      <a:pt x="287736" y="566086"/>
                      <a:pt x="258456" y="727128"/>
                      <a:pt x="250322" y="890610"/>
                    </a:cubicBezTo>
                    <a:cubicBezTo>
                      <a:pt x="238936" y="1131359"/>
                      <a:pt x="243816" y="1375362"/>
                      <a:pt x="278789" y="1613671"/>
                    </a:cubicBezTo>
                    <a:cubicBezTo>
                      <a:pt x="297631" y="1801688"/>
                      <a:pt x="344248" y="1933586"/>
                      <a:pt x="363377" y="2018716"/>
                    </a:cubicBezTo>
                    <a:cubicBezTo>
                      <a:pt x="335723" y="2076463"/>
                      <a:pt x="273909" y="2108183"/>
                      <a:pt x="213722" y="2124450"/>
                    </a:cubicBezTo>
                    <a:cubicBezTo>
                      <a:pt x="153535" y="2140717"/>
                      <a:pt x="2253" y="2126082"/>
                      <a:pt x="2253" y="2116321"/>
                    </a:cubicBezTo>
                    <a:lnTo>
                      <a:pt x="2253" y="815782"/>
                    </a:lnTo>
                    <a:lnTo>
                      <a:pt x="2253" y="402604"/>
                    </a:lnTo>
                    <a:lnTo>
                      <a:pt x="2253" y="192762"/>
                    </a:lnTo>
                    <a:cubicBezTo>
                      <a:pt x="2253" y="128508"/>
                      <a:pt x="-5880" y="62627"/>
                      <a:pt x="8760" y="0"/>
                    </a:cubicBezTo>
                    <a:cubicBezTo>
                      <a:pt x="65694" y="65881"/>
                      <a:pt x="118561" y="135828"/>
                      <a:pt x="164921" y="209029"/>
                    </a:cubicBezTo>
                    <a:cubicBezTo>
                      <a:pt x="212502" y="276265"/>
                      <a:pt x="240047" y="304808"/>
                      <a:pt x="294243" y="4034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55564028-EF7C-417C-8BF7-1C3E01448C51}"/>
                  </a:ext>
                </a:extLst>
              </p:cNvPr>
              <p:cNvSpPr/>
              <p:nvPr/>
            </p:nvSpPr>
            <p:spPr>
              <a:xfrm rot="636498">
                <a:off x="6241854" y="4677669"/>
                <a:ext cx="349516" cy="593262"/>
              </a:xfrm>
              <a:custGeom>
                <a:avLst/>
                <a:gdLst>
                  <a:gd name="connsiteX0" fmla="*/ 1491640 w 1488416"/>
                  <a:gd name="connsiteY0" fmla="*/ 1253669 h 2765363"/>
                  <a:gd name="connsiteX1" fmla="*/ 1449346 w 1488416"/>
                  <a:gd name="connsiteY1" fmla="*/ 1108081 h 2765363"/>
                  <a:gd name="connsiteX2" fmla="*/ 1323278 w 1488416"/>
                  <a:gd name="connsiteY2" fmla="*/ 807144 h 2765363"/>
                  <a:gd name="connsiteX3" fmla="*/ 865366 w 1488416"/>
                  <a:gd name="connsiteY3" fmla="*/ 193071 h 2765363"/>
                  <a:gd name="connsiteX4" fmla="*/ 458695 w 1488416"/>
                  <a:gd name="connsiteY4" fmla="*/ 2749 h 2765363"/>
                  <a:gd name="connsiteX5" fmla="*/ 174839 w 1488416"/>
                  <a:gd name="connsiteY5" fmla="*/ 292299 h 2765363"/>
                  <a:gd name="connsiteX6" fmla="*/ 22744 w 1488416"/>
                  <a:gd name="connsiteY6" fmla="*/ 991773 h 2765363"/>
                  <a:gd name="connsiteX7" fmla="*/ 1597 w 1488416"/>
                  <a:gd name="connsiteY7" fmla="*/ 1509059 h 2765363"/>
                  <a:gd name="connsiteX8" fmla="*/ 31691 w 1488416"/>
                  <a:gd name="connsiteY8" fmla="*/ 1844156 h 2765363"/>
                  <a:gd name="connsiteX9" fmla="*/ 141492 w 1488416"/>
                  <a:gd name="connsiteY9" fmla="*/ 2328094 h 2765363"/>
                  <a:gd name="connsiteX10" fmla="*/ 438362 w 1488416"/>
                  <a:gd name="connsiteY10" fmla="*/ 2742899 h 2765363"/>
                  <a:gd name="connsiteX11" fmla="*/ 653897 w 1488416"/>
                  <a:gd name="connsiteY11" fmla="*/ 2764046 h 2765363"/>
                  <a:gd name="connsiteX12" fmla="*/ 1215104 w 1488416"/>
                  <a:gd name="connsiteY12" fmla="*/ 2466363 h 2765363"/>
                  <a:gd name="connsiteX13" fmla="*/ 1435519 w 1488416"/>
                  <a:gd name="connsiteY13" fmla="*/ 2207720 h 2765363"/>
                  <a:gd name="connsiteX14" fmla="*/ 1455853 w 1488416"/>
                  <a:gd name="connsiteY14" fmla="*/ 1707514 h 2765363"/>
                  <a:gd name="connsiteX15" fmla="*/ 1491640 w 1488416"/>
                  <a:gd name="connsiteY15" fmla="*/ 1253669 h 2765363"/>
                  <a:gd name="connsiteX16" fmla="*/ 1491640 w 1488416"/>
                  <a:gd name="connsiteY16" fmla="*/ 1253669 h 2765363"/>
                  <a:gd name="connsiteX0" fmla="*/ 1491640 w 1620568"/>
                  <a:gd name="connsiteY0" fmla="*/ 1253669 h 2770149"/>
                  <a:gd name="connsiteX1" fmla="*/ 1449346 w 1620568"/>
                  <a:gd name="connsiteY1" fmla="*/ 1108081 h 2770149"/>
                  <a:gd name="connsiteX2" fmla="*/ 1323278 w 1620568"/>
                  <a:gd name="connsiteY2" fmla="*/ 807144 h 2770149"/>
                  <a:gd name="connsiteX3" fmla="*/ 865366 w 1620568"/>
                  <a:gd name="connsiteY3" fmla="*/ 193071 h 2770149"/>
                  <a:gd name="connsiteX4" fmla="*/ 458695 w 1620568"/>
                  <a:gd name="connsiteY4" fmla="*/ 2749 h 2770149"/>
                  <a:gd name="connsiteX5" fmla="*/ 174839 w 1620568"/>
                  <a:gd name="connsiteY5" fmla="*/ 292299 h 2770149"/>
                  <a:gd name="connsiteX6" fmla="*/ 22744 w 1620568"/>
                  <a:gd name="connsiteY6" fmla="*/ 991773 h 2770149"/>
                  <a:gd name="connsiteX7" fmla="*/ 1597 w 1620568"/>
                  <a:gd name="connsiteY7" fmla="*/ 1509059 h 2770149"/>
                  <a:gd name="connsiteX8" fmla="*/ 31691 w 1620568"/>
                  <a:gd name="connsiteY8" fmla="*/ 1844156 h 2770149"/>
                  <a:gd name="connsiteX9" fmla="*/ 141492 w 1620568"/>
                  <a:gd name="connsiteY9" fmla="*/ 2328094 h 2770149"/>
                  <a:gd name="connsiteX10" fmla="*/ 438362 w 1620568"/>
                  <a:gd name="connsiteY10" fmla="*/ 2742899 h 2770149"/>
                  <a:gd name="connsiteX11" fmla="*/ 653897 w 1620568"/>
                  <a:gd name="connsiteY11" fmla="*/ 2764046 h 2770149"/>
                  <a:gd name="connsiteX12" fmla="*/ 1215104 w 1620568"/>
                  <a:gd name="connsiteY12" fmla="*/ 2466363 h 2770149"/>
                  <a:gd name="connsiteX13" fmla="*/ 1620569 w 1620568"/>
                  <a:gd name="connsiteY13" fmla="*/ 2199715 h 2770149"/>
                  <a:gd name="connsiteX14" fmla="*/ 1455853 w 1620568"/>
                  <a:gd name="connsiteY14" fmla="*/ 1707514 h 2770149"/>
                  <a:gd name="connsiteX15" fmla="*/ 1491640 w 1620568"/>
                  <a:gd name="connsiteY15" fmla="*/ 1253669 h 2770149"/>
                  <a:gd name="connsiteX16" fmla="*/ 1491640 w 1620568"/>
                  <a:gd name="connsiteY16" fmla="*/ 1253669 h 2770149"/>
                  <a:gd name="connsiteX0" fmla="*/ 1491640 w 1632017"/>
                  <a:gd name="connsiteY0" fmla="*/ 1253669 h 2770149"/>
                  <a:gd name="connsiteX1" fmla="*/ 1449346 w 1632017"/>
                  <a:gd name="connsiteY1" fmla="*/ 1108081 h 2770149"/>
                  <a:gd name="connsiteX2" fmla="*/ 1323278 w 1632017"/>
                  <a:gd name="connsiteY2" fmla="*/ 807144 h 2770149"/>
                  <a:gd name="connsiteX3" fmla="*/ 865366 w 1632017"/>
                  <a:gd name="connsiteY3" fmla="*/ 193071 h 2770149"/>
                  <a:gd name="connsiteX4" fmla="*/ 458695 w 1632017"/>
                  <a:gd name="connsiteY4" fmla="*/ 2749 h 2770149"/>
                  <a:gd name="connsiteX5" fmla="*/ 174839 w 1632017"/>
                  <a:gd name="connsiteY5" fmla="*/ 292299 h 2770149"/>
                  <a:gd name="connsiteX6" fmla="*/ 22744 w 1632017"/>
                  <a:gd name="connsiteY6" fmla="*/ 991773 h 2770149"/>
                  <a:gd name="connsiteX7" fmla="*/ 1597 w 1632017"/>
                  <a:gd name="connsiteY7" fmla="*/ 1509059 h 2770149"/>
                  <a:gd name="connsiteX8" fmla="*/ 31691 w 1632017"/>
                  <a:gd name="connsiteY8" fmla="*/ 1844156 h 2770149"/>
                  <a:gd name="connsiteX9" fmla="*/ 141492 w 1632017"/>
                  <a:gd name="connsiteY9" fmla="*/ 2328094 h 2770149"/>
                  <a:gd name="connsiteX10" fmla="*/ 438362 w 1632017"/>
                  <a:gd name="connsiteY10" fmla="*/ 2742899 h 2770149"/>
                  <a:gd name="connsiteX11" fmla="*/ 653897 w 1632017"/>
                  <a:gd name="connsiteY11" fmla="*/ 2764046 h 2770149"/>
                  <a:gd name="connsiteX12" fmla="*/ 1215104 w 1632017"/>
                  <a:gd name="connsiteY12" fmla="*/ 2466363 h 2770149"/>
                  <a:gd name="connsiteX13" fmla="*/ 1620569 w 1632017"/>
                  <a:gd name="connsiteY13" fmla="*/ 2199715 h 2770149"/>
                  <a:gd name="connsiteX14" fmla="*/ 1535498 w 1632017"/>
                  <a:gd name="connsiteY14" fmla="*/ 1705921 h 2770149"/>
                  <a:gd name="connsiteX15" fmla="*/ 1491640 w 1632017"/>
                  <a:gd name="connsiteY15" fmla="*/ 1253669 h 2770149"/>
                  <a:gd name="connsiteX16" fmla="*/ 1491640 w 1632017"/>
                  <a:gd name="connsiteY16" fmla="*/ 1253669 h 277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32017" h="2770149">
                    <a:moveTo>
                      <a:pt x="1491640" y="1253669"/>
                    </a:moveTo>
                    <a:cubicBezTo>
                      <a:pt x="1489200" y="1204869"/>
                      <a:pt x="1465613" y="1155255"/>
                      <a:pt x="1449346" y="1108081"/>
                    </a:cubicBezTo>
                    <a:cubicBezTo>
                      <a:pt x="1414372" y="1003160"/>
                      <a:pt x="1379399" y="903119"/>
                      <a:pt x="1323278" y="807144"/>
                    </a:cubicBezTo>
                    <a:cubicBezTo>
                      <a:pt x="1193143" y="585915"/>
                      <a:pt x="1055688" y="367126"/>
                      <a:pt x="865366" y="193071"/>
                    </a:cubicBezTo>
                    <a:cubicBezTo>
                      <a:pt x="756379" y="94656"/>
                      <a:pt x="616484" y="-19212"/>
                      <a:pt x="458695" y="2749"/>
                    </a:cubicBezTo>
                    <a:cubicBezTo>
                      <a:pt x="314734" y="23082"/>
                      <a:pt x="226079" y="171111"/>
                      <a:pt x="174839" y="292299"/>
                    </a:cubicBezTo>
                    <a:cubicBezTo>
                      <a:pt x="80491" y="515154"/>
                      <a:pt x="41451" y="751837"/>
                      <a:pt x="22744" y="991773"/>
                    </a:cubicBezTo>
                    <a:cubicBezTo>
                      <a:pt x="9730" y="1164202"/>
                      <a:pt x="-4910" y="1335817"/>
                      <a:pt x="1597" y="1509059"/>
                    </a:cubicBezTo>
                    <a:cubicBezTo>
                      <a:pt x="5664" y="1620487"/>
                      <a:pt x="5664" y="1735168"/>
                      <a:pt x="31691" y="1844156"/>
                    </a:cubicBezTo>
                    <a:cubicBezTo>
                      <a:pt x="69918" y="2006011"/>
                      <a:pt x="92691" y="2168679"/>
                      <a:pt x="141492" y="2328094"/>
                    </a:cubicBezTo>
                    <a:cubicBezTo>
                      <a:pt x="187852" y="2480189"/>
                      <a:pt x="277320" y="2681898"/>
                      <a:pt x="438362" y="2742899"/>
                    </a:cubicBezTo>
                    <a:cubicBezTo>
                      <a:pt x="506682" y="2768926"/>
                      <a:pt x="577443" y="2777059"/>
                      <a:pt x="653897" y="2764046"/>
                    </a:cubicBezTo>
                    <a:cubicBezTo>
                      <a:pt x="860486" y="2728259"/>
                      <a:pt x="1053992" y="2560418"/>
                      <a:pt x="1215104" y="2466363"/>
                    </a:cubicBezTo>
                    <a:cubicBezTo>
                      <a:pt x="1376216" y="2372308"/>
                      <a:pt x="1567170" y="2326455"/>
                      <a:pt x="1620569" y="2199715"/>
                    </a:cubicBezTo>
                    <a:cubicBezTo>
                      <a:pt x="1673968" y="2072975"/>
                      <a:pt x="1522484" y="1871843"/>
                      <a:pt x="1535498" y="1705921"/>
                    </a:cubicBezTo>
                    <a:cubicBezTo>
                      <a:pt x="1545258" y="1557080"/>
                      <a:pt x="1497333" y="1404138"/>
                      <a:pt x="1491640" y="1253669"/>
                    </a:cubicBezTo>
                    <a:lnTo>
                      <a:pt x="1491640" y="12536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B1BEA379-014C-418A-BADE-DC655C21D6AD}"/>
                  </a:ext>
                </a:extLst>
              </p:cNvPr>
              <p:cNvSpPr/>
              <p:nvPr/>
            </p:nvSpPr>
            <p:spPr>
              <a:xfrm>
                <a:off x="6441594" y="5193371"/>
                <a:ext cx="1742" cy="1742"/>
              </a:xfrm>
              <a:custGeom>
                <a:avLst/>
                <a:gdLst>
                  <a:gd name="connsiteX0" fmla="*/ 0 w 0"/>
                  <a:gd name="connsiteY0" fmla="*/ 0 h 0"/>
                  <a:gd name="connsiteX1" fmla="*/ 0 w 0"/>
                  <a:gd name="connsiteY1" fmla="*/ 0 h 0"/>
                  <a:gd name="connsiteX2" fmla="*/ 0 w 0"/>
                  <a:gd name="connsiteY2" fmla="*/ 0 h 0"/>
                  <a:gd name="connsiteX3" fmla="*/ 0 w 0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C2CF8D5A-B7EF-4A3A-99C7-B32D2797EFE5}"/>
                  </a:ext>
                </a:extLst>
              </p:cNvPr>
              <p:cNvSpPr/>
              <p:nvPr/>
            </p:nvSpPr>
            <p:spPr>
              <a:xfrm>
                <a:off x="6534626" y="4699709"/>
                <a:ext cx="390179" cy="611397"/>
              </a:xfrm>
              <a:custGeom>
                <a:avLst/>
                <a:gdLst>
                  <a:gd name="connsiteX0" fmla="*/ 1820419 w 1821886"/>
                  <a:gd name="connsiteY0" fmla="*/ 1327383 h 2854831"/>
                  <a:gd name="connsiteX1" fmla="*/ 1554456 w 1821886"/>
                  <a:gd name="connsiteY1" fmla="*/ 802777 h 2854831"/>
                  <a:gd name="connsiteX2" fmla="*/ 1358441 w 1821886"/>
                  <a:gd name="connsiteY2" fmla="*/ 496147 h 2854831"/>
                  <a:gd name="connsiteX3" fmla="*/ 1023343 w 1821886"/>
                  <a:gd name="connsiteY3" fmla="*/ 104929 h 2854831"/>
                  <a:gd name="connsiteX4" fmla="*/ 845222 w 1821886"/>
                  <a:gd name="connsiteY4" fmla="*/ 13835 h 2854831"/>
                  <a:gd name="connsiteX5" fmla="*/ 604472 w 1821886"/>
                  <a:gd name="connsiteY5" fmla="*/ 59382 h 2854831"/>
                  <a:gd name="connsiteX6" fmla="*/ 163641 w 1821886"/>
                  <a:gd name="connsiteY6" fmla="*/ 702736 h 2854831"/>
                  <a:gd name="connsiteX7" fmla="*/ 1786 w 1821886"/>
                  <a:gd name="connsiteY7" fmla="*/ 1904856 h 2854831"/>
                  <a:gd name="connsiteX8" fmla="*/ 17239 w 1821886"/>
                  <a:gd name="connsiteY8" fmla="*/ 2261100 h 2854831"/>
                  <a:gd name="connsiteX9" fmla="*/ 111587 w 1821886"/>
                  <a:gd name="connsiteY9" fmla="*/ 2553903 h 2854831"/>
                  <a:gd name="connsiteX10" fmla="*/ 419843 w 1821886"/>
                  <a:gd name="connsiteY10" fmla="*/ 2747478 h 2854831"/>
                  <a:gd name="connsiteX11" fmla="*/ 987556 w 1821886"/>
                  <a:gd name="connsiteY11" fmla="*/ 2858906 h 2854831"/>
                  <a:gd name="connsiteX12" fmla="*/ 1602443 w 1821886"/>
                  <a:gd name="connsiteY12" fmla="*/ 2752359 h 2854831"/>
                  <a:gd name="connsiteX13" fmla="*/ 1776498 w 1821886"/>
                  <a:gd name="connsiteY13" fmla="*/ 2592130 h 2854831"/>
                  <a:gd name="connsiteX14" fmla="*/ 1778938 w 1821886"/>
                  <a:gd name="connsiteY14" fmla="*/ 2430275 h 2854831"/>
                  <a:gd name="connsiteX15" fmla="*/ 1791952 w 1821886"/>
                  <a:gd name="connsiteY15" fmla="*/ 2003270 h 2854831"/>
                  <a:gd name="connsiteX16" fmla="*/ 1809032 w 1821886"/>
                  <a:gd name="connsiteY16" fmla="*/ 1642146 h 2854831"/>
                  <a:gd name="connsiteX17" fmla="*/ 1819606 w 1821886"/>
                  <a:gd name="connsiteY17" fmla="*/ 1461584 h 2854831"/>
                  <a:gd name="connsiteX18" fmla="*/ 1820419 w 1821886"/>
                  <a:gd name="connsiteY18" fmla="*/ 1327383 h 2854831"/>
                  <a:gd name="connsiteX19" fmla="*/ 1820419 w 1821886"/>
                  <a:gd name="connsiteY19" fmla="*/ 1327383 h 28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21886" h="2854831">
                    <a:moveTo>
                      <a:pt x="1820419" y="1327383"/>
                    </a:moveTo>
                    <a:cubicBezTo>
                      <a:pt x="1726071" y="1154954"/>
                      <a:pt x="1650430" y="973579"/>
                      <a:pt x="1554456" y="802777"/>
                    </a:cubicBezTo>
                    <a:cubicBezTo>
                      <a:pt x="1495082" y="697042"/>
                      <a:pt x="1433268" y="591308"/>
                      <a:pt x="1358441" y="496147"/>
                    </a:cubicBezTo>
                    <a:cubicBezTo>
                      <a:pt x="1254333" y="364385"/>
                      <a:pt x="1157545" y="207410"/>
                      <a:pt x="1023343" y="104929"/>
                    </a:cubicBezTo>
                    <a:cubicBezTo>
                      <a:pt x="972916" y="65889"/>
                      <a:pt x="904595" y="35795"/>
                      <a:pt x="845222" y="13835"/>
                    </a:cubicBezTo>
                    <a:cubicBezTo>
                      <a:pt x="758194" y="-17885"/>
                      <a:pt x="678486" y="8142"/>
                      <a:pt x="604472" y="59382"/>
                    </a:cubicBezTo>
                    <a:cubicBezTo>
                      <a:pt x="392190" y="207410"/>
                      <a:pt x="257175" y="467680"/>
                      <a:pt x="163641" y="702736"/>
                    </a:cubicBezTo>
                    <a:cubicBezTo>
                      <a:pt x="13172" y="1082567"/>
                      <a:pt x="-7161" y="1500625"/>
                      <a:pt x="1786" y="1904856"/>
                    </a:cubicBezTo>
                    <a:cubicBezTo>
                      <a:pt x="4226" y="2023604"/>
                      <a:pt x="9106" y="2142352"/>
                      <a:pt x="17239" y="2261100"/>
                    </a:cubicBezTo>
                    <a:cubicBezTo>
                      <a:pt x="24559" y="2363581"/>
                      <a:pt x="46519" y="2470942"/>
                      <a:pt x="111587" y="2553903"/>
                    </a:cubicBezTo>
                    <a:cubicBezTo>
                      <a:pt x="186414" y="2649877"/>
                      <a:pt x="310042" y="2704371"/>
                      <a:pt x="419843" y="2747478"/>
                    </a:cubicBezTo>
                    <a:cubicBezTo>
                      <a:pt x="595525" y="2815799"/>
                      <a:pt x="798048" y="2846706"/>
                      <a:pt x="987556" y="2858906"/>
                    </a:cubicBezTo>
                    <a:cubicBezTo>
                      <a:pt x="1190892" y="2871920"/>
                      <a:pt x="1418628" y="2850773"/>
                      <a:pt x="1602443" y="2752359"/>
                    </a:cubicBezTo>
                    <a:cubicBezTo>
                      <a:pt x="1667511" y="2717385"/>
                      <a:pt x="1757791" y="2671024"/>
                      <a:pt x="1776498" y="2592130"/>
                    </a:cubicBezTo>
                    <a:cubicBezTo>
                      <a:pt x="1787885" y="2542516"/>
                      <a:pt x="1778938" y="2481515"/>
                      <a:pt x="1778938" y="2430275"/>
                    </a:cubicBezTo>
                    <a:cubicBezTo>
                      <a:pt x="1779752" y="2287127"/>
                      <a:pt x="1788699" y="2145605"/>
                      <a:pt x="1791952" y="2003270"/>
                    </a:cubicBezTo>
                    <a:cubicBezTo>
                      <a:pt x="1794392" y="1882896"/>
                      <a:pt x="1801712" y="1762521"/>
                      <a:pt x="1809032" y="1642146"/>
                    </a:cubicBezTo>
                    <a:cubicBezTo>
                      <a:pt x="1813099" y="1581959"/>
                      <a:pt x="1814725" y="1521772"/>
                      <a:pt x="1819606" y="1461584"/>
                    </a:cubicBezTo>
                    <a:cubicBezTo>
                      <a:pt x="1822859" y="1419290"/>
                      <a:pt x="1840752" y="1368050"/>
                      <a:pt x="1820419" y="1327383"/>
                    </a:cubicBezTo>
                    <a:cubicBezTo>
                      <a:pt x="1820419" y="1327383"/>
                      <a:pt x="1820419" y="1327383"/>
                      <a:pt x="1820419" y="1327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27FEAC34-D98A-4CE5-87F9-A1BAB3E77539}"/>
                  </a:ext>
                </a:extLst>
              </p:cNvPr>
              <p:cNvSpPr/>
              <p:nvPr/>
            </p:nvSpPr>
            <p:spPr>
              <a:xfrm rot="21301314">
                <a:off x="6894022" y="4664932"/>
                <a:ext cx="508626" cy="663653"/>
              </a:xfrm>
              <a:custGeom>
                <a:avLst/>
                <a:gdLst>
                  <a:gd name="connsiteX0" fmla="*/ 2376043 w 2374959"/>
                  <a:gd name="connsiteY0" fmla="*/ 2668646 h 3098834"/>
                  <a:gd name="connsiteX1" fmla="*/ 2374416 w 2374959"/>
                  <a:gd name="connsiteY1" fmla="*/ 2056199 h 3098834"/>
                  <a:gd name="connsiteX2" fmla="*/ 2295522 w 2374959"/>
                  <a:gd name="connsiteY2" fmla="*/ 1418539 h 3098834"/>
                  <a:gd name="connsiteX3" fmla="*/ 2128787 w 2374959"/>
                  <a:gd name="connsiteY3" fmla="*/ 853266 h 3098834"/>
                  <a:gd name="connsiteX4" fmla="*/ 1880717 w 2374959"/>
                  <a:gd name="connsiteY4" fmla="*/ 390474 h 3098834"/>
                  <a:gd name="connsiteX5" fmla="*/ 1485433 w 2374959"/>
                  <a:gd name="connsiteY5" fmla="*/ 68391 h 3098834"/>
                  <a:gd name="connsiteX6" fmla="*/ 1175550 w 2374959"/>
                  <a:gd name="connsiteY6" fmla="*/ 70 h 3098834"/>
                  <a:gd name="connsiteX7" fmla="*/ 870546 w 2374959"/>
                  <a:gd name="connsiteY7" fmla="*/ 80591 h 3098834"/>
                  <a:gd name="connsiteX8" fmla="*/ 648504 w 2374959"/>
                  <a:gd name="connsiteY8" fmla="*/ 239193 h 3098834"/>
                  <a:gd name="connsiteX9" fmla="*/ 89738 w 2374959"/>
                  <a:gd name="connsiteY9" fmla="*/ 1201377 h 3098834"/>
                  <a:gd name="connsiteX10" fmla="*/ 19790 w 2374959"/>
                  <a:gd name="connsiteY10" fmla="*/ 2472631 h 3098834"/>
                  <a:gd name="connsiteX11" fmla="*/ 36057 w 2374959"/>
                  <a:gd name="connsiteY11" fmla="*/ 2679220 h 3098834"/>
                  <a:gd name="connsiteX12" fmla="*/ 88111 w 2374959"/>
                  <a:gd name="connsiteY12" fmla="*/ 2871982 h 3098834"/>
                  <a:gd name="connsiteX13" fmla="*/ 576930 w 2374959"/>
                  <a:gd name="connsiteY13" fmla="*/ 3066370 h 3098834"/>
                  <a:gd name="connsiteX14" fmla="*/ 1239804 w 2374959"/>
                  <a:gd name="connsiteY14" fmla="*/ 3102971 h 3098834"/>
                  <a:gd name="connsiteX15" fmla="*/ 1727809 w 2374959"/>
                  <a:gd name="connsiteY15" fmla="*/ 3087517 h 3098834"/>
                  <a:gd name="connsiteX16" fmla="*/ 2204428 w 2374959"/>
                  <a:gd name="connsiteY16" fmla="*/ 3023263 h 3098834"/>
                  <a:gd name="connsiteX17" fmla="*/ 2367909 w 2374959"/>
                  <a:gd name="connsiteY17" fmla="*/ 2809354 h 3098834"/>
                  <a:gd name="connsiteX18" fmla="*/ 2376043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2376043" y="2668646"/>
                    </a:moveTo>
                    <a:cubicBezTo>
                      <a:pt x="2374416" y="2465311"/>
                      <a:pt x="2384990" y="2260348"/>
                      <a:pt x="2374416" y="2056199"/>
                    </a:cubicBezTo>
                    <a:cubicBezTo>
                      <a:pt x="2363843" y="1842290"/>
                      <a:pt x="2337002" y="1628381"/>
                      <a:pt x="2295522" y="1418539"/>
                    </a:cubicBezTo>
                    <a:cubicBezTo>
                      <a:pt x="2257295" y="1223337"/>
                      <a:pt x="2207681" y="1035455"/>
                      <a:pt x="2128787" y="853266"/>
                    </a:cubicBezTo>
                    <a:cubicBezTo>
                      <a:pt x="2059653" y="692224"/>
                      <a:pt x="1983198" y="534436"/>
                      <a:pt x="1880717" y="390474"/>
                    </a:cubicBezTo>
                    <a:cubicBezTo>
                      <a:pt x="1778236" y="245699"/>
                      <a:pt x="1647288" y="138338"/>
                      <a:pt x="1485433" y="68391"/>
                    </a:cubicBezTo>
                    <a:cubicBezTo>
                      <a:pt x="1386205" y="25284"/>
                      <a:pt x="1283724" y="-1557"/>
                      <a:pt x="1175550" y="70"/>
                    </a:cubicBezTo>
                    <a:cubicBezTo>
                      <a:pt x="1068188" y="2510"/>
                      <a:pt x="966521" y="34230"/>
                      <a:pt x="870546" y="80591"/>
                    </a:cubicBezTo>
                    <a:cubicBezTo>
                      <a:pt x="787585" y="120445"/>
                      <a:pt x="716824" y="178192"/>
                      <a:pt x="648504" y="239193"/>
                    </a:cubicBezTo>
                    <a:cubicBezTo>
                      <a:pt x="364647" y="492955"/>
                      <a:pt x="187339" y="838626"/>
                      <a:pt x="89738" y="1201377"/>
                    </a:cubicBezTo>
                    <a:cubicBezTo>
                      <a:pt x="-21690" y="1615368"/>
                      <a:pt x="-8677" y="2048879"/>
                      <a:pt x="19790" y="2472631"/>
                    </a:cubicBezTo>
                    <a:cubicBezTo>
                      <a:pt x="24670" y="2541765"/>
                      <a:pt x="27110" y="2610899"/>
                      <a:pt x="36057" y="2679220"/>
                    </a:cubicBezTo>
                    <a:cubicBezTo>
                      <a:pt x="45004" y="2748354"/>
                      <a:pt x="66964" y="2806914"/>
                      <a:pt x="88111" y="2871982"/>
                    </a:cubicBezTo>
                    <a:cubicBezTo>
                      <a:pt x="175952" y="3054984"/>
                      <a:pt x="402874" y="3047664"/>
                      <a:pt x="576930" y="3066370"/>
                    </a:cubicBezTo>
                    <a:cubicBezTo>
                      <a:pt x="797345" y="3089957"/>
                      <a:pt x="1018575" y="3102157"/>
                      <a:pt x="1239804" y="3102971"/>
                    </a:cubicBezTo>
                    <a:cubicBezTo>
                      <a:pt x="1402472" y="3103784"/>
                      <a:pt x="1565141" y="3098904"/>
                      <a:pt x="1727809" y="3087517"/>
                    </a:cubicBezTo>
                    <a:cubicBezTo>
                      <a:pt x="1885597" y="3076944"/>
                      <a:pt x="2053146" y="3072877"/>
                      <a:pt x="2204428" y="3023263"/>
                    </a:cubicBezTo>
                    <a:cubicBezTo>
                      <a:pt x="2310162" y="2988290"/>
                      <a:pt x="2352456" y="2907769"/>
                      <a:pt x="2367909" y="2809354"/>
                    </a:cubicBezTo>
                    <a:cubicBezTo>
                      <a:pt x="2374416" y="2763807"/>
                      <a:pt x="2376856" y="2716633"/>
                      <a:pt x="2376043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7E75E192-8E12-4C04-9A16-AB96EBFE3A26}"/>
                  </a:ext>
                </a:extLst>
              </p:cNvPr>
              <p:cNvSpPr/>
              <p:nvPr/>
            </p:nvSpPr>
            <p:spPr>
              <a:xfrm rot="739613">
                <a:off x="7408571" y="4609862"/>
                <a:ext cx="508626" cy="663653"/>
              </a:xfrm>
              <a:custGeom>
                <a:avLst/>
                <a:gdLst>
                  <a:gd name="connsiteX0" fmla="*/ 3135 w 2374959"/>
                  <a:gd name="connsiteY0" fmla="*/ 2668646 h 3098834"/>
                  <a:gd name="connsiteX1" fmla="*/ 4762 w 2374959"/>
                  <a:gd name="connsiteY1" fmla="*/ 2056199 h 3098834"/>
                  <a:gd name="connsiteX2" fmla="*/ 83656 w 2374959"/>
                  <a:gd name="connsiteY2" fmla="*/ 1418539 h 3098834"/>
                  <a:gd name="connsiteX3" fmla="*/ 250391 w 2374959"/>
                  <a:gd name="connsiteY3" fmla="*/ 853266 h 3098834"/>
                  <a:gd name="connsiteX4" fmla="*/ 498461 w 2374959"/>
                  <a:gd name="connsiteY4" fmla="*/ 390474 h 3098834"/>
                  <a:gd name="connsiteX5" fmla="*/ 893745 w 2374959"/>
                  <a:gd name="connsiteY5" fmla="*/ 68391 h 3098834"/>
                  <a:gd name="connsiteX6" fmla="*/ 1203629 w 2374959"/>
                  <a:gd name="connsiteY6" fmla="*/ 70 h 3098834"/>
                  <a:gd name="connsiteX7" fmla="*/ 1508632 w 2374959"/>
                  <a:gd name="connsiteY7" fmla="*/ 80591 h 3098834"/>
                  <a:gd name="connsiteX8" fmla="*/ 1730674 w 2374959"/>
                  <a:gd name="connsiteY8" fmla="*/ 239193 h 3098834"/>
                  <a:gd name="connsiteX9" fmla="*/ 2289441 w 2374959"/>
                  <a:gd name="connsiteY9" fmla="*/ 1201377 h 3098834"/>
                  <a:gd name="connsiteX10" fmla="*/ 2359388 w 2374959"/>
                  <a:gd name="connsiteY10" fmla="*/ 2472631 h 3098834"/>
                  <a:gd name="connsiteX11" fmla="*/ 2343121 w 2374959"/>
                  <a:gd name="connsiteY11" fmla="*/ 2679220 h 3098834"/>
                  <a:gd name="connsiteX12" fmla="*/ 2291067 w 2374959"/>
                  <a:gd name="connsiteY12" fmla="*/ 2871982 h 3098834"/>
                  <a:gd name="connsiteX13" fmla="*/ 1802248 w 2374959"/>
                  <a:gd name="connsiteY13" fmla="*/ 3066370 h 3098834"/>
                  <a:gd name="connsiteX14" fmla="*/ 1139374 w 2374959"/>
                  <a:gd name="connsiteY14" fmla="*/ 3102971 h 3098834"/>
                  <a:gd name="connsiteX15" fmla="*/ 651369 w 2374959"/>
                  <a:gd name="connsiteY15" fmla="*/ 3087517 h 3098834"/>
                  <a:gd name="connsiteX16" fmla="*/ 174751 w 2374959"/>
                  <a:gd name="connsiteY16" fmla="*/ 3023263 h 3098834"/>
                  <a:gd name="connsiteX17" fmla="*/ 11269 w 2374959"/>
                  <a:gd name="connsiteY17" fmla="*/ 2809354 h 3098834"/>
                  <a:gd name="connsiteX18" fmla="*/ 3135 w 2374959"/>
                  <a:gd name="connsiteY18" fmla="*/ 2668646 h 309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74959" h="3098834">
                    <a:moveTo>
                      <a:pt x="3135" y="2668646"/>
                    </a:moveTo>
                    <a:cubicBezTo>
                      <a:pt x="4762" y="2465311"/>
                      <a:pt x="-5811" y="2260348"/>
                      <a:pt x="4762" y="2056199"/>
                    </a:cubicBezTo>
                    <a:cubicBezTo>
                      <a:pt x="15335" y="1842290"/>
                      <a:pt x="42176" y="1628381"/>
                      <a:pt x="83656" y="1418539"/>
                    </a:cubicBezTo>
                    <a:cubicBezTo>
                      <a:pt x="121883" y="1223337"/>
                      <a:pt x="171497" y="1035455"/>
                      <a:pt x="250391" y="853266"/>
                    </a:cubicBezTo>
                    <a:cubicBezTo>
                      <a:pt x="319526" y="692224"/>
                      <a:pt x="395979" y="534436"/>
                      <a:pt x="498461" y="390474"/>
                    </a:cubicBezTo>
                    <a:cubicBezTo>
                      <a:pt x="600942" y="245699"/>
                      <a:pt x="731890" y="138338"/>
                      <a:pt x="893745" y="68391"/>
                    </a:cubicBezTo>
                    <a:cubicBezTo>
                      <a:pt x="992973" y="25284"/>
                      <a:pt x="1095454" y="-1557"/>
                      <a:pt x="1203629" y="70"/>
                    </a:cubicBezTo>
                    <a:cubicBezTo>
                      <a:pt x="1310989" y="2510"/>
                      <a:pt x="1412657" y="34230"/>
                      <a:pt x="1508632" y="80591"/>
                    </a:cubicBezTo>
                    <a:cubicBezTo>
                      <a:pt x="1591593" y="120445"/>
                      <a:pt x="1662353" y="178192"/>
                      <a:pt x="1730674" y="239193"/>
                    </a:cubicBezTo>
                    <a:cubicBezTo>
                      <a:pt x="2014530" y="492955"/>
                      <a:pt x="2191840" y="838626"/>
                      <a:pt x="2289441" y="1201377"/>
                    </a:cubicBezTo>
                    <a:cubicBezTo>
                      <a:pt x="2400868" y="1615368"/>
                      <a:pt x="2387855" y="2048879"/>
                      <a:pt x="2359388" y="2472631"/>
                    </a:cubicBezTo>
                    <a:cubicBezTo>
                      <a:pt x="2354508" y="2541765"/>
                      <a:pt x="2352068" y="2610899"/>
                      <a:pt x="2343121" y="2679220"/>
                    </a:cubicBezTo>
                    <a:cubicBezTo>
                      <a:pt x="2334174" y="2748354"/>
                      <a:pt x="2312214" y="2806914"/>
                      <a:pt x="2291067" y="2871982"/>
                    </a:cubicBezTo>
                    <a:cubicBezTo>
                      <a:pt x="2203227" y="3054984"/>
                      <a:pt x="1976304" y="3047664"/>
                      <a:pt x="1802248" y="3066370"/>
                    </a:cubicBezTo>
                    <a:cubicBezTo>
                      <a:pt x="1581833" y="3089957"/>
                      <a:pt x="1360604" y="3102157"/>
                      <a:pt x="1139374" y="3102971"/>
                    </a:cubicBezTo>
                    <a:cubicBezTo>
                      <a:pt x="976706" y="3103784"/>
                      <a:pt x="814038" y="3098904"/>
                      <a:pt x="651369" y="3087517"/>
                    </a:cubicBezTo>
                    <a:cubicBezTo>
                      <a:pt x="493580" y="3076944"/>
                      <a:pt x="326032" y="3072877"/>
                      <a:pt x="174751" y="3023263"/>
                    </a:cubicBezTo>
                    <a:cubicBezTo>
                      <a:pt x="69016" y="2988290"/>
                      <a:pt x="26722" y="2907769"/>
                      <a:pt x="11269" y="2809354"/>
                    </a:cubicBezTo>
                    <a:cubicBezTo>
                      <a:pt x="4762" y="2763807"/>
                      <a:pt x="2322" y="2716633"/>
                      <a:pt x="3135" y="26686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6000">
                    <a:schemeClr val="bg1">
                      <a:lumMod val="98000"/>
                    </a:schemeClr>
                  </a:gs>
                  <a:gs pos="89000">
                    <a:schemeClr val="bg1">
                      <a:lumMod val="9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9245604" y="5802584"/>
            <a:ext cx="3118977" cy="646331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ctr" rtl="1"/>
            <a:r>
              <a:rPr lang="fa-IR" altLang="ko-KR" sz="42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4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13790007" y="5798110"/>
            <a:ext cx="3118977" cy="646331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ctr" rtl="1"/>
            <a:r>
              <a:rPr lang="en-US" altLang="ko-KR" sz="4200" dirty="0">
                <a:solidFill>
                  <a:schemeClr val="accent4"/>
                </a:solidFill>
                <a:cs typeface="B Nazanin" panose="00000400000000000000" pitchFamily="2" charset="-78"/>
              </a:rPr>
              <a:t>AFTE</a:t>
            </a: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10685588" y="2308986"/>
            <a:ext cx="6454671" cy="1846659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6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6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8855713" y="8033081"/>
            <a:ext cx="4207895" cy="1264319"/>
            <a:chOff x="6729266" y="1914196"/>
            <a:chExt cx="1731166" cy="842879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91419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13364911" y="8033081"/>
            <a:ext cx="4207895" cy="1264319"/>
            <a:chOff x="6729266" y="1914196"/>
            <a:chExt cx="1731166" cy="842879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91419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10685587" y="4325739"/>
            <a:ext cx="644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1131611" y="6115055"/>
            <a:ext cx="7111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1131611" y="5202664"/>
            <a:ext cx="7111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1255366" y="7142444"/>
            <a:ext cx="6947849" cy="10528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1255366" y="8290725"/>
            <a:ext cx="6947849" cy="10528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702748" y="7184117"/>
            <a:ext cx="6082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702748" y="8332399"/>
            <a:ext cx="6082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6677C081-332C-BD6B-6BA4-B5698D2A6B6B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A94F077F-ECA4-F186-7B84-982859D1AAA4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6A6B5726-E21D-9340-D051-9D602CA3DDE2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AFED4081-56B0-3E37-C10B-A178B2B84D38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5044152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7"/>
          <p:cNvGrpSpPr/>
          <p:nvPr/>
        </p:nvGrpSpPr>
        <p:grpSpPr>
          <a:xfrm>
            <a:off x="1358048" y="2786445"/>
            <a:ext cx="4481646" cy="2603868"/>
            <a:chOff x="0" y="-133350"/>
            <a:chExt cx="5975528" cy="3471823"/>
          </a:xfrm>
        </p:grpSpPr>
        <p:sp>
          <p:nvSpPr>
            <p:cNvPr id="18" name="TextBox 18"/>
            <p:cNvSpPr txBox="1"/>
            <p:nvPr/>
          </p:nvSpPr>
          <p:spPr>
            <a:xfrm>
              <a:off x="0" y="1423419"/>
              <a:ext cx="5975528" cy="19150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روی دکمه "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Canva"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بعدی کلیک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به این ارائه شروع به ویرایش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ارائه شما ممکن است نیاز داشته باشید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برای ورود به حساب 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خود.</a:t>
              </a:r>
              <a:endParaRPr lang="en-US" sz="20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33350"/>
              <a:ext cx="2664925" cy="15472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263788" y="2786445"/>
            <a:ext cx="4830137" cy="2244794"/>
            <a:chOff x="0" y="-133350"/>
            <a:chExt cx="6440183" cy="2993058"/>
          </a:xfrm>
        </p:grpSpPr>
        <p:sp>
          <p:nvSpPr>
            <p:cNvPr id="21" name="TextBox 21"/>
            <p:cNvSpPr txBox="1"/>
            <p:nvPr/>
          </p:nvSpPr>
          <p:spPr>
            <a:xfrm>
              <a:off x="0" y="1423418"/>
              <a:ext cx="6440183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روی دکمه "اشتراک گذاری" در قسمت کلیک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گوشه بالا سمت راست در 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و کلیک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"بیشتر" در پایین منو.</a:t>
              </a:r>
              <a:endParaRPr lang="en-US" sz="20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33350"/>
              <a:ext cx="2664925" cy="1548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3167732" y="2786445"/>
            <a:ext cx="4267533" cy="2244794"/>
            <a:chOff x="0" y="-133350"/>
            <a:chExt cx="5690044" cy="2993058"/>
          </a:xfrm>
        </p:grpSpPr>
        <p:sp>
          <p:nvSpPr>
            <p:cNvPr id="24" name="TextBox 24"/>
            <p:cNvSpPr txBox="1"/>
            <p:nvPr/>
          </p:nvSpPr>
          <p:spPr>
            <a:xfrm>
              <a:off x="0" y="-133350"/>
              <a:ext cx="2664925" cy="1548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396" y="1423418"/>
              <a:ext cx="5687648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"PowerPoint"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را در جستجو وارد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نوار و روی پاورپوینت کلیک کنید</a:t>
              </a:r>
            </a:p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نماد برای دانلود</a:t>
              </a:r>
              <a:endParaRPr lang="en-US" sz="20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26" name="Freeform 26"/>
          <p:cNvSpPr/>
          <p:nvPr/>
        </p:nvSpPr>
        <p:spPr>
          <a:xfrm>
            <a:off x="-268125" y="-190500"/>
            <a:ext cx="1882425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1028700" y="783048"/>
            <a:ext cx="16230600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00"/>
              </a:lnSpc>
            </a:pPr>
            <a:r>
              <a:rPr lang="fa-IR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دانلود این ارائه به عنوان یک</a:t>
            </a:r>
          </a:p>
          <a:p>
            <a:pPr algn="ctr" rtl="1">
              <a:lnSpc>
                <a:spcPts val="6200"/>
              </a:lnSpc>
            </a:pPr>
            <a:r>
              <a:rPr lang="fa-IR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قالب پاورپوینت در 3 مرحله</a:t>
            </a:r>
            <a:endParaRPr lang="en-US" sz="5000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2B1ADD87-DE19-1B7A-89B1-47D08E9CCD96}"/>
              </a:ext>
            </a:extLst>
          </p:cNvPr>
          <p:cNvSpPr/>
          <p:nvPr/>
        </p:nvSpPr>
        <p:spPr bwMode="auto">
          <a:xfrm>
            <a:off x="2371179" y="7739015"/>
            <a:ext cx="1497808" cy="1995488"/>
          </a:xfrm>
          <a:custGeom>
            <a:avLst/>
            <a:gdLst>
              <a:gd name="T0" fmla="*/ 171 w 401"/>
              <a:gd name="T1" fmla="*/ 409 h 534"/>
              <a:gd name="T2" fmla="*/ 181 w 401"/>
              <a:gd name="T3" fmla="*/ 485 h 534"/>
              <a:gd name="T4" fmla="*/ 168 w 401"/>
              <a:gd name="T5" fmla="*/ 525 h 534"/>
              <a:gd name="T6" fmla="*/ 127 w 401"/>
              <a:gd name="T7" fmla="*/ 516 h 534"/>
              <a:gd name="T8" fmla="*/ 46 w 401"/>
              <a:gd name="T9" fmla="*/ 383 h 534"/>
              <a:gd name="T10" fmla="*/ 29 w 401"/>
              <a:gd name="T11" fmla="*/ 284 h 534"/>
              <a:gd name="T12" fmla="*/ 9 w 401"/>
              <a:gd name="T13" fmla="*/ 145 h 534"/>
              <a:gd name="T14" fmla="*/ 54 w 401"/>
              <a:gd name="T15" fmla="*/ 30 h 534"/>
              <a:gd name="T16" fmla="*/ 187 w 401"/>
              <a:gd name="T17" fmla="*/ 30 h 534"/>
              <a:gd name="T18" fmla="*/ 218 w 401"/>
              <a:gd name="T19" fmla="*/ 29 h 534"/>
              <a:gd name="T20" fmla="*/ 350 w 401"/>
              <a:gd name="T21" fmla="*/ 29 h 534"/>
              <a:gd name="T22" fmla="*/ 397 w 401"/>
              <a:gd name="T23" fmla="*/ 140 h 534"/>
              <a:gd name="T24" fmla="*/ 395 w 401"/>
              <a:gd name="T25" fmla="*/ 156 h 534"/>
              <a:gd name="T26" fmla="*/ 371 w 401"/>
              <a:gd name="T27" fmla="*/ 327 h 534"/>
              <a:gd name="T28" fmla="*/ 291 w 401"/>
              <a:gd name="T29" fmla="*/ 503 h 534"/>
              <a:gd name="T30" fmla="*/ 276 w 401"/>
              <a:gd name="T31" fmla="*/ 518 h 534"/>
              <a:gd name="T32" fmla="*/ 235 w 401"/>
              <a:gd name="T33" fmla="*/ 525 h 534"/>
              <a:gd name="T34" fmla="*/ 224 w 401"/>
              <a:gd name="T35" fmla="*/ 486 h 534"/>
              <a:gd name="T36" fmla="*/ 229 w 401"/>
              <a:gd name="T37" fmla="*/ 371 h 534"/>
              <a:gd name="T38" fmla="*/ 218 w 401"/>
              <a:gd name="T39" fmla="*/ 339 h 534"/>
              <a:gd name="T40" fmla="*/ 202 w 401"/>
              <a:gd name="T41" fmla="*/ 327 h 534"/>
              <a:gd name="T42" fmla="*/ 186 w 401"/>
              <a:gd name="T43" fmla="*/ 340 h 534"/>
              <a:gd name="T44" fmla="*/ 171 w 401"/>
              <a:gd name="T45" fmla="*/ 40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1" h="534">
                <a:moveTo>
                  <a:pt x="171" y="409"/>
                </a:moveTo>
                <a:cubicBezTo>
                  <a:pt x="171" y="438"/>
                  <a:pt x="175" y="462"/>
                  <a:pt x="181" y="485"/>
                </a:cubicBezTo>
                <a:cubicBezTo>
                  <a:pt x="185" y="501"/>
                  <a:pt x="184" y="516"/>
                  <a:pt x="168" y="525"/>
                </a:cubicBezTo>
                <a:cubicBezTo>
                  <a:pt x="152" y="534"/>
                  <a:pt x="139" y="527"/>
                  <a:pt x="127" y="516"/>
                </a:cubicBezTo>
                <a:cubicBezTo>
                  <a:pt x="86" y="480"/>
                  <a:pt x="62" y="434"/>
                  <a:pt x="46" y="383"/>
                </a:cubicBezTo>
                <a:cubicBezTo>
                  <a:pt x="37" y="351"/>
                  <a:pt x="30" y="318"/>
                  <a:pt x="29" y="284"/>
                </a:cubicBezTo>
                <a:cubicBezTo>
                  <a:pt x="28" y="237"/>
                  <a:pt x="17" y="191"/>
                  <a:pt x="9" y="145"/>
                </a:cubicBezTo>
                <a:cubicBezTo>
                  <a:pt x="0" y="98"/>
                  <a:pt x="12" y="57"/>
                  <a:pt x="54" y="30"/>
                </a:cubicBezTo>
                <a:cubicBezTo>
                  <a:pt x="97" y="2"/>
                  <a:pt x="143" y="0"/>
                  <a:pt x="187" y="30"/>
                </a:cubicBezTo>
                <a:cubicBezTo>
                  <a:pt x="199" y="38"/>
                  <a:pt x="207" y="37"/>
                  <a:pt x="218" y="29"/>
                </a:cubicBezTo>
                <a:cubicBezTo>
                  <a:pt x="262" y="0"/>
                  <a:pt x="307" y="2"/>
                  <a:pt x="350" y="29"/>
                </a:cubicBezTo>
                <a:cubicBezTo>
                  <a:pt x="391" y="54"/>
                  <a:pt x="401" y="95"/>
                  <a:pt x="397" y="140"/>
                </a:cubicBezTo>
                <a:cubicBezTo>
                  <a:pt x="396" y="145"/>
                  <a:pt x="397" y="151"/>
                  <a:pt x="395" y="156"/>
                </a:cubicBezTo>
                <a:cubicBezTo>
                  <a:pt x="374" y="211"/>
                  <a:pt x="381" y="271"/>
                  <a:pt x="371" y="327"/>
                </a:cubicBezTo>
                <a:cubicBezTo>
                  <a:pt x="359" y="393"/>
                  <a:pt x="336" y="453"/>
                  <a:pt x="291" y="503"/>
                </a:cubicBezTo>
                <a:cubicBezTo>
                  <a:pt x="286" y="509"/>
                  <a:pt x="281" y="514"/>
                  <a:pt x="276" y="518"/>
                </a:cubicBezTo>
                <a:cubicBezTo>
                  <a:pt x="263" y="528"/>
                  <a:pt x="250" y="534"/>
                  <a:pt x="235" y="525"/>
                </a:cubicBezTo>
                <a:cubicBezTo>
                  <a:pt x="220" y="516"/>
                  <a:pt x="220" y="502"/>
                  <a:pt x="224" y="486"/>
                </a:cubicBezTo>
                <a:cubicBezTo>
                  <a:pt x="233" y="448"/>
                  <a:pt x="238" y="410"/>
                  <a:pt x="229" y="371"/>
                </a:cubicBezTo>
                <a:cubicBezTo>
                  <a:pt x="226" y="361"/>
                  <a:pt x="222" y="350"/>
                  <a:pt x="218" y="339"/>
                </a:cubicBezTo>
                <a:cubicBezTo>
                  <a:pt x="215" y="333"/>
                  <a:pt x="211" y="326"/>
                  <a:pt x="202" y="327"/>
                </a:cubicBezTo>
                <a:cubicBezTo>
                  <a:pt x="193" y="327"/>
                  <a:pt x="189" y="333"/>
                  <a:pt x="186" y="340"/>
                </a:cubicBezTo>
                <a:cubicBezTo>
                  <a:pt x="175" y="364"/>
                  <a:pt x="170" y="388"/>
                  <a:pt x="171" y="409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6EAC6BDA-8499-14FC-61BA-1BDF14E449B9}"/>
              </a:ext>
            </a:extLst>
          </p:cNvPr>
          <p:cNvSpPr/>
          <p:nvPr/>
        </p:nvSpPr>
        <p:spPr bwMode="auto">
          <a:xfrm>
            <a:off x="8190295" y="7700439"/>
            <a:ext cx="1476376" cy="2026444"/>
          </a:xfrm>
          <a:custGeom>
            <a:avLst/>
            <a:gdLst>
              <a:gd name="T0" fmla="*/ 20 w 395"/>
              <a:gd name="T1" fmla="*/ 266 h 542"/>
              <a:gd name="T2" fmla="*/ 11 w 395"/>
              <a:gd name="T3" fmla="*/ 197 h 542"/>
              <a:gd name="T4" fmla="*/ 1 w 395"/>
              <a:gd name="T5" fmla="*/ 123 h 542"/>
              <a:gd name="T6" fmla="*/ 60 w 395"/>
              <a:gd name="T7" fmla="*/ 32 h 542"/>
              <a:gd name="T8" fmla="*/ 177 w 395"/>
              <a:gd name="T9" fmla="*/ 37 h 542"/>
              <a:gd name="T10" fmla="*/ 184 w 395"/>
              <a:gd name="T11" fmla="*/ 62 h 542"/>
              <a:gd name="T12" fmla="*/ 164 w 395"/>
              <a:gd name="T13" fmla="*/ 119 h 542"/>
              <a:gd name="T14" fmla="*/ 181 w 395"/>
              <a:gd name="T15" fmla="*/ 145 h 542"/>
              <a:gd name="T16" fmla="*/ 183 w 395"/>
              <a:gd name="T17" fmla="*/ 145 h 542"/>
              <a:gd name="T18" fmla="*/ 199 w 395"/>
              <a:gd name="T19" fmla="*/ 179 h 542"/>
              <a:gd name="T20" fmla="*/ 178 w 395"/>
              <a:gd name="T21" fmla="*/ 213 h 542"/>
              <a:gd name="T22" fmla="*/ 181 w 395"/>
              <a:gd name="T23" fmla="*/ 229 h 542"/>
              <a:gd name="T24" fmla="*/ 198 w 395"/>
              <a:gd name="T25" fmla="*/ 226 h 542"/>
              <a:gd name="T26" fmla="*/ 251 w 395"/>
              <a:gd name="T27" fmla="*/ 141 h 542"/>
              <a:gd name="T28" fmla="*/ 238 w 395"/>
              <a:gd name="T29" fmla="*/ 120 h 542"/>
              <a:gd name="T30" fmla="*/ 204 w 395"/>
              <a:gd name="T31" fmla="*/ 120 h 542"/>
              <a:gd name="T32" fmla="*/ 194 w 395"/>
              <a:gd name="T33" fmla="*/ 106 h 542"/>
              <a:gd name="T34" fmla="*/ 217 w 395"/>
              <a:gd name="T35" fmla="*/ 42 h 542"/>
              <a:gd name="T36" fmla="*/ 235 w 395"/>
              <a:gd name="T37" fmla="*/ 27 h 542"/>
              <a:gd name="T38" fmla="*/ 392 w 395"/>
              <a:gd name="T39" fmla="*/ 132 h 542"/>
              <a:gd name="T40" fmla="*/ 383 w 395"/>
              <a:gd name="T41" fmla="*/ 193 h 542"/>
              <a:gd name="T42" fmla="*/ 371 w 395"/>
              <a:gd name="T43" fmla="*/ 279 h 542"/>
              <a:gd name="T44" fmla="*/ 287 w 395"/>
              <a:gd name="T45" fmla="*/ 511 h 542"/>
              <a:gd name="T46" fmla="*/ 263 w 395"/>
              <a:gd name="T47" fmla="*/ 533 h 542"/>
              <a:gd name="T48" fmla="*/ 228 w 395"/>
              <a:gd name="T49" fmla="*/ 534 h 542"/>
              <a:gd name="T50" fmla="*/ 217 w 395"/>
              <a:gd name="T51" fmla="*/ 502 h 542"/>
              <a:gd name="T52" fmla="*/ 227 w 395"/>
              <a:gd name="T53" fmla="*/ 431 h 542"/>
              <a:gd name="T54" fmla="*/ 215 w 395"/>
              <a:gd name="T55" fmla="*/ 354 h 542"/>
              <a:gd name="T56" fmla="*/ 197 w 395"/>
              <a:gd name="T57" fmla="*/ 337 h 542"/>
              <a:gd name="T58" fmla="*/ 178 w 395"/>
              <a:gd name="T59" fmla="*/ 355 h 542"/>
              <a:gd name="T60" fmla="*/ 173 w 395"/>
              <a:gd name="T61" fmla="*/ 488 h 542"/>
              <a:gd name="T62" fmla="*/ 177 w 395"/>
              <a:gd name="T63" fmla="*/ 504 h 542"/>
              <a:gd name="T64" fmla="*/ 165 w 395"/>
              <a:gd name="T65" fmla="*/ 533 h 542"/>
              <a:gd name="T66" fmla="*/ 133 w 395"/>
              <a:gd name="T67" fmla="*/ 535 h 542"/>
              <a:gd name="T68" fmla="*/ 98 w 395"/>
              <a:gd name="T69" fmla="*/ 503 h 542"/>
              <a:gd name="T70" fmla="*/ 20 w 395"/>
              <a:gd name="T71" fmla="*/ 266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542">
                <a:moveTo>
                  <a:pt x="20" y="266"/>
                </a:moveTo>
                <a:cubicBezTo>
                  <a:pt x="22" y="241"/>
                  <a:pt x="19" y="219"/>
                  <a:pt x="11" y="197"/>
                </a:cubicBezTo>
                <a:cubicBezTo>
                  <a:pt x="2" y="174"/>
                  <a:pt x="0" y="148"/>
                  <a:pt x="1" y="123"/>
                </a:cubicBezTo>
                <a:cubicBezTo>
                  <a:pt x="3" y="81"/>
                  <a:pt x="23" y="50"/>
                  <a:pt x="60" y="32"/>
                </a:cubicBezTo>
                <a:cubicBezTo>
                  <a:pt x="99" y="13"/>
                  <a:pt x="138" y="14"/>
                  <a:pt x="177" y="37"/>
                </a:cubicBezTo>
                <a:cubicBezTo>
                  <a:pt x="187" y="43"/>
                  <a:pt x="188" y="52"/>
                  <a:pt x="184" y="62"/>
                </a:cubicBezTo>
                <a:cubicBezTo>
                  <a:pt x="178" y="81"/>
                  <a:pt x="171" y="100"/>
                  <a:pt x="164" y="119"/>
                </a:cubicBezTo>
                <a:cubicBezTo>
                  <a:pt x="158" y="137"/>
                  <a:pt x="162" y="143"/>
                  <a:pt x="181" y="145"/>
                </a:cubicBezTo>
                <a:cubicBezTo>
                  <a:pt x="182" y="145"/>
                  <a:pt x="183" y="145"/>
                  <a:pt x="183" y="145"/>
                </a:cubicBezTo>
                <a:cubicBezTo>
                  <a:pt x="219" y="148"/>
                  <a:pt x="219" y="148"/>
                  <a:pt x="199" y="179"/>
                </a:cubicBezTo>
                <a:cubicBezTo>
                  <a:pt x="192" y="191"/>
                  <a:pt x="185" y="202"/>
                  <a:pt x="178" y="213"/>
                </a:cubicBezTo>
                <a:cubicBezTo>
                  <a:pt x="175" y="219"/>
                  <a:pt x="175" y="225"/>
                  <a:pt x="181" y="229"/>
                </a:cubicBezTo>
                <a:cubicBezTo>
                  <a:pt x="188" y="234"/>
                  <a:pt x="194" y="232"/>
                  <a:pt x="198" y="226"/>
                </a:cubicBezTo>
                <a:cubicBezTo>
                  <a:pt x="216" y="198"/>
                  <a:pt x="234" y="169"/>
                  <a:pt x="251" y="141"/>
                </a:cubicBezTo>
                <a:cubicBezTo>
                  <a:pt x="257" y="129"/>
                  <a:pt x="251" y="121"/>
                  <a:pt x="238" y="120"/>
                </a:cubicBezTo>
                <a:cubicBezTo>
                  <a:pt x="227" y="120"/>
                  <a:pt x="216" y="120"/>
                  <a:pt x="204" y="120"/>
                </a:cubicBezTo>
                <a:cubicBezTo>
                  <a:pt x="195" y="120"/>
                  <a:pt x="191" y="116"/>
                  <a:pt x="194" y="106"/>
                </a:cubicBezTo>
                <a:cubicBezTo>
                  <a:pt x="202" y="85"/>
                  <a:pt x="210" y="63"/>
                  <a:pt x="217" y="42"/>
                </a:cubicBezTo>
                <a:cubicBezTo>
                  <a:pt x="220" y="34"/>
                  <a:pt x="227" y="30"/>
                  <a:pt x="235" y="27"/>
                </a:cubicBezTo>
                <a:cubicBezTo>
                  <a:pt x="302" y="0"/>
                  <a:pt x="395" y="42"/>
                  <a:pt x="392" y="132"/>
                </a:cubicBezTo>
                <a:cubicBezTo>
                  <a:pt x="391" y="153"/>
                  <a:pt x="391" y="174"/>
                  <a:pt x="383" y="193"/>
                </a:cubicBezTo>
                <a:cubicBezTo>
                  <a:pt x="371" y="221"/>
                  <a:pt x="373" y="250"/>
                  <a:pt x="371" y="279"/>
                </a:cubicBezTo>
                <a:cubicBezTo>
                  <a:pt x="367" y="365"/>
                  <a:pt x="345" y="445"/>
                  <a:pt x="287" y="511"/>
                </a:cubicBezTo>
                <a:cubicBezTo>
                  <a:pt x="280" y="520"/>
                  <a:pt x="272" y="527"/>
                  <a:pt x="263" y="533"/>
                </a:cubicBezTo>
                <a:cubicBezTo>
                  <a:pt x="251" y="540"/>
                  <a:pt x="240" y="542"/>
                  <a:pt x="228" y="534"/>
                </a:cubicBezTo>
                <a:cubicBezTo>
                  <a:pt x="216" y="526"/>
                  <a:pt x="214" y="514"/>
                  <a:pt x="217" y="502"/>
                </a:cubicBezTo>
                <a:cubicBezTo>
                  <a:pt x="222" y="478"/>
                  <a:pt x="226" y="455"/>
                  <a:pt x="227" y="431"/>
                </a:cubicBezTo>
                <a:cubicBezTo>
                  <a:pt x="228" y="405"/>
                  <a:pt x="225" y="379"/>
                  <a:pt x="215" y="354"/>
                </a:cubicBezTo>
                <a:cubicBezTo>
                  <a:pt x="211" y="347"/>
                  <a:pt x="207" y="338"/>
                  <a:pt x="197" y="337"/>
                </a:cubicBezTo>
                <a:cubicBezTo>
                  <a:pt x="186" y="336"/>
                  <a:pt x="182" y="346"/>
                  <a:pt x="178" y="355"/>
                </a:cubicBezTo>
                <a:cubicBezTo>
                  <a:pt x="159" y="398"/>
                  <a:pt x="164" y="443"/>
                  <a:pt x="173" y="488"/>
                </a:cubicBezTo>
                <a:cubicBezTo>
                  <a:pt x="174" y="493"/>
                  <a:pt x="175" y="498"/>
                  <a:pt x="177" y="504"/>
                </a:cubicBezTo>
                <a:cubicBezTo>
                  <a:pt x="179" y="516"/>
                  <a:pt x="175" y="526"/>
                  <a:pt x="165" y="533"/>
                </a:cubicBezTo>
                <a:cubicBezTo>
                  <a:pt x="155" y="541"/>
                  <a:pt x="144" y="541"/>
                  <a:pt x="133" y="535"/>
                </a:cubicBezTo>
                <a:cubicBezTo>
                  <a:pt x="119" y="527"/>
                  <a:pt x="108" y="516"/>
                  <a:pt x="98" y="503"/>
                </a:cubicBezTo>
                <a:cubicBezTo>
                  <a:pt x="42" y="433"/>
                  <a:pt x="24" y="351"/>
                  <a:pt x="20" y="26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 dirty="0">
              <a:cs typeface="B Nazanin" panose="00000400000000000000" pitchFamily="2" charset="-78"/>
            </a:endParaRPr>
          </a:p>
        </p:txBody>
      </p:sp>
      <p:sp>
        <p:nvSpPr>
          <p:cNvPr id="31" name="Freeform 34">
            <a:extLst>
              <a:ext uri="{FF2B5EF4-FFF2-40B4-BE49-F238E27FC236}">
                <a16:creationId xmlns:a16="http://schemas.microsoft.com/office/drawing/2014/main" id="{7533C6E2-8CEE-B24C-BA35-484C76DC771E}"/>
              </a:ext>
            </a:extLst>
          </p:cNvPr>
          <p:cNvSpPr>
            <a:spLocks noEditPoints="1"/>
          </p:cNvSpPr>
          <p:nvPr/>
        </p:nvSpPr>
        <p:spPr bwMode="auto">
          <a:xfrm>
            <a:off x="14197559" y="7700439"/>
            <a:ext cx="1719262" cy="1962150"/>
          </a:xfrm>
          <a:custGeom>
            <a:avLst/>
            <a:gdLst>
              <a:gd name="T0" fmla="*/ 156 w 304"/>
              <a:gd name="T1" fmla="*/ 273 h 347"/>
              <a:gd name="T2" fmla="*/ 148 w 304"/>
              <a:gd name="T3" fmla="*/ 310 h 347"/>
              <a:gd name="T4" fmla="*/ 78 w 304"/>
              <a:gd name="T5" fmla="*/ 324 h 347"/>
              <a:gd name="T6" fmla="*/ 56 w 304"/>
              <a:gd name="T7" fmla="*/ 273 h 347"/>
              <a:gd name="T8" fmla="*/ 26 w 304"/>
              <a:gd name="T9" fmla="*/ 185 h 347"/>
              <a:gd name="T10" fmla="*/ 40 w 304"/>
              <a:gd name="T11" fmla="*/ 43 h 347"/>
              <a:gd name="T12" fmla="*/ 128 w 304"/>
              <a:gd name="T13" fmla="*/ 28 h 347"/>
              <a:gd name="T14" fmla="*/ 183 w 304"/>
              <a:gd name="T15" fmla="*/ 29 h 347"/>
              <a:gd name="T16" fmla="*/ 300 w 304"/>
              <a:gd name="T17" fmla="*/ 103 h 347"/>
              <a:gd name="T18" fmla="*/ 284 w 304"/>
              <a:gd name="T19" fmla="*/ 190 h 347"/>
              <a:gd name="T20" fmla="*/ 257 w 304"/>
              <a:gd name="T21" fmla="*/ 268 h 347"/>
              <a:gd name="T22" fmla="*/ 240 w 304"/>
              <a:gd name="T23" fmla="*/ 316 h 347"/>
              <a:gd name="T24" fmla="*/ 195 w 304"/>
              <a:gd name="T25" fmla="*/ 337 h 347"/>
              <a:gd name="T26" fmla="*/ 162 w 304"/>
              <a:gd name="T27" fmla="*/ 302 h 347"/>
              <a:gd name="T28" fmla="*/ 156 w 304"/>
              <a:gd name="T29" fmla="*/ 273 h 347"/>
              <a:gd name="T30" fmla="*/ 45 w 304"/>
              <a:gd name="T31" fmla="*/ 121 h 347"/>
              <a:gd name="T32" fmla="*/ 57 w 304"/>
              <a:gd name="T33" fmla="*/ 173 h 347"/>
              <a:gd name="T34" fmla="*/ 89 w 304"/>
              <a:gd name="T35" fmla="*/ 265 h 347"/>
              <a:gd name="T36" fmla="*/ 94 w 304"/>
              <a:gd name="T37" fmla="*/ 286 h 347"/>
              <a:gd name="T38" fmla="*/ 109 w 304"/>
              <a:gd name="T39" fmla="*/ 300 h 347"/>
              <a:gd name="T40" fmla="*/ 119 w 304"/>
              <a:gd name="T41" fmla="*/ 283 h 347"/>
              <a:gd name="T42" fmla="*/ 128 w 304"/>
              <a:gd name="T43" fmla="*/ 236 h 347"/>
              <a:gd name="T44" fmla="*/ 157 w 304"/>
              <a:gd name="T45" fmla="*/ 215 h 347"/>
              <a:gd name="T46" fmla="*/ 184 w 304"/>
              <a:gd name="T47" fmla="*/ 235 h 347"/>
              <a:gd name="T48" fmla="*/ 192 w 304"/>
              <a:gd name="T49" fmla="*/ 270 h 347"/>
              <a:gd name="T50" fmla="*/ 203 w 304"/>
              <a:gd name="T51" fmla="*/ 301 h 347"/>
              <a:gd name="T52" fmla="*/ 222 w 304"/>
              <a:gd name="T53" fmla="*/ 270 h 347"/>
              <a:gd name="T54" fmla="*/ 256 w 304"/>
              <a:gd name="T55" fmla="*/ 169 h 347"/>
              <a:gd name="T56" fmla="*/ 259 w 304"/>
              <a:gd name="T57" fmla="*/ 84 h 347"/>
              <a:gd name="T58" fmla="*/ 191 w 304"/>
              <a:gd name="T59" fmla="*/ 63 h 347"/>
              <a:gd name="T60" fmla="*/ 120 w 304"/>
              <a:gd name="T61" fmla="*/ 62 h 347"/>
              <a:gd name="T62" fmla="*/ 55 w 304"/>
              <a:gd name="T63" fmla="*/ 81 h 347"/>
              <a:gd name="T64" fmla="*/ 45 w 304"/>
              <a:gd name="T65" fmla="*/ 1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4" h="347">
                <a:moveTo>
                  <a:pt x="156" y="273"/>
                </a:moveTo>
                <a:cubicBezTo>
                  <a:pt x="153" y="288"/>
                  <a:pt x="152" y="299"/>
                  <a:pt x="148" y="310"/>
                </a:cubicBezTo>
                <a:cubicBezTo>
                  <a:pt x="136" y="340"/>
                  <a:pt x="102" y="347"/>
                  <a:pt x="78" y="324"/>
                </a:cubicBezTo>
                <a:cubicBezTo>
                  <a:pt x="64" y="310"/>
                  <a:pt x="58" y="292"/>
                  <a:pt x="56" y="273"/>
                </a:cubicBezTo>
                <a:cubicBezTo>
                  <a:pt x="52" y="242"/>
                  <a:pt x="41" y="213"/>
                  <a:pt x="26" y="185"/>
                </a:cubicBezTo>
                <a:cubicBezTo>
                  <a:pt x="0" y="139"/>
                  <a:pt x="7" y="78"/>
                  <a:pt x="40" y="43"/>
                </a:cubicBezTo>
                <a:cubicBezTo>
                  <a:pt x="66" y="16"/>
                  <a:pt x="94" y="9"/>
                  <a:pt x="128" y="28"/>
                </a:cubicBezTo>
                <a:cubicBezTo>
                  <a:pt x="147" y="39"/>
                  <a:pt x="162" y="40"/>
                  <a:pt x="183" y="29"/>
                </a:cubicBezTo>
                <a:cubicBezTo>
                  <a:pt x="236" y="0"/>
                  <a:pt x="290" y="35"/>
                  <a:pt x="300" y="103"/>
                </a:cubicBezTo>
                <a:cubicBezTo>
                  <a:pt x="304" y="133"/>
                  <a:pt x="301" y="163"/>
                  <a:pt x="284" y="190"/>
                </a:cubicBezTo>
                <a:cubicBezTo>
                  <a:pt x="269" y="214"/>
                  <a:pt x="261" y="240"/>
                  <a:pt x="257" y="268"/>
                </a:cubicBezTo>
                <a:cubicBezTo>
                  <a:pt x="255" y="285"/>
                  <a:pt x="251" y="302"/>
                  <a:pt x="240" y="316"/>
                </a:cubicBezTo>
                <a:cubicBezTo>
                  <a:pt x="229" y="331"/>
                  <a:pt x="215" y="341"/>
                  <a:pt x="195" y="337"/>
                </a:cubicBezTo>
                <a:cubicBezTo>
                  <a:pt x="176" y="333"/>
                  <a:pt x="166" y="320"/>
                  <a:pt x="162" y="302"/>
                </a:cubicBezTo>
                <a:cubicBezTo>
                  <a:pt x="160" y="293"/>
                  <a:pt x="159" y="285"/>
                  <a:pt x="156" y="273"/>
                </a:cubicBezTo>
                <a:close/>
                <a:moveTo>
                  <a:pt x="45" y="121"/>
                </a:moveTo>
                <a:cubicBezTo>
                  <a:pt x="45" y="141"/>
                  <a:pt x="48" y="158"/>
                  <a:pt x="57" y="173"/>
                </a:cubicBezTo>
                <a:cubicBezTo>
                  <a:pt x="75" y="201"/>
                  <a:pt x="86" y="232"/>
                  <a:pt x="89" y="265"/>
                </a:cubicBezTo>
                <a:cubicBezTo>
                  <a:pt x="90" y="272"/>
                  <a:pt x="92" y="279"/>
                  <a:pt x="94" y="286"/>
                </a:cubicBezTo>
                <a:cubicBezTo>
                  <a:pt x="97" y="292"/>
                  <a:pt x="99" y="301"/>
                  <a:pt x="109" y="300"/>
                </a:cubicBezTo>
                <a:cubicBezTo>
                  <a:pt x="118" y="299"/>
                  <a:pt x="118" y="290"/>
                  <a:pt x="119" y="283"/>
                </a:cubicBezTo>
                <a:cubicBezTo>
                  <a:pt x="120" y="267"/>
                  <a:pt x="122" y="251"/>
                  <a:pt x="128" y="236"/>
                </a:cubicBezTo>
                <a:cubicBezTo>
                  <a:pt x="133" y="223"/>
                  <a:pt x="142" y="215"/>
                  <a:pt x="157" y="215"/>
                </a:cubicBezTo>
                <a:cubicBezTo>
                  <a:pt x="170" y="216"/>
                  <a:pt x="180" y="223"/>
                  <a:pt x="184" y="235"/>
                </a:cubicBezTo>
                <a:cubicBezTo>
                  <a:pt x="188" y="247"/>
                  <a:pt x="189" y="259"/>
                  <a:pt x="192" y="270"/>
                </a:cubicBezTo>
                <a:cubicBezTo>
                  <a:pt x="194" y="281"/>
                  <a:pt x="189" y="300"/>
                  <a:pt x="203" y="301"/>
                </a:cubicBezTo>
                <a:cubicBezTo>
                  <a:pt x="218" y="301"/>
                  <a:pt x="220" y="282"/>
                  <a:pt x="222" y="270"/>
                </a:cubicBezTo>
                <a:cubicBezTo>
                  <a:pt x="226" y="233"/>
                  <a:pt x="238" y="200"/>
                  <a:pt x="256" y="169"/>
                </a:cubicBezTo>
                <a:cubicBezTo>
                  <a:pt x="272" y="142"/>
                  <a:pt x="272" y="112"/>
                  <a:pt x="259" y="84"/>
                </a:cubicBezTo>
                <a:cubicBezTo>
                  <a:pt x="243" y="51"/>
                  <a:pt x="221" y="43"/>
                  <a:pt x="191" y="63"/>
                </a:cubicBezTo>
                <a:cubicBezTo>
                  <a:pt x="166" y="79"/>
                  <a:pt x="145" y="79"/>
                  <a:pt x="120" y="62"/>
                </a:cubicBezTo>
                <a:cubicBezTo>
                  <a:pt x="92" y="44"/>
                  <a:pt x="71" y="51"/>
                  <a:pt x="55" y="81"/>
                </a:cubicBezTo>
                <a:cubicBezTo>
                  <a:pt x="48" y="94"/>
                  <a:pt x="44" y="108"/>
                  <a:pt x="45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32" name="Freeform 45">
            <a:extLst>
              <a:ext uri="{FF2B5EF4-FFF2-40B4-BE49-F238E27FC236}">
                <a16:creationId xmlns:a16="http://schemas.microsoft.com/office/drawing/2014/main" id="{5C0CF8CB-6A89-343F-B052-E474DFE60654}"/>
              </a:ext>
            </a:extLst>
          </p:cNvPr>
          <p:cNvSpPr/>
          <p:nvPr/>
        </p:nvSpPr>
        <p:spPr bwMode="auto">
          <a:xfrm>
            <a:off x="14829481" y="8201849"/>
            <a:ext cx="488156" cy="209550"/>
          </a:xfrm>
          <a:custGeom>
            <a:avLst/>
            <a:gdLst>
              <a:gd name="T0" fmla="*/ 45 w 86"/>
              <a:gd name="T1" fmla="*/ 37 h 37"/>
              <a:gd name="T2" fmla="*/ 7 w 86"/>
              <a:gd name="T3" fmla="*/ 23 h 37"/>
              <a:gd name="T4" fmla="*/ 2 w 86"/>
              <a:gd name="T5" fmla="*/ 11 h 37"/>
              <a:gd name="T6" fmla="*/ 14 w 86"/>
              <a:gd name="T7" fmla="*/ 7 h 37"/>
              <a:gd name="T8" fmla="*/ 65 w 86"/>
              <a:gd name="T9" fmla="*/ 4 h 37"/>
              <a:gd name="T10" fmla="*/ 82 w 86"/>
              <a:gd name="T11" fmla="*/ 10 h 37"/>
              <a:gd name="T12" fmla="*/ 78 w 86"/>
              <a:gd name="T13" fmla="*/ 28 h 37"/>
              <a:gd name="T14" fmla="*/ 45 w 86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37">
                <a:moveTo>
                  <a:pt x="45" y="37"/>
                </a:moveTo>
                <a:cubicBezTo>
                  <a:pt x="31" y="36"/>
                  <a:pt x="18" y="32"/>
                  <a:pt x="7" y="23"/>
                </a:cubicBezTo>
                <a:cubicBezTo>
                  <a:pt x="3" y="20"/>
                  <a:pt x="0" y="17"/>
                  <a:pt x="2" y="11"/>
                </a:cubicBezTo>
                <a:cubicBezTo>
                  <a:pt x="4" y="6"/>
                  <a:pt x="9" y="6"/>
                  <a:pt x="14" y="7"/>
                </a:cubicBezTo>
                <a:cubicBezTo>
                  <a:pt x="32" y="14"/>
                  <a:pt x="49" y="14"/>
                  <a:pt x="65" y="4"/>
                </a:cubicBezTo>
                <a:cubicBezTo>
                  <a:pt x="72" y="0"/>
                  <a:pt x="79" y="3"/>
                  <a:pt x="82" y="10"/>
                </a:cubicBezTo>
                <a:cubicBezTo>
                  <a:pt x="86" y="17"/>
                  <a:pt x="84" y="23"/>
                  <a:pt x="78" y="28"/>
                </a:cubicBezTo>
                <a:cubicBezTo>
                  <a:pt x="68" y="35"/>
                  <a:pt x="57" y="37"/>
                  <a:pt x="45" y="3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32031" y="0"/>
            <a:ext cx="7655969" cy="10287000"/>
            <a:chOff x="0" y="0"/>
            <a:chExt cx="201638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16387" cy="2709333"/>
            </a:xfrm>
            <a:custGeom>
              <a:avLst/>
              <a:gdLst/>
              <a:ahLst/>
              <a:cxnLst/>
              <a:rect l="l" t="t" r="r" b="b"/>
              <a:pathLst>
                <a:path w="2016387" h="2709333">
                  <a:moveTo>
                    <a:pt x="0" y="0"/>
                  </a:moveTo>
                  <a:lnTo>
                    <a:pt x="2016387" y="0"/>
                  </a:lnTo>
                  <a:lnTo>
                    <a:pt x="201638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016387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472602" y="1076379"/>
            <a:ext cx="6318859" cy="12502949"/>
            <a:chOff x="0" y="0"/>
            <a:chExt cx="2620010" cy="5184140"/>
          </a:xfrm>
        </p:grpSpPr>
        <p:sp>
          <p:nvSpPr>
            <p:cNvPr id="7" name="Freeform 7"/>
            <p:cNvSpPr/>
            <p:nvPr/>
          </p:nvSpPr>
          <p:spPr>
            <a:xfrm>
              <a:off x="53340" y="25400"/>
              <a:ext cx="2513330" cy="5132070"/>
            </a:xfrm>
            <a:custGeom>
              <a:avLst/>
              <a:gdLst/>
              <a:ahLst/>
              <a:cxnLst/>
              <a:rect l="l" t="t" r="r" b="b"/>
              <a:pathLst>
                <a:path w="2513330" h="513207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85420" y="156210"/>
              <a:ext cx="2251710" cy="4876800"/>
            </a:xfrm>
            <a:custGeom>
              <a:avLst/>
              <a:gdLst/>
              <a:ahLst/>
              <a:cxnLst/>
              <a:rect l="l" t="t" r="r" b="b"/>
              <a:pathLst>
                <a:path w="2251710" h="487680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4"/>
              <a:stretch>
                <a:fillRect l="-112628" r="-112628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1121410" y="198120"/>
              <a:ext cx="347980" cy="43180"/>
            </a:xfrm>
            <a:custGeom>
              <a:avLst/>
              <a:gdLst/>
              <a:ahLst/>
              <a:cxnLst/>
              <a:rect l="l" t="t" r="r" b="b"/>
              <a:pathLst>
                <a:path w="347980" h="431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45454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1578312" y="187909"/>
              <a:ext cx="66636" cy="63602"/>
            </a:xfrm>
            <a:custGeom>
              <a:avLst/>
              <a:gdLst/>
              <a:ahLst/>
              <a:cxnLst/>
              <a:rect l="l" t="t" r="r" b="b"/>
              <a:pathLst>
                <a:path w="66636" h="63602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45454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685800"/>
              <a:ext cx="27940" cy="213360"/>
            </a:xfrm>
            <a:custGeom>
              <a:avLst/>
              <a:gdLst/>
              <a:ahLst/>
              <a:cxnLst/>
              <a:rect l="l" t="t" r="r" b="b"/>
              <a:pathLst>
                <a:path w="27940" h="21336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1057910"/>
              <a:ext cx="27940" cy="384810"/>
            </a:xfrm>
            <a:custGeom>
              <a:avLst/>
              <a:gdLst/>
              <a:ahLst/>
              <a:cxnLst/>
              <a:rect l="l" t="t" r="r" b="b"/>
              <a:pathLst>
                <a:path w="27940" h="38481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1526540"/>
              <a:ext cx="27940" cy="386080"/>
            </a:xfrm>
            <a:custGeom>
              <a:avLst/>
              <a:gdLst/>
              <a:ahLst/>
              <a:cxnLst/>
              <a:rect l="l" t="t" r="r" b="b"/>
              <a:pathLst>
                <a:path w="27940" h="38608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2592070" y="1184910"/>
              <a:ext cx="27940" cy="618490"/>
            </a:xfrm>
            <a:custGeom>
              <a:avLst/>
              <a:gdLst/>
              <a:ahLst/>
              <a:cxnLst/>
              <a:rect l="l" t="t" r="r" b="b"/>
              <a:pathLst>
                <a:path w="27940" h="61849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B8B8B8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27940" y="0"/>
              <a:ext cx="2564130" cy="5182870"/>
            </a:xfrm>
            <a:custGeom>
              <a:avLst/>
              <a:gdLst/>
              <a:ahLst/>
              <a:cxnLst/>
              <a:rect l="l" t="t" r="r" b="b"/>
              <a:pathLst>
                <a:path w="2564130" h="518287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14460016" y="-4676725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59" y="0"/>
                </a:lnTo>
                <a:lnTo>
                  <a:pt x="8850759" y="8850759"/>
                </a:lnTo>
                <a:lnTo>
                  <a:pt x="0" y="885075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4051011">
            <a:off x="15939875" y="5548680"/>
            <a:ext cx="9247911" cy="9384411"/>
          </a:xfrm>
          <a:custGeom>
            <a:avLst/>
            <a:gdLst/>
            <a:ahLst/>
            <a:cxnLst/>
            <a:rect l="l" t="t" r="r" b="b"/>
            <a:pathLst>
              <a:path w="9247911" h="9384411">
                <a:moveTo>
                  <a:pt x="0" y="0"/>
                </a:moveTo>
                <a:lnTo>
                  <a:pt x="9247911" y="0"/>
                </a:lnTo>
                <a:lnTo>
                  <a:pt x="9247911" y="9384412"/>
                </a:lnTo>
                <a:lnTo>
                  <a:pt x="0" y="93844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-4104411" y="-6553788"/>
            <a:ext cx="9247911" cy="9384411"/>
          </a:xfrm>
          <a:custGeom>
            <a:avLst/>
            <a:gdLst/>
            <a:ahLst/>
            <a:cxnLst/>
            <a:rect l="l" t="t" r="r" b="b"/>
            <a:pathLst>
              <a:path w="9247911" h="9384411">
                <a:moveTo>
                  <a:pt x="0" y="0"/>
                </a:moveTo>
                <a:lnTo>
                  <a:pt x="9247911" y="0"/>
                </a:lnTo>
                <a:lnTo>
                  <a:pt x="9247911" y="9384411"/>
                </a:lnTo>
                <a:lnTo>
                  <a:pt x="0" y="93844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1385761" y="6318997"/>
            <a:ext cx="5761967" cy="3271980"/>
            <a:chOff x="0" y="85725"/>
            <a:chExt cx="7682622" cy="4362640"/>
          </a:xfrm>
        </p:grpSpPr>
        <p:sp>
          <p:nvSpPr>
            <p:cNvPr id="20" name="TextBox 20"/>
            <p:cNvSpPr txBox="1"/>
            <p:nvPr/>
          </p:nvSpPr>
          <p:spPr>
            <a:xfrm>
              <a:off x="0" y="85725"/>
              <a:ext cx="7682622" cy="28794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8800"/>
                </a:lnSpc>
              </a:pPr>
              <a:r>
                <a:rPr lang="fa-IR" sz="48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تلفن</a:t>
              </a:r>
            </a:p>
            <a:p>
              <a:pPr lvl="0" algn="r" rtl="1">
                <a:lnSpc>
                  <a:spcPts val="8800"/>
                </a:lnSpc>
              </a:pPr>
              <a:r>
                <a:rPr lang="fa-IR" sz="48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مدل آزمایشگاهی، ماکت</a:t>
              </a:r>
              <a:endParaRPr lang="en-US" sz="4800" u="none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3593430"/>
              <a:ext cx="7682622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پروژه های خود چه می توانید بگویید؟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آن را در اینجا به اشتراک بگذارید!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7505939"/>
            <a:chOff x="0" y="0"/>
            <a:chExt cx="24384000" cy="1000791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30000"/>
            </a:blip>
            <a:srcRect t="2645" b="35751"/>
            <a:stretch>
              <a:fillRect/>
            </a:stretch>
          </p:blipFill>
          <p:spPr>
            <a:xfrm>
              <a:off x="0" y="0"/>
              <a:ext cx="24384000" cy="10007919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7505939"/>
            <a:ext cx="18288000" cy="2781061"/>
            <a:chOff x="0" y="0"/>
            <a:chExt cx="4816593" cy="7324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732460"/>
            </a:xfrm>
            <a:custGeom>
              <a:avLst/>
              <a:gdLst/>
              <a:ahLst/>
              <a:cxnLst/>
              <a:rect l="l" t="t" r="r" b="b"/>
              <a:pathLst>
                <a:path w="4816592" h="732460">
                  <a:moveTo>
                    <a:pt x="0" y="0"/>
                  </a:moveTo>
                  <a:lnTo>
                    <a:pt x="4816592" y="0"/>
                  </a:lnTo>
                  <a:lnTo>
                    <a:pt x="4816592" y="732460"/>
                  </a:lnTo>
                  <a:lnTo>
                    <a:pt x="0" y="732460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7800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26462952" cy="2974839"/>
            <a:chOff x="0" y="0"/>
            <a:chExt cx="35283936" cy="3966452"/>
          </a:xfrm>
        </p:grpSpPr>
        <p:sp>
          <p:nvSpPr>
            <p:cNvPr id="8" name="Freeform 8"/>
            <p:cNvSpPr/>
            <p:nvPr/>
          </p:nvSpPr>
          <p:spPr>
            <a:xfrm flipV="1">
              <a:off x="0" y="0"/>
              <a:ext cx="17641968" cy="3966452"/>
            </a:xfrm>
            <a:custGeom>
              <a:avLst/>
              <a:gdLst/>
              <a:ahLst/>
              <a:cxnLst/>
              <a:rect l="l" t="t" r="r" b="b"/>
              <a:pathLst>
                <a:path w="17641968" h="3966452">
                  <a:moveTo>
                    <a:pt x="0" y="3966452"/>
                  </a:moveTo>
                  <a:lnTo>
                    <a:pt x="17641968" y="3966452"/>
                  </a:lnTo>
                  <a:lnTo>
                    <a:pt x="17641968" y="0"/>
                  </a:lnTo>
                  <a:lnTo>
                    <a:pt x="0" y="0"/>
                  </a:lnTo>
                  <a:lnTo>
                    <a:pt x="0" y="3966452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flipV="1">
              <a:off x="17641968" y="0"/>
              <a:ext cx="17641968" cy="3966452"/>
            </a:xfrm>
            <a:custGeom>
              <a:avLst/>
              <a:gdLst/>
              <a:ahLst/>
              <a:cxnLst/>
              <a:rect l="l" t="t" r="r" b="b"/>
              <a:pathLst>
                <a:path w="17641968" h="3966452">
                  <a:moveTo>
                    <a:pt x="0" y="3966452"/>
                  </a:moveTo>
                  <a:lnTo>
                    <a:pt x="17641968" y="3966452"/>
                  </a:lnTo>
                  <a:lnTo>
                    <a:pt x="17641968" y="0"/>
                  </a:lnTo>
                  <a:lnTo>
                    <a:pt x="0" y="0"/>
                  </a:lnTo>
                  <a:lnTo>
                    <a:pt x="0" y="3966452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1067497" y="8429745"/>
            <a:ext cx="7454709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 در خدمت اهداف مختلف، ساخت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ارائه ابزار قدرتمند برای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قانع کننده و آموزش دادن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105482" y="8429745"/>
            <a:ext cx="6914725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این در خدمت اهداف مختلف، ساخت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ارائه ابزار قدرتمند برای</a:t>
            </a:r>
          </a:p>
          <a:p>
            <a:pPr lvl="0" algn="ctr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قانع کننده و آموزش دادن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77972" y="2238495"/>
            <a:ext cx="15132056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2000"/>
              </a:lnSpc>
              <a:spcBef>
                <a:spcPct val="0"/>
              </a:spcBef>
            </a:pPr>
            <a:r>
              <a:rPr lang="fa-IR" sz="10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بزرگ خود را بنویسید</a:t>
            </a:r>
          </a:p>
          <a:p>
            <a:pPr lvl="0" algn="ctr">
              <a:lnSpc>
                <a:spcPts val="12000"/>
              </a:lnSpc>
              <a:spcBef>
                <a:spcPct val="0"/>
              </a:spcBef>
            </a:pPr>
            <a:r>
              <a:rPr lang="fa-IR" sz="10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موضوع یا ایده</a:t>
            </a:r>
            <a:endParaRPr lang="en-US" sz="10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108" name="Group 2107">
            <a:extLst>
              <a:ext uri="{FF2B5EF4-FFF2-40B4-BE49-F238E27FC236}">
                <a16:creationId xmlns:a16="http://schemas.microsoft.com/office/drawing/2014/main" id="{E4C183B1-792D-4453-80E1-E17F05AAF88E}"/>
              </a:ext>
            </a:extLst>
          </p:cNvPr>
          <p:cNvGrpSpPr/>
          <p:nvPr/>
        </p:nvGrpSpPr>
        <p:grpSpPr>
          <a:xfrm>
            <a:off x="9755593" y="2303858"/>
            <a:ext cx="7127213" cy="7100768"/>
            <a:chOff x="6272497" y="932934"/>
            <a:chExt cx="5270303" cy="5250748"/>
          </a:xfrm>
        </p:grpSpPr>
        <p:grpSp>
          <p:nvGrpSpPr>
            <p:cNvPr id="2048" name="Group 2047">
              <a:extLst>
                <a:ext uri="{FF2B5EF4-FFF2-40B4-BE49-F238E27FC236}">
                  <a16:creationId xmlns:a16="http://schemas.microsoft.com/office/drawing/2014/main" id="{F2359E8C-E2D7-45B9-AD45-CCBC404693B7}"/>
                </a:ext>
              </a:extLst>
            </p:cNvPr>
            <p:cNvGrpSpPr/>
            <p:nvPr/>
          </p:nvGrpSpPr>
          <p:grpSpPr>
            <a:xfrm>
              <a:off x="6849648" y="932934"/>
              <a:ext cx="3178979" cy="4513515"/>
              <a:chOff x="6482179" y="1271988"/>
              <a:chExt cx="3178979" cy="4513515"/>
            </a:xfrm>
          </p:grpSpPr>
          <p:sp>
            <p:nvSpPr>
              <p:cNvPr id="2049" name="Rectangle: Rounded Corners 2048">
                <a:extLst>
                  <a:ext uri="{FF2B5EF4-FFF2-40B4-BE49-F238E27FC236}">
                    <a16:creationId xmlns:a16="http://schemas.microsoft.com/office/drawing/2014/main" id="{37482E23-9107-4109-BCDF-B9BA7A8EECE1}"/>
                  </a:ext>
                </a:extLst>
              </p:cNvPr>
              <p:cNvSpPr/>
              <p:nvPr/>
            </p:nvSpPr>
            <p:spPr>
              <a:xfrm flipH="1">
                <a:off x="7922690" y="3027394"/>
                <a:ext cx="161089" cy="2758109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50" name="Rectangle 2049">
                <a:extLst>
                  <a:ext uri="{FF2B5EF4-FFF2-40B4-BE49-F238E27FC236}">
                    <a16:creationId xmlns:a16="http://schemas.microsoft.com/office/drawing/2014/main" id="{50137C08-9D2A-4271-AC19-3D7D7842B960}"/>
                  </a:ext>
                </a:extLst>
              </p:cNvPr>
              <p:cNvSpPr/>
              <p:nvPr/>
            </p:nvSpPr>
            <p:spPr>
              <a:xfrm flipH="1">
                <a:off x="7957521" y="1271990"/>
                <a:ext cx="91440" cy="177712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51" name="Rectangle 2050">
                <a:extLst>
                  <a:ext uri="{FF2B5EF4-FFF2-40B4-BE49-F238E27FC236}">
                    <a16:creationId xmlns:a16="http://schemas.microsoft.com/office/drawing/2014/main" id="{C50510A0-0E08-4147-9378-3BF2640B3D94}"/>
                  </a:ext>
                </a:extLst>
              </p:cNvPr>
              <p:cNvSpPr/>
              <p:nvPr/>
            </p:nvSpPr>
            <p:spPr>
              <a:xfrm rot="2582333" flipH="1">
                <a:off x="8282728" y="1461167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52" name="Rectangle 2051">
                <a:extLst>
                  <a:ext uri="{FF2B5EF4-FFF2-40B4-BE49-F238E27FC236}">
                    <a16:creationId xmlns:a16="http://schemas.microsoft.com/office/drawing/2014/main" id="{206A2606-D644-4B47-95B0-CECF5244E163}"/>
                  </a:ext>
                </a:extLst>
              </p:cNvPr>
              <p:cNvSpPr/>
              <p:nvPr/>
            </p:nvSpPr>
            <p:spPr>
              <a:xfrm flipH="1">
                <a:off x="6920719" y="1271988"/>
                <a:ext cx="1126688" cy="9144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53" name="Rectangle 2052">
                <a:extLst>
                  <a:ext uri="{FF2B5EF4-FFF2-40B4-BE49-F238E27FC236}">
                    <a16:creationId xmlns:a16="http://schemas.microsoft.com/office/drawing/2014/main" id="{1D88400C-F36A-4700-9DAE-1D2901207AFD}"/>
                  </a:ext>
                </a:extLst>
              </p:cNvPr>
              <p:cNvSpPr/>
              <p:nvPr/>
            </p:nvSpPr>
            <p:spPr>
              <a:xfrm flipH="1">
                <a:off x="6919165" y="1277885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54" name="Group 2053">
                <a:extLst>
                  <a:ext uri="{FF2B5EF4-FFF2-40B4-BE49-F238E27FC236}">
                    <a16:creationId xmlns:a16="http://schemas.microsoft.com/office/drawing/2014/main" id="{B9940764-0A2B-4B84-A983-FB90E2F33C5F}"/>
                  </a:ext>
                </a:extLst>
              </p:cNvPr>
              <p:cNvGrpSpPr/>
              <p:nvPr/>
            </p:nvGrpSpPr>
            <p:grpSpPr>
              <a:xfrm flipH="1">
                <a:off x="6482179" y="1883286"/>
                <a:ext cx="965412" cy="655001"/>
                <a:chOff x="9283074" y="1746481"/>
                <a:chExt cx="1223752" cy="830276"/>
              </a:xfrm>
            </p:grpSpPr>
            <p:sp>
              <p:nvSpPr>
                <p:cNvPr id="2079" name="Rectangle 2078">
                  <a:extLst>
                    <a:ext uri="{FF2B5EF4-FFF2-40B4-BE49-F238E27FC236}">
                      <a16:creationId xmlns:a16="http://schemas.microsoft.com/office/drawing/2014/main" id="{84939219-87DF-4265-A13F-0B44DD9BA7C9}"/>
                    </a:ext>
                  </a:extLst>
                </p:cNvPr>
                <p:cNvSpPr/>
                <p:nvPr/>
              </p:nvSpPr>
              <p:spPr>
                <a:xfrm>
                  <a:off x="9283074" y="1746481"/>
                  <a:ext cx="1223752" cy="83027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80" name="Rectangle 2079">
                  <a:extLst>
                    <a:ext uri="{FF2B5EF4-FFF2-40B4-BE49-F238E27FC236}">
                      <a16:creationId xmlns:a16="http://schemas.microsoft.com/office/drawing/2014/main" id="{73919CE9-A831-4611-A0B9-4E99A5E21B57}"/>
                    </a:ext>
                  </a:extLst>
                </p:cNvPr>
                <p:cNvSpPr/>
                <p:nvPr/>
              </p:nvSpPr>
              <p:spPr>
                <a:xfrm>
                  <a:off x="9372505" y="1807157"/>
                  <a:ext cx="1044888" cy="7089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055" name="Rectangle: Rounded Corners 2054">
                <a:extLst>
                  <a:ext uri="{FF2B5EF4-FFF2-40B4-BE49-F238E27FC236}">
                    <a16:creationId xmlns:a16="http://schemas.microsoft.com/office/drawing/2014/main" id="{05F718AF-4075-4915-BF8A-2C45A1BE55CB}"/>
                  </a:ext>
                </a:extLst>
              </p:cNvPr>
              <p:cNvSpPr/>
              <p:nvPr/>
            </p:nvSpPr>
            <p:spPr>
              <a:xfrm flipH="1">
                <a:off x="7887858" y="2156548"/>
                <a:ext cx="230765" cy="189661"/>
              </a:xfrm>
              <a:prstGeom prst="roundRect">
                <a:avLst>
                  <a:gd name="adj" fmla="val 387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56" name="Rectangle 2055">
                <a:extLst>
                  <a:ext uri="{FF2B5EF4-FFF2-40B4-BE49-F238E27FC236}">
                    <a16:creationId xmlns:a16="http://schemas.microsoft.com/office/drawing/2014/main" id="{B2A078CA-D3AD-4F6C-909B-9B54B5DEACE5}"/>
                  </a:ext>
                </a:extLst>
              </p:cNvPr>
              <p:cNvSpPr/>
              <p:nvPr/>
            </p:nvSpPr>
            <p:spPr>
              <a:xfrm rot="7295575" flipH="1">
                <a:off x="8927826" y="1373936"/>
                <a:ext cx="91440" cy="91754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57" name="Group 2056">
                <a:extLst>
                  <a:ext uri="{FF2B5EF4-FFF2-40B4-BE49-F238E27FC236}">
                    <a16:creationId xmlns:a16="http://schemas.microsoft.com/office/drawing/2014/main" id="{C61C6A66-0AE7-49B0-A629-419D2E8954E4}"/>
                  </a:ext>
                </a:extLst>
              </p:cNvPr>
              <p:cNvGrpSpPr/>
              <p:nvPr/>
            </p:nvGrpSpPr>
            <p:grpSpPr>
              <a:xfrm rot="20277078">
                <a:off x="9094561" y="2013721"/>
                <a:ext cx="566597" cy="259871"/>
                <a:chOff x="9094561" y="2013721"/>
                <a:chExt cx="566597" cy="259871"/>
              </a:xfrm>
            </p:grpSpPr>
            <p:sp>
              <p:nvSpPr>
                <p:cNvPr id="2077" name="Rectangle: Top Corners Rounded 2076">
                  <a:extLst>
                    <a:ext uri="{FF2B5EF4-FFF2-40B4-BE49-F238E27FC236}">
                      <a16:creationId xmlns:a16="http://schemas.microsoft.com/office/drawing/2014/main" id="{A3FBE3DE-964C-43EB-B0F7-227A01829C10}"/>
                    </a:ext>
                  </a:extLst>
                </p:cNvPr>
                <p:cNvSpPr/>
                <p:nvPr/>
              </p:nvSpPr>
              <p:spPr>
                <a:xfrm rot="20511467" flipH="1">
                  <a:off x="9094561" y="2013721"/>
                  <a:ext cx="561926" cy="196545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8" name="Rectangle: Top Corners Rounded 2077">
                  <a:extLst>
                    <a:ext uri="{FF2B5EF4-FFF2-40B4-BE49-F238E27FC236}">
                      <a16:creationId xmlns:a16="http://schemas.microsoft.com/office/drawing/2014/main" id="{92D51634-3658-400D-B5B1-D0EC0EFE57A2}"/>
                    </a:ext>
                  </a:extLst>
                </p:cNvPr>
                <p:cNvSpPr/>
                <p:nvPr/>
              </p:nvSpPr>
              <p:spPr>
                <a:xfrm rot="9669696" flipH="1">
                  <a:off x="9153601" y="2206613"/>
                  <a:ext cx="507557" cy="66979"/>
                </a:xfrm>
                <a:prstGeom prst="round2SameRect">
                  <a:avLst>
                    <a:gd name="adj1" fmla="val 42297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58" name="Group 2057">
                <a:extLst>
                  <a:ext uri="{FF2B5EF4-FFF2-40B4-BE49-F238E27FC236}">
                    <a16:creationId xmlns:a16="http://schemas.microsoft.com/office/drawing/2014/main" id="{5571A92B-A06D-454C-BE1F-F873735CADD8}"/>
                  </a:ext>
                </a:extLst>
              </p:cNvPr>
              <p:cNvGrpSpPr/>
              <p:nvPr/>
            </p:nvGrpSpPr>
            <p:grpSpPr>
              <a:xfrm>
                <a:off x="6635658" y="2094274"/>
                <a:ext cx="658453" cy="294107"/>
                <a:chOff x="2104451" y="2044380"/>
                <a:chExt cx="7289009" cy="3255735"/>
              </a:xfrm>
              <a:solidFill>
                <a:schemeClr val="bg1"/>
              </a:solidFill>
            </p:grpSpPr>
            <p:sp>
              <p:nvSpPr>
                <p:cNvPr id="2059" name="Freeform: Shape 2058">
                  <a:extLst>
                    <a:ext uri="{FF2B5EF4-FFF2-40B4-BE49-F238E27FC236}">
                      <a16:creationId xmlns:a16="http://schemas.microsoft.com/office/drawing/2014/main" id="{4D881D66-2C43-4542-8C11-8DE71748F26C}"/>
                    </a:ext>
                  </a:extLst>
                </p:cNvPr>
                <p:cNvSpPr/>
                <p:nvPr/>
              </p:nvSpPr>
              <p:spPr>
                <a:xfrm flipH="1">
                  <a:off x="7852533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0" name="Freeform: Shape 2059">
                  <a:extLst>
                    <a:ext uri="{FF2B5EF4-FFF2-40B4-BE49-F238E27FC236}">
                      <a16:creationId xmlns:a16="http://schemas.microsoft.com/office/drawing/2014/main" id="{55D9C520-2902-4227-9DE0-E18C1561B7EF}"/>
                    </a:ext>
                  </a:extLst>
                </p:cNvPr>
                <p:cNvSpPr/>
                <p:nvPr/>
              </p:nvSpPr>
              <p:spPr>
                <a:xfrm flipH="1">
                  <a:off x="9164888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1" name="Freeform: Shape 2060">
                  <a:extLst>
                    <a:ext uri="{FF2B5EF4-FFF2-40B4-BE49-F238E27FC236}">
                      <a16:creationId xmlns:a16="http://schemas.microsoft.com/office/drawing/2014/main" id="{92B4136E-C552-4173-A278-28E67D95B23F}"/>
                    </a:ext>
                  </a:extLst>
                </p:cNvPr>
                <p:cNvSpPr/>
                <p:nvPr/>
              </p:nvSpPr>
              <p:spPr>
                <a:xfrm flipH="1">
                  <a:off x="8746972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2" name="Freeform: Shape 2061">
                  <a:extLst>
                    <a:ext uri="{FF2B5EF4-FFF2-40B4-BE49-F238E27FC236}">
                      <a16:creationId xmlns:a16="http://schemas.microsoft.com/office/drawing/2014/main" id="{DE809E87-C55F-4EB5-8130-CF27F6A848FB}"/>
                    </a:ext>
                  </a:extLst>
                </p:cNvPr>
                <p:cNvSpPr/>
                <p:nvPr/>
              </p:nvSpPr>
              <p:spPr>
                <a:xfrm flipH="1">
                  <a:off x="7198653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3" name="Freeform: Shape 2062">
                  <a:extLst>
                    <a:ext uri="{FF2B5EF4-FFF2-40B4-BE49-F238E27FC236}">
                      <a16:creationId xmlns:a16="http://schemas.microsoft.com/office/drawing/2014/main" id="{F9FFB0A2-F0A0-4160-98AC-D89C8423DAB5}"/>
                    </a:ext>
                  </a:extLst>
                </p:cNvPr>
                <p:cNvSpPr/>
                <p:nvPr/>
              </p:nvSpPr>
              <p:spPr>
                <a:xfrm flipH="1">
                  <a:off x="8314449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4" name="Freeform: Shape 2063">
                  <a:extLst>
                    <a:ext uri="{FF2B5EF4-FFF2-40B4-BE49-F238E27FC236}">
                      <a16:creationId xmlns:a16="http://schemas.microsoft.com/office/drawing/2014/main" id="{23103343-6C43-408A-86BA-11A56CB29FCF}"/>
                    </a:ext>
                  </a:extLst>
                </p:cNvPr>
                <p:cNvSpPr/>
                <p:nvPr/>
              </p:nvSpPr>
              <p:spPr>
                <a:xfrm flipH="1">
                  <a:off x="8576303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5" name="Freeform: Shape 2064">
                  <a:extLst>
                    <a:ext uri="{FF2B5EF4-FFF2-40B4-BE49-F238E27FC236}">
                      <a16:creationId xmlns:a16="http://schemas.microsoft.com/office/drawing/2014/main" id="{C9C14628-3576-4D61-83DD-D681312C8468}"/>
                    </a:ext>
                  </a:extLst>
                </p:cNvPr>
                <p:cNvSpPr/>
                <p:nvPr/>
              </p:nvSpPr>
              <p:spPr>
                <a:xfrm flipH="1">
                  <a:off x="6845379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6" name="Freeform: Shape 2065">
                  <a:extLst>
                    <a:ext uri="{FF2B5EF4-FFF2-40B4-BE49-F238E27FC236}">
                      <a16:creationId xmlns:a16="http://schemas.microsoft.com/office/drawing/2014/main" id="{6EDDE630-10F3-4877-8807-A50A1BB6415E}"/>
                    </a:ext>
                  </a:extLst>
                </p:cNvPr>
                <p:cNvSpPr/>
                <p:nvPr/>
              </p:nvSpPr>
              <p:spPr>
                <a:xfrm>
                  <a:off x="2710282" y="3439983"/>
                  <a:ext cx="935096" cy="1860132"/>
                </a:xfrm>
                <a:custGeom>
                  <a:avLst/>
                  <a:gdLst>
                    <a:gd name="connsiteX0" fmla="*/ 1514128 w 1512816"/>
                    <a:gd name="connsiteY0" fmla="*/ 1125666 h 2944299"/>
                    <a:gd name="connsiteX1" fmla="*/ 1453127 w 1512816"/>
                    <a:gd name="connsiteY1" fmla="*/ 939410 h 2944299"/>
                    <a:gd name="connsiteX2" fmla="*/ 1437674 w 1512816"/>
                    <a:gd name="connsiteY2" fmla="*/ 681581 h 2944299"/>
                    <a:gd name="connsiteX3" fmla="*/ 1347393 w 1512816"/>
                    <a:gd name="connsiteY3" fmla="*/ 652301 h 2944299"/>
                    <a:gd name="connsiteX4" fmla="*/ 807333 w 1512816"/>
                    <a:gd name="connsiteY4" fmla="*/ 352991 h 2944299"/>
                    <a:gd name="connsiteX5" fmla="*/ 741453 w 1512816"/>
                    <a:gd name="connsiteY5" fmla="*/ 0 h 2944299"/>
                    <a:gd name="connsiteX6" fmla="*/ 618638 w 1512816"/>
                    <a:gd name="connsiteY6" fmla="*/ 106548 h 2944299"/>
                    <a:gd name="connsiteX7" fmla="*/ 498 w 1512816"/>
                    <a:gd name="connsiteY7" fmla="*/ 480685 h 2944299"/>
                    <a:gd name="connsiteX8" fmla="*/ 30592 w 1512816"/>
                    <a:gd name="connsiteY8" fmla="*/ 795449 h 2944299"/>
                    <a:gd name="connsiteX9" fmla="*/ 100539 w 1512816"/>
                    <a:gd name="connsiteY9" fmla="*/ 1594151 h 2944299"/>
                    <a:gd name="connsiteX10" fmla="*/ 153406 w 1512816"/>
                    <a:gd name="connsiteY10" fmla="*/ 2048809 h 2944299"/>
                    <a:gd name="connsiteX11" fmla="*/ 270528 w 1512816"/>
                    <a:gd name="connsiteY11" fmla="*/ 2545761 h 2944299"/>
                    <a:gd name="connsiteX12" fmla="*/ 401476 w 1512816"/>
                    <a:gd name="connsiteY12" fmla="*/ 2791391 h 2944299"/>
                    <a:gd name="connsiteX13" fmla="*/ 784560 w 1512816"/>
                    <a:gd name="connsiteY13" fmla="*/ 2922339 h 2944299"/>
                    <a:gd name="connsiteX14" fmla="*/ 988709 w 1512816"/>
                    <a:gd name="connsiteY14" fmla="*/ 2697857 h 2944299"/>
                    <a:gd name="connsiteX15" fmla="*/ 1183911 w 1512816"/>
                    <a:gd name="connsiteY15" fmla="*/ 2237505 h 2944299"/>
                    <a:gd name="connsiteX16" fmla="*/ 1371793 w 1512816"/>
                    <a:gd name="connsiteY16" fmla="*/ 1715339 h 2944299"/>
                    <a:gd name="connsiteX17" fmla="*/ 1449874 w 1512816"/>
                    <a:gd name="connsiteY17" fmla="*/ 1459949 h 2944299"/>
                    <a:gd name="connsiteX18" fmla="*/ 1517381 w 1512816"/>
                    <a:gd name="connsiteY18" fmla="*/ 1202120 h 2944299"/>
                    <a:gd name="connsiteX19" fmla="*/ 1514128 w 1512816"/>
                    <a:gd name="connsiteY19" fmla="*/ 1125666 h 2944299"/>
                    <a:gd name="connsiteX0" fmla="*/ 1517381 w 1517385"/>
                    <a:gd name="connsiteY0" fmla="*/ 1202120 h 2952207"/>
                    <a:gd name="connsiteX1" fmla="*/ 1453127 w 1517385"/>
                    <a:gd name="connsiteY1" fmla="*/ 939410 h 2952207"/>
                    <a:gd name="connsiteX2" fmla="*/ 1437674 w 1517385"/>
                    <a:gd name="connsiteY2" fmla="*/ 681581 h 2952207"/>
                    <a:gd name="connsiteX3" fmla="*/ 1347393 w 1517385"/>
                    <a:gd name="connsiteY3" fmla="*/ 652301 h 2952207"/>
                    <a:gd name="connsiteX4" fmla="*/ 807333 w 1517385"/>
                    <a:gd name="connsiteY4" fmla="*/ 352991 h 2952207"/>
                    <a:gd name="connsiteX5" fmla="*/ 741453 w 1517385"/>
                    <a:gd name="connsiteY5" fmla="*/ 0 h 2952207"/>
                    <a:gd name="connsiteX6" fmla="*/ 618638 w 1517385"/>
                    <a:gd name="connsiteY6" fmla="*/ 106548 h 2952207"/>
                    <a:gd name="connsiteX7" fmla="*/ 498 w 1517385"/>
                    <a:gd name="connsiteY7" fmla="*/ 480685 h 2952207"/>
                    <a:gd name="connsiteX8" fmla="*/ 30592 w 1517385"/>
                    <a:gd name="connsiteY8" fmla="*/ 795449 h 2952207"/>
                    <a:gd name="connsiteX9" fmla="*/ 100539 w 1517385"/>
                    <a:gd name="connsiteY9" fmla="*/ 1594151 h 2952207"/>
                    <a:gd name="connsiteX10" fmla="*/ 153406 w 1517385"/>
                    <a:gd name="connsiteY10" fmla="*/ 2048809 h 2952207"/>
                    <a:gd name="connsiteX11" fmla="*/ 270528 w 1517385"/>
                    <a:gd name="connsiteY11" fmla="*/ 2545761 h 2952207"/>
                    <a:gd name="connsiteX12" fmla="*/ 401476 w 1517385"/>
                    <a:gd name="connsiteY12" fmla="*/ 2791391 h 2952207"/>
                    <a:gd name="connsiteX13" fmla="*/ 784560 w 1517385"/>
                    <a:gd name="connsiteY13" fmla="*/ 2922339 h 2952207"/>
                    <a:gd name="connsiteX14" fmla="*/ 988709 w 1517385"/>
                    <a:gd name="connsiteY14" fmla="*/ 2697857 h 2952207"/>
                    <a:gd name="connsiteX15" fmla="*/ 1183911 w 1517385"/>
                    <a:gd name="connsiteY15" fmla="*/ 2237505 h 2952207"/>
                    <a:gd name="connsiteX16" fmla="*/ 1371793 w 1517385"/>
                    <a:gd name="connsiteY16" fmla="*/ 1715339 h 2952207"/>
                    <a:gd name="connsiteX17" fmla="*/ 1449874 w 1517385"/>
                    <a:gd name="connsiteY17" fmla="*/ 1459949 h 2952207"/>
                    <a:gd name="connsiteX18" fmla="*/ 1517381 w 1517385"/>
                    <a:gd name="connsiteY18" fmla="*/ 1202120 h 2952207"/>
                    <a:gd name="connsiteX0" fmla="*/ 1517381 w 1517380"/>
                    <a:gd name="connsiteY0" fmla="*/ 1202120 h 2952207"/>
                    <a:gd name="connsiteX1" fmla="*/ 1437674 w 1517380"/>
                    <a:gd name="connsiteY1" fmla="*/ 681581 h 2952207"/>
                    <a:gd name="connsiteX2" fmla="*/ 1347393 w 1517380"/>
                    <a:gd name="connsiteY2" fmla="*/ 652301 h 2952207"/>
                    <a:gd name="connsiteX3" fmla="*/ 807333 w 1517380"/>
                    <a:gd name="connsiteY3" fmla="*/ 352991 h 2952207"/>
                    <a:gd name="connsiteX4" fmla="*/ 741453 w 1517380"/>
                    <a:gd name="connsiteY4" fmla="*/ 0 h 2952207"/>
                    <a:gd name="connsiteX5" fmla="*/ 618638 w 1517380"/>
                    <a:gd name="connsiteY5" fmla="*/ 106548 h 2952207"/>
                    <a:gd name="connsiteX6" fmla="*/ 498 w 1517380"/>
                    <a:gd name="connsiteY6" fmla="*/ 480685 h 2952207"/>
                    <a:gd name="connsiteX7" fmla="*/ 30592 w 1517380"/>
                    <a:gd name="connsiteY7" fmla="*/ 795449 h 2952207"/>
                    <a:gd name="connsiteX8" fmla="*/ 100539 w 1517380"/>
                    <a:gd name="connsiteY8" fmla="*/ 1594151 h 2952207"/>
                    <a:gd name="connsiteX9" fmla="*/ 153406 w 1517380"/>
                    <a:gd name="connsiteY9" fmla="*/ 2048809 h 2952207"/>
                    <a:gd name="connsiteX10" fmla="*/ 270528 w 1517380"/>
                    <a:gd name="connsiteY10" fmla="*/ 2545761 h 2952207"/>
                    <a:gd name="connsiteX11" fmla="*/ 401476 w 1517380"/>
                    <a:gd name="connsiteY11" fmla="*/ 2791391 h 2952207"/>
                    <a:gd name="connsiteX12" fmla="*/ 784560 w 1517380"/>
                    <a:gd name="connsiteY12" fmla="*/ 2922339 h 2952207"/>
                    <a:gd name="connsiteX13" fmla="*/ 988709 w 1517380"/>
                    <a:gd name="connsiteY13" fmla="*/ 2697857 h 2952207"/>
                    <a:gd name="connsiteX14" fmla="*/ 1183911 w 1517380"/>
                    <a:gd name="connsiteY14" fmla="*/ 2237505 h 2952207"/>
                    <a:gd name="connsiteX15" fmla="*/ 1371793 w 1517380"/>
                    <a:gd name="connsiteY15" fmla="*/ 1715339 h 2952207"/>
                    <a:gd name="connsiteX16" fmla="*/ 1449874 w 1517380"/>
                    <a:gd name="connsiteY16" fmla="*/ 1459949 h 2952207"/>
                    <a:gd name="connsiteX17" fmla="*/ 1517381 w 1517380"/>
                    <a:gd name="connsiteY17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517381 w 1517382"/>
                    <a:gd name="connsiteY0" fmla="*/ 1202120 h 2952207"/>
                    <a:gd name="connsiteX1" fmla="*/ 1347393 w 1517382"/>
                    <a:gd name="connsiteY1" fmla="*/ 652301 h 2952207"/>
                    <a:gd name="connsiteX2" fmla="*/ 807333 w 1517382"/>
                    <a:gd name="connsiteY2" fmla="*/ 352991 h 2952207"/>
                    <a:gd name="connsiteX3" fmla="*/ 741453 w 1517382"/>
                    <a:gd name="connsiteY3" fmla="*/ 0 h 2952207"/>
                    <a:gd name="connsiteX4" fmla="*/ 618638 w 1517382"/>
                    <a:gd name="connsiteY4" fmla="*/ 106548 h 2952207"/>
                    <a:gd name="connsiteX5" fmla="*/ 498 w 1517382"/>
                    <a:gd name="connsiteY5" fmla="*/ 480685 h 2952207"/>
                    <a:gd name="connsiteX6" fmla="*/ 30592 w 1517382"/>
                    <a:gd name="connsiteY6" fmla="*/ 795449 h 2952207"/>
                    <a:gd name="connsiteX7" fmla="*/ 100539 w 1517382"/>
                    <a:gd name="connsiteY7" fmla="*/ 1594151 h 2952207"/>
                    <a:gd name="connsiteX8" fmla="*/ 153406 w 1517382"/>
                    <a:gd name="connsiteY8" fmla="*/ 2048809 h 2952207"/>
                    <a:gd name="connsiteX9" fmla="*/ 270528 w 1517382"/>
                    <a:gd name="connsiteY9" fmla="*/ 2545761 h 2952207"/>
                    <a:gd name="connsiteX10" fmla="*/ 401476 w 1517382"/>
                    <a:gd name="connsiteY10" fmla="*/ 2791391 h 2952207"/>
                    <a:gd name="connsiteX11" fmla="*/ 784560 w 1517382"/>
                    <a:gd name="connsiteY11" fmla="*/ 2922339 h 2952207"/>
                    <a:gd name="connsiteX12" fmla="*/ 988709 w 1517382"/>
                    <a:gd name="connsiteY12" fmla="*/ 2697857 h 2952207"/>
                    <a:gd name="connsiteX13" fmla="*/ 1183911 w 1517382"/>
                    <a:gd name="connsiteY13" fmla="*/ 2237505 h 2952207"/>
                    <a:gd name="connsiteX14" fmla="*/ 1371793 w 1517382"/>
                    <a:gd name="connsiteY14" fmla="*/ 1715339 h 2952207"/>
                    <a:gd name="connsiteX15" fmla="*/ 1449874 w 1517382"/>
                    <a:gd name="connsiteY15" fmla="*/ 1459949 h 2952207"/>
                    <a:gd name="connsiteX16" fmla="*/ 1517381 w 1517382"/>
                    <a:gd name="connsiteY16" fmla="*/ 1202120 h 2952207"/>
                    <a:gd name="connsiteX0" fmla="*/ 1517381 w 1517380"/>
                    <a:gd name="connsiteY0" fmla="*/ 1202120 h 2952207"/>
                    <a:gd name="connsiteX1" fmla="*/ 1347393 w 1517380"/>
                    <a:gd name="connsiteY1" fmla="*/ 652301 h 2952207"/>
                    <a:gd name="connsiteX2" fmla="*/ 807333 w 1517380"/>
                    <a:gd name="connsiteY2" fmla="*/ 352991 h 2952207"/>
                    <a:gd name="connsiteX3" fmla="*/ 741453 w 1517380"/>
                    <a:gd name="connsiteY3" fmla="*/ 0 h 2952207"/>
                    <a:gd name="connsiteX4" fmla="*/ 618638 w 1517380"/>
                    <a:gd name="connsiteY4" fmla="*/ 106548 h 2952207"/>
                    <a:gd name="connsiteX5" fmla="*/ 498 w 1517380"/>
                    <a:gd name="connsiteY5" fmla="*/ 480685 h 2952207"/>
                    <a:gd name="connsiteX6" fmla="*/ 30592 w 1517380"/>
                    <a:gd name="connsiteY6" fmla="*/ 795449 h 2952207"/>
                    <a:gd name="connsiteX7" fmla="*/ 100539 w 1517380"/>
                    <a:gd name="connsiteY7" fmla="*/ 1594151 h 2952207"/>
                    <a:gd name="connsiteX8" fmla="*/ 153406 w 1517380"/>
                    <a:gd name="connsiteY8" fmla="*/ 2048809 h 2952207"/>
                    <a:gd name="connsiteX9" fmla="*/ 270528 w 1517380"/>
                    <a:gd name="connsiteY9" fmla="*/ 2545761 h 2952207"/>
                    <a:gd name="connsiteX10" fmla="*/ 401476 w 1517380"/>
                    <a:gd name="connsiteY10" fmla="*/ 2791391 h 2952207"/>
                    <a:gd name="connsiteX11" fmla="*/ 784560 w 1517380"/>
                    <a:gd name="connsiteY11" fmla="*/ 2922339 h 2952207"/>
                    <a:gd name="connsiteX12" fmla="*/ 988709 w 1517380"/>
                    <a:gd name="connsiteY12" fmla="*/ 2697857 h 2952207"/>
                    <a:gd name="connsiteX13" fmla="*/ 1183911 w 1517380"/>
                    <a:gd name="connsiteY13" fmla="*/ 2237505 h 2952207"/>
                    <a:gd name="connsiteX14" fmla="*/ 1371793 w 1517380"/>
                    <a:gd name="connsiteY14" fmla="*/ 1715339 h 2952207"/>
                    <a:gd name="connsiteX15" fmla="*/ 1449874 w 1517380"/>
                    <a:gd name="connsiteY15" fmla="*/ 1459949 h 2952207"/>
                    <a:gd name="connsiteX16" fmla="*/ 1517381 w 1517380"/>
                    <a:gd name="connsiteY16" fmla="*/ 1202120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232406 h 2952207"/>
                    <a:gd name="connsiteX1" fmla="*/ 1347393 w 1487096"/>
                    <a:gd name="connsiteY1" fmla="*/ 652301 h 2952207"/>
                    <a:gd name="connsiteX2" fmla="*/ 807333 w 1487096"/>
                    <a:gd name="connsiteY2" fmla="*/ 352991 h 2952207"/>
                    <a:gd name="connsiteX3" fmla="*/ 741453 w 1487096"/>
                    <a:gd name="connsiteY3" fmla="*/ 0 h 2952207"/>
                    <a:gd name="connsiteX4" fmla="*/ 618638 w 1487096"/>
                    <a:gd name="connsiteY4" fmla="*/ 106548 h 2952207"/>
                    <a:gd name="connsiteX5" fmla="*/ 498 w 1487096"/>
                    <a:gd name="connsiteY5" fmla="*/ 480685 h 2952207"/>
                    <a:gd name="connsiteX6" fmla="*/ 30592 w 1487096"/>
                    <a:gd name="connsiteY6" fmla="*/ 795449 h 2952207"/>
                    <a:gd name="connsiteX7" fmla="*/ 100539 w 1487096"/>
                    <a:gd name="connsiteY7" fmla="*/ 1594151 h 2952207"/>
                    <a:gd name="connsiteX8" fmla="*/ 153406 w 1487096"/>
                    <a:gd name="connsiteY8" fmla="*/ 2048809 h 2952207"/>
                    <a:gd name="connsiteX9" fmla="*/ 270528 w 1487096"/>
                    <a:gd name="connsiteY9" fmla="*/ 2545761 h 2952207"/>
                    <a:gd name="connsiteX10" fmla="*/ 401476 w 1487096"/>
                    <a:gd name="connsiteY10" fmla="*/ 2791391 h 2952207"/>
                    <a:gd name="connsiteX11" fmla="*/ 784560 w 1487096"/>
                    <a:gd name="connsiteY11" fmla="*/ 2922339 h 2952207"/>
                    <a:gd name="connsiteX12" fmla="*/ 988709 w 1487096"/>
                    <a:gd name="connsiteY12" fmla="*/ 2697857 h 2952207"/>
                    <a:gd name="connsiteX13" fmla="*/ 1183911 w 1487096"/>
                    <a:gd name="connsiteY13" fmla="*/ 2237505 h 2952207"/>
                    <a:gd name="connsiteX14" fmla="*/ 1371793 w 1487096"/>
                    <a:gd name="connsiteY14" fmla="*/ 1715339 h 2952207"/>
                    <a:gd name="connsiteX15" fmla="*/ 1449874 w 1487096"/>
                    <a:gd name="connsiteY15" fmla="*/ 1459949 h 2952207"/>
                    <a:gd name="connsiteX16" fmla="*/ 1487096 w 1487096"/>
                    <a:gd name="connsiteY16" fmla="*/ 1232406 h 2952207"/>
                    <a:gd name="connsiteX0" fmla="*/ 1487096 w 1487096"/>
                    <a:gd name="connsiteY0" fmla="*/ 1147788 h 2867589"/>
                    <a:gd name="connsiteX1" fmla="*/ 1347393 w 1487096"/>
                    <a:gd name="connsiteY1" fmla="*/ 567683 h 2867589"/>
                    <a:gd name="connsiteX2" fmla="*/ 807333 w 1487096"/>
                    <a:gd name="connsiteY2" fmla="*/ 268373 h 2867589"/>
                    <a:gd name="connsiteX3" fmla="*/ 756440 w 1487096"/>
                    <a:gd name="connsiteY3" fmla="*/ 25284 h 2867589"/>
                    <a:gd name="connsiteX4" fmla="*/ 618638 w 1487096"/>
                    <a:gd name="connsiteY4" fmla="*/ 21930 h 2867589"/>
                    <a:gd name="connsiteX5" fmla="*/ 498 w 1487096"/>
                    <a:gd name="connsiteY5" fmla="*/ 396067 h 2867589"/>
                    <a:gd name="connsiteX6" fmla="*/ 30592 w 1487096"/>
                    <a:gd name="connsiteY6" fmla="*/ 710831 h 2867589"/>
                    <a:gd name="connsiteX7" fmla="*/ 100539 w 1487096"/>
                    <a:gd name="connsiteY7" fmla="*/ 1509533 h 2867589"/>
                    <a:gd name="connsiteX8" fmla="*/ 153406 w 1487096"/>
                    <a:gd name="connsiteY8" fmla="*/ 1964191 h 2867589"/>
                    <a:gd name="connsiteX9" fmla="*/ 270528 w 1487096"/>
                    <a:gd name="connsiteY9" fmla="*/ 2461143 h 2867589"/>
                    <a:gd name="connsiteX10" fmla="*/ 401476 w 1487096"/>
                    <a:gd name="connsiteY10" fmla="*/ 2706773 h 2867589"/>
                    <a:gd name="connsiteX11" fmla="*/ 784560 w 1487096"/>
                    <a:gd name="connsiteY11" fmla="*/ 2837721 h 2867589"/>
                    <a:gd name="connsiteX12" fmla="*/ 988709 w 1487096"/>
                    <a:gd name="connsiteY12" fmla="*/ 2613239 h 2867589"/>
                    <a:gd name="connsiteX13" fmla="*/ 1183911 w 1487096"/>
                    <a:gd name="connsiteY13" fmla="*/ 2152887 h 2867589"/>
                    <a:gd name="connsiteX14" fmla="*/ 1371793 w 1487096"/>
                    <a:gd name="connsiteY14" fmla="*/ 1630721 h 2867589"/>
                    <a:gd name="connsiteX15" fmla="*/ 1449874 w 1487096"/>
                    <a:gd name="connsiteY15" fmla="*/ 1375331 h 2867589"/>
                    <a:gd name="connsiteX16" fmla="*/ 1487096 w 1487096"/>
                    <a:gd name="connsiteY16" fmla="*/ 1147788 h 2867589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07333 w 1487096"/>
                    <a:gd name="connsiteY2" fmla="*/ 357986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487096 w 1487096"/>
                    <a:gd name="connsiteY0" fmla="*/ 1237401 h 2957202"/>
                    <a:gd name="connsiteX1" fmla="*/ 1347393 w 1487096"/>
                    <a:gd name="connsiteY1" fmla="*/ 657296 h 2957202"/>
                    <a:gd name="connsiteX2" fmla="*/ 817325 w 1487096"/>
                    <a:gd name="connsiteY2" fmla="*/ 357985 h 2957202"/>
                    <a:gd name="connsiteX3" fmla="*/ 741453 w 1487096"/>
                    <a:gd name="connsiteY3" fmla="*/ 0 h 2957202"/>
                    <a:gd name="connsiteX4" fmla="*/ 618638 w 1487096"/>
                    <a:gd name="connsiteY4" fmla="*/ 111543 h 2957202"/>
                    <a:gd name="connsiteX5" fmla="*/ 498 w 1487096"/>
                    <a:gd name="connsiteY5" fmla="*/ 485680 h 2957202"/>
                    <a:gd name="connsiteX6" fmla="*/ 30592 w 1487096"/>
                    <a:gd name="connsiteY6" fmla="*/ 800444 h 2957202"/>
                    <a:gd name="connsiteX7" fmla="*/ 100539 w 1487096"/>
                    <a:gd name="connsiteY7" fmla="*/ 1599146 h 2957202"/>
                    <a:gd name="connsiteX8" fmla="*/ 153406 w 1487096"/>
                    <a:gd name="connsiteY8" fmla="*/ 2053804 h 2957202"/>
                    <a:gd name="connsiteX9" fmla="*/ 270528 w 1487096"/>
                    <a:gd name="connsiteY9" fmla="*/ 2550756 h 2957202"/>
                    <a:gd name="connsiteX10" fmla="*/ 401476 w 1487096"/>
                    <a:gd name="connsiteY10" fmla="*/ 2796386 h 2957202"/>
                    <a:gd name="connsiteX11" fmla="*/ 784560 w 1487096"/>
                    <a:gd name="connsiteY11" fmla="*/ 2927334 h 2957202"/>
                    <a:gd name="connsiteX12" fmla="*/ 988709 w 1487096"/>
                    <a:gd name="connsiteY12" fmla="*/ 2702852 h 2957202"/>
                    <a:gd name="connsiteX13" fmla="*/ 1183911 w 1487096"/>
                    <a:gd name="connsiteY13" fmla="*/ 2242500 h 2957202"/>
                    <a:gd name="connsiteX14" fmla="*/ 1371793 w 1487096"/>
                    <a:gd name="connsiteY14" fmla="*/ 1720334 h 2957202"/>
                    <a:gd name="connsiteX15" fmla="*/ 1449874 w 1487096"/>
                    <a:gd name="connsiteY15" fmla="*/ 1464944 h 2957202"/>
                    <a:gd name="connsiteX16" fmla="*/ 1487096 w 1487096"/>
                    <a:gd name="connsiteY16" fmla="*/ 1237401 h 2957202"/>
                    <a:gd name="connsiteX0" fmla="*/ 1510622 w 1510622"/>
                    <a:gd name="connsiteY0" fmla="*/ 1237401 h 2957202"/>
                    <a:gd name="connsiteX1" fmla="*/ 1370919 w 1510622"/>
                    <a:gd name="connsiteY1" fmla="*/ 657296 h 2957202"/>
                    <a:gd name="connsiteX2" fmla="*/ 840851 w 1510622"/>
                    <a:gd name="connsiteY2" fmla="*/ 357985 h 2957202"/>
                    <a:gd name="connsiteX3" fmla="*/ 764979 w 1510622"/>
                    <a:gd name="connsiteY3" fmla="*/ 0 h 2957202"/>
                    <a:gd name="connsiteX4" fmla="*/ 457329 w 1510622"/>
                    <a:gd name="connsiteY4" fmla="*/ 291381 h 2957202"/>
                    <a:gd name="connsiteX5" fmla="*/ 24024 w 1510622"/>
                    <a:gd name="connsiteY5" fmla="*/ 485680 h 2957202"/>
                    <a:gd name="connsiteX6" fmla="*/ 54118 w 1510622"/>
                    <a:gd name="connsiteY6" fmla="*/ 800444 h 2957202"/>
                    <a:gd name="connsiteX7" fmla="*/ 124065 w 1510622"/>
                    <a:gd name="connsiteY7" fmla="*/ 1599146 h 2957202"/>
                    <a:gd name="connsiteX8" fmla="*/ 176932 w 1510622"/>
                    <a:gd name="connsiteY8" fmla="*/ 2053804 h 2957202"/>
                    <a:gd name="connsiteX9" fmla="*/ 294054 w 1510622"/>
                    <a:gd name="connsiteY9" fmla="*/ 2550756 h 2957202"/>
                    <a:gd name="connsiteX10" fmla="*/ 425002 w 1510622"/>
                    <a:gd name="connsiteY10" fmla="*/ 2796386 h 2957202"/>
                    <a:gd name="connsiteX11" fmla="*/ 808086 w 1510622"/>
                    <a:gd name="connsiteY11" fmla="*/ 2927334 h 2957202"/>
                    <a:gd name="connsiteX12" fmla="*/ 1012235 w 1510622"/>
                    <a:gd name="connsiteY12" fmla="*/ 2702852 h 2957202"/>
                    <a:gd name="connsiteX13" fmla="*/ 1207437 w 1510622"/>
                    <a:gd name="connsiteY13" fmla="*/ 2242500 h 2957202"/>
                    <a:gd name="connsiteX14" fmla="*/ 1395319 w 1510622"/>
                    <a:gd name="connsiteY14" fmla="*/ 1720334 h 2957202"/>
                    <a:gd name="connsiteX15" fmla="*/ 1473400 w 1510622"/>
                    <a:gd name="connsiteY15" fmla="*/ 1464944 h 2957202"/>
                    <a:gd name="connsiteX16" fmla="*/ 1510622 w 1510622"/>
                    <a:gd name="connsiteY16" fmla="*/ 1237401 h 2957202"/>
                    <a:gd name="connsiteX0" fmla="*/ 1507786 w 1507786"/>
                    <a:gd name="connsiteY0" fmla="*/ 1237401 h 2957202"/>
                    <a:gd name="connsiteX1" fmla="*/ 1368083 w 1507786"/>
                    <a:gd name="connsiteY1" fmla="*/ 657296 h 2957202"/>
                    <a:gd name="connsiteX2" fmla="*/ 838015 w 1507786"/>
                    <a:gd name="connsiteY2" fmla="*/ 357985 h 2957202"/>
                    <a:gd name="connsiteX3" fmla="*/ 762143 w 1507786"/>
                    <a:gd name="connsiteY3" fmla="*/ 0 h 2957202"/>
                    <a:gd name="connsiteX4" fmla="*/ 414529 w 1507786"/>
                    <a:gd name="connsiteY4" fmla="*/ 301373 h 2957202"/>
                    <a:gd name="connsiteX5" fmla="*/ 21188 w 1507786"/>
                    <a:gd name="connsiteY5" fmla="*/ 485680 h 2957202"/>
                    <a:gd name="connsiteX6" fmla="*/ 51282 w 1507786"/>
                    <a:gd name="connsiteY6" fmla="*/ 800444 h 2957202"/>
                    <a:gd name="connsiteX7" fmla="*/ 121229 w 1507786"/>
                    <a:gd name="connsiteY7" fmla="*/ 1599146 h 2957202"/>
                    <a:gd name="connsiteX8" fmla="*/ 174096 w 1507786"/>
                    <a:gd name="connsiteY8" fmla="*/ 2053804 h 2957202"/>
                    <a:gd name="connsiteX9" fmla="*/ 291218 w 1507786"/>
                    <a:gd name="connsiteY9" fmla="*/ 2550756 h 2957202"/>
                    <a:gd name="connsiteX10" fmla="*/ 422166 w 1507786"/>
                    <a:gd name="connsiteY10" fmla="*/ 2796386 h 2957202"/>
                    <a:gd name="connsiteX11" fmla="*/ 805250 w 1507786"/>
                    <a:gd name="connsiteY11" fmla="*/ 2927334 h 2957202"/>
                    <a:gd name="connsiteX12" fmla="*/ 1009399 w 1507786"/>
                    <a:gd name="connsiteY12" fmla="*/ 2702852 h 2957202"/>
                    <a:gd name="connsiteX13" fmla="*/ 1204601 w 1507786"/>
                    <a:gd name="connsiteY13" fmla="*/ 2242500 h 2957202"/>
                    <a:gd name="connsiteX14" fmla="*/ 1392483 w 1507786"/>
                    <a:gd name="connsiteY14" fmla="*/ 1720334 h 2957202"/>
                    <a:gd name="connsiteX15" fmla="*/ 1470564 w 1507786"/>
                    <a:gd name="connsiteY15" fmla="*/ 1464944 h 2957202"/>
                    <a:gd name="connsiteX16" fmla="*/ 1507786 w 1507786"/>
                    <a:gd name="connsiteY16" fmla="*/ 1237401 h 2957202"/>
                    <a:gd name="connsiteX0" fmla="*/ 1486807 w 1486807"/>
                    <a:gd name="connsiteY0" fmla="*/ 1237401 h 2957202"/>
                    <a:gd name="connsiteX1" fmla="*/ 1347104 w 1486807"/>
                    <a:gd name="connsiteY1" fmla="*/ 657296 h 2957202"/>
                    <a:gd name="connsiteX2" fmla="*/ 817036 w 1486807"/>
                    <a:gd name="connsiteY2" fmla="*/ 357985 h 2957202"/>
                    <a:gd name="connsiteX3" fmla="*/ 741164 w 1486807"/>
                    <a:gd name="connsiteY3" fmla="*/ 0 h 2957202"/>
                    <a:gd name="connsiteX4" fmla="*/ 393550 w 1486807"/>
                    <a:gd name="connsiteY4" fmla="*/ 301373 h 2957202"/>
                    <a:gd name="connsiteX5" fmla="*/ 209 w 1486807"/>
                    <a:gd name="connsiteY5" fmla="*/ 485680 h 2957202"/>
                    <a:gd name="connsiteX6" fmla="*/ 30303 w 1486807"/>
                    <a:gd name="connsiteY6" fmla="*/ 800444 h 2957202"/>
                    <a:gd name="connsiteX7" fmla="*/ 100250 w 1486807"/>
                    <a:gd name="connsiteY7" fmla="*/ 1599146 h 2957202"/>
                    <a:gd name="connsiteX8" fmla="*/ 153117 w 1486807"/>
                    <a:gd name="connsiteY8" fmla="*/ 2053804 h 2957202"/>
                    <a:gd name="connsiteX9" fmla="*/ 270239 w 1486807"/>
                    <a:gd name="connsiteY9" fmla="*/ 2550756 h 2957202"/>
                    <a:gd name="connsiteX10" fmla="*/ 401187 w 1486807"/>
                    <a:gd name="connsiteY10" fmla="*/ 2796386 h 2957202"/>
                    <a:gd name="connsiteX11" fmla="*/ 784271 w 1486807"/>
                    <a:gd name="connsiteY11" fmla="*/ 2927334 h 2957202"/>
                    <a:gd name="connsiteX12" fmla="*/ 988420 w 1486807"/>
                    <a:gd name="connsiteY12" fmla="*/ 2702852 h 2957202"/>
                    <a:gd name="connsiteX13" fmla="*/ 1183622 w 1486807"/>
                    <a:gd name="connsiteY13" fmla="*/ 2242500 h 2957202"/>
                    <a:gd name="connsiteX14" fmla="*/ 1371504 w 1486807"/>
                    <a:gd name="connsiteY14" fmla="*/ 1720334 h 2957202"/>
                    <a:gd name="connsiteX15" fmla="*/ 1449585 w 1486807"/>
                    <a:gd name="connsiteY15" fmla="*/ 1464944 h 2957202"/>
                    <a:gd name="connsiteX16" fmla="*/ 1486807 w 1486807"/>
                    <a:gd name="connsiteY16" fmla="*/ 1237401 h 2957202"/>
                    <a:gd name="connsiteX0" fmla="*/ 1486599 w 1486599"/>
                    <a:gd name="connsiteY0" fmla="*/ 1237401 h 2957202"/>
                    <a:gd name="connsiteX1" fmla="*/ 1346896 w 1486599"/>
                    <a:gd name="connsiteY1" fmla="*/ 657296 h 2957202"/>
                    <a:gd name="connsiteX2" fmla="*/ 816828 w 1486599"/>
                    <a:gd name="connsiteY2" fmla="*/ 357985 h 2957202"/>
                    <a:gd name="connsiteX3" fmla="*/ 740956 w 1486599"/>
                    <a:gd name="connsiteY3" fmla="*/ 0 h 2957202"/>
                    <a:gd name="connsiteX4" fmla="*/ 393342 w 1486599"/>
                    <a:gd name="connsiteY4" fmla="*/ 301373 h 2957202"/>
                    <a:gd name="connsiteX5" fmla="*/ 1 w 1486599"/>
                    <a:gd name="connsiteY5" fmla="*/ 485680 h 2957202"/>
                    <a:gd name="connsiteX6" fmla="*/ 30095 w 1486599"/>
                    <a:gd name="connsiteY6" fmla="*/ 800444 h 2957202"/>
                    <a:gd name="connsiteX7" fmla="*/ 100042 w 1486599"/>
                    <a:gd name="connsiteY7" fmla="*/ 1599146 h 2957202"/>
                    <a:gd name="connsiteX8" fmla="*/ 152909 w 1486599"/>
                    <a:gd name="connsiteY8" fmla="*/ 2053804 h 2957202"/>
                    <a:gd name="connsiteX9" fmla="*/ 270031 w 1486599"/>
                    <a:gd name="connsiteY9" fmla="*/ 2550756 h 2957202"/>
                    <a:gd name="connsiteX10" fmla="*/ 400979 w 1486599"/>
                    <a:gd name="connsiteY10" fmla="*/ 2796386 h 2957202"/>
                    <a:gd name="connsiteX11" fmla="*/ 784063 w 1486599"/>
                    <a:gd name="connsiteY11" fmla="*/ 2927334 h 2957202"/>
                    <a:gd name="connsiteX12" fmla="*/ 988212 w 1486599"/>
                    <a:gd name="connsiteY12" fmla="*/ 2702852 h 2957202"/>
                    <a:gd name="connsiteX13" fmla="*/ 1183414 w 1486599"/>
                    <a:gd name="connsiteY13" fmla="*/ 2242500 h 2957202"/>
                    <a:gd name="connsiteX14" fmla="*/ 1371296 w 1486599"/>
                    <a:gd name="connsiteY14" fmla="*/ 1720334 h 2957202"/>
                    <a:gd name="connsiteX15" fmla="*/ 1449377 w 1486599"/>
                    <a:gd name="connsiteY15" fmla="*/ 1464944 h 2957202"/>
                    <a:gd name="connsiteX16" fmla="*/ 1486599 w 1486599"/>
                    <a:gd name="connsiteY16" fmla="*/ 1237401 h 2957202"/>
                    <a:gd name="connsiteX0" fmla="*/ 1486597 w 1486597"/>
                    <a:gd name="connsiteY0" fmla="*/ 1237401 h 2957202"/>
                    <a:gd name="connsiteX1" fmla="*/ 1346894 w 1486597"/>
                    <a:gd name="connsiteY1" fmla="*/ 657296 h 2957202"/>
                    <a:gd name="connsiteX2" fmla="*/ 816826 w 1486597"/>
                    <a:gd name="connsiteY2" fmla="*/ 357985 h 2957202"/>
                    <a:gd name="connsiteX3" fmla="*/ 740954 w 1486597"/>
                    <a:gd name="connsiteY3" fmla="*/ 0 h 2957202"/>
                    <a:gd name="connsiteX4" fmla="*/ 393340 w 1486597"/>
                    <a:gd name="connsiteY4" fmla="*/ 301373 h 2957202"/>
                    <a:gd name="connsiteX5" fmla="*/ 0 w 1486597"/>
                    <a:gd name="connsiteY5" fmla="*/ 485680 h 2957202"/>
                    <a:gd name="connsiteX6" fmla="*/ 30093 w 1486597"/>
                    <a:gd name="connsiteY6" fmla="*/ 800444 h 2957202"/>
                    <a:gd name="connsiteX7" fmla="*/ 100040 w 1486597"/>
                    <a:gd name="connsiteY7" fmla="*/ 1599146 h 2957202"/>
                    <a:gd name="connsiteX8" fmla="*/ 152907 w 1486597"/>
                    <a:gd name="connsiteY8" fmla="*/ 2053804 h 2957202"/>
                    <a:gd name="connsiteX9" fmla="*/ 270029 w 1486597"/>
                    <a:gd name="connsiteY9" fmla="*/ 2550756 h 2957202"/>
                    <a:gd name="connsiteX10" fmla="*/ 400977 w 1486597"/>
                    <a:gd name="connsiteY10" fmla="*/ 2796386 h 2957202"/>
                    <a:gd name="connsiteX11" fmla="*/ 784061 w 1486597"/>
                    <a:gd name="connsiteY11" fmla="*/ 2927334 h 2957202"/>
                    <a:gd name="connsiteX12" fmla="*/ 988210 w 1486597"/>
                    <a:gd name="connsiteY12" fmla="*/ 2702852 h 2957202"/>
                    <a:gd name="connsiteX13" fmla="*/ 1183412 w 1486597"/>
                    <a:gd name="connsiteY13" fmla="*/ 2242500 h 2957202"/>
                    <a:gd name="connsiteX14" fmla="*/ 1371294 w 1486597"/>
                    <a:gd name="connsiteY14" fmla="*/ 1720334 h 2957202"/>
                    <a:gd name="connsiteX15" fmla="*/ 1449375 w 1486597"/>
                    <a:gd name="connsiteY15" fmla="*/ 1464944 h 2957202"/>
                    <a:gd name="connsiteX16" fmla="*/ 1486597 w 1486597"/>
                    <a:gd name="connsiteY16" fmla="*/ 1237401 h 295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6597" h="2957202">
                      <a:moveTo>
                        <a:pt x="1486597" y="1237401"/>
                      </a:moveTo>
                      <a:cubicBezTo>
                        <a:pt x="1439231" y="1102793"/>
                        <a:pt x="1420193" y="897573"/>
                        <a:pt x="1346894" y="657296"/>
                      </a:cubicBezTo>
                      <a:cubicBezTo>
                        <a:pt x="1144164" y="584968"/>
                        <a:pt x="917681" y="560507"/>
                        <a:pt x="816826" y="357985"/>
                      </a:cubicBezTo>
                      <a:cubicBezTo>
                        <a:pt x="760706" y="244117"/>
                        <a:pt x="768261" y="185432"/>
                        <a:pt x="740954" y="0"/>
                      </a:cubicBezTo>
                      <a:cubicBezTo>
                        <a:pt x="684960" y="75980"/>
                        <a:pt x="516832" y="220426"/>
                        <a:pt x="393340" y="301373"/>
                      </a:cubicBezTo>
                      <a:cubicBezTo>
                        <a:pt x="269848" y="382320"/>
                        <a:pt x="105993" y="448129"/>
                        <a:pt x="0" y="485680"/>
                      </a:cubicBezTo>
                      <a:cubicBezTo>
                        <a:pt x="9395" y="593836"/>
                        <a:pt x="27653" y="774417"/>
                        <a:pt x="30093" y="800444"/>
                      </a:cubicBezTo>
                      <a:cubicBezTo>
                        <a:pt x="52866" y="1067220"/>
                        <a:pt x="76453" y="1333183"/>
                        <a:pt x="100040" y="1599146"/>
                      </a:cubicBezTo>
                      <a:cubicBezTo>
                        <a:pt x="113054" y="1749614"/>
                        <a:pt x="121187" y="1904962"/>
                        <a:pt x="152907" y="2053804"/>
                      </a:cubicBezTo>
                      <a:cubicBezTo>
                        <a:pt x="187881" y="2221353"/>
                        <a:pt x="207401" y="2390528"/>
                        <a:pt x="270029" y="2550756"/>
                      </a:cubicBezTo>
                      <a:cubicBezTo>
                        <a:pt x="303376" y="2636971"/>
                        <a:pt x="349736" y="2719932"/>
                        <a:pt x="400977" y="2796386"/>
                      </a:cubicBezTo>
                      <a:cubicBezTo>
                        <a:pt x="485564" y="2921640"/>
                        <a:pt x="636846" y="3004601"/>
                        <a:pt x="784061" y="2927334"/>
                      </a:cubicBezTo>
                      <a:cubicBezTo>
                        <a:pt x="879222" y="2876906"/>
                        <a:pt x="938596" y="2795572"/>
                        <a:pt x="988210" y="2702852"/>
                      </a:cubicBezTo>
                      <a:cubicBezTo>
                        <a:pt x="1067104" y="2555636"/>
                        <a:pt x="1132985" y="2401101"/>
                        <a:pt x="1183412" y="2242500"/>
                      </a:cubicBezTo>
                      <a:cubicBezTo>
                        <a:pt x="1239533" y="2066005"/>
                        <a:pt x="1308667" y="1894389"/>
                        <a:pt x="1371294" y="1720334"/>
                      </a:cubicBezTo>
                      <a:cubicBezTo>
                        <a:pt x="1401388" y="1636560"/>
                        <a:pt x="1426601" y="1550345"/>
                        <a:pt x="1449375" y="1464944"/>
                      </a:cubicBezTo>
                      <a:cubicBezTo>
                        <a:pt x="1472149" y="1380357"/>
                        <a:pt x="1471144" y="1323615"/>
                        <a:pt x="1486597" y="123740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7" name="Freeform: Shape 2066">
                  <a:extLst>
                    <a:ext uri="{FF2B5EF4-FFF2-40B4-BE49-F238E27FC236}">
                      <a16:creationId xmlns:a16="http://schemas.microsoft.com/office/drawing/2014/main" id="{C7C8E9CC-5414-4002-A529-A6ECD28B29B1}"/>
                    </a:ext>
                  </a:extLst>
                </p:cNvPr>
                <p:cNvSpPr/>
                <p:nvPr/>
              </p:nvSpPr>
              <p:spPr>
                <a:xfrm>
                  <a:off x="2104451" y="2237782"/>
                  <a:ext cx="228572" cy="1340906"/>
                </a:xfrm>
                <a:custGeom>
                  <a:avLst/>
                  <a:gdLst>
                    <a:gd name="connsiteX0" fmla="*/ 294243 w 357870"/>
                    <a:gd name="connsiteY0" fmla="*/ 403418 h 2147223"/>
                    <a:gd name="connsiteX1" fmla="*/ 250322 w 357870"/>
                    <a:gd name="connsiteY1" fmla="*/ 890610 h 2147223"/>
                    <a:gd name="connsiteX2" fmla="*/ 278789 w 357870"/>
                    <a:gd name="connsiteY2" fmla="*/ 1613671 h 2147223"/>
                    <a:gd name="connsiteX3" fmla="*/ 361750 w 357870"/>
                    <a:gd name="connsiteY3" fmla="*/ 2000009 h 2147223"/>
                    <a:gd name="connsiteX4" fmla="*/ 363377 w 357870"/>
                    <a:gd name="connsiteY4" fmla="*/ 2018716 h 2147223"/>
                    <a:gd name="connsiteX5" fmla="*/ 213722 w 357870"/>
                    <a:gd name="connsiteY5" fmla="*/ 2124450 h 2147223"/>
                    <a:gd name="connsiteX6" fmla="*/ 2253 w 357870"/>
                    <a:gd name="connsiteY6" fmla="*/ 2151290 h 2147223"/>
                    <a:gd name="connsiteX7" fmla="*/ 2253 w 357870"/>
                    <a:gd name="connsiteY7" fmla="*/ 815782 h 2147223"/>
                    <a:gd name="connsiteX8" fmla="*/ 2253 w 357870"/>
                    <a:gd name="connsiteY8" fmla="*/ 402604 h 2147223"/>
                    <a:gd name="connsiteX9" fmla="*/ 2253 w 357870"/>
                    <a:gd name="connsiteY9" fmla="*/ 192762 h 2147223"/>
                    <a:gd name="connsiteX10" fmla="*/ 8760 w 357870"/>
                    <a:gd name="connsiteY10" fmla="*/ 0 h 2147223"/>
                    <a:gd name="connsiteX11" fmla="*/ 164921 w 357870"/>
                    <a:gd name="connsiteY11" fmla="*/ 209029 h 2147223"/>
                    <a:gd name="connsiteX12" fmla="*/ 232429 w 357870"/>
                    <a:gd name="connsiteY12" fmla="*/ 324524 h 2147223"/>
                    <a:gd name="connsiteX13" fmla="*/ 259269 w 357870"/>
                    <a:gd name="connsiteY13" fmla="*/ 374137 h 2147223"/>
                    <a:gd name="connsiteX14" fmla="*/ 294243 w 357870"/>
                    <a:gd name="connsiteY14" fmla="*/ 403418 h 2147223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32429 w 363377"/>
                    <a:gd name="connsiteY12" fmla="*/ 324524 h 2153220"/>
                    <a:gd name="connsiteX13" fmla="*/ 294243 w 363377"/>
                    <a:gd name="connsiteY13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63377"/>
                    <a:gd name="connsiteY0" fmla="*/ 403418 h 2153220"/>
                    <a:gd name="connsiteX1" fmla="*/ 250322 w 363377"/>
                    <a:gd name="connsiteY1" fmla="*/ 890610 h 2153220"/>
                    <a:gd name="connsiteX2" fmla="*/ 278789 w 363377"/>
                    <a:gd name="connsiteY2" fmla="*/ 1613671 h 2153220"/>
                    <a:gd name="connsiteX3" fmla="*/ 361750 w 363377"/>
                    <a:gd name="connsiteY3" fmla="*/ 2000009 h 2153220"/>
                    <a:gd name="connsiteX4" fmla="*/ 363377 w 363377"/>
                    <a:gd name="connsiteY4" fmla="*/ 2018716 h 2153220"/>
                    <a:gd name="connsiteX5" fmla="*/ 213722 w 363377"/>
                    <a:gd name="connsiteY5" fmla="*/ 2124450 h 2153220"/>
                    <a:gd name="connsiteX6" fmla="*/ 2253 w 363377"/>
                    <a:gd name="connsiteY6" fmla="*/ 2151290 h 2153220"/>
                    <a:gd name="connsiteX7" fmla="*/ 2253 w 363377"/>
                    <a:gd name="connsiteY7" fmla="*/ 815782 h 2153220"/>
                    <a:gd name="connsiteX8" fmla="*/ 2253 w 363377"/>
                    <a:gd name="connsiteY8" fmla="*/ 402604 h 2153220"/>
                    <a:gd name="connsiteX9" fmla="*/ 2253 w 363377"/>
                    <a:gd name="connsiteY9" fmla="*/ 192762 h 2153220"/>
                    <a:gd name="connsiteX10" fmla="*/ 8760 w 363377"/>
                    <a:gd name="connsiteY10" fmla="*/ 0 h 2153220"/>
                    <a:gd name="connsiteX11" fmla="*/ 164921 w 363377"/>
                    <a:gd name="connsiteY11" fmla="*/ 209029 h 2153220"/>
                    <a:gd name="connsiteX12" fmla="*/ 294243 w 363377"/>
                    <a:gd name="connsiteY12" fmla="*/ 403418 h 2153220"/>
                    <a:gd name="connsiteX0" fmla="*/ 294243 w 370920"/>
                    <a:gd name="connsiteY0" fmla="*/ 403418 h 2153220"/>
                    <a:gd name="connsiteX1" fmla="*/ 250322 w 370920"/>
                    <a:gd name="connsiteY1" fmla="*/ 890610 h 2153220"/>
                    <a:gd name="connsiteX2" fmla="*/ 278789 w 370920"/>
                    <a:gd name="connsiteY2" fmla="*/ 1613671 h 2153220"/>
                    <a:gd name="connsiteX3" fmla="*/ 361750 w 370920"/>
                    <a:gd name="connsiteY3" fmla="*/ 2000009 h 2153220"/>
                    <a:gd name="connsiteX4" fmla="*/ 350024 w 370920"/>
                    <a:gd name="connsiteY4" fmla="*/ 1974351 h 2153220"/>
                    <a:gd name="connsiteX5" fmla="*/ 363377 w 370920"/>
                    <a:gd name="connsiteY5" fmla="*/ 2018716 h 2153220"/>
                    <a:gd name="connsiteX6" fmla="*/ 213722 w 370920"/>
                    <a:gd name="connsiteY6" fmla="*/ 2124450 h 2153220"/>
                    <a:gd name="connsiteX7" fmla="*/ 2253 w 370920"/>
                    <a:gd name="connsiteY7" fmla="*/ 2151290 h 2153220"/>
                    <a:gd name="connsiteX8" fmla="*/ 2253 w 370920"/>
                    <a:gd name="connsiteY8" fmla="*/ 815782 h 2153220"/>
                    <a:gd name="connsiteX9" fmla="*/ 2253 w 370920"/>
                    <a:gd name="connsiteY9" fmla="*/ 402604 h 2153220"/>
                    <a:gd name="connsiteX10" fmla="*/ 2253 w 370920"/>
                    <a:gd name="connsiteY10" fmla="*/ 192762 h 2153220"/>
                    <a:gd name="connsiteX11" fmla="*/ 8760 w 370920"/>
                    <a:gd name="connsiteY11" fmla="*/ 0 h 2153220"/>
                    <a:gd name="connsiteX12" fmla="*/ 164921 w 370920"/>
                    <a:gd name="connsiteY12" fmla="*/ 209029 h 2153220"/>
                    <a:gd name="connsiteX13" fmla="*/ 294243 w 370920"/>
                    <a:gd name="connsiteY13" fmla="*/ 403418 h 2153220"/>
                    <a:gd name="connsiteX0" fmla="*/ 294243 w 377541"/>
                    <a:gd name="connsiteY0" fmla="*/ 403418 h 2153220"/>
                    <a:gd name="connsiteX1" fmla="*/ 250322 w 377541"/>
                    <a:gd name="connsiteY1" fmla="*/ 890610 h 2153220"/>
                    <a:gd name="connsiteX2" fmla="*/ 278789 w 377541"/>
                    <a:gd name="connsiteY2" fmla="*/ 1613671 h 2153220"/>
                    <a:gd name="connsiteX3" fmla="*/ 361750 w 377541"/>
                    <a:gd name="connsiteY3" fmla="*/ 2000009 h 2153220"/>
                    <a:gd name="connsiteX4" fmla="*/ 363377 w 377541"/>
                    <a:gd name="connsiteY4" fmla="*/ 2018716 h 2153220"/>
                    <a:gd name="connsiteX5" fmla="*/ 213722 w 377541"/>
                    <a:gd name="connsiteY5" fmla="*/ 2124450 h 2153220"/>
                    <a:gd name="connsiteX6" fmla="*/ 2253 w 377541"/>
                    <a:gd name="connsiteY6" fmla="*/ 2151290 h 2153220"/>
                    <a:gd name="connsiteX7" fmla="*/ 2253 w 377541"/>
                    <a:gd name="connsiteY7" fmla="*/ 815782 h 2153220"/>
                    <a:gd name="connsiteX8" fmla="*/ 2253 w 377541"/>
                    <a:gd name="connsiteY8" fmla="*/ 402604 h 2153220"/>
                    <a:gd name="connsiteX9" fmla="*/ 2253 w 377541"/>
                    <a:gd name="connsiteY9" fmla="*/ 192762 h 2153220"/>
                    <a:gd name="connsiteX10" fmla="*/ 8760 w 377541"/>
                    <a:gd name="connsiteY10" fmla="*/ 0 h 2153220"/>
                    <a:gd name="connsiteX11" fmla="*/ 164921 w 377541"/>
                    <a:gd name="connsiteY11" fmla="*/ 209029 h 2153220"/>
                    <a:gd name="connsiteX12" fmla="*/ 294243 w 377541"/>
                    <a:gd name="connsiteY12" fmla="*/ 403418 h 2153220"/>
                    <a:gd name="connsiteX0" fmla="*/ 294243 w 364424"/>
                    <a:gd name="connsiteY0" fmla="*/ 403418 h 2153220"/>
                    <a:gd name="connsiteX1" fmla="*/ 250322 w 364424"/>
                    <a:gd name="connsiteY1" fmla="*/ 890610 h 2153220"/>
                    <a:gd name="connsiteX2" fmla="*/ 278789 w 364424"/>
                    <a:gd name="connsiteY2" fmla="*/ 1613671 h 2153220"/>
                    <a:gd name="connsiteX3" fmla="*/ 363377 w 364424"/>
                    <a:gd name="connsiteY3" fmla="*/ 2018716 h 2153220"/>
                    <a:gd name="connsiteX4" fmla="*/ 213722 w 364424"/>
                    <a:gd name="connsiteY4" fmla="*/ 2124450 h 2153220"/>
                    <a:gd name="connsiteX5" fmla="*/ 2253 w 364424"/>
                    <a:gd name="connsiteY5" fmla="*/ 2151290 h 2153220"/>
                    <a:gd name="connsiteX6" fmla="*/ 2253 w 364424"/>
                    <a:gd name="connsiteY6" fmla="*/ 815782 h 2153220"/>
                    <a:gd name="connsiteX7" fmla="*/ 2253 w 364424"/>
                    <a:gd name="connsiteY7" fmla="*/ 402604 h 2153220"/>
                    <a:gd name="connsiteX8" fmla="*/ 2253 w 364424"/>
                    <a:gd name="connsiteY8" fmla="*/ 192762 h 2153220"/>
                    <a:gd name="connsiteX9" fmla="*/ 8760 w 364424"/>
                    <a:gd name="connsiteY9" fmla="*/ 0 h 2153220"/>
                    <a:gd name="connsiteX10" fmla="*/ 164921 w 364424"/>
                    <a:gd name="connsiteY10" fmla="*/ 209029 h 2153220"/>
                    <a:gd name="connsiteX11" fmla="*/ 294243 w 364424"/>
                    <a:gd name="connsiteY11" fmla="*/ 403418 h 2153220"/>
                    <a:gd name="connsiteX0" fmla="*/ 294243 w 363376"/>
                    <a:gd name="connsiteY0" fmla="*/ 403418 h 2153220"/>
                    <a:gd name="connsiteX1" fmla="*/ 250322 w 363376"/>
                    <a:gd name="connsiteY1" fmla="*/ 890610 h 2153220"/>
                    <a:gd name="connsiteX2" fmla="*/ 278789 w 363376"/>
                    <a:gd name="connsiteY2" fmla="*/ 1613671 h 2153220"/>
                    <a:gd name="connsiteX3" fmla="*/ 363377 w 363376"/>
                    <a:gd name="connsiteY3" fmla="*/ 2018716 h 2153220"/>
                    <a:gd name="connsiteX4" fmla="*/ 213722 w 363376"/>
                    <a:gd name="connsiteY4" fmla="*/ 2124450 h 2153220"/>
                    <a:gd name="connsiteX5" fmla="*/ 2253 w 363376"/>
                    <a:gd name="connsiteY5" fmla="*/ 2151290 h 2153220"/>
                    <a:gd name="connsiteX6" fmla="*/ 2253 w 363376"/>
                    <a:gd name="connsiteY6" fmla="*/ 815782 h 2153220"/>
                    <a:gd name="connsiteX7" fmla="*/ 2253 w 363376"/>
                    <a:gd name="connsiteY7" fmla="*/ 402604 h 2153220"/>
                    <a:gd name="connsiteX8" fmla="*/ 2253 w 363376"/>
                    <a:gd name="connsiteY8" fmla="*/ 192762 h 2153220"/>
                    <a:gd name="connsiteX9" fmla="*/ 8760 w 363376"/>
                    <a:gd name="connsiteY9" fmla="*/ 0 h 2153220"/>
                    <a:gd name="connsiteX10" fmla="*/ 164921 w 363376"/>
                    <a:gd name="connsiteY10" fmla="*/ 209029 h 2153220"/>
                    <a:gd name="connsiteX11" fmla="*/ 294243 w 363376"/>
                    <a:gd name="connsiteY11" fmla="*/ 403418 h 2153220"/>
                    <a:gd name="connsiteX0" fmla="*/ 294243 w 363378"/>
                    <a:gd name="connsiteY0" fmla="*/ 403418 h 2131745"/>
                    <a:gd name="connsiteX1" fmla="*/ 250322 w 363378"/>
                    <a:gd name="connsiteY1" fmla="*/ 890610 h 2131745"/>
                    <a:gd name="connsiteX2" fmla="*/ 278789 w 363378"/>
                    <a:gd name="connsiteY2" fmla="*/ 1613671 h 2131745"/>
                    <a:gd name="connsiteX3" fmla="*/ 363377 w 363378"/>
                    <a:gd name="connsiteY3" fmla="*/ 2018716 h 2131745"/>
                    <a:gd name="connsiteX4" fmla="*/ 213722 w 363378"/>
                    <a:gd name="connsiteY4" fmla="*/ 2124450 h 2131745"/>
                    <a:gd name="connsiteX5" fmla="*/ 2253 w 363378"/>
                    <a:gd name="connsiteY5" fmla="*/ 2116321 h 2131745"/>
                    <a:gd name="connsiteX6" fmla="*/ 2253 w 363378"/>
                    <a:gd name="connsiteY6" fmla="*/ 815782 h 2131745"/>
                    <a:gd name="connsiteX7" fmla="*/ 2253 w 363378"/>
                    <a:gd name="connsiteY7" fmla="*/ 402604 h 2131745"/>
                    <a:gd name="connsiteX8" fmla="*/ 2253 w 363378"/>
                    <a:gd name="connsiteY8" fmla="*/ 192762 h 2131745"/>
                    <a:gd name="connsiteX9" fmla="*/ 8760 w 363378"/>
                    <a:gd name="connsiteY9" fmla="*/ 0 h 2131745"/>
                    <a:gd name="connsiteX10" fmla="*/ 164921 w 363378"/>
                    <a:gd name="connsiteY10" fmla="*/ 209029 h 2131745"/>
                    <a:gd name="connsiteX11" fmla="*/ 294243 w 363378"/>
                    <a:gd name="connsiteY11" fmla="*/ 403418 h 213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3378" h="2131745">
                      <a:moveTo>
                        <a:pt x="294243" y="403418"/>
                      </a:moveTo>
                      <a:cubicBezTo>
                        <a:pt x="287736" y="566086"/>
                        <a:pt x="258456" y="727128"/>
                        <a:pt x="250322" y="890610"/>
                      </a:cubicBezTo>
                      <a:cubicBezTo>
                        <a:pt x="238936" y="1131359"/>
                        <a:pt x="243816" y="1375362"/>
                        <a:pt x="278789" y="1613671"/>
                      </a:cubicBezTo>
                      <a:cubicBezTo>
                        <a:pt x="297631" y="1801688"/>
                        <a:pt x="344248" y="1933586"/>
                        <a:pt x="363377" y="2018716"/>
                      </a:cubicBezTo>
                      <a:cubicBezTo>
                        <a:pt x="335723" y="2076463"/>
                        <a:pt x="273909" y="2108183"/>
                        <a:pt x="213722" y="2124450"/>
                      </a:cubicBezTo>
                      <a:cubicBezTo>
                        <a:pt x="153535" y="2140717"/>
                        <a:pt x="2253" y="2126082"/>
                        <a:pt x="2253" y="2116321"/>
                      </a:cubicBezTo>
                      <a:lnTo>
                        <a:pt x="2253" y="815782"/>
                      </a:lnTo>
                      <a:lnTo>
                        <a:pt x="2253" y="402604"/>
                      </a:lnTo>
                      <a:lnTo>
                        <a:pt x="2253" y="192762"/>
                      </a:lnTo>
                      <a:cubicBezTo>
                        <a:pt x="2253" y="128508"/>
                        <a:pt x="-5880" y="62627"/>
                        <a:pt x="8760" y="0"/>
                      </a:cubicBezTo>
                      <a:cubicBezTo>
                        <a:pt x="65694" y="65881"/>
                        <a:pt x="118561" y="135828"/>
                        <a:pt x="164921" y="209029"/>
                      </a:cubicBezTo>
                      <a:cubicBezTo>
                        <a:pt x="212502" y="276265"/>
                        <a:pt x="240047" y="304808"/>
                        <a:pt x="294243" y="403418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8" name="Freeform: Shape 2067">
                  <a:extLst>
                    <a:ext uri="{FF2B5EF4-FFF2-40B4-BE49-F238E27FC236}">
                      <a16:creationId xmlns:a16="http://schemas.microsoft.com/office/drawing/2014/main" id="{480A9C0B-7448-4278-865B-AEF450BA7724}"/>
                    </a:ext>
                  </a:extLst>
                </p:cNvPr>
                <p:cNvSpPr/>
                <p:nvPr/>
              </p:nvSpPr>
              <p:spPr>
                <a:xfrm>
                  <a:off x="2108589" y="3458106"/>
                  <a:ext cx="642350" cy="1344847"/>
                </a:xfrm>
                <a:custGeom>
                  <a:avLst/>
                  <a:gdLst>
                    <a:gd name="connsiteX0" fmla="*/ 1021026 w 1016677"/>
                    <a:gd name="connsiteY0" fmla="*/ 1260681 h 2130956"/>
                    <a:gd name="connsiteX1" fmla="*/ 943759 w 1016677"/>
                    <a:gd name="connsiteY1" fmla="*/ 482312 h 2130956"/>
                    <a:gd name="connsiteX2" fmla="*/ 921798 w 1016677"/>
                    <a:gd name="connsiteY2" fmla="*/ 463605 h 2130956"/>
                    <a:gd name="connsiteX3" fmla="*/ 502927 w 1016677"/>
                    <a:gd name="connsiteY3" fmla="*/ 247256 h 2130956"/>
                    <a:gd name="connsiteX4" fmla="*/ 385806 w 1016677"/>
                    <a:gd name="connsiteY4" fmla="*/ 0 h 2130956"/>
                    <a:gd name="connsiteX5" fmla="*/ 306912 w 1016677"/>
                    <a:gd name="connsiteY5" fmla="*/ 45547 h 2130956"/>
                    <a:gd name="connsiteX6" fmla="*/ 209310 w 1016677"/>
                    <a:gd name="connsiteY6" fmla="*/ 82961 h 2130956"/>
                    <a:gd name="connsiteX7" fmla="*/ 5162 w 1016677"/>
                    <a:gd name="connsiteY7" fmla="*/ 113868 h 2130956"/>
                    <a:gd name="connsiteX8" fmla="*/ 3535 w 1016677"/>
                    <a:gd name="connsiteY8" fmla="*/ 584793 h 2130956"/>
                    <a:gd name="connsiteX9" fmla="*/ 5162 w 1016677"/>
                    <a:gd name="connsiteY9" fmla="*/ 1154133 h 2130956"/>
                    <a:gd name="connsiteX10" fmla="*/ 5162 w 1016677"/>
                    <a:gd name="connsiteY10" fmla="*/ 1165519 h 2130956"/>
                    <a:gd name="connsiteX11" fmla="*/ 28748 w 1016677"/>
                    <a:gd name="connsiteY11" fmla="*/ 1198053 h 2130956"/>
                    <a:gd name="connsiteX12" fmla="*/ 240217 w 1016677"/>
                    <a:gd name="connsiteY12" fmla="*/ 1684432 h 2130956"/>
                    <a:gd name="connsiteX13" fmla="*/ 497234 w 1016677"/>
                    <a:gd name="connsiteY13" fmla="*/ 2105743 h 2130956"/>
                    <a:gd name="connsiteX14" fmla="*/ 925052 w 1016677"/>
                    <a:gd name="connsiteY14" fmla="*/ 1593338 h 2130956"/>
                    <a:gd name="connsiteX15" fmla="*/ 982799 w 1016677"/>
                    <a:gd name="connsiteY15" fmla="*/ 1411149 h 2130956"/>
                    <a:gd name="connsiteX16" fmla="*/ 1021026 w 1016677"/>
                    <a:gd name="connsiteY16" fmla="*/ 1260681 h 2130956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5162 w 1021195"/>
                    <a:gd name="connsiteY9" fmla="*/ 1154133 h 2138011"/>
                    <a:gd name="connsiteX10" fmla="*/ 28748 w 1021195"/>
                    <a:gd name="connsiteY10" fmla="*/ 1198053 h 2138011"/>
                    <a:gd name="connsiteX11" fmla="*/ 240217 w 1021195"/>
                    <a:gd name="connsiteY11" fmla="*/ 1684432 h 2138011"/>
                    <a:gd name="connsiteX12" fmla="*/ 497234 w 1021195"/>
                    <a:gd name="connsiteY12" fmla="*/ 2105743 h 2138011"/>
                    <a:gd name="connsiteX13" fmla="*/ 925052 w 1021195"/>
                    <a:gd name="connsiteY13" fmla="*/ 1593338 h 2138011"/>
                    <a:gd name="connsiteX14" fmla="*/ 982799 w 1021195"/>
                    <a:gd name="connsiteY14" fmla="*/ 1411149 h 2138011"/>
                    <a:gd name="connsiteX15" fmla="*/ 1021026 w 1021195"/>
                    <a:gd name="connsiteY15" fmla="*/ 1260681 h 2138011"/>
                    <a:gd name="connsiteX0" fmla="*/ 1021026 w 1021195"/>
                    <a:gd name="connsiteY0" fmla="*/ 1260681 h 2138013"/>
                    <a:gd name="connsiteX1" fmla="*/ 943759 w 1021195"/>
                    <a:gd name="connsiteY1" fmla="*/ 482312 h 2138013"/>
                    <a:gd name="connsiteX2" fmla="*/ 921798 w 1021195"/>
                    <a:gd name="connsiteY2" fmla="*/ 463605 h 2138013"/>
                    <a:gd name="connsiteX3" fmla="*/ 502927 w 1021195"/>
                    <a:gd name="connsiteY3" fmla="*/ 247256 h 2138013"/>
                    <a:gd name="connsiteX4" fmla="*/ 385806 w 1021195"/>
                    <a:gd name="connsiteY4" fmla="*/ 0 h 2138013"/>
                    <a:gd name="connsiteX5" fmla="*/ 306912 w 1021195"/>
                    <a:gd name="connsiteY5" fmla="*/ 45547 h 2138013"/>
                    <a:gd name="connsiteX6" fmla="*/ 209310 w 1021195"/>
                    <a:gd name="connsiteY6" fmla="*/ 82961 h 2138013"/>
                    <a:gd name="connsiteX7" fmla="*/ 5162 w 1021195"/>
                    <a:gd name="connsiteY7" fmla="*/ 113868 h 2138013"/>
                    <a:gd name="connsiteX8" fmla="*/ 3535 w 1021195"/>
                    <a:gd name="connsiteY8" fmla="*/ 584793 h 2138013"/>
                    <a:gd name="connsiteX9" fmla="*/ 5162 w 1021195"/>
                    <a:gd name="connsiteY9" fmla="*/ 1154133 h 2138013"/>
                    <a:gd name="connsiteX10" fmla="*/ 240217 w 1021195"/>
                    <a:gd name="connsiteY10" fmla="*/ 1684432 h 2138013"/>
                    <a:gd name="connsiteX11" fmla="*/ 497234 w 1021195"/>
                    <a:gd name="connsiteY11" fmla="*/ 2105743 h 2138013"/>
                    <a:gd name="connsiteX12" fmla="*/ 925052 w 1021195"/>
                    <a:gd name="connsiteY12" fmla="*/ 1593338 h 2138013"/>
                    <a:gd name="connsiteX13" fmla="*/ 982799 w 1021195"/>
                    <a:gd name="connsiteY13" fmla="*/ 1411149 h 2138013"/>
                    <a:gd name="connsiteX14" fmla="*/ 1021026 w 1021195"/>
                    <a:gd name="connsiteY14" fmla="*/ 1260681 h 2138013"/>
                    <a:gd name="connsiteX0" fmla="*/ 1021026 w 1021195"/>
                    <a:gd name="connsiteY0" fmla="*/ 1260681 h 2138011"/>
                    <a:gd name="connsiteX1" fmla="*/ 943759 w 1021195"/>
                    <a:gd name="connsiteY1" fmla="*/ 482312 h 2138011"/>
                    <a:gd name="connsiteX2" fmla="*/ 921798 w 1021195"/>
                    <a:gd name="connsiteY2" fmla="*/ 463605 h 2138011"/>
                    <a:gd name="connsiteX3" fmla="*/ 502927 w 1021195"/>
                    <a:gd name="connsiteY3" fmla="*/ 247256 h 2138011"/>
                    <a:gd name="connsiteX4" fmla="*/ 385806 w 1021195"/>
                    <a:gd name="connsiteY4" fmla="*/ 0 h 2138011"/>
                    <a:gd name="connsiteX5" fmla="*/ 306912 w 1021195"/>
                    <a:gd name="connsiteY5" fmla="*/ 45547 h 2138011"/>
                    <a:gd name="connsiteX6" fmla="*/ 209310 w 1021195"/>
                    <a:gd name="connsiteY6" fmla="*/ 82961 h 2138011"/>
                    <a:gd name="connsiteX7" fmla="*/ 5162 w 1021195"/>
                    <a:gd name="connsiteY7" fmla="*/ 113868 h 2138011"/>
                    <a:gd name="connsiteX8" fmla="*/ 3535 w 1021195"/>
                    <a:gd name="connsiteY8" fmla="*/ 584793 h 2138011"/>
                    <a:gd name="connsiteX9" fmla="*/ 167 w 1021195"/>
                    <a:gd name="connsiteY9" fmla="*/ 1194097 h 2138011"/>
                    <a:gd name="connsiteX10" fmla="*/ 240217 w 1021195"/>
                    <a:gd name="connsiteY10" fmla="*/ 1684432 h 2138011"/>
                    <a:gd name="connsiteX11" fmla="*/ 497234 w 1021195"/>
                    <a:gd name="connsiteY11" fmla="*/ 2105743 h 2138011"/>
                    <a:gd name="connsiteX12" fmla="*/ 925052 w 1021195"/>
                    <a:gd name="connsiteY12" fmla="*/ 1593338 h 2138011"/>
                    <a:gd name="connsiteX13" fmla="*/ 982799 w 1021195"/>
                    <a:gd name="connsiteY13" fmla="*/ 1411149 h 2138011"/>
                    <a:gd name="connsiteX14" fmla="*/ 1021026 w 1021195"/>
                    <a:gd name="connsiteY14" fmla="*/ 1260681 h 213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1195" h="2138011">
                      <a:moveTo>
                        <a:pt x="1021026" y="1260681"/>
                      </a:moveTo>
                      <a:cubicBezTo>
                        <a:pt x="1006386" y="1000411"/>
                        <a:pt x="969785" y="741768"/>
                        <a:pt x="943759" y="482312"/>
                      </a:cubicBezTo>
                      <a:cubicBezTo>
                        <a:pt x="942132" y="466858"/>
                        <a:pt x="936438" y="461978"/>
                        <a:pt x="921798" y="463605"/>
                      </a:cubicBezTo>
                      <a:cubicBezTo>
                        <a:pt x="732290" y="488005"/>
                        <a:pt x="596461" y="409111"/>
                        <a:pt x="502927" y="247256"/>
                      </a:cubicBezTo>
                      <a:cubicBezTo>
                        <a:pt x="456567" y="168362"/>
                        <a:pt x="432980" y="78081"/>
                        <a:pt x="385806" y="0"/>
                      </a:cubicBezTo>
                      <a:cubicBezTo>
                        <a:pt x="375232" y="23587"/>
                        <a:pt x="328872" y="35787"/>
                        <a:pt x="306912" y="45547"/>
                      </a:cubicBezTo>
                      <a:cubicBezTo>
                        <a:pt x="275191" y="59374"/>
                        <a:pt x="242658" y="73201"/>
                        <a:pt x="209310" y="82961"/>
                      </a:cubicBezTo>
                      <a:cubicBezTo>
                        <a:pt x="140176" y="103294"/>
                        <a:pt x="76736" y="112241"/>
                        <a:pt x="5162" y="113868"/>
                      </a:cubicBezTo>
                      <a:cubicBezTo>
                        <a:pt x="-5412" y="114681"/>
                        <a:pt x="3535" y="554699"/>
                        <a:pt x="3535" y="584793"/>
                      </a:cubicBezTo>
                      <a:cubicBezTo>
                        <a:pt x="4348" y="774302"/>
                        <a:pt x="167" y="1004588"/>
                        <a:pt x="167" y="1194097"/>
                      </a:cubicBezTo>
                      <a:cubicBezTo>
                        <a:pt x="80184" y="1357542"/>
                        <a:pt x="157373" y="1532491"/>
                        <a:pt x="240217" y="1684432"/>
                      </a:cubicBezTo>
                      <a:cubicBezTo>
                        <a:pt x="323062" y="1836373"/>
                        <a:pt x="378486" y="1993502"/>
                        <a:pt x="497234" y="2105743"/>
                      </a:cubicBezTo>
                      <a:cubicBezTo>
                        <a:pt x="682676" y="2281425"/>
                        <a:pt x="893331" y="1686872"/>
                        <a:pt x="925052" y="1593338"/>
                      </a:cubicBezTo>
                      <a:cubicBezTo>
                        <a:pt x="945385" y="1533150"/>
                        <a:pt x="964092" y="1472150"/>
                        <a:pt x="982799" y="1411149"/>
                      </a:cubicBezTo>
                      <a:cubicBezTo>
                        <a:pt x="999066" y="1359908"/>
                        <a:pt x="1023466" y="1315174"/>
                        <a:pt x="1021026" y="1260681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69" name="Freeform: Shape 2068">
                  <a:extLst>
                    <a:ext uri="{FF2B5EF4-FFF2-40B4-BE49-F238E27FC236}">
                      <a16:creationId xmlns:a16="http://schemas.microsoft.com/office/drawing/2014/main" id="{2F8362B8-0A75-49A2-81DE-45DF318AEC16}"/>
                    </a:ext>
                  </a:extLst>
                </p:cNvPr>
                <p:cNvSpPr/>
                <p:nvPr/>
              </p:nvSpPr>
              <p:spPr>
                <a:xfrm>
                  <a:off x="3153259" y="2086837"/>
                  <a:ext cx="1145999" cy="1795739"/>
                </a:xfrm>
                <a:custGeom>
                  <a:avLst/>
                  <a:gdLst>
                    <a:gd name="connsiteX0" fmla="*/ 1820419 w 1821886"/>
                    <a:gd name="connsiteY0" fmla="*/ 1327383 h 2854831"/>
                    <a:gd name="connsiteX1" fmla="*/ 1554456 w 1821886"/>
                    <a:gd name="connsiteY1" fmla="*/ 802777 h 2854831"/>
                    <a:gd name="connsiteX2" fmla="*/ 1358441 w 1821886"/>
                    <a:gd name="connsiteY2" fmla="*/ 496147 h 2854831"/>
                    <a:gd name="connsiteX3" fmla="*/ 1023343 w 1821886"/>
                    <a:gd name="connsiteY3" fmla="*/ 104929 h 2854831"/>
                    <a:gd name="connsiteX4" fmla="*/ 845222 w 1821886"/>
                    <a:gd name="connsiteY4" fmla="*/ 13835 h 2854831"/>
                    <a:gd name="connsiteX5" fmla="*/ 604472 w 1821886"/>
                    <a:gd name="connsiteY5" fmla="*/ 59382 h 2854831"/>
                    <a:gd name="connsiteX6" fmla="*/ 163641 w 1821886"/>
                    <a:gd name="connsiteY6" fmla="*/ 702736 h 2854831"/>
                    <a:gd name="connsiteX7" fmla="*/ 1786 w 1821886"/>
                    <a:gd name="connsiteY7" fmla="*/ 1904856 h 2854831"/>
                    <a:gd name="connsiteX8" fmla="*/ 17239 w 1821886"/>
                    <a:gd name="connsiteY8" fmla="*/ 2261100 h 2854831"/>
                    <a:gd name="connsiteX9" fmla="*/ 111587 w 1821886"/>
                    <a:gd name="connsiteY9" fmla="*/ 2553903 h 2854831"/>
                    <a:gd name="connsiteX10" fmla="*/ 419843 w 1821886"/>
                    <a:gd name="connsiteY10" fmla="*/ 2747478 h 2854831"/>
                    <a:gd name="connsiteX11" fmla="*/ 987556 w 1821886"/>
                    <a:gd name="connsiteY11" fmla="*/ 2858906 h 2854831"/>
                    <a:gd name="connsiteX12" fmla="*/ 1602443 w 1821886"/>
                    <a:gd name="connsiteY12" fmla="*/ 2752359 h 2854831"/>
                    <a:gd name="connsiteX13" fmla="*/ 1776498 w 1821886"/>
                    <a:gd name="connsiteY13" fmla="*/ 2592130 h 2854831"/>
                    <a:gd name="connsiteX14" fmla="*/ 1778938 w 1821886"/>
                    <a:gd name="connsiteY14" fmla="*/ 2430275 h 2854831"/>
                    <a:gd name="connsiteX15" fmla="*/ 1791952 w 1821886"/>
                    <a:gd name="connsiteY15" fmla="*/ 2003270 h 2854831"/>
                    <a:gd name="connsiteX16" fmla="*/ 1809032 w 1821886"/>
                    <a:gd name="connsiteY16" fmla="*/ 1642146 h 2854831"/>
                    <a:gd name="connsiteX17" fmla="*/ 1819606 w 1821886"/>
                    <a:gd name="connsiteY17" fmla="*/ 1461584 h 2854831"/>
                    <a:gd name="connsiteX18" fmla="*/ 1820419 w 1821886"/>
                    <a:gd name="connsiteY18" fmla="*/ 1327383 h 2854831"/>
                    <a:gd name="connsiteX19" fmla="*/ 1820419 w 1821886"/>
                    <a:gd name="connsiteY19" fmla="*/ 1327383 h 2854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21886" h="2854831">
                      <a:moveTo>
                        <a:pt x="1820419" y="1327383"/>
                      </a:moveTo>
                      <a:cubicBezTo>
                        <a:pt x="1726071" y="1154954"/>
                        <a:pt x="1650430" y="973579"/>
                        <a:pt x="1554456" y="802777"/>
                      </a:cubicBezTo>
                      <a:cubicBezTo>
                        <a:pt x="1495082" y="697042"/>
                        <a:pt x="1433268" y="591308"/>
                        <a:pt x="1358441" y="496147"/>
                      </a:cubicBezTo>
                      <a:cubicBezTo>
                        <a:pt x="1254333" y="364385"/>
                        <a:pt x="1157545" y="207410"/>
                        <a:pt x="1023343" y="104929"/>
                      </a:cubicBezTo>
                      <a:cubicBezTo>
                        <a:pt x="972916" y="65889"/>
                        <a:pt x="904595" y="35795"/>
                        <a:pt x="845222" y="13835"/>
                      </a:cubicBezTo>
                      <a:cubicBezTo>
                        <a:pt x="758194" y="-17885"/>
                        <a:pt x="678486" y="8142"/>
                        <a:pt x="604472" y="59382"/>
                      </a:cubicBezTo>
                      <a:cubicBezTo>
                        <a:pt x="392190" y="207410"/>
                        <a:pt x="257175" y="467680"/>
                        <a:pt x="163641" y="702736"/>
                      </a:cubicBezTo>
                      <a:cubicBezTo>
                        <a:pt x="13172" y="1082567"/>
                        <a:pt x="-7161" y="1500625"/>
                        <a:pt x="1786" y="1904856"/>
                      </a:cubicBezTo>
                      <a:cubicBezTo>
                        <a:pt x="4226" y="2023604"/>
                        <a:pt x="9106" y="2142352"/>
                        <a:pt x="17239" y="2261100"/>
                      </a:cubicBezTo>
                      <a:cubicBezTo>
                        <a:pt x="24559" y="2363581"/>
                        <a:pt x="46519" y="2470942"/>
                        <a:pt x="111587" y="2553903"/>
                      </a:cubicBezTo>
                      <a:cubicBezTo>
                        <a:pt x="186414" y="2649877"/>
                        <a:pt x="310042" y="2704371"/>
                        <a:pt x="419843" y="2747478"/>
                      </a:cubicBezTo>
                      <a:cubicBezTo>
                        <a:pt x="595525" y="2815799"/>
                        <a:pt x="798048" y="2846706"/>
                        <a:pt x="987556" y="2858906"/>
                      </a:cubicBezTo>
                      <a:cubicBezTo>
                        <a:pt x="1190892" y="2871920"/>
                        <a:pt x="1418628" y="2850773"/>
                        <a:pt x="1602443" y="2752359"/>
                      </a:cubicBezTo>
                      <a:cubicBezTo>
                        <a:pt x="1667511" y="2717385"/>
                        <a:pt x="1757791" y="2671024"/>
                        <a:pt x="1776498" y="2592130"/>
                      </a:cubicBezTo>
                      <a:cubicBezTo>
                        <a:pt x="1787885" y="2542516"/>
                        <a:pt x="1778938" y="2481515"/>
                        <a:pt x="1778938" y="2430275"/>
                      </a:cubicBezTo>
                      <a:cubicBezTo>
                        <a:pt x="1779752" y="2287127"/>
                        <a:pt x="1788699" y="2145605"/>
                        <a:pt x="1791952" y="2003270"/>
                      </a:cubicBezTo>
                      <a:cubicBezTo>
                        <a:pt x="1794392" y="1882896"/>
                        <a:pt x="1801712" y="1762521"/>
                        <a:pt x="1809032" y="1642146"/>
                      </a:cubicBezTo>
                      <a:cubicBezTo>
                        <a:pt x="1813099" y="1581959"/>
                        <a:pt x="1814725" y="1521772"/>
                        <a:pt x="1819606" y="1461584"/>
                      </a:cubicBezTo>
                      <a:cubicBezTo>
                        <a:pt x="1822859" y="1419290"/>
                        <a:pt x="1840752" y="1368050"/>
                        <a:pt x="1820419" y="1327383"/>
                      </a:cubicBezTo>
                      <a:cubicBezTo>
                        <a:pt x="1820419" y="1327383"/>
                        <a:pt x="1820419" y="1327383"/>
                        <a:pt x="1820419" y="1327383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0" name="Freeform: Shape 2069">
                  <a:extLst>
                    <a:ext uri="{FF2B5EF4-FFF2-40B4-BE49-F238E27FC236}">
                      <a16:creationId xmlns:a16="http://schemas.microsoft.com/office/drawing/2014/main" id="{29DAF77D-AF6A-4481-9094-630097E91466}"/>
                    </a:ext>
                  </a:extLst>
                </p:cNvPr>
                <p:cNvSpPr/>
                <p:nvPr/>
              </p:nvSpPr>
              <p:spPr>
                <a:xfrm>
                  <a:off x="2247222" y="2055728"/>
                  <a:ext cx="936240" cy="1739463"/>
                </a:xfrm>
                <a:custGeom>
                  <a:avLst/>
                  <a:gdLst>
                    <a:gd name="connsiteX0" fmla="*/ 1491640 w 1488416"/>
                    <a:gd name="connsiteY0" fmla="*/ 1253669 h 2765363"/>
                    <a:gd name="connsiteX1" fmla="*/ 1449346 w 1488416"/>
                    <a:gd name="connsiteY1" fmla="*/ 1108081 h 2765363"/>
                    <a:gd name="connsiteX2" fmla="*/ 1323278 w 1488416"/>
                    <a:gd name="connsiteY2" fmla="*/ 807144 h 2765363"/>
                    <a:gd name="connsiteX3" fmla="*/ 865366 w 1488416"/>
                    <a:gd name="connsiteY3" fmla="*/ 193071 h 2765363"/>
                    <a:gd name="connsiteX4" fmla="*/ 458695 w 1488416"/>
                    <a:gd name="connsiteY4" fmla="*/ 2749 h 2765363"/>
                    <a:gd name="connsiteX5" fmla="*/ 174839 w 1488416"/>
                    <a:gd name="connsiteY5" fmla="*/ 292299 h 2765363"/>
                    <a:gd name="connsiteX6" fmla="*/ 22744 w 1488416"/>
                    <a:gd name="connsiteY6" fmla="*/ 991773 h 2765363"/>
                    <a:gd name="connsiteX7" fmla="*/ 1597 w 1488416"/>
                    <a:gd name="connsiteY7" fmla="*/ 1509059 h 2765363"/>
                    <a:gd name="connsiteX8" fmla="*/ 31691 w 1488416"/>
                    <a:gd name="connsiteY8" fmla="*/ 1844156 h 2765363"/>
                    <a:gd name="connsiteX9" fmla="*/ 141492 w 1488416"/>
                    <a:gd name="connsiteY9" fmla="*/ 2328094 h 2765363"/>
                    <a:gd name="connsiteX10" fmla="*/ 438362 w 1488416"/>
                    <a:gd name="connsiteY10" fmla="*/ 2742899 h 2765363"/>
                    <a:gd name="connsiteX11" fmla="*/ 653897 w 1488416"/>
                    <a:gd name="connsiteY11" fmla="*/ 2764046 h 2765363"/>
                    <a:gd name="connsiteX12" fmla="*/ 1215104 w 1488416"/>
                    <a:gd name="connsiteY12" fmla="*/ 2466363 h 2765363"/>
                    <a:gd name="connsiteX13" fmla="*/ 1435519 w 1488416"/>
                    <a:gd name="connsiteY13" fmla="*/ 2207720 h 2765363"/>
                    <a:gd name="connsiteX14" fmla="*/ 1455853 w 1488416"/>
                    <a:gd name="connsiteY14" fmla="*/ 1707514 h 2765363"/>
                    <a:gd name="connsiteX15" fmla="*/ 1491640 w 1488416"/>
                    <a:gd name="connsiteY15" fmla="*/ 1253669 h 2765363"/>
                    <a:gd name="connsiteX16" fmla="*/ 1491640 w 1488416"/>
                    <a:gd name="connsiteY16" fmla="*/ 1253669 h 276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8416" h="2765363">
                      <a:moveTo>
                        <a:pt x="1491640" y="1253669"/>
                      </a:moveTo>
                      <a:cubicBezTo>
                        <a:pt x="1489200" y="1204869"/>
                        <a:pt x="1465613" y="1155255"/>
                        <a:pt x="1449346" y="1108081"/>
                      </a:cubicBezTo>
                      <a:cubicBezTo>
                        <a:pt x="1414372" y="1003160"/>
                        <a:pt x="1379399" y="903119"/>
                        <a:pt x="1323278" y="807144"/>
                      </a:cubicBezTo>
                      <a:cubicBezTo>
                        <a:pt x="1193143" y="585915"/>
                        <a:pt x="1055688" y="367126"/>
                        <a:pt x="865366" y="193071"/>
                      </a:cubicBezTo>
                      <a:cubicBezTo>
                        <a:pt x="756379" y="94656"/>
                        <a:pt x="616484" y="-19212"/>
                        <a:pt x="458695" y="2749"/>
                      </a:cubicBezTo>
                      <a:cubicBezTo>
                        <a:pt x="314734" y="23082"/>
                        <a:pt x="226079" y="171111"/>
                        <a:pt x="174839" y="292299"/>
                      </a:cubicBezTo>
                      <a:cubicBezTo>
                        <a:pt x="80491" y="515154"/>
                        <a:pt x="41451" y="751837"/>
                        <a:pt x="22744" y="991773"/>
                      </a:cubicBezTo>
                      <a:cubicBezTo>
                        <a:pt x="9730" y="1164202"/>
                        <a:pt x="-4910" y="1335817"/>
                        <a:pt x="1597" y="1509059"/>
                      </a:cubicBezTo>
                      <a:cubicBezTo>
                        <a:pt x="5664" y="1620487"/>
                        <a:pt x="5664" y="1735168"/>
                        <a:pt x="31691" y="1844156"/>
                      </a:cubicBezTo>
                      <a:cubicBezTo>
                        <a:pt x="69918" y="2006011"/>
                        <a:pt x="92691" y="2168679"/>
                        <a:pt x="141492" y="2328094"/>
                      </a:cubicBezTo>
                      <a:cubicBezTo>
                        <a:pt x="187852" y="2480189"/>
                        <a:pt x="277320" y="2681898"/>
                        <a:pt x="438362" y="2742899"/>
                      </a:cubicBezTo>
                      <a:cubicBezTo>
                        <a:pt x="506682" y="2768926"/>
                        <a:pt x="577443" y="2777059"/>
                        <a:pt x="653897" y="2764046"/>
                      </a:cubicBezTo>
                      <a:cubicBezTo>
                        <a:pt x="860486" y="2728259"/>
                        <a:pt x="1053249" y="2592431"/>
                        <a:pt x="1215104" y="2466363"/>
                      </a:cubicBezTo>
                      <a:cubicBezTo>
                        <a:pt x="1289931" y="2407802"/>
                        <a:pt x="1435519" y="2315081"/>
                        <a:pt x="1435519" y="2207720"/>
                      </a:cubicBezTo>
                      <a:cubicBezTo>
                        <a:pt x="1435519" y="2040984"/>
                        <a:pt x="1442839" y="1873436"/>
                        <a:pt x="1455853" y="1707514"/>
                      </a:cubicBezTo>
                      <a:cubicBezTo>
                        <a:pt x="1465613" y="1558673"/>
                        <a:pt x="1497333" y="1404138"/>
                        <a:pt x="1491640" y="1253669"/>
                      </a:cubicBezTo>
                      <a:cubicBezTo>
                        <a:pt x="1491640" y="1253669"/>
                        <a:pt x="1491640" y="1253669"/>
                        <a:pt x="1491640" y="1253669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1" name="Freeform: Shape 2070">
                  <a:extLst>
                    <a:ext uri="{FF2B5EF4-FFF2-40B4-BE49-F238E27FC236}">
                      <a16:creationId xmlns:a16="http://schemas.microsoft.com/office/drawing/2014/main" id="{D7DECB35-6C4D-4546-9574-6D20BB835F74}"/>
                    </a:ext>
                  </a:extLst>
                </p:cNvPr>
                <p:cNvSpPr/>
                <p:nvPr/>
              </p:nvSpPr>
              <p:spPr>
                <a:xfrm>
                  <a:off x="2916492" y="3578688"/>
                  <a:ext cx="5116" cy="5116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2" name="Freeform: Shape 2071">
                  <a:extLst>
                    <a:ext uri="{FF2B5EF4-FFF2-40B4-BE49-F238E27FC236}">
                      <a16:creationId xmlns:a16="http://schemas.microsoft.com/office/drawing/2014/main" id="{8991CB9F-1D9D-491B-8A89-D5405EDDEE23}"/>
                    </a:ext>
                  </a:extLst>
                </p:cNvPr>
                <p:cNvSpPr/>
                <p:nvPr/>
              </p:nvSpPr>
              <p:spPr>
                <a:xfrm>
                  <a:off x="3557536" y="3735173"/>
                  <a:ext cx="1094996" cy="1442988"/>
                </a:xfrm>
                <a:custGeom>
                  <a:avLst/>
                  <a:gdLst>
                    <a:gd name="connsiteX0" fmla="*/ 1742637 w 1740552"/>
                    <a:gd name="connsiteY0" fmla="*/ 386434 h 2228557"/>
                    <a:gd name="connsiteX1" fmla="*/ 1382326 w 1740552"/>
                    <a:gd name="connsiteY1" fmla="*/ 323806 h 2228557"/>
                    <a:gd name="connsiteX2" fmla="*/ 1235111 w 1740552"/>
                    <a:gd name="connsiteY2" fmla="*/ 221325 h 2228557"/>
                    <a:gd name="connsiteX3" fmla="*/ 1174924 w 1740552"/>
                    <a:gd name="connsiteY3" fmla="*/ 87124 h 2228557"/>
                    <a:gd name="connsiteX4" fmla="*/ 1131004 w 1740552"/>
                    <a:gd name="connsiteY4" fmla="*/ 5789 h 2228557"/>
                    <a:gd name="connsiteX5" fmla="*/ 595011 w 1740552"/>
                    <a:gd name="connsiteY5" fmla="*/ 166018 h 2228557"/>
                    <a:gd name="connsiteX6" fmla="*/ 57392 w 1740552"/>
                    <a:gd name="connsiteY6" fmla="*/ 144871 h 2228557"/>
                    <a:gd name="connsiteX7" fmla="*/ 8591 w 1740552"/>
                    <a:gd name="connsiteY7" fmla="*/ 308353 h 2228557"/>
                    <a:gd name="connsiteX8" fmla="*/ 80165 w 1740552"/>
                    <a:gd name="connsiteY8" fmla="*/ 601969 h 2228557"/>
                    <a:gd name="connsiteX9" fmla="*/ 212740 w 1740552"/>
                    <a:gd name="connsiteY9" fmla="*/ 1211163 h 2228557"/>
                    <a:gd name="connsiteX10" fmla="*/ 348568 w 1740552"/>
                    <a:gd name="connsiteY10" fmla="*/ 1808969 h 2228557"/>
                    <a:gd name="connsiteX11" fmla="*/ 952068 w 1740552"/>
                    <a:gd name="connsiteY11" fmla="*/ 2214014 h 2228557"/>
                    <a:gd name="connsiteX12" fmla="*/ 1211525 w 1740552"/>
                    <a:gd name="connsiteY12" fmla="*/ 1997665 h 2228557"/>
                    <a:gd name="connsiteX13" fmla="*/ 1406727 w 1740552"/>
                    <a:gd name="connsiteY13" fmla="*/ 1553580 h 2228557"/>
                    <a:gd name="connsiteX14" fmla="*/ 1621449 w 1740552"/>
                    <a:gd name="connsiteY14" fmla="*/ 1035481 h 2228557"/>
                    <a:gd name="connsiteX15" fmla="*/ 1742637 w 1740552"/>
                    <a:gd name="connsiteY15" fmla="*/ 386434 h 2228557"/>
                    <a:gd name="connsiteX0" fmla="*/ 1748503 w 1750266"/>
                    <a:gd name="connsiteY0" fmla="*/ 383983 h 2230158"/>
                    <a:gd name="connsiteX1" fmla="*/ 1388192 w 1750266"/>
                    <a:gd name="connsiteY1" fmla="*/ 321355 h 2230158"/>
                    <a:gd name="connsiteX2" fmla="*/ 1240977 w 1750266"/>
                    <a:gd name="connsiteY2" fmla="*/ 218874 h 2230158"/>
                    <a:gd name="connsiteX3" fmla="*/ 1180790 w 1750266"/>
                    <a:gd name="connsiteY3" fmla="*/ 84673 h 2230158"/>
                    <a:gd name="connsiteX4" fmla="*/ 1136870 w 1750266"/>
                    <a:gd name="connsiteY4" fmla="*/ 3338 h 2230158"/>
                    <a:gd name="connsiteX5" fmla="*/ 585734 w 1750266"/>
                    <a:gd name="connsiteY5" fmla="*/ 208995 h 2230158"/>
                    <a:gd name="connsiteX6" fmla="*/ 63258 w 1750266"/>
                    <a:gd name="connsiteY6" fmla="*/ 142420 h 2230158"/>
                    <a:gd name="connsiteX7" fmla="*/ 14457 w 1750266"/>
                    <a:gd name="connsiteY7" fmla="*/ 305902 h 2230158"/>
                    <a:gd name="connsiteX8" fmla="*/ 86031 w 1750266"/>
                    <a:gd name="connsiteY8" fmla="*/ 599518 h 2230158"/>
                    <a:gd name="connsiteX9" fmla="*/ 218606 w 1750266"/>
                    <a:gd name="connsiteY9" fmla="*/ 1208712 h 2230158"/>
                    <a:gd name="connsiteX10" fmla="*/ 354434 w 1750266"/>
                    <a:gd name="connsiteY10" fmla="*/ 1806518 h 2230158"/>
                    <a:gd name="connsiteX11" fmla="*/ 957934 w 1750266"/>
                    <a:gd name="connsiteY11" fmla="*/ 2211563 h 2230158"/>
                    <a:gd name="connsiteX12" fmla="*/ 1217391 w 1750266"/>
                    <a:gd name="connsiteY12" fmla="*/ 1995214 h 2230158"/>
                    <a:gd name="connsiteX13" fmla="*/ 1412593 w 1750266"/>
                    <a:gd name="connsiteY13" fmla="*/ 1551129 h 2230158"/>
                    <a:gd name="connsiteX14" fmla="*/ 1627315 w 1750266"/>
                    <a:gd name="connsiteY14" fmla="*/ 1033030 h 2230158"/>
                    <a:gd name="connsiteX15" fmla="*/ 1748503 w 1750266"/>
                    <a:gd name="connsiteY15" fmla="*/ 383983 h 2230158"/>
                    <a:gd name="connsiteX0" fmla="*/ 1738583 w 1740346"/>
                    <a:gd name="connsiteY0" fmla="*/ 383983 h 2230160"/>
                    <a:gd name="connsiteX1" fmla="*/ 1378272 w 1740346"/>
                    <a:gd name="connsiteY1" fmla="*/ 321355 h 2230160"/>
                    <a:gd name="connsiteX2" fmla="*/ 1231057 w 1740346"/>
                    <a:gd name="connsiteY2" fmla="*/ 218874 h 2230160"/>
                    <a:gd name="connsiteX3" fmla="*/ 1170870 w 1740346"/>
                    <a:gd name="connsiteY3" fmla="*/ 84673 h 2230160"/>
                    <a:gd name="connsiteX4" fmla="*/ 1126950 w 1740346"/>
                    <a:gd name="connsiteY4" fmla="*/ 3338 h 2230160"/>
                    <a:gd name="connsiteX5" fmla="*/ 575814 w 1740346"/>
                    <a:gd name="connsiteY5" fmla="*/ 208995 h 2230160"/>
                    <a:gd name="connsiteX6" fmla="*/ 83623 w 1740346"/>
                    <a:gd name="connsiteY6" fmla="*/ 202991 h 2230160"/>
                    <a:gd name="connsiteX7" fmla="*/ 4537 w 1740346"/>
                    <a:gd name="connsiteY7" fmla="*/ 305902 h 2230160"/>
                    <a:gd name="connsiteX8" fmla="*/ 76111 w 1740346"/>
                    <a:gd name="connsiteY8" fmla="*/ 599518 h 2230160"/>
                    <a:gd name="connsiteX9" fmla="*/ 208686 w 1740346"/>
                    <a:gd name="connsiteY9" fmla="*/ 1208712 h 2230160"/>
                    <a:gd name="connsiteX10" fmla="*/ 344514 w 1740346"/>
                    <a:gd name="connsiteY10" fmla="*/ 1806518 h 2230160"/>
                    <a:gd name="connsiteX11" fmla="*/ 948014 w 1740346"/>
                    <a:gd name="connsiteY11" fmla="*/ 2211563 h 2230160"/>
                    <a:gd name="connsiteX12" fmla="*/ 1207471 w 1740346"/>
                    <a:gd name="connsiteY12" fmla="*/ 1995214 h 2230160"/>
                    <a:gd name="connsiteX13" fmla="*/ 1402673 w 1740346"/>
                    <a:gd name="connsiteY13" fmla="*/ 1551129 h 2230160"/>
                    <a:gd name="connsiteX14" fmla="*/ 1617395 w 1740346"/>
                    <a:gd name="connsiteY14" fmla="*/ 1033030 h 2230160"/>
                    <a:gd name="connsiteX15" fmla="*/ 1738583 w 1740346"/>
                    <a:gd name="connsiteY15" fmla="*/ 383983 h 2230160"/>
                    <a:gd name="connsiteX0" fmla="*/ 1738583 w 1740346"/>
                    <a:gd name="connsiteY0" fmla="*/ 406213 h 2252388"/>
                    <a:gd name="connsiteX1" fmla="*/ 1378272 w 1740346"/>
                    <a:gd name="connsiteY1" fmla="*/ 343585 h 2252388"/>
                    <a:gd name="connsiteX2" fmla="*/ 1231057 w 1740346"/>
                    <a:gd name="connsiteY2" fmla="*/ 241104 h 2252388"/>
                    <a:gd name="connsiteX3" fmla="*/ 1170870 w 1740346"/>
                    <a:gd name="connsiteY3" fmla="*/ 106903 h 2252388"/>
                    <a:gd name="connsiteX4" fmla="*/ 1126950 w 1740346"/>
                    <a:gd name="connsiteY4" fmla="*/ 25568 h 2252388"/>
                    <a:gd name="connsiteX5" fmla="*/ 575814 w 1740346"/>
                    <a:gd name="connsiteY5" fmla="*/ 231225 h 2252388"/>
                    <a:gd name="connsiteX6" fmla="*/ 83623 w 1740346"/>
                    <a:gd name="connsiteY6" fmla="*/ 225221 h 2252388"/>
                    <a:gd name="connsiteX7" fmla="*/ 4537 w 1740346"/>
                    <a:gd name="connsiteY7" fmla="*/ 328132 h 2252388"/>
                    <a:gd name="connsiteX8" fmla="*/ 76111 w 1740346"/>
                    <a:gd name="connsiteY8" fmla="*/ 621748 h 2252388"/>
                    <a:gd name="connsiteX9" fmla="*/ 208686 w 1740346"/>
                    <a:gd name="connsiteY9" fmla="*/ 1230942 h 2252388"/>
                    <a:gd name="connsiteX10" fmla="*/ 344514 w 1740346"/>
                    <a:gd name="connsiteY10" fmla="*/ 1828748 h 2252388"/>
                    <a:gd name="connsiteX11" fmla="*/ 948014 w 1740346"/>
                    <a:gd name="connsiteY11" fmla="*/ 2233793 h 2252388"/>
                    <a:gd name="connsiteX12" fmla="*/ 1207471 w 1740346"/>
                    <a:gd name="connsiteY12" fmla="*/ 2017444 h 2252388"/>
                    <a:gd name="connsiteX13" fmla="*/ 1402673 w 1740346"/>
                    <a:gd name="connsiteY13" fmla="*/ 1573359 h 2252388"/>
                    <a:gd name="connsiteX14" fmla="*/ 1617395 w 1740346"/>
                    <a:gd name="connsiteY14" fmla="*/ 1055260 h 2252388"/>
                    <a:gd name="connsiteX15" fmla="*/ 1738583 w 1740346"/>
                    <a:gd name="connsiteY15" fmla="*/ 406213 h 2252388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403117 w 1740790"/>
                    <a:gd name="connsiteY13" fmla="*/ 1552530 h 2231560"/>
                    <a:gd name="connsiteX14" fmla="*/ 1617839 w 1740790"/>
                    <a:gd name="connsiteY14" fmla="*/ 1034431 h 2231560"/>
                    <a:gd name="connsiteX15" fmla="*/ 1739027 w 1740790"/>
                    <a:gd name="connsiteY15" fmla="*/ 385384 h 2231560"/>
                    <a:gd name="connsiteX0" fmla="*/ 1739027 w 1740790"/>
                    <a:gd name="connsiteY0" fmla="*/ 385384 h 2231560"/>
                    <a:gd name="connsiteX1" fmla="*/ 1378716 w 1740790"/>
                    <a:gd name="connsiteY1" fmla="*/ 322756 h 2231560"/>
                    <a:gd name="connsiteX2" fmla="*/ 1231501 w 1740790"/>
                    <a:gd name="connsiteY2" fmla="*/ 220275 h 2231560"/>
                    <a:gd name="connsiteX3" fmla="*/ 1171314 w 1740790"/>
                    <a:gd name="connsiteY3" fmla="*/ 86074 h 2231560"/>
                    <a:gd name="connsiteX4" fmla="*/ 1127394 w 1740790"/>
                    <a:gd name="connsiteY4" fmla="*/ 4739 h 2231560"/>
                    <a:gd name="connsiteX5" fmla="*/ 591401 w 1740790"/>
                    <a:gd name="connsiteY5" fmla="*/ 240682 h 2231560"/>
                    <a:gd name="connsiteX6" fmla="*/ 84067 w 1740790"/>
                    <a:gd name="connsiteY6" fmla="*/ 204392 h 2231560"/>
                    <a:gd name="connsiteX7" fmla="*/ 4981 w 1740790"/>
                    <a:gd name="connsiteY7" fmla="*/ 307303 h 2231560"/>
                    <a:gd name="connsiteX8" fmla="*/ 76555 w 1740790"/>
                    <a:gd name="connsiteY8" fmla="*/ 600919 h 2231560"/>
                    <a:gd name="connsiteX9" fmla="*/ 209130 w 1740790"/>
                    <a:gd name="connsiteY9" fmla="*/ 1210113 h 2231560"/>
                    <a:gd name="connsiteX10" fmla="*/ 344958 w 1740790"/>
                    <a:gd name="connsiteY10" fmla="*/ 1807919 h 2231560"/>
                    <a:gd name="connsiteX11" fmla="*/ 948458 w 1740790"/>
                    <a:gd name="connsiteY11" fmla="*/ 2212964 h 2231560"/>
                    <a:gd name="connsiteX12" fmla="*/ 1207915 w 1740790"/>
                    <a:gd name="connsiteY12" fmla="*/ 1996615 h 2231560"/>
                    <a:gd name="connsiteX13" fmla="*/ 1617839 w 1740790"/>
                    <a:gd name="connsiteY13" fmla="*/ 1034431 h 2231560"/>
                    <a:gd name="connsiteX14" fmla="*/ 1739027 w 1740790"/>
                    <a:gd name="connsiteY14" fmla="*/ 385384 h 2231560"/>
                    <a:gd name="connsiteX0" fmla="*/ 1739027 w 1740790"/>
                    <a:gd name="connsiteY0" fmla="*/ 385384 h 2233666"/>
                    <a:gd name="connsiteX1" fmla="*/ 1378716 w 1740790"/>
                    <a:gd name="connsiteY1" fmla="*/ 322756 h 2233666"/>
                    <a:gd name="connsiteX2" fmla="*/ 1231501 w 1740790"/>
                    <a:gd name="connsiteY2" fmla="*/ 220275 h 2233666"/>
                    <a:gd name="connsiteX3" fmla="*/ 1171314 w 1740790"/>
                    <a:gd name="connsiteY3" fmla="*/ 86074 h 2233666"/>
                    <a:gd name="connsiteX4" fmla="*/ 1127394 w 1740790"/>
                    <a:gd name="connsiteY4" fmla="*/ 4739 h 2233666"/>
                    <a:gd name="connsiteX5" fmla="*/ 591401 w 1740790"/>
                    <a:gd name="connsiteY5" fmla="*/ 240682 h 2233666"/>
                    <a:gd name="connsiteX6" fmla="*/ 84067 w 1740790"/>
                    <a:gd name="connsiteY6" fmla="*/ 204392 h 2233666"/>
                    <a:gd name="connsiteX7" fmla="*/ 4981 w 1740790"/>
                    <a:gd name="connsiteY7" fmla="*/ 307303 h 2233666"/>
                    <a:gd name="connsiteX8" fmla="*/ 76555 w 1740790"/>
                    <a:gd name="connsiteY8" fmla="*/ 600919 h 2233666"/>
                    <a:gd name="connsiteX9" fmla="*/ 344958 w 1740790"/>
                    <a:gd name="connsiteY9" fmla="*/ 1807919 h 2233666"/>
                    <a:gd name="connsiteX10" fmla="*/ 948458 w 1740790"/>
                    <a:gd name="connsiteY10" fmla="*/ 2212964 h 2233666"/>
                    <a:gd name="connsiteX11" fmla="*/ 1207915 w 1740790"/>
                    <a:gd name="connsiteY11" fmla="*/ 1996615 h 2233666"/>
                    <a:gd name="connsiteX12" fmla="*/ 1617839 w 1740790"/>
                    <a:gd name="connsiteY12" fmla="*/ 1034431 h 2233666"/>
                    <a:gd name="connsiteX13" fmla="*/ 1739027 w 1740790"/>
                    <a:gd name="connsiteY13" fmla="*/ 385384 h 2233666"/>
                    <a:gd name="connsiteX0" fmla="*/ 1739027 w 1740790"/>
                    <a:gd name="connsiteY0" fmla="*/ 380697 h 2228979"/>
                    <a:gd name="connsiteX1" fmla="*/ 1378716 w 1740790"/>
                    <a:gd name="connsiteY1" fmla="*/ 318069 h 2228979"/>
                    <a:gd name="connsiteX2" fmla="*/ 1231501 w 1740790"/>
                    <a:gd name="connsiteY2" fmla="*/ 215588 h 2228979"/>
                    <a:gd name="connsiteX3" fmla="*/ 1127394 w 1740790"/>
                    <a:gd name="connsiteY3" fmla="*/ 52 h 2228979"/>
                    <a:gd name="connsiteX4" fmla="*/ 591401 w 1740790"/>
                    <a:gd name="connsiteY4" fmla="*/ 235995 h 2228979"/>
                    <a:gd name="connsiteX5" fmla="*/ 84067 w 1740790"/>
                    <a:gd name="connsiteY5" fmla="*/ 199705 h 2228979"/>
                    <a:gd name="connsiteX6" fmla="*/ 4981 w 1740790"/>
                    <a:gd name="connsiteY6" fmla="*/ 302616 h 2228979"/>
                    <a:gd name="connsiteX7" fmla="*/ 76555 w 1740790"/>
                    <a:gd name="connsiteY7" fmla="*/ 596232 h 2228979"/>
                    <a:gd name="connsiteX8" fmla="*/ 344958 w 1740790"/>
                    <a:gd name="connsiteY8" fmla="*/ 1803232 h 2228979"/>
                    <a:gd name="connsiteX9" fmla="*/ 948458 w 1740790"/>
                    <a:gd name="connsiteY9" fmla="*/ 2208277 h 2228979"/>
                    <a:gd name="connsiteX10" fmla="*/ 1207915 w 1740790"/>
                    <a:gd name="connsiteY10" fmla="*/ 1991928 h 2228979"/>
                    <a:gd name="connsiteX11" fmla="*/ 1617839 w 1740790"/>
                    <a:gd name="connsiteY11" fmla="*/ 1029744 h 2228979"/>
                    <a:gd name="connsiteX12" fmla="*/ 1739027 w 1740790"/>
                    <a:gd name="connsiteY12" fmla="*/ 380697 h 2228979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27394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027 w 1740790"/>
                    <a:gd name="connsiteY0" fmla="*/ 380645 h 2228927"/>
                    <a:gd name="connsiteX1" fmla="*/ 1378716 w 1740790"/>
                    <a:gd name="connsiteY1" fmla="*/ 318017 h 2228927"/>
                    <a:gd name="connsiteX2" fmla="*/ 1231501 w 1740790"/>
                    <a:gd name="connsiteY2" fmla="*/ 215536 h 2228927"/>
                    <a:gd name="connsiteX3" fmla="*/ 1152372 w 1740790"/>
                    <a:gd name="connsiteY3" fmla="*/ 0 h 2228927"/>
                    <a:gd name="connsiteX4" fmla="*/ 591401 w 1740790"/>
                    <a:gd name="connsiteY4" fmla="*/ 235943 h 2228927"/>
                    <a:gd name="connsiteX5" fmla="*/ 84067 w 1740790"/>
                    <a:gd name="connsiteY5" fmla="*/ 199653 h 2228927"/>
                    <a:gd name="connsiteX6" fmla="*/ 4981 w 1740790"/>
                    <a:gd name="connsiteY6" fmla="*/ 302564 h 2228927"/>
                    <a:gd name="connsiteX7" fmla="*/ 76555 w 1740790"/>
                    <a:gd name="connsiteY7" fmla="*/ 596180 h 2228927"/>
                    <a:gd name="connsiteX8" fmla="*/ 344958 w 1740790"/>
                    <a:gd name="connsiteY8" fmla="*/ 1803180 h 2228927"/>
                    <a:gd name="connsiteX9" fmla="*/ 948458 w 1740790"/>
                    <a:gd name="connsiteY9" fmla="*/ 2208225 h 2228927"/>
                    <a:gd name="connsiteX10" fmla="*/ 1207915 w 1740790"/>
                    <a:gd name="connsiteY10" fmla="*/ 1991876 h 2228927"/>
                    <a:gd name="connsiteX11" fmla="*/ 1617839 w 1740790"/>
                    <a:gd name="connsiteY11" fmla="*/ 1029692 h 2228927"/>
                    <a:gd name="connsiteX12" fmla="*/ 1739027 w 1740790"/>
                    <a:gd name="connsiteY12" fmla="*/ 380645 h 2228927"/>
                    <a:gd name="connsiteX0" fmla="*/ 1739498 w 1741261"/>
                    <a:gd name="connsiteY0" fmla="*/ 380645 h 2228927"/>
                    <a:gd name="connsiteX1" fmla="*/ 1379187 w 1741261"/>
                    <a:gd name="connsiteY1" fmla="*/ 318017 h 2228927"/>
                    <a:gd name="connsiteX2" fmla="*/ 1231972 w 1741261"/>
                    <a:gd name="connsiteY2" fmla="*/ 215536 h 2228927"/>
                    <a:gd name="connsiteX3" fmla="*/ 1152843 w 1741261"/>
                    <a:gd name="connsiteY3" fmla="*/ 0 h 2228927"/>
                    <a:gd name="connsiteX4" fmla="*/ 606858 w 1741261"/>
                    <a:gd name="connsiteY4" fmla="*/ 210965 h 2228927"/>
                    <a:gd name="connsiteX5" fmla="*/ 84538 w 1741261"/>
                    <a:gd name="connsiteY5" fmla="*/ 199653 h 2228927"/>
                    <a:gd name="connsiteX6" fmla="*/ 5452 w 1741261"/>
                    <a:gd name="connsiteY6" fmla="*/ 302564 h 2228927"/>
                    <a:gd name="connsiteX7" fmla="*/ 77026 w 1741261"/>
                    <a:gd name="connsiteY7" fmla="*/ 596180 h 2228927"/>
                    <a:gd name="connsiteX8" fmla="*/ 345429 w 1741261"/>
                    <a:gd name="connsiteY8" fmla="*/ 1803180 h 2228927"/>
                    <a:gd name="connsiteX9" fmla="*/ 948929 w 1741261"/>
                    <a:gd name="connsiteY9" fmla="*/ 2208225 h 2228927"/>
                    <a:gd name="connsiteX10" fmla="*/ 1208386 w 1741261"/>
                    <a:gd name="connsiteY10" fmla="*/ 1991876 h 2228927"/>
                    <a:gd name="connsiteX11" fmla="*/ 1618310 w 1741261"/>
                    <a:gd name="connsiteY11" fmla="*/ 1029692 h 2228927"/>
                    <a:gd name="connsiteX12" fmla="*/ 1739498 w 1741261"/>
                    <a:gd name="connsiteY12" fmla="*/ 380645 h 2228927"/>
                    <a:gd name="connsiteX0" fmla="*/ 1743616 w 1745379"/>
                    <a:gd name="connsiteY0" fmla="*/ 380645 h 2228927"/>
                    <a:gd name="connsiteX1" fmla="*/ 1383305 w 1745379"/>
                    <a:gd name="connsiteY1" fmla="*/ 318017 h 2228927"/>
                    <a:gd name="connsiteX2" fmla="*/ 1236090 w 1745379"/>
                    <a:gd name="connsiteY2" fmla="*/ 215536 h 2228927"/>
                    <a:gd name="connsiteX3" fmla="*/ 1156961 w 1745379"/>
                    <a:gd name="connsiteY3" fmla="*/ 0 h 2228927"/>
                    <a:gd name="connsiteX4" fmla="*/ 610976 w 1745379"/>
                    <a:gd name="connsiteY4" fmla="*/ 210965 h 2228927"/>
                    <a:gd name="connsiteX5" fmla="*/ 88656 w 1745379"/>
                    <a:gd name="connsiteY5" fmla="*/ 199653 h 2228927"/>
                    <a:gd name="connsiteX6" fmla="*/ 4573 w 1745379"/>
                    <a:gd name="connsiteY6" fmla="*/ 177675 h 2228927"/>
                    <a:gd name="connsiteX7" fmla="*/ 81144 w 1745379"/>
                    <a:gd name="connsiteY7" fmla="*/ 596180 h 2228927"/>
                    <a:gd name="connsiteX8" fmla="*/ 349547 w 1745379"/>
                    <a:gd name="connsiteY8" fmla="*/ 1803180 h 2228927"/>
                    <a:gd name="connsiteX9" fmla="*/ 953047 w 1745379"/>
                    <a:gd name="connsiteY9" fmla="*/ 2208225 h 2228927"/>
                    <a:gd name="connsiteX10" fmla="*/ 1212504 w 1745379"/>
                    <a:gd name="connsiteY10" fmla="*/ 1991876 h 2228927"/>
                    <a:gd name="connsiteX11" fmla="*/ 1622428 w 1745379"/>
                    <a:gd name="connsiteY11" fmla="*/ 1029692 h 2228927"/>
                    <a:gd name="connsiteX12" fmla="*/ 1743616 w 1745379"/>
                    <a:gd name="connsiteY12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84084 w 1740807"/>
                    <a:gd name="connsiteY5" fmla="*/ 199653 h 2228927"/>
                    <a:gd name="connsiteX6" fmla="*/ 1 w 1740807"/>
                    <a:gd name="connsiteY6" fmla="*/ 177675 h 2228927"/>
                    <a:gd name="connsiteX7" fmla="*/ 76572 w 1740807"/>
                    <a:gd name="connsiteY7" fmla="*/ 596180 h 2228927"/>
                    <a:gd name="connsiteX8" fmla="*/ 344975 w 1740807"/>
                    <a:gd name="connsiteY8" fmla="*/ 1803180 h 2228927"/>
                    <a:gd name="connsiteX9" fmla="*/ 948475 w 1740807"/>
                    <a:gd name="connsiteY9" fmla="*/ 2208225 h 2228927"/>
                    <a:gd name="connsiteX10" fmla="*/ 1207932 w 1740807"/>
                    <a:gd name="connsiteY10" fmla="*/ 1991876 h 2228927"/>
                    <a:gd name="connsiteX11" fmla="*/ 1617856 w 1740807"/>
                    <a:gd name="connsiteY11" fmla="*/ 1029692 h 2228927"/>
                    <a:gd name="connsiteX12" fmla="*/ 1739044 w 1740807"/>
                    <a:gd name="connsiteY12" fmla="*/ 380645 h 2228927"/>
                    <a:gd name="connsiteX0" fmla="*/ 1772607 w 1774370"/>
                    <a:gd name="connsiteY0" fmla="*/ 380645 h 2228927"/>
                    <a:gd name="connsiteX1" fmla="*/ 1412296 w 1774370"/>
                    <a:gd name="connsiteY1" fmla="*/ 318017 h 2228927"/>
                    <a:gd name="connsiteX2" fmla="*/ 1265081 w 1774370"/>
                    <a:gd name="connsiteY2" fmla="*/ 215536 h 2228927"/>
                    <a:gd name="connsiteX3" fmla="*/ 1185952 w 1774370"/>
                    <a:gd name="connsiteY3" fmla="*/ 0 h 2228927"/>
                    <a:gd name="connsiteX4" fmla="*/ 639967 w 1774370"/>
                    <a:gd name="connsiteY4" fmla="*/ 210965 h 2228927"/>
                    <a:gd name="connsiteX5" fmla="*/ 33564 w 1774370"/>
                    <a:gd name="connsiteY5" fmla="*/ 177675 h 2228927"/>
                    <a:gd name="connsiteX6" fmla="*/ 110135 w 1774370"/>
                    <a:gd name="connsiteY6" fmla="*/ 596180 h 2228927"/>
                    <a:gd name="connsiteX7" fmla="*/ 378538 w 1774370"/>
                    <a:gd name="connsiteY7" fmla="*/ 1803180 h 2228927"/>
                    <a:gd name="connsiteX8" fmla="*/ 982038 w 1774370"/>
                    <a:gd name="connsiteY8" fmla="*/ 2208225 h 2228927"/>
                    <a:gd name="connsiteX9" fmla="*/ 1241495 w 1774370"/>
                    <a:gd name="connsiteY9" fmla="*/ 1991876 h 2228927"/>
                    <a:gd name="connsiteX10" fmla="*/ 1651419 w 1774370"/>
                    <a:gd name="connsiteY10" fmla="*/ 1029692 h 2228927"/>
                    <a:gd name="connsiteX11" fmla="*/ 1772607 w 1774370"/>
                    <a:gd name="connsiteY11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231518 w 1740807"/>
                    <a:gd name="connsiteY2" fmla="*/ 215536 h 2228927"/>
                    <a:gd name="connsiteX3" fmla="*/ 1152389 w 1740807"/>
                    <a:gd name="connsiteY3" fmla="*/ 0 h 2228927"/>
                    <a:gd name="connsiteX4" fmla="*/ 606404 w 1740807"/>
                    <a:gd name="connsiteY4" fmla="*/ 210965 h 2228927"/>
                    <a:gd name="connsiteX5" fmla="*/ 1 w 1740807"/>
                    <a:gd name="connsiteY5" fmla="*/ 177675 h 2228927"/>
                    <a:gd name="connsiteX6" fmla="*/ 76572 w 1740807"/>
                    <a:gd name="connsiteY6" fmla="*/ 596180 h 2228927"/>
                    <a:gd name="connsiteX7" fmla="*/ 344975 w 1740807"/>
                    <a:gd name="connsiteY7" fmla="*/ 1803180 h 2228927"/>
                    <a:gd name="connsiteX8" fmla="*/ 948475 w 1740807"/>
                    <a:gd name="connsiteY8" fmla="*/ 2208225 h 2228927"/>
                    <a:gd name="connsiteX9" fmla="*/ 1207932 w 1740807"/>
                    <a:gd name="connsiteY9" fmla="*/ 1991876 h 2228927"/>
                    <a:gd name="connsiteX10" fmla="*/ 1617856 w 1740807"/>
                    <a:gd name="connsiteY10" fmla="*/ 1029692 h 2228927"/>
                    <a:gd name="connsiteX11" fmla="*/ 1739044 w 1740807"/>
                    <a:gd name="connsiteY11" fmla="*/ 380645 h 2228927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231516 w 1740805"/>
                    <a:gd name="connsiteY2" fmla="*/ 215536 h 2228927"/>
                    <a:gd name="connsiteX3" fmla="*/ 1152387 w 1740805"/>
                    <a:gd name="connsiteY3" fmla="*/ 0 h 2228927"/>
                    <a:gd name="connsiteX4" fmla="*/ 606402 w 1740805"/>
                    <a:gd name="connsiteY4" fmla="*/ 210965 h 2228927"/>
                    <a:gd name="connsiteX5" fmla="*/ -1 w 1740805"/>
                    <a:gd name="connsiteY5" fmla="*/ 177675 h 2228927"/>
                    <a:gd name="connsiteX6" fmla="*/ 76570 w 1740805"/>
                    <a:gd name="connsiteY6" fmla="*/ 596180 h 2228927"/>
                    <a:gd name="connsiteX7" fmla="*/ 344973 w 1740805"/>
                    <a:gd name="connsiteY7" fmla="*/ 1803180 h 2228927"/>
                    <a:gd name="connsiteX8" fmla="*/ 948473 w 1740805"/>
                    <a:gd name="connsiteY8" fmla="*/ 2208225 h 2228927"/>
                    <a:gd name="connsiteX9" fmla="*/ 1207930 w 1740805"/>
                    <a:gd name="connsiteY9" fmla="*/ 1991876 h 2228927"/>
                    <a:gd name="connsiteX10" fmla="*/ 1617854 w 1740805"/>
                    <a:gd name="connsiteY10" fmla="*/ 1029692 h 2228927"/>
                    <a:gd name="connsiteX11" fmla="*/ 1739042 w 1740805"/>
                    <a:gd name="connsiteY11" fmla="*/ 380645 h 2228927"/>
                    <a:gd name="connsiteX0" fmla="*/ 1739044 w 1740807"/>
                    <a:gd name="connsiteY0" fmla="*/ 381774 h 2230056"/>
                    <a:gd name="connsiteX1" fmla="*/ 1378733 w 1740807"/>
                    <a:gd name="connsiteY1" fmla="*/ 319146 h 2230056"/>
                    <a:gd name="connsiteX2" fmla="*/ 1152389 w 1740807"/>
                    <a:gd name="connsiteY2" fmla="*/ 1129 h 2230056"/>
                    <a:gd name="connsiteX3" fmla="*/ 606404 w 1740807"/>
                    <a:gd name="connsiteY3" fmla="*/ 212094 h 2230056"/>
                    <a:gd name="connsiteX4" fmla="*/ 1 w 1740807"/>
                    <a:gd name="connsiteY4" fmla="*/ 178804 h 2230056"/>
                    <a:gd name="connsiteX5" fmla="*/ 76572 w 1740807"/>
                    <a:gd name="connsiteY5" fmla="*/ 597309 h 2230056"/>
                    <a:gd name="connsiteX6" fmla="*/ 344975 w 1740807"/>
                    <a:gd name="connsiteY6" fmla="*/ 1804309 h 2230056"/>
                    <a:gd name="connsiteX7" fmla="*/ 948475 w 1740807"/>
                    <a:gd name="connsiteY7" fmla="*/ 2209354 h 2230056"/>
                    <a:gd name="connsiteX8" fmla="*/ 1207932 w 1740807"/>
                    <a:gd name="connsiteY8" fmla="*/ 1993005 h 2230056"/>
                    <a:gd name="connsiteX9" fmla="*/ 1617856 w 1740807"/>
                    <a:gd name="connsiteY9" fmla="*/ 1030821 h 2230056"/>
                    <a:gd name="connsiteX10" fmla="*/ 1739044 w 1740807"/>
                    <a:gd name="connsiteY10" fmla="*/ 381774 h 2230056"/>
                    <a:gd name="connsiteX0" fmla="*/ 1739042 w 1740805"/>
                    <a:gd name="connsiteY0" fmla="*/ 380645 h 2228927"/>
                    <a:gd name="connsiteX1" fmla="*/ 1378731 w 1740805"/>
                    <a:gd name="connsiteY1" fmla="*/ 318017 h 2228927"/>
                    <a:gd name="connsiteX2" fmla="*/ 1152387 w 1740805"/>
                    <a:gd name="connsiteY2" fmla="*/ 0 h 2228927"/>
                    <a:gd name="connsiteX3" fmla="*/ 606402 w 1740805"/>
                    <a:gd name="connsiteY3" fmla="*/ 210965 h 2228927"/>
                    <a:gd name="connsiteX4" fmla="*/ -1 w 1740805"/>
                    <a:gd name="connsiteY4" fmla="*/ 177675 h 2228927"/>
                    <a:gd name="connsiteX5" fmla="*/ 76570 w 1740805"/>
                    <a:gd name="connsiteY5" fmla="*/ 596180 h 2228927"/>
                    <a:gd name="connsiteX6" fmla="*/ 344973 w 1740805"/>
                    <a:gd name="connsiteY6" fmla="*/ 1803180 h 2228927"/>
                    <a:gd name="connsiteX7" fmla="*/ 948473 w 1740805"/>
                    <a:gd name="connsiteY7" fmla="*/ 2208225 h 2228927"/>
                    <a:gd name="connsiteX8" fmla="*/ 1207930 w 1740805"/>
                    <a:gd name="connsiteY8" fmla="*/ 1991876 h 2228927"/>
                    <a:gd name="connsiteX9" fmla="*/ 1617854 w 1740805"/>
                    <a:gd name="connsiteY9" fmla="*/ 1029692 h 2228927"/>
                    <a:gd name="connsiteX10" fmla="*/ 1739042 w 1740805"/>
                    <a:gd name="connsiteY10" fmla="*/ 380645 h 2228927"/>
                    <a:gd name="connsiteX0" fmla="*/ 1739044 w 1740807"/>
                    <a:gd name="connsiteY0" fmla="*/ 380645 h 2228927"/>
                    <a:gd name="connsiteX1" fmla="*/ 1378733 w 1740807"/>
                    <a:gd name="connsiteY1" fmla="*/ 318017 h 2228927"/>
                    <a:gd name="connsiteX2" fmla="*/ 1152389 w 1740807"/>
                    <a:gd name="connsiteY2" fmla="*/ 0 h 2228927"/>
                    <a:gd name="connsiteX3" fmla="*/ 606404 w 1740807"/>
                    <a:gd name="connsiteY3" fmla="*/ 210965 h 2228927"/>
                    <a:gd name="connsiteX4" fmla="*/ 1 w 1740807"/>
                    <a:gd name="connsiteY4" fmla="*/ 177675 h 2228927"/>
                    <a:gd name="connsiteX5" fmla="*/ 76572 w 1740807"/>
                    <a:gd name="connsiteY5" fmla="*/ 596180 h 2228927"/>
                    <a:gd name="connsiteX6" fmla="*/ 344975 w 1740807"/>
                    <a:gd name="connsiteY6" fmla="*/ 1803180 h 2228927"/>
                    <a:gd name="connsiteX7" fmla="*/ 948475 w 1740807"/>
                    <a:gd name="connsiteY7" fmla="*/ 2208225 h 2228927"/>
                    <a:gd name="connsiteX8" fmla="*/ 1207932 w 1740807"/>
                    <a:gd name="connsiteY8" fmla="*/ 1991876 h 2228927"/>
                    <a:gd name="connsiteX9" fmla="*/ 1617856 w 1740807"/>
                    <a:gd name="connsiteY9" fmla="*/ 1029692 h 2228927"/>
                    <a:gd name="connsiteX10" fmla="*/ 1739044 w 1740807"/>
                    <a:gd name="connsiteY10" fmla="*/ 380645 h 2228927"/>
                    <a:gd name="connsiteX0" fmla="*/ 1739042 w 1740805"/>
                    <a:gd name="connsiteY0" fmla="*/ 380645 h 2238396"/>
                    <a:gd name="connsiteX1" fmla="*/ 1378731 w 1740805"/>
                    <a:gd name="connsiteY1" fmla="*/ 318017 h 2238396"/>
                    <a:gd name="connsiteX2" fmla="*/ 1152387 w 1740805"/>
                    <a:gd name="connsiteY2" fmla="*/ 0 h 2238396"/>
                    <a:gd name="connsiteX3" fmla="*/ 606402 w 1740805"/>
                    <a:gd name="connsiteY3" fmla="*/ 210965 h 2238396"/>
                    <a:gd name="connsiteX4" fmla="*/ -1 w 1740805"/>
                    <a:gd name="connsiteY4" fmla="*/ 177675 h 2238396"/>
                    <a:gd name="connsiteX5" fmla="*/ 76570 w 1740805"/>
                    <a:gd name="connsiteY5" fmla="*/ 596180 h 2238396"/>
                    <a:gd name="connsiteX6" fmla="*/ 344973 w 1740805"/>
                    <a:gd name="connsiteY6" fmla="*/ 1803180 h 2238396"/>
                    <a:gd name="connsiteX7" fmla="*/ 928491 w 1740805"/>
                    <a:gd name="connsiteY7" fmla="*/ 2218217 h 2238396"/>
                    <a:gd name="connsiteX8" fmla="*/ 1207930 w 1740805"/>
                    <a:gd name="connsiteY8" fmla="*/ 1991876 h 2238396"/>
                    <a:gd name="connsiteX9" fmla="*/ 1617854 w 1740805"/>
                    <a:gd name="connsiteY9" fmla="*/ 1029692 h 2238396"/>
                    <a:gd name="connsiteX10" fmla="*/ 1739042 w 1740805"/>
                    <a:gd name="connsiteY10" fmla="*/ 380645 h 2238396"/>
                    <a:gd name="connsiteX0" fmla="*/ 1739044 w 1740807"/>
                    <a:gd name="connsiteY0" fmla="*/ 380645 h 2221198"/>
                    <a:gd name="connsiteX1" fmla="*/ 1378733 w 1740807"/>
                    <a:gd name="connsiteY1" fmla="*/ 318017 h 2221198"/>
                    <a:gd name="connsiteX2" fmla="*/ 1152389 w 1740807"/>
                    <a:gd name="connsiteY2" fmla="*/ 0 h 2221198"/>
                    <a:gd name="connsiteX3" fmla="*/ 606404 w 1740807"/>
                    <a:gd name="connsiteY3" fmla="*/ 210965 h 2221198"/>
                    <a:gd name="connsiteX4" fmla="*/ 1 w 1740807"/>
                    <a:gd name="connsiteY4" fmla="*/ 177675 h 2221198"/>
                    <a:gd name="connsiteX5" fmla="*/ 76572 w 1740807"/>
                    <a:gd name="connsiteY5" fmla="*/ 596180 h 2221198"/>
                    <a:gd name="connsiteX6" fmla="*/ 344975 w 1740807"/>
                    <a:gd name="connsiteY6" fmla="*/ 1803180 h 2221198"/>
                    <a:gd name="connsiteX7" fmla="*/ 928493 w 1740807"/>
                    <a:gd name="connsiteY7" fmla="*/ 2218217 h 2221198"/>
                    <a:gd name="connsiteX8" fmla="*/ 1207932 w 1740807"/>
                    <a:gd name="connsiteY8" fmla="*/ 1991876 h 2221198"/>
                    <a:gd name="connsiteX9" fmla="*/ 1617856 w 1740807"/>
                    <a:gd name="connsiteY9" fmla="*/ 1029692 h 2221198"/>
                    <a:gd name="connsiteX10" fmla="*/ 1739044 w 1740807"/>
                    <a:gd name="connsiteY10" fmla="*/ 380645 h 2221198"/>
                    <a:gd name="connsiteX0" fmla="*/ 1739042 w 1740805"/>
                    <a:gd name="connsiteY0" fmla="*/ 380645 h 2295430"/>
                    <a:gd name="connsiteX1" fmla="*/ 1378731 w 1740805"/>
                    <a:gd name="connsiteY1" fmla="*/ 318017 h 2295430"/>
                    <a:gd name="connsiteX2" fmla="*/ 1152387 w 1740805"/>
                    <a:gd name="connsiteY2" fmla="*/ 0 h 2295430"/>
                    <a:gd name="connsiteX3" fmla="*/ 606402 w 1740805"/>
                    <a:gd name="connsiteY3" fmla="*/ 210965 h 2295430"/>
                    <a:gd name="connsiteX4" fmla="*/ -1 w 1740805"/>
                    <a:gd name="connsiteY4" fmla="*/ 177675 h 2295430"/>
                    <a:gd name="connsiteX5" fmla="*/ 76570 w 1740805"/>
                    <a:gd name="connsiteY5" fmla="*/ 596180 h 2295430"/>
                    <a:gd name="connsiteX6" fmla="*/ 344973 w 1740805"/>
                    <a:gd name="connsiteY6" fmla="*/ 1803180 h 2295430"/>
                    <a:gd name="connsiteX7" fmla="*/ 858554 w 1740805"/>
                    <a:gd name="connsiteY7" fmla="*/ 2293150 h 2295430"/>
                    <a:gd name="connsiteX8" fmla="*/ 1207930 w 1740805"/>
                    <a:gd name="connsiteY8" fmla="*/ 1991876 h 2295430"/>
                    <a:gd name="connsiteX9" fmla="*/ 1617854 w 1740805"/>
                    <a:gd name="connsiteY9" fmla="*/ 1029692 h 2295430"/>
                    <a:gd name="connsiteX10" fmla="*/ 1739042 w 1740805"/>
                    <a:gd name="connsiteY10" fmla="*/ 380645 h 2295430"/>
                    <a:gd name="connsiteX0" fmla="*/ 1739044 w 1740807"/>
                    <a:gd name="connsiteY0" fmla="*/ 380645 h 2295241"/>
                    <a:gd name="connsiteX1" fmla="*/ 1378733 w 1740807"/>
                    <a:gd name="connsiteY1" fmla="*/ 318017 h 2295241"/>
                    <a:gd name="connsiteX2" fmla="*/ 1152389 w 1740807"/>
                    <a:gd name="connsiteY2" fmla="*/ 0 h 2295241"/>
                    <a:gd name="connsiteX3" fmla="*/ 606404 w 1740807"/>
                    <a:gd name="connsiteY3" fmla="*/ 210965 h 2295241"/>
                    <a:gd name="connsiteX4" fmla="*/ 1 w 1740807"/>
                    <a:gd name="connsiteY4" fmla="*/ 177675 h 2295241"/>
                    <a:gd name="connsiteX5" fmla="*/ 76572 w 1740807"/>
                    <a:gd name="connsiteY5" fmla="*/ 596180 h 2295241"/>
                    <a:gd name="connsiteX6" fmla="*/ 344975 w 1740807"/>
                    <a:gd name="connsiteY6" fmla="*/ 1803180 h 2295241"/>
                    <a:gd name="connsiteX7" fmla="*/ 858556 w 1740807"/>
                    <a:gd name="connsiteY7" fmla="*/ 2293150 h 2295241"/>
                    <a:gd name="connsiteX8" fmla="*/ 1207932 w 1740807"/>
                    <a:gd name="connsiteY8" fmla="*/ 1991876 h 2295241"/>
                    <a:gd name="connsiteX9" fmla="*/ 1617856 w 1740807"/>
                    <a:gd name="connsiteY9" fmla="*/ 1029692 h 2295241"/>
                    <a:gd name="connsiteX10" fmla="*/ 1739044 w 1740807"/>
                    <a:gd name="connsiteY10" fmla="*/ 380645 h 2295241"/>
                    <a:gd name="connsiteX0" fmla="*/ 1739042 w 1740805"/>
                    <a:gd name="connsiteY0" fmla="*/ 380645 h 2294034"/>
                    <a:gd name="connsiteX1" fmla="*/ 1378731 w 1740805"/>
                    <a:gd name="connsiteY1" fmla="*/ 318017 h 2294034"/>
                    <a:gd name="connsiteX2" fmla="*/ 1152387 w 1740805"/>
                    <a:gd name="connsiteY2" fmla="*/ 0 h 2294034"/>
                    <a:gd name="connsiteX3" fmla="*/ 606402 w 1740805"/>
                    <a:gd name="connsiteY3" fmla="*/ 210965 h 2294034"/>
                    <a:gd name="connsiteX4" fmla="*/ -1 w 1740805"/>
                    <a:gd name="connsiteY4" fmla="*/ 177675 h 2294034"/>
                    <a:gd name="connsiteX5" fmla="*/ 76570 w 1740805"/>
                    <a:gd name="connsiteY5" fmla="*/ 596180 h 2294034"/>
                    <a:gd name="connsiteX6" fmla="*/ 344973 w 1740805"/>
                    <a:gd name="connsiteY6" fmla="*/ 1803180 h 2294034"/>
                    <a:gd name="connsiteX7" fmla="*/ 858554 w 1740805"/>
                    <a:gd name="connsiteY7" fmla="*/ 2293150 h 2294034"/>
                    <a:gd name="connsiteX8" fmla="*/ 1207930 w 1740805"/>
                    <a:gd name="connsiteY8" fmla="*/ 1991876 h 2294034"/>
                    <a:gd name="connsiteX9" fmla="*/ 1617854 w 1740805"/>
                    <a:gd name="connsiteY9" fmla="*/ 1029692 h 2294034"/>
                    <a:gd name="connsiteX10" fmla="*/ 1739042 w 1740805"/>
                    <a:gd name="connsiteY10" fmla="*/ 380645 h 229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40805" h="2294034">
                      <a:moveTo>
                        <a:pt x="1739042" y="380645"/>
                      </a:moveTo>
                      <a:cubicBezTo>
                        <a:pt x="1622734" y="385525"/>
                        <a:pt x="1476507" y="381458"/>
                        <a:pt x="1378731" y="318017"/>
                      </a:cubicBezTo>
                      <a:cubicBezTo>
                        <a:pt x="1280955" y="254576"/>
                        <a:pt x="1241144" y="132739"/>
                        <a:pt x="1152387" y="0"/>
                      </a:cubicBezTo>
                      <a:cubicBezTo>
                        <a:pt x="993692" y="87064"/>
                        <a:pt x="798467" y="181353"/>
                        <a:pt x="606402" y="210965"/>
                      </a:cubicBezTo>
                      <a:cubicBezTo>
                        <a:pt x="414337" y="240577"/>
                        <a:pt x="298116" y="213385"/>
                        <a:pt x="-1" y="177675"/>
                      </a:cubicBezTo>
                      <a:cubicBezTo>
                        <a:pt x="1612" y="296828"/>
                        <a:pt x="19074" y="325263"/>
                        <a:pt x="76570" y="596180"/>
                      </a:cubicBezTo>
                      <a:cubicBezTo>
                        <a:pt x="134066" y="867098"/>
                        <a:pt x="214642" y="1520352"/>
                        <a:pt x="344973" y="1803180"/>
                      </a:cubicBezTo>
                      <a:cubicBezTo>
                        <a:pt x="475304" y="2086008"/>
                        <a:pt x="578019" y="2309929"/>
                        <a:pt x="858554" y="2293150"/>
                      </a:cubicBezTo>
                      <a:cubicBezTo>
                        <a:pt x="982850" y="2285716"/>
                        <a:pt x="1081380" y="2202452"/>
                        <a:pt x="1207930" y="1991876"/>
                      </a:cubicBezTo>
                      <a:cubicBezTo>
                        <a:pt x="1334480" y="1781300"/>
                        <a:pt x="1529335" y="1298230"/>
                        <a:pt x="1617854" y="1029692"/>
                      </a:cubicBezTo>
                      <a:cubicBezTo>
                        <a:pt x="1673975" y="819850"/>
                        <a:pt x="1753682" y="599434"/>
                        <a:pt x="1739042" y="380645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3" name="Freeform: Shape 2072">
                  <a:extLst>
                    <a:ext uri="{FF2B5EF4-FFF2-40B4-BE49-F238E27FC236}">
                      <a16:creationId xmlns:a16="http://schemas.microsoft.com/office/drawing/2014/main" id="{B258001A-8592-461B-B19C-341F078DDD48}"/>
                    </a:ext>
                  </a:extLst>
                </p:cNvPr>
                <p:cNvSpPr/>
                <p:nvPr/>
              </p:nvSpPr>
              <p:spPr>
                <a:xfrm>
                  <a:off x="4608357" y="3882576"/>
                  <a:ext cx="1125534" cy="1212507"/>
                </a:xfrm>
                <a:custGeom>
                  <a:avLst/>
                  <a:gdLst>
                    <a:gd name="connsiteX0" fmla="*/ 1789894 w 1789352"/>
                    <a:gd name="connsiteY0" fmla="*/ 287110 h 1927621"/>
                    <a:gd name="connsiteX1" fmla="*/ 1651626 w 1789352"/>
                    <a:gd name="connsiteY1" fmla="*/ 14640 h 1927621"/>
                    <a:gd name="connsiteX2" fmla="*/ 1647559 w 1789352"/>
                    <a:gd name="connsiteY2" fmla="*/ 0 h 1927621"/>
                    <a:gd name="connsiteX3" fmla="*/ 952151 w 1789352"/>
                    <a:gd name="connsiteY3" fmla="*/ 91908 h 1927621"/>
                    <a:gd name="connsiteX4" fmla="*/ 94889 w 1789352"/>
                    <a:gd name="connsiteY4" fmla="*/ 93534 h 1927621"/>
                    <a:gd name="connsiteX5" fmla="*/ 43648 w 1789352"/>
                    <a:gd name="connsiteY5" fmla="*/ 208216 h 1927621"/>
                    <a:gd name="connsiteX6" fmla="*/ 26568 w 1789352"/>
                    <a:gd name="connsiteY6" fmla="*/ 662061 h 1927621"/>
                    <a:gd name="connsiteX7" fmla="*/ 177850 w 1789352"/>
                    <a:gd name="connsiteY7" fmla="*/ 1137052 h 1927621"/>
                    <a:gd name="connsiteX8" fmla="*/ 808190 w 1789352"/>
                    <a:gd name="connsiteY8" fmla="*/ 1906475 h 1927621"/>
                    <a:gd name="connsiteX9" fmla="*/ 1175007 w 1789352"/>
                    <a:gd name="connsiteY9" fmla="*/ 1772273 h 1927621"/>
                    <a:gd name="connsiteX10" fmla="*/ 1468624 w 1789352"/>
                    <a:gd name="connsiteY10" fmla="*/ 1348521 h 1927621"/>
                    <a:gd name="connsiteX11" fmla="*/ 1703680 w 1789352"/>
                    <a:gd name="connsiteY11" fmla="*/ 887356 h 1927621"/>
                    <a:gd name="connsiteX12" fmla="*/ 1776881 w 1789352"/>
                    <a:gd name="connsiteY12" fmla="*/ 565273 h 1927621"/>
                    <a:gd name="connsiteX13" fmla="*/ 1789894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1789894" y="287110"/>
                      </a:moveTo>
                      <a:cubicBezTo>
                        <a:pt x="1776881" y="183002"/>
                        <a:pt x="1721573" y="91908"/>
                        <a:pt x="1651626" y="14640"/>
                      </a:cubicBezTo>
                      <a:cubicBezTo>
                        <a:pt x="1648372" y="11387"/>
                        <a:pt x="1649186" y="4880"/>
                        <a:pt x="1647559" y="0"/>
                      </a:cubicBezTo>
                      <a:cubicBezTo>
                        <a:pt x="1424703" y="82148"/>
                        <a:pt x="1186394" y="88654"/>
                        <a:pt x="952151" y="91908"/>
                      </a:cubicBezTo>
                      <a:cubicBezTo>
                        <a:pt x="666669" y="95974"/>
                        <a:pt x="381185" y="94348"/>
                        <a:pt x="94889" y="93534"/>
                      </a:cubicBezTo>
                      <a:cubicBezTo>
                        <a:pt x="94075" y="93534"/>
                        <a:pt x="46902" y="200082"/>
                        <a:pt x="43648" y="208216"/>
                      </a:cubicBezTo>
                      <a:cubicBezTo>
                        <a:pt x="-17353" y="354617"/>
                        <a:pt x="-5966" y="510779"/>
                        <a:pt x="26568" y="662061"/>
                      </a:cubicBezTo>
                      <a:cubicBezTo>
                        <a:pt x="61542" y="825542"/>
                        <a:pt x="111969" y="983331"/>
                        <a:pt x="177850" y="1137052"/>
                      </a:cubicBezTo>
                      <a:cubicBezTo>
                        <a:pt x="310424" y="1446123"/>
                        <a:pt x="493426" y="1754379"/>
                        <a:pt x="808190" y="1906475"/>
                      </a:cubicBezTo>
                      <a:cubicBezTo>
                        <a:pt x="949712" y="1974795"/>
                        <a:pt x="1083913" y="1875567"/>
                        <a:pt x="1175007" y="1772273"/>
                      </a:cubicBezTo>
                      <a:cubicBezTo>
                        <a:pt x="1288875" y="1644578"/>
                        <a:pt x="1376716" y="1492483"/>
                        <a:pt x="1468624" y="1348521"/>
                      </a:cubicBezTo>
                      <a:cubicBezTo>
                        <a:pt x="1562158" y="1202933"/>
                        <a:pt x="1646746" y="1050838"/>
                        <a:pt x="1703680" y="887356"/>
                      </a:cubicBezTo>
                      <a:cubicBezTo>
                        <a:pt x="1740280" y="783249"/>
                        <a:pt x="1763867" y="674261"/>
                        <a:pt x="1776881" y="565273"/>
                      </a:cubicBezTo>
                      <a:cubicBezTo>
                        <a:pt x="1788267" y="477432"/>
                        <a:pt x="1801281" y="377391"/>
                        <a:pt x="1789894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4" name="Freeform: Shape 2073">
                  <a:extLst>
                    <a:ext uri="{FF2B5EF4-FFF2-40B4-BE49-F238E27FC236}">
                      <a16:creationId xmlns:a16="http://schemas.microsoft.com/office/drawing/2014/main" id="{378378DB-830B-45D2-B190-E3621AE5002A}"/>
                    </a:ext>
                  </a:extLst>
                </p:cNvPr>
                <p:cNvSpPr/>
                <p:nvPr/>
              </p:nvSpPr>
              <p:spPr>
                <a:xfrm>
                  <a:off x="4267475" y="2052010"/>
                  <a:ext cx="1493891" cy="1949221"/>
                </a:xfrm>
                <a:custGeom>
                  <a:avLst/>
                  <a:gdLst>
                    <a:gd name="connsiteX0" fmla="*/ 2376043 w 2374959"/>
                    <a:gd name="connsiteY0" fmla="*/ 2668646 h 3098834"/>
                    <a:gd name="connsiteX1" fmla="*/ 2374416 w 2374959"/>
                    <a:gd name="connsiteY1" fmla="*/ 2056199 h 3098834"/>
                    <a:gd name="connsiteX2" fmla="*/ 2295522 w 2374959"/>
                    <a:gd name="connsiteY2" fmla="*/ 1418539 h 3098834"/>
                    <a:gd name="connsiteX3" fmla="*/ 2128787 w 2374959"/>
                    <a:gd name="connsiteY3" fmla="*/ 853266 h 3098834"/>
                    <a:gd name="connsiteX4" fmla="*/ 1880717 w 2374959"/>
                    <a:gd name="connsiteY4" fmla="*/ 390474 h 3098834"/>
                    <a:gd name="connsiteX5" fmla="*/ 1485433 w 2374959"/>
                    <a:gd name="connsiteY5" fmla="*/ 68391 h 3098834"/>
                    <a:gd name="connsiteX6" fmla="*/ 1175550 w 2374959"/>
                    <a:gd name="connsiteY6" fmla="*/ 70 h 3098834"/>
                    <a:gd name="connsiteX7" fmla="*/ 870546 w 2374959"/>
                    <a:gd name="connsiteY7" fmla="*/ 80591 h 3098834"/>
                    <a:gd name="connsiteX8" fmla="*/ 648504 w 2374959"/>
                    <a:gd name="connsiteY8" fmla="*/ 239193 h 3098834"/>
                    <a:gd name="connsiteX9" fmla="*/ 89738 w 2374959"/>
                    <a:gd name="connsiteY9" fmla="*/ 1201377 h 3098834"/>
                    <a:gd name="connsiteX10" fmla="*/ 19790 w 2374959"/>
                    <a:gd name="connsiteY10" fmla="*/ 2472631 h 3098834"/>
                    <a:gd name="connsiteX11" fmla="*/ 36057 w 2374959"/>
                    <a:gd name="connsiteY11" fmla="*/ 2679220 h 3098834"/>
                    <a:gd name="connsiteX12" fmla="*/ 88111 w 2374959"/>
                    <a:gd name="connsiteY12" fmla="*/ 2871982 h 3098834"/>
                    <a:gd name="connsiteX13" fmla="*/ 576930 w 2374959"/>
                    <a:gd name="connsiteY13" fmla="*/ 3066370 h 3098834"/>
                    <a:gd name="connsiteX14" fmla="*/ 1239804 w 2374959"/>
                    <a:gd name="connsiteY14" fmla="*/ 3102971 h 3098834"/>
                    <a:gd name="connsiteX15" fmla="*/ 1727809 w 2374959"/>
                    <a:gd name="connsiteY15" fmla="*/ 3087517 h 3098834"/>
                    <a:gd name="connsiteX16" fmla="*/ 2204428 w 2374959"/>
                    <a:gd name="connsiteY16" fmla="*/ 3023263 h 3098834"/>
                    <a:gd name="connsiteX17" fmla="*/ 2367909 w 2374959"/>
                    <a:gd name="connsiteY17" fmla="*/ 2809354 h 3098834"/>
                    <a:gd name="connsiteX18" fmla="*/ 2376043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2376043" y="2668646"/>
                      </a:moveTo>
                      <a:cubicBezTo>
                        <a:pt x="2374416" y="2465311"/>
                        <a:pt x="2384990" y="2260348"/>
                        <a:pt x="2374416" y="2056199"/>
                      </a:cubicBezTo>
                      <a:cubicBezTo>
                        <a:pt x="2363843" y="1842290"/>
                        <a:pt x="2337002" y="1628381"/>
                        <a:pt x="2295522" y="1418539"/>
                      </a:cubicBezTo>
                      <a:cubicBezTo>
                        <a:pt x="2257295" y="1223337"/>
                        <a:pt x="2207681" y="1035455"/>
                        <a:pt x="2128787" y="853266"/>
                      </a:cubicBezTo>
                      <a:cubicBezTo>
                        <a:pt x="2059653" y="692224"/>
                        <a:pt x="1983198" y="534436"/>
                        <a:pt x="1880717" y="390474"/>
                      </a:cubicBezTo>
                      <a:cubicBezTo>
                        <a:pt x="1778236" y="245699"/>
                        <a:pt x="1647288" y="138338"/>
                        <a:pt x="1485433" y="68391"/>
                      </a:cubicBezTo>
                      <a:cubicBezTo>
                        <a:pt x="1386205" y="25284"/>
                        <a:pt x="1283724" y="-1557"/>
                        <a:pt x="1175550" y="70"/>
                      </a:cubicBezTo>
                      <a:cubicBezTo>
                        <a:pt x="1068188" y="2510"/>
                        <a:pt x="966521" y="34230"/>
                        <a:pt x="870546" y="80591"/>
                      </a:cubicBezTo>
                      <a:cubicBezTo>
                        <a:pt x="787585" y="120445"/>
                        <a:pt x="716824" y="178192"/>
                        <a:pt x="648504" y="239193"/>
                      </a:cubicBezTo>
                      <a:cubicBezTo>
                        <a:pt x="364647" y="492955"/>
                        <a:pt x="187339" y="838626"/>
                        <a:pt x="89738" y="1201377"/>
                      </a:cubicBezTo>
                      <a:cubicBezTo>
                        <a:pt x="-21690" y="1615368"/>
                        <a:pt x="-8677" y="2048879"/>
                        <a:pt x="19790" y="2472631"/>
                      </a:cubicBezTo>
                      <a:cubicBezTo>
                        <a:pt x="24670" y="2541765"/>
                        <a:pt x="27110" y="2610899"/>
                        <a:pt x="36057" y="2679220"/>
                      </a:cubicBezTo>
                      <a:cubicBezTo>
                        <a:pt x="45004" y="2748354"/>
                        <a:pt x="66964" y="2806914"/>
                        <a:pt x="88111" y="2871982"/>
                      </a:cubicBezTo>
                      <a:cubicBezTo>
                        <a:pt x="175952" y="3054984"/>
                        <a:pt x="402874" y="3047664"/>
                        <a:pt x="576930" y="3066370"/>
                      </a:cubicBezTo>
                      <a:cubicBezTo>
                        <a:pt x="797345" y="3089957"/>
                        <a:pt x="1018575" y="3102157"/>
                        <a:pt x="1239804" y="3102971"/>
                      </a:cubicBezTo>
                      <a:cubicBezTo>
                        <a:pt x="1402472" y="3103784"/>
                        <a:pt x="1565141" y="3098904"/>
                        <a:pt x="1727809" y="3087517"/>
                      </a:cubicBezTo>
                      <a:cubicBezTo>
                        <a:pt x="1885597" y="3076944"/>
                        <a:pt x="2053146" y="3072877"/>
                        <a:pt x="2204428" y="3023263"/>
                      </a:cubicBezTo>
                      <a:cubicBezTo>
                        <a:pt x="2310162" y="2988290"/>
                        <a:pt x="2352456" y="2907769"/>
                        <a:pt x="2367909" y="2809354"/>
                      </a:cubicBezTo>
                      <a:cubicBezTo>
                        <a:pt x="2374416" y="2763807"/>
                        <a:pt x="2376856" y="2716633"/>
                        <a:pt x="2376043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5" name="Freeform: Shape 2074">
                  <a:extLst>
                    <a:ext uri="{FF2B5EF4-FFF2-40B4-BE49-F238E27FC236}">
                      <a16:creationId xmlns:a16="http://schemas.microsoft.com/office/drawing/2014/main" id="{79898111-8899-4C89-9B39-ABA8D0E715AA}"/>
                    </a:ext>
                  </a:extLst>
                </p:cNvPr>
                <p:cNvSpPr/>
                <p:nvPr/>
              </p:nvSpPr>
              <p:spPr>
                <a:xfrm>
                  <a:off x="5741107" y="3882576"/>
                  <a:ext cx="1125534" cy="1212507"/>
                </a:xfrm>
                <a:custGeom>
                  <a:avLst/>
                  <a:gdLst>
                    <a:gd name="connsiteX0" fmla="*/ 4400 w 1789352"/>
                    <a:gd name="connsiteY0" fmla="*/ 287110 h 1927621"/>
                    <a:gd name="connsiteX1" fmla="*/ 142668 w 1789352"/>
                    <a:gd name="connsiteY1" fmla="*/ 14640 h 1927621"/>
                    <a:gd name="connsiteX2" fmla="*/ 146735 w 1789352"/>
                    <a:gd name="connsiteY2" fmla="*/ 0 h 1927621"/>
                    <a:gd name="connsiteX3" fmla="*/ 842142 w 1789352"/>
                    <a:gd name="connsiteY3" fmla="*/ 91908 h 1927621"/>
                    <a:gd name="connsiteX4" fmla="*/ 1699405 w 1789352"/>
                    <a:gd name="connsiteY4" fmla="*/ 93534 h 1927621"/>
                    <a:gd name="connsiteX5" fmla="*/ 1750645 w 1789352"/>
                    <a:gd name="connsiteY5" fmla="*/ 208216 h 1927621"/>
                    <a:gd name="connsiteX6" fmla="*/ 1767726 w 1789352"/>
                    <a:gd name="connsiteY6" fmla="*/ 662061 h 1927621"/>
                    <a:gd name="connsiteX7" fmla="*/ 1616444 w 1789352"/>
                    <a:gd name="connsiteY7" fmla="*/ 1137052 h 1927621"/>
                    <a:gd name="connsiteX8" fmla="*/ 986104 w 1789352"/>
                    <a:gd name="connsiteY8" fmla="*/ 1906475 h 1927621"/>
                    <a:gd name="connsiteX9" fmla="*/ 619286 w 1789352"/>
                    <a:gd name="connsiteY9" fmla="*/ 1772273 h 1927621"/>
                    <a:gd name="connsiteX10" fmla="*/ 325670 w 1789352"/>
                    <a:gd name="connsiteY10" fmla="*/ 1348521 h 1927621"/>
                    <a:gd name="connsiteX11" fmla="*/ 90614 w 1789352"/>
                    <a:gd name="connsiteY11" fmla="*/ 887356 h 1927621"/>
                    <a:gd name="connsiteX12" fmla="*/ 17413 w 1789352"/>
                    <a:gd name="connsiteY12" fmla="*/ 565273 h 1927621"/>
                    <a:gd name="connsiteX13" fmla="*/ 4400 w 1789352"/>
                    <a:gd name="connsiteY13" fmla="*/ 287110 h 192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89352" h="1927621">
                      <a:moveTo>
                        <a:pt x="4400" y="287110"/>
                      </a:moveTo>
                      <a:cubicBezTo>
                        <a:pt x="17413" y="183002"/>
                        <a:pt x="72720" y="91908"/>
                        <a:pt x="142668" y="14640"/>
                      </a:cubicBezTo>
                      <a:cubicBezTo>
                        <a:pt x="145921" y="11387"/>
                        <a:pt x="145108" y="4880"/>
                        <a:pt x="146735" y="0"/>
                      </a:cubicBezTo>
                      <a:cubicBezTo>
                        <a:pt x="369590" y="82148"/>
                        <a:pt x="607899" y="88654"/>
                        <a:pt x="842142" y="91908"/>
                      </a:cubicBezTo>
                      <a:cubicBezTo>
                        <a:pt x="1127625" y="95974"/>
                        <a:pt x="1413108" y="94348"/>
                        <a:pt x="1699405" y="93534"/>
                      </a:cubicBezTo>
                      <a:cubicBezTo>
                        <a:pt x="1700219" y="93534"/>
                        <a:pt x="1747392" y="200082"/>
                        <a:pt x="1750645" y="208216"/>
                      </a:cubicBezTo>
                      <a:cubicBezTo>
                        <a:pt x="1811646" y="354617"/>
                        <a:pt x="1800260" y="510779"/>
                        <a:pt x="1767726" y="662061"/>
                      </a:cubicBezTo>
                      <a:cubicBezTo>
                        <a:pt x="1732752" y="825542"/>
                        <a:pt x="1682325" y="983331"/>
                        <a:pt x="1616444" y="1137052"/>
                      </a:cubicBezTo>
                      <a:cubicBezTo>
                        <a:pt x="1483869" y="1446123"/>
                        <a:pt x="1300867" y="1754379"/>
                        <a:pt x="986104" y="1906475"/>
                      </a:cubicBezTo>
                      <a:cubicBezTo>
                        <a:pt x="844582" y="1974795"/>
                        <a:pt x="710381" y="1875567"/>
                        <a:pt x="619286" y="1772273"/>
                      </a:cubicBezTo>
                      <a:cubicBezTo>
                        <a:pt x="505419" y="1644578"/>
                        <a:pt x="417578" y="1492483"/>
                        <a:pt x="325670" y="1348521"/>
                      </a:cubicBezTo>
                      <a:cubicBezTo>
                        <a:pt x="232136" y="1202933"/>
                        <a:pt x="147548" y="1050838"/>
                        <a:pt x="90614" y="887356"/>
                      </a:cubicBezTo>
                      <a:cubicBezTo>
                        <a:pt x="54014" y="783249"/>
                        <a:pt x="30426" y="674261"/>
                        <a:pt x="17413" y="565273"/>
                      </a:cubicBezTo>
                      <a:cubicBezTo>
                        <a:pt x="6026" y="477432"/>
                        <a:pt x="-6987" y="377391"/>
                        <a:pt x="4400" y="287110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6" name="Freeform: Shape 2075">
                  <a:extLst>
                    <a:ext uri="{FF2B5EF4-FFF2-40B4-BE49-F238E27FC236}">
                      <a16:creationId xmlns:a16="http://schemas.microsoft.com/office/drawing/2014/main" id="{8B14199F-D27A-4DDD-9257-7BFF02C8D5A5}"/>
                    </a:ext>
                  </a:extLst>
                </p:cNvPr>
                <p:cNvSpPr/>
                <p:nvPr/>
              </p:nvSpPr>
              <p:spPr>
                <a:xfrm>
                  <a:off x="5751725" y="2044380"/>
                  <a:ext cx="1493891" cy="1949221"/>
                </a:xfrm>
                <a:custGeom>
                  <a:avLst/>
                  <a:gdLst>
                    <a:gd name="connsiteX0" fmla="*/ 3135 w 2374959"/>
                    <a:gd name="connsiteY0" fmla="*/ 2668646 h 3098834"/>
                    <a:gd name="connsiteX1" fmla="*/ 4762 w 2374959"/>
                    <a:gd name="connsiteY1" fmla="*/ 2056199 h 3098834"/>
                    <a:gd name="connsiteX2" fmla="*/ 83656 w 2374959"/>
                    <a:gd name="connsiteY2" fmla="*/ 1418539 h 3098834"/>
                    <a:gd name="connsiteX3" fmla="*/ 250391 w 2374959"/>
                    <a:gd name="connsiteY3" fmla="*/ 853266 h 3098834"/>
                    <a:gd name="connsiteX4" fmla="*/ 498461 w 2374959"/>
                    <a:gd name="connsiteY4" fmla="*/ 390474 h 3098834"/>
                    <a:gd name="connsiteX5" fmla="*/ 893745 w 2374959"/>
                    <a:gd name="connsiteY5" fmla="*/ 68391 h 3098834"/>
                    <a:gd name="connsiteX6" fmla="*/ 1203629 w 2374959"/>
                    <a:gd name="connsiteY6" fmla="*/ 70 h 3098834"/>
                    <a:gd name="connsiteX7" fmla="*/ 1508632 w 2374959"/>
                    <a:gd name="connsiteY7" fmla="*/ 80591 h 3098834"/>
                    <a:gd name="connsiteX8" fmla="*/ 1730674 w 2374959"/>
                    <a:gd name="connsiteY8" fmla="*/ 239193 h 3098834"/>
                    <a:gd name="connsiteX9" fmla="*/ 2289441 w 2374959"/>
                    <a:gd name="connsiteY9" fmla="*/ 1201377 h 3098834"/>
                    <a:gd name="connsiteX10" fmla="*/ 2359388 w 2374959"/>
                    <a:gd name="connsiteY10" fmla="*/ 2472631 h 3098834"/>
                    <a:gd name="connsiteX11" fmla="*/ 2343121 w 2374959"/>
                    <a:gd name="connsiteY11" fmla="*/ 2679220 h 3098834"/>
                    <a:gd name="connsiteX12" fmla="*/ 2291067 w 2374959"/>
                    <a:gd name="connsiteY12" fmla="*/ 2871982 h 3098834"/>
                    <a:gd name="connsiteX13" fmla="*/ 1802248 w 2374959"/>
                    <a:gd name="connsiteY13" fmla="*/ 3066370 h 3098834"/>
                    <a:gd name="connsiteX14" fmla="*/ 1139374 w 2374959"/>
                    <a:gd name="connsiteY14" fmla="*/ 3102971 h 3098834"/>
                    <a:gd name="connsiteX15" fmla="*/ 651369 w 2374959"/>
                    <a:gd name="connsiteY15" fmla="*/ 3087517 h 3098834"/>
                    <a:gd name="connsiteX16" fmla="*/ 174751 w 2374959"/>
                    <a:gd name="connsiteY16" fmla="*/ 3023263 h 3098834"/>
                    <a:gd name="connsiteX17" fmla="*/ 11269 w 2374959"/>
                    <a:gd name="connsiteY17" fmla="*/ 2809354 h 3098834"/>
                    <a:gd name="connsiteX18" fmla="*/ 3135 w 2374959"/>
                    <a:gd name="connsiteY18" fmla="*/ 2668646 h 309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4959" h="3098834">
                      <a:moveTo>
                        <a:pt x="3135" y="2668646"/>
                      </a:moveTo>
                      <a:cubicBezTo>
                        <a:pt x="4762" y="2465311"/>
                        <a:pt x="-5811" y="2260348"/>
                        <a:pt x="4762" y="2056199"/>
                      </a:cubicBezTo>
                      <a:cubicBezTo>
                        <a:pt x="15335" y="1842290"/>
                        <a:pt x="42176" y="1628381"/>
                        <a:pt x="83656" y="1418539"/>
                      </a:cubicBezTo>
                      <a:cubicBezTo>
                        <a:pt x="121883" y="1223337"/>
                        <a:pt x="171497" y="1035455"/>
                        <a:pt x="250391" y="853266"/>
                      </a:cubicBezTo>
                      <a:cubicBezTo>
                        <a:pt x="319526" y="692224"/>
                        <a:pt x="395979" y="534436"/>
                        <a:pt x="498461" y="390474"/>
                      </a:cubicBezTo>
                      <a:cubicBezTo>
                        <a:pt x="600942" y="245699"/>
                        <a:pt x="731890" y="138338"/>
                        <a:pt x="893745" y="68391"/>
                      </a:cubicBezTo>
                      <a:cubicBezTo>
                        <a:pt x="992973" y="25284"/>
                        <a:pt x="1095454" y="-1557"/>
                        <a:pt x="1203629" y="70"/>
                      </a:cubicBezTo>
                      <a:cubicBezTo>
                        <a:pt x="1310989" y="2510"/>
                        <a:pt x="1412657" y="34230"/>
                        <a:pt x="1508632" y="80591"/>
                      </a:cubicBezTo>
                      <a:cubicBezTo>
                        <a:pt x="1591593" y="120445"/>
                        <a:pt x="1662353" y="178192"/>
                        <a:pt x="1730674" y="239193"/>
                      </a:cubicBezTo>
                      <a:cubicBezTo>
                        <a:pt x="2014530" y="492955"/>
                        <a:pt x="2191840" y="838626"/>
                        <a:pt x="2289441" y="1201377"/>
                      </a:cubicBezTo>
                      <a:cubicBezTo>
                        <a:pt x="2400868" y="1615368"/>
                        <a:pt x="2387855" y="2048879"/>
                        <a:pt x="2359388" y="2472631"/>
                      </a:cubicBezTo>
                      <a:cubicBezTo>
                        <a:pt x="2354508" y="2541765"/>
                        <a:pt x="2352068" y="2610899"/>
                        <a:pt x="2343121" y="2679220"/>
                      </a:cubicBezTo>
                      <a:cubicBezTo>
                        <a:pt x="2334174" y="2748354"/>
                        <a:pt x="2312214" y="2806914"/>
                        <a:pt x="2291067" y="2871982"/>
                      </a:cubicBezTo>
                      <a:cubicBezTo>
                        <a:pt x="2203227" y="3054984"/>
                        <a:pt x="1976304" y="3047664"/>
                        <a:pt x="1802248" y="3066370"/>
                      </a:cubicBezTo>
                      <a:cubicBezTo>
                        <a:pt x="1581833" y="3089957"/>
                        <a:pt x="1360604" y="3102157"/>
                        <a:pt x="1139374" y="3102971"/>
                      </a:cubicBezTo>
                      <a:cubicBezTo>
                        <a:pt x="976706" y="3103784"/>
                        <a:pt x="814038" y="3098904"/>
                        <a:pt x="651369" y="3087517"/>
                      </a:cubicBezTo>
                      <a:cubicBezTo>
                        <a:pt x="493580" y="3076944"/>
                        <a:pt x="326032" y="3072877"/>
                        <a:pt x="174751" y="3023263"/>
                      </a:cubicBezTo>
                      <a:cubicBezTo>
                        <a:pt x="69016" y="2988290"/>
                        <a:pt x="26722" y="2907769"/>
                        <a:pt x="11269" y="2809354"/>
                      </a:cubicBezTo>
                      <a:cubicBezTo>
                        <a:pt x="4762" y="2763807"/>
                        <a:pt x="2322" y="2716633"/>
                        <a:pt x="3135" y="2668646"/>
                      </a:cubicBezTo>
                      <a:close/>
                    </a:path>
                  </a:pathLst>
                </a:custGeom>
                <a:grpFill/>
                <a:ln w="19050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081" name="Group 2080">
              <a:extLst>
                <a:ext uri="{FF2B5EF4-FFF2-40B4-BE49-F238E27FC236}">
                  <a16:creationId xmlns:a16="http://schemas.microsoft.com/office/drawing/2014/main" id="{96ECBD83-C11C-480C-A5B2-FEF2F00DE4DD}"/>
                </a:ext>
              </a:extLst>
            </p:cNvPr>
            <p:cNvGrpSpPr/>
            <p:nvPr/>
          </p:nvGrpSpPr>
          <p:grpSpPr>
            <a:xfrm>
              <a:off x="6272497" y="2961324"/>
              <a:ext cx="5270303" cy="3222358"/>
              <a:chOff x="6110127" y="3035455"/>
              <a:chExt cx="5270303" cy="3222358"/>
            </a:xfrm>
          </p:grpSpPr>
          <p:sp>
            <p:nvSpPr>
              <p:cNvPr id="2082" name="Freeform: Shape 2081">
                <a:extLst>
                  <a:ext uri="{FF2B5EF4-FFF2-40B4-BE49-F238E27FC236}">
                    <a16:creationId xmlns:a16="http://schemas.microsoft.com/office/drawing/2014/main" id="{D2F25673-1329-4F7E-A134-D2A377CFD863}"/>
                  </a:ext>
                </a:extLst>
              </p:cNvPr>
              <p:cNvSpPr/>
              <p:nvPr/>
            </p:nvSpPr>
            <p:spPr>
              <a:xfrm>
                <a:off x="6200064" y="3844839"/>
                <a:ext cx="3521510" cy="587898"/>
              </a:xfrm>
              <a:custGeom>
                <a:avLst/>
                <a:gdLst>
                  <a:gd name="connsiteX0" fmla="*/ 1834663 w 1870887"/>
                  <a:gd name="connsiteY0" fmla="*/ 191518 h 312335"/>
                  <a:gd name="connsiteX1" fmla="*/ 1529824 w 1870887"/>
                  <a:gd name="connsiteY1" fmla="*/ 64398 h 312335"/>
                  <a:gd name="connsiteX2" fmla="*/ 1359601 w 1870887"/>
                  <a:gd name="connsiteY2" fmla="*/ 44096 h 312335"/>
                  <a:gd name="connsiteX3" fmla="*/ 1212492 w 1870887"/>
                  <a:gd name="connsiteY3" fmla="*/ 24731 h 312335"/>
                  <a:gd name="connsiteX4" fmla="*/ 174602 w 1870887"/>
                  <a:gd name="connsiteY4" fmla="*/ 165282 h 312335"/>
                  <a:gd name="connsiteX5" fmla="*/ 7503 w 1870887"/>
                  <a:gd name="connsiteY5" fmla="*/ 264293 h 312335"/>
                  <a:gd name="connsiteX6" fmla="*/ 175851 w 1870887"/>
                  <a:gd name="connsiteY6" fmla="*/ 299899 h 312335"/>
                  <a:gd name="connsiteX7" fmla="*/ 1021030 w 1870887"/>
                  <a:gd name="connsiteY7" fmla="*/ 181211 h 312335"/>
                  <a:gd name="connsiteX8" fmla="*/ 1159395 w 1870887"/>
                  <a:gd name="connsiteY8" fmla="*/ 197453 h 312335"/>
                  <a:gd name="connsiteX9" fmla="*/ 1834975 w 1870887"/>
                  <a:gd name="connsiteY9" fmla="*/ 313641 h 312335"/>
                  <a:gd name="connsiteX10" fmla="*/ 1834663 w 1870887"/>
                  <a:gd name="connsiteY10" fmla="*/ 191518 h 31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70887" h="312335">
                    <a:moveTo>
                      <a:pt x="1834663" y="191518"/>
                    </a:moveTo>
                    <a:cubicBezTo>
                      <a:pt x="1745023" y="125616"/>
                      <a:pt x="1638204" y="86262"/>
                      <a:pt x="1529824" y="64398"/>
                    </a:cubicBezTo>
                    <a:cubicBezTo>
                      <a:pt x="1473604" y="53154"/>
                      <a:pt x="1416759" y="46595"/>
                      <a:pt x="1359601" y="44096"/>
                    </a:cubicBezTo>
                    <a:cubicBezTo>
                      <a:pt x="1305567" y="41598"/>
                      <a:pt x="1264339" y="36600"/>
                      <a:pt x="1212492" y="24731"/>
                    </a:cubicBezTo>
                    <a:cubicBezTo>
                      <a:pt x="865175" y="-53977"/>
                      <a:pt x="506302" y="72206"/>
                      <a:pt x="174602" y="165282"/>
                    </a:cubicBezTo>
                    <a:cubicBezTo>
                      <a:pt x="113697" y="182461"/>
                      <a:pt x="45295" y="211820"/>
                      <a:pt x="7503" y="264293"/>
                    </a:cubicBezTo>
                    <a:cubicBezTo>
                      <a:pt x="-39660" y="329883"/>
                      <a:pt x="149927" y="303334"/>
                      <a:pt x="175851" y="299899"/>
                    </a:cubicBezTo>
                    <a:cubicBezTo>
                      <a:pt x="175851" y="299899"/>
                      <a:pt x="1021030" y="181211"/>
                      <a:pt x="1021030" y="181211"/>
                    </a:cubicBezTo>
                    <a:cubicBezTo>
                      <a:pt x="1067256" y="171841"/>
                      <a:pt x="1114731" y="188083"/>
                      <a:pt x="1159395" y="197453"/>
                    </a:cubicBezTo>
                    <a:cubicBezTo>
                      <a:pt x="1274334" y="221503"/>
                      <a:pt x="1726595" y="295526"/>
                      <a:pt x="1834975" y="313641"/>
                    </a:cubicBezTo>
                    <a:cubicBezTo>
                      <a:pt x="1899004" y="303959"/>
                      <a:pt x="1868395" y="216505"/>
                      <a:pt x="1834663" y="1915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3" name="Freeform: Shape 2082">
                <a:extLst>
                  <a:ext uri="{FF2B5EF4-FFF2-40B4-BE49-F238E27FC236}">
                    <a16:creationId xmlns:a16="http://schemas.microsoft.com/office/drawing/2014/main" id="{1F317070-817A-4E8D-9FEA-1BDB58C5F830}"/>
                  </a:ext>
                </a:extLst>
              </p:cNvPr>
              <p:cNvSpPr/>
              <p:nvPr/>
            </p:nvSpPr>
            <p:spPr>
              <a:xfrm>
                <a:off x="8327969" y="3598682"/>
                <a:ext cx="975910" cy="252796"/>
              </a:xfrm>
              <a:custGeom>
                <a:avLst/>
                <a:gdLst>
                  <a:gd name="connsiteX0" fmla="*/ 407755 w 518476"/>
                  <a:gd name="connsiteY0" fmla="*/ 9648 h 134304"/>
                  <a:gd name="connsiteX1" fmla="*/ 506766 w 518476"/>
                  <a:gd name="connsiteY1" fmla="*/ 43380 h 134304"/>
                  <a:gd name="connsiteX2" fmla="*/ 513637 w 518476"/>
                  <a:gd name="connsiteY2" fmla="*/ 73052 h 134304"/>
                  <a:gd name="connsiteX3" fmla="*/ 448984 w 518476"/>
                  <a:gd name="connsiteY3" fmla="*/ 76488 h 134304"/>
                  <a:gd name="connsiteX4" fmla="*/ 358094 w 518476"/>
                  <a:gd name="connsiteY4" fmla="*/ 54937 h 134304"/>
                  <a:gd name="connsiteX5" fmla="*/ 207861 w 518476"/>
                  <a:gd name="connsiteY5" fmla="*/ 49939 h 134304"/>
                  <a:gd name="connsiteX6" fmla="*/ 96982 w 518476"/>
                  <a:gd name="connsiteY6" fmla="*/ 109595 h 134304"/>
                  <a:gd name="connsiteX7" fmla="*/ 79491 w 518476"/>
                  <a:gd name="connsiteY7" fmla="*/ 131147 h 134304"/>
                  <a:gd name="connsiteX8" fmla="*/ 2969 w 518476"/>
                  <a:gd name="connsiteY8" fmla="*/ 131147 h 134304"/>
                  <a:gd name="connsiteX9" fmla="*/ 22334 w 518476"/>
                  <a:gd name="connsiteY9" fmla="*/ 83047 h 134304"/>
                  <a:gd name="connsiteX10" fmla="*/ 72307 w 518476"/>
                  <a:gd name="connsiteY10" fmla="*/ 24328 h 134304"/>
                  <a:gd name="connsiteX11" fmla="*/ 135087 w 518476"/>
                  <a:gd name="connsiteY11" fmla="*/ 2777 h 134304"/>
                  <a:gd name="connsiteX12" fmla="*/ 407755 w 518476"/>
                  <a:gd name="connsiteY12" fmla="*/ 9648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476" h="134304">
                    <a:moveTo>
                      <a:pt x="407755" y="9648"/>
                    </a:moveTo>
                    <a:cubicBezTo>
                      <a:pt x="439926" y="18706"/>
                      <a:pt x="477094" y="27764"/>
                      <a:pt x="506766" y="43380"/>
                    </a:cubicBezTo>
                    <a:cubicBezTo>
                      <a:pt x="521445" y="51189"/>
                      <a:pt x="523007" y="58685"/>
                      <a:pt x="513637" y="73052"/>
                    </a:cubicBezTo>
                    <a:cubicBezTo>
                      <a:pt x="498020" y="87732"/>
                      <a:pt x="474595" y="83984"/>
                      <a:pt x="448984" y="76488"/>
                    </a:cubicBezTo>
                    <a:cubicBezTo>
                      <a:pt x="418062" y="67118"/>
                      <a:pt x="394013" y="59310"/>
                      <a:pt x="358094" y="54937"/>
                    </a:cubicBezTo>
                    <a:cubicBezTo>
                      <a:pt x="313430" y="49627"/>
                      <a:pt x="252837" y="50252"/>
                      <a:pt x="207861" y="49939"/>
                    </a:cubicBezTo>
                    <a:cubicBezTo>
                      <a:pt x="151328" y="49627"/>
                      <a:pt x="123218" y="69304"/>
                      <a:pt x="96982" y="109595"/>
                    </a:cubicBezTo>
                    <a:cubicBezTo>
                      <a:pt x="91985" y="117404"/>
                      <a:pt x="87924" y="126149"/>
                      <a:pt x="79491" y="131147"/>
                    </a:cubicBezTo>
                    <a:cubicBezTo>
                      <a:pt x="66685" y="137081"/>
                      <a:pt x="7029" y="136456"/>
                      <a:pt x="2969" y="131147"/>
                    </a:cubicBezTo>
                    <a:cubicBezTo>
                      <a:pt x="-7963" y="117091"/>
                      <a:pt x="14213" y="93354"/>
                      <a:pt x="22334" y="83047"/>
                    </a:cubicBezTo>
                    <a:cubicBezTo>
                      <a:pt x="37951" y="63057"/>
                      <a:pt x="53567" y="41506"/>
                      <a:pt x="72307" y="24328"/>
                    </a:cubicBezTo>
                    <a:cubicBezTo>
                      <a:pt x="91048" y="6837"/>
                      <a:pt x="111349" y="4026"/>
                      <a:pt x="135087" y="2777"/>
                    </a:cubicBezTo>
                    <a:cubicBezTo>
                      <a:pt x="144457" y="1840"/>
                      <a:pt x="351847" y="-5969"/>
                      <a:pt x="407755" y="964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4" name="Freeform: Shape 2083">
                <a:extLst>
                  <a:ext uri="{FF2B5EF4-FFF2-40B4-BE49-F238E27FC236}">
                    <a16:creationId xmlns:a16="http://schemas.microsoft.com/office/drawing/2014/main" id="{26E1D3C5-62DE-4F17-878F-61AAABC3FCDC}"/>
                  </a:ext>
                </a:extLst>
              </p:cNvPr>
              <p:cNvSpPr/>
              <p:nvPr/>
            </p:nvSpPr>
            <p:spPr>
              <a:xfrm>
                <a:off x="9411745" y="4792500"/>
                <a:ext cx="76428" cy="76428"/>
              </a:xfrm>
              <a:custGeom>
                <a:avLst/>
                <a:gdLst>
                  <a:gd name="connsiteX0" fmla="*/ 40926 w 40603"/>
                  <a:gd name="connsiteY0" fmla="*/ 16939 h 40603"/>
                  <a:gd name="connsiteX1" fmla="*/ 19687 w 40603"/>
                  <a:gd name="connsiteY1" fmla="*/ 40677 h 40603"/>
                  <a:gd name="connsiteX2" fmla="*/ 10 w 40603"/>
                  <a:gd name="connsiteY2" fmla="*/ 19750 h 40603"/>
                  <a:gd name="connsiteX3" fmla="*/ 22810 w 40603"/>
                  <a:gd name="connsiteY3" fmla="*/ 73 h 40603"/>
                  <a:gd name="connsiteX4" fmla="*/ 40926 w 40603"/>
                  <a:gd name="connsiteY4" fmla="*/ 16939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926" y="16939"/>
                    </a:moveTo>
                    <a:cubicBezTo>
                      <a:pt x="40613" y="33806"/>
                      <a:pt x="32805" y="40989"/>
                      <a:pt x="19687" y="40677"/>
                    </a:cubicBezTo>
                    <a:cubicBezTo>
                      <a:pt x="6881" y="40364"/>
                      <a:pt x="-302" y="32869"/>
                      <a:pt x="10" y="19750"/>
                    </a:cubicBezTo>
                    <a:cubicBezTo>
                      <a:pt x="322" y="7257"/>
                      <a:pt x="9692" y="-864"/>
                      <a:pt x="22810" y="73"/>
                    </a:cubicBezTo>
                    <a:cubicBezTo>
                      <a:pt x="35616" y="1010"/>
                      <a:pt x="40926" y="9131"/>
                      <a:pt x="40926" y="16939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5" name="Freeform: Shape 2084">
                <a:extLst>
                  <a:ext uri="{FF2B5EF4-FFF2-40B4-BE49-F238E27FC236}">
                    <a16:creationId xmlns:a16="http://schemas.microsoft.com/office/drawing/2014/main" id="{99C66D86-5939-4AB4-83C9-07C031D0268E}"/>
                  </a:ext>
                </a:extLst>
              </p:cNvPr>
              <p:cNvSpPr/>
              <p:nvPr/>
            </p:nvSpPr>
            <p:spPr>
              <a:xfrm>
                <a:off x="9653377" y="5034810"/>
                <a:ext cx="70547" cy="76428"/>
              </a:xfrm>
              <a:custGeom>
                <a:avLst/>
                <a:gdLst>
                  <a:gd name="connsiteX0" fmla="*/ 18747 w 37480"/>
                  <a:gd name="connsiteY0" fmla="*/ 42813 h 40603"/>
                  <a:gd name="connsiteX1" fmla="*/ 7 w 37480"/>
                  <a:gd name="connsiteY1" fmla="*/ 22199 h 40603"/>
                  <a:gd name="connsiteX2" fmla="*/ 19372 w 37480"/>
                  <a:gd name="connsiteY2" fmla="*/ 23 h 40603"/>
                  <a:gd name="connsiteX3" fmla="*/ 40298 w 37480"/>
                  <a:gd name="connsiteY3" fmla="*/ 22199 h 40603"/>
                  <a:gd name="connsiteX4" fmla="*/ 18747 w 37480"/>
                  <a:gd name="connsiteY4" fmla="*/ 42813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80" h="40603">
                    <a:moveTo>
                      <a:pt x="18747" y="42813"/>
                    </a:moveTo>
                    <a:cubicBezTo>
                      <a:pt x="7503" y="41564"/>
                      <a:pt x="319" y="35004"/>
                      <a:pt x="7" y="22199"/>
                    </a:cubicBezTo>
                    <a:cubicBezTo>
                      <a:pt x="-305" y="11892"/>
                      <a:pt x="9689" y="335"/>
                      <a:pt x="19372" y="23"/>
                    </a:cubicBezTo>
                    <a:cubicBezTo>
                      <a:pt x="29367" y="-602"/>
                      <a:pt x="40923" y="11579"/>
                      <a:pt x="40298" y="22199"/>
                    </a:cubicBezTo>
                    <a:cubicBezTo>
                      <a:pt x="39986" y="34380"/>
                      <a:pt x="31865" y="42813"/>
                      <a:pt x="18747" y="42813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6" name="Freeform: Shape 2085">
                <a:extLst>
                  <a:ext uri="{FF2B5EF4-FFF2-40B4-BE49-F238E27FC236}">
                    <a16:creationId xmlns:a16="http://schemas.microsoft.com/office/drawing/2014/main" id="{3A6395E3-4CCD-41B9-99C3-E6EC5540F191}"/>
                  </a:ext>
                </a:extLst>
              </p:cNvPr>
              <p:cNvSpPr/>
              <p:nvPr/>
            </p:nvSpPr>
            <p:spPr>
              <a:xfrm>
                <a:off x="8288878" y="4281152"/>
                <a:ext cx="76428" cy="76428"/>
              </a:xfrm>
              <a:custGeom>
                <a:avLst/>
                <a:gdLst>
                  <a:gd name="connsiteX0" fmla="*/ 40604 w 40603"/>
                  <a:gd name="connsiteY0" fmla="*/ 20310 h 40603"/>
                  <a:gd name="connsiteX1" fmla="*/ 20302 w 40603"/>
                  <a:gd name="connsiteY1" fmla="*/ 40611 h 40603"/>
                  <a:gd name="connsiteX2" fmla="*/ 0 w 40603"/>
                  <a:gd name="connsiteY2" fmla="*/ 20934 h 40603"/>
                  <a:gd name="connsiteX3" fmla="*/ 19989 w 40603"/>
                  <a:gd name="connsiteY3" fmla="*/ 8 h 40603"/>
                  <a:gd name="connsiteX4" fmla="*/ 40604 w 40603"/>
                  <a:gd name="connsiteY4" fmla="*/ 20310 h 4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03" h="40603">
                    <a:moveTo>
                      <a:pt x="40604" y="20310"/>
                    </a:moveTo>
                    <a:cubicBezTo>
                      <a:pt x="40604" y="32178"/>
                      <a:pt x="32170" y="40611"/>
                      <a:pt x="20302" y="40611"/>
                    </a:cubicBezTo>
                    <a:cubicBezTo>
                      <a:pt x="6871" y="40611"/>
                      <a:pt x="312" y="34365"/>
                      <a:pt x="0" y="20934"/>
                    </a:cubicBezTo>
                    <a:cubicBezTo>
                      <a:pt x="0" y="8753"/>
                      <a:pt x="7808" y="320"/>
                      <a:pt x="19989" y="8"/>
                    </a:cubicBezTo>
                    <a:cubicBezTo>
                      <a:pt x="31546" y="-305"/>
                      <a:pt x="40604" y="8753"/>
                      <a:pt x="40604" y="20310"/>
                    </a:cubicBezTo>
                    <a:close/>
                  </a:path>
                </a:pathLst>
              </a:custGeom>
              <a:solidFill>
                <a:srgbClr val="0096B9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7" name="Freeform: Shape 2086">
                <a:extLst>
                  <a:ext uri="{FF2B5EF4-FFF2-40B4-BE49-F238E27FC236}">
                    <a16:creationId xmlns:a16="http://schemas.microsoft.com/office/drawing/2014/main" id="{1203F91C-B18F-4EAC-8209-B0D1ED1359D5}"/>
                  </a:ext>
                </a:extLst>
              </p:cNvPr>
              <p:cNvSpPr/>
              <p:nvPr/>
            </p:nvSpPr>
            <p:spPr>
              <a:xfrm>
                <a:off x="9794507" y="3418526"/>
                <a:ext cx="1099370" cy="846574"/>
              </a:xfrm>
              <a:custGeom>
                <a:avLst/>
                <a:gdLst>
                  <a:gd name="connsiteX0" fmla="*/ 29036 w 584066"/>
                  <a:gd name="connsiteY0" fmla="*/ 438622 h 449762"/>
                  <a:gd name="connsiteX1" fmla="*/ 1238 w 584066"/>
                  <a:gd name="connsiteY1" fmla="*/ 324307 h 449762"/>
                  <a:gd name="connsiteX2" fmla="*/ 171773 w 584066"/>
                  <a:gd name="connsiteY2" fmla="*/ 95053 h 449762"/>
                  <a:gd name="connsiteX3" fmla="*/ 457247 w 584066"/>
                  <a:gd name="connsiteY3" fmla="*/ 1665 h 449762"/>
                  <a:gd name="connsiteX4" fmla="*/ 578121 w 584066"/>
                  <a:gd name="connsiteY4" fmla="*/ 49140 h 449762"/>
                  <a:gd name="connsiteX5" fmla="*/ 534082 w 584066"/>
                  <a:gd name="connsiteY5" fmla="*/ 103798 h 449762"/>
                  <a:gd name="connsiteX6" fmla="*/ 85256 w 584066"/>
                  <a:gd name="connsiteY6" fmla="*/ 433624 h 449762"/>
                  <a:gd name="connsiteX7" fmla="*/ 29036 w 584066"/>
                  <a:gd name="connsiteY7" fmla="*/ 438622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066" h="449762">
                    <a:moveTo>
                      <a:pt x="29036" y="438622"/>
                    </a:moveTo>
                    <a:cubicBezTo>
                      <a:pt x="6547" y="410824"/>
                      <a:pt x="-3760" y="350231"/>
                      <a:pt x="1238" y="324307"/>
                    </a:cubicBezTo>
                    <a:cubicBezTo>
                      <a:pt x="20290" y="230919"/>
                      <a:pt x="95251" y="147213"/>
                      <a:pt x="171773" y="95053"/>
                    </a:cubicBezTo>
                    <a:cubicBezTo>
                      <a:pt x="247670" y="43518"/>
                      <a:pt x="362922" y="-10204"/>
                      <a:pt x="457247" y="1665"/>
                    </a:cubicBezTo>
                    <a:cubicBezTo>
                      <a:pt x="490979" y="5725"/>
                      <a:pt x="549698" y="25402"/>
                      <a:pt x="578121" y="49140"/>
                    </a:cubicBezTo>
                    <a:cubicBezTo>
                      <a:pt x="600921" y="69442"/>
                      <a:pt x="557819" y="86620"/>
                      <a:pt x="534082" y="103798"/>
                    </a:cubicBezTo>
                    <a:cubicBezTo>
                      <a:pt x="417893" y="189066"/>
                      <a:pt x="225495" y="322121"/>
                      <a:pt x="85256" y="433624"/>
                    </a:cubicBezTo>
                    <a:cubicBezTo>
                      <a:pt x="57771" y="455488"/>
                      <a:pt x="43403" y="456112"/>
                      <a:pt x="29036" y="438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8" name="Freeform: Shape 2087">
                <a:extLst>
                  <a:ext uri="{FF2B5EF4-FFF2-40B4-BE49-F238E27FC236}">
                    <a16:creationId xmlns:a16="http://schemas.microsoft.com/office/drawing/2014/main" id="{90503801-BAC3-4405-A654-C2F8BEC42F5E}"/>
                  </a:ext>
                </a:extLst>
              </p:cNvPr>
              <p:cNvSpPr/>
              <p:nvPr/>
            </p:nvSpPr>
            <p:spPr>
              <a:xfrm>
                <a:off x="10877933" y="3035455"/>
                <a:ext cx="417408" cy="435045"/>
              </a:xfrm>
              <a:custGeom>
                <a:avLst/>
                <a:gdLst>
                  <a:gd name="connsiteX0" fmla="*/ 215537 w 221757"/>
                  <a:gd name="connsiteY0" fmla="*/ 42767 h 231127"/>
                  <a:gd name="connsiteX1" fmla="*/ 42504 w 221757"/>
                  <a:gd name="connsiteY1" fmla="*/ 233292 h 231127"/>
                  <a:gd name="connsiteX2" fmla="*/ 24076 w 221757"/>
                  <a:gd name="connsiteY2" fmla="*/ 106484 h 231127"/>
                  <a:gd name="connsiteX3" fmla="*/ 204293 w 221757"/>
                  <a:gd name="connsiteY3" fmla="*/ 914 h 231127"/>
                  <a:gd name="connsiteX4" fmla="*/ 215537 w 221757"/>
                  <a:gd name="connsiteY4" fmla="*/ 42767 h 23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57" h="231127">
                    <a:moveTo>
                      <a:pt x="215537" y="42767"/>
                    </a:moveTo>
                    <a:cubicBezTo>
                      <a:pt x="192112" y="74625"/>
                      <a:pt x="100286" y="178321"/>
                      <a:pt x="42504" y="233292"/>
                    </a:cubicBezTo>
                    <a:cubicBezTo>
                      <a:pt x="-22774" y="220486"/>
                      <a:pt x="651" y="144276"/>
                      <a:pt x="24076" y="106484"/>
                    </a:cubicBezTo>
                    <a:cubicBezTo>
                      <a:pt x="65304" y="39644"/>
                      <a:pt x="124335" y="-7206"/>
                      <a:pt x="204293" y="914"/>
                    </a:cubicBezTo>
                    <a:cubicBezTo>
                      <a:pt x="228343" y="3413"/>
                      <a:pt x="226469" y="21528"/>
                      <a:pt x="215537" y="4276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89" name="Freeform: Shape 2088">
                <a:extLst>
                  <a:ext uri="{FF2B5EF4-FFF2-40B4-BE49-F238E27FC236}">
                    <a16:creationId xmlns:a16="http://schemas.microsoft.com/office/drawing/2014/main" id="{710C63A6-9667-485A-A151-65DB789D00EE}"/>
                  </a:ext>
                </a:extLst>
              </p:cNvPr>
              <p:cNvSpPr/>
              <p:nvPr/>
            </p:nvSpPr>
            <p:spPr>
              <a:xfrm>
                <a:off x="8223416" y="3148287"/>
                <a:ext cx="3157014" cy="2663179"/>
              </a:xfrm>
              <a:custGeom>
                <a:avLst/>
                <a:gdLst>
                  <a:gd name="connsiteX0" fmla="*/ 1656422 w 1677239"/>
                  <a:gd name="connsiteY0" fmla="*/ 0 h 1414877"/>
                  <a:gd name="connsiteX1" fmla="*/ 1648926 w 1677239"/>
                  <a:gd name="connsiteY1" fmla="*/ 937 h 1414877"/>
                  <a:gd name="connsiteX2" fmla="*/ 1578338 w 1677239"/>
                  <a:gd name="connsiteY2" fmla="*/ 71212 h 1414877"/>
                  <a:gd name="connsiteX3" fmla="*/ 1485574 w 1677239"/>
                  <a:gd name="connsiteY3" fmla="*/ 173346 h 1414877"/>
                  <a:gd name="connsiteX4" fmla="*/ 1222276 w 1677239"/>
                  <a:gd name="connsiteY4" fmla="*/ 370429 h 1414877"/>
                  <a:gd name="connsiteX5" fmla="*/ 1019570 w 1677239"/>
                  <a:gd name="connsiteY5" fmla="*/ 521287 h 1414877"/>
                  <a:gd name="connsiteX6" fmla="*/ 882143 w 1677239"/>
                  <a:gd name="connsiteY6" fmla="*/ 632479 h 1414877"/>
                  <a:gd name="connsiteX7" fmla="*/ 802810 w 1677239"/>
                  <a:gd name="connsiteY7" fmla="*/ 681515 h 1414877"/>
                  <a:gd name="connsiteX8" fmla="*/ 714106 w 1677239"/>
                  <a:gd name="connsiteY8" fmla="*/ 689948 h 1414877"/>
                  <a:gd name="connsiteX9" fmla="*/ 335556 w 1677239"/>
                  <a:gd name="connsiteY9" fmla="*/ 620922 h 1414877"/>
                  <a:gd name="connsiteX10" fmla="*/ 145969 w 1677239"/>
                  <a:gd name="connsiteY10" fmla="*/ 588439 h 1414877"/>
                  <a:gd name="connsiteX11" fmla="*/ 237483 w 1677239"/>
                  <a:gd name="connsiteY11" fmla="*/ 446952 h 1414877"/>
                  <a:gd name="connsiteX12" fmla="*/ 325874 w 1677239"/>
                  <a:gd name="connsiteY12" fmla="*/ 440705 h 1414877"/>
                  <a:gd name="connsiteX13" fmla="*/ 415514 w 1677239"/>
                  <a:gd name="connsiteY13" fmla="*/ 446014 h 1414877"/>
                  <a:gd name="connsiteX14" fmla="*/ 689432 w 1677239"/>
                  <a:gd name="connsiteY14" fmla="*/ 476623 h 1414877"/>
                  <a:gd name="connsiteX15" fmla="*/ 747214 w 1677239"/>
                  <a:gd name="connsiteY15" fmla="*/ 457259 h 1414877"/>
                  <a:gd name="connsiteX16" fmla="*/ 756584 w 1677239"/>
                  <a:gd name="connsiteY16" fmla="*/ 411033 h 1414877"/>
                  <a:gd name="connsiteX17" fmla="*/ 651327 w 1677239"/>
                  <a:gd name="connsiteY17" fmla="*/ 394479 h 1414877"/>
                  <a:gd name="connsiteX18" fmla="*/ 314942 w 1677239"/>
                  <a:gd name="connsiteY18" fmla="*/ 363870 h 1414877"/>
                  <a:gd name="connsiteX19" fmla="*/ 157838 w 1677239"/>
                  <a:gd name="connsiteY19" fmla="*/ 382923 h 1414877"/>
                  <a:gd name="connsiteX20" fmla="*/ 65699 w 1677239"/>
                  <a:gd name="connsiteY20" fmla="*/ 467253 h 1414877"/>
                  <a:gd name="connsiteX21" fmla="*/ 733 w 1677239"/>
                  <a:gd name="connsiteY21" fmla="*/ 580631 h 1414877"/>
                  <a:gd name="connsiteX22" fmla="*/ 56641 w 1677239"/>
                  <a:gd name="connsiteY22" fmla="*/ 694321 h 1414877"/>
                  <a:gd name="connsiteX23" fmla="*/ 154090 w 1677239"/>
                  <a:gd name="connsiteY23" fmla="*/ 784273 h 1414877"/>
                  <a:gd name="connsiteX24" fmla="*/ 197192 w 1677239"/>
                  <a:gd name="connsiteY24" fmla="*/ 811447 h 1414877"/>
                  <a:gd name="connsiteX25" fmla="*/ 252163 w 1677239"/>
                  <a:gd name="connsiteY25" fmla="*/ 823315 h 1414877"/>
                  <a:gd name="connsiteX26" fmla="*/ 523270 w 1677239"/>
                  <a:gd name="connsiteY26" fmla="*/ 892029 h 1414877"/>
                  <a:gd name="connsiteX27" fmla="*/ 575117 w 1677239"/>
                  <a:gd name="connsiteY27" fmla="*/ 935756 h 1414877"/>
                  <a:gd name="connsiteX28" fmla="*/ 583238 w 1677239"/>
                  <a:gd name="connsiteY28" fmla="*/ 987604 h 1414877"/>
                  <a:gd name="connsiteX29" fmla="*/ 73195 w 1677239"/>
                  <a:gd name="connsiteY29" fmla="*/ 1232162 h 1414877"/>
                  <a:gd name="connsiteX30" fmla="*/ 67885 w 1677239"/>
                  <a:gd name="connsiteY30" fmla="*/ 1263083 h 1414877"/>
                  <a:gd name="connsiteX31" fmla="*/ 160649 w 1677239"/>
                  <a:gd name="connsiteY31" fmla="*/ 1388954 h 1414877"/>
                  <a:gd name="connsiteX32" fmla="*/ 208436 w 1677239"/>
                  <a:gd name="connsiteY32" fmla="*/ 1409881 h 1414877"/>
                  <a:gd name="connsiteX33" fmla="*/ 754398 w 1677239"/>
                  <a:gd name="connsiteY33" fmla="*/ 1168133 h 1414877"/>
                  <a:gd name="connsiteX34" fmla="*/ 815928 w 1677239"/>
                  <a:gd name="connsiteY34" fmla="*/ 1170320 h 1414877"/>
                  <a:gd name="connsiteX35" fmla="*/ 870899 w 1677239"/>
                  <a:gd name="connsiteY35" fmla="*/ 1131903 h 1414877"/>
                  <a:gd name="connsiteX36" fmla="*/ 920560 w 1677239"/>
                  <a:gd name="connsiteY36" fmla="*/ 1052882 h 1414877"/>
                  <a:gd name="connsiteX37" fmla="*/ 850597 w 1677239"/>
                  <a:gd name="connsiteY37" fmla="*/ 764284 h 1414877"/>
                  <a:gd name="connsiteX38" fmla="*/ 953355 w 1677239"/>
                  <a:gd name="connsiteY38" fmla="*/ 661213 h 1414877"/>
                  <a:gd name="connsiteX39" fmla="*/ 1374695 w 1677239"/>
                  <a:gd name="connsiteY39" fmla="*/ 329826 h 1414877"/>
                  <a:gd name="connsiteX40" fmla="*/ 1594892 w 1677239"/>
                  <a:gd name="connsiteY40" fmla="*/ 135241 h 1414877"/>
                  <a:gd name="connsiteX41" fmla="*/ 1678285 w 1677239"/>
                  <a:gd name="connsiteY41" fmla="*/ 24362 h 1414877"/>
                  <a:gd name="connsiteX42" fmla="*/ 1656422 w 1677239"/>
                  <a:gd name="connsiteY42" fmla="*/ 0 h 1414877"/>
                  <a:gd name="connsiteX43" fmla="*/ 341491 w 1677239"/>
                  <a:gd name="connsiteY43" fmla="*/ 827063 h 1414877"/>
                  <a:gd name="connsiteX44" fmla="*/ 341178 w 1677239"/>
                  <a:gd name="connsiteY44" fmla="*/ 826751 h 1414877"/>
                  <a:gd name="connsiteX45" fmla="*/ 341491 w 1677239"/>
                  <a:gd name="connsiteY45" fmla="*/ 827063 h 1414877"/>
                  <a:gd name="connsiteX46" fmla="*/ 341491 w 1677239"/>
                  <a:gd name="connsiteY46" fmla="*/ 827063 h 141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677239" h="1414877">
                    <a:moveTo>
                      <a:pt x="1656422" y="0"/>
                    </a:moveTo>
                    <a:cubicBezTo>
                      <a:pt x="1654860" y="0"/>
                      <a:pt x="1650487" y="312"/>
                      <a:pt x="1648926" y="937"/>
                    </a:cubicBezTo>
                    <a:cubicBezTo>
                      <a:pt x="1629873" y="10307"/>
                      <a:pt x="1601138" y="45601"/>
                      <a:pt x="1578338" y="71212"/>
                    </a:cubicBezTo>
                    <a:cubicBezTo>
                      <a:pt x="1546480" y="107131"/>
                      <a:pt x="1517745" y="137740"/>
                      <a:pt x="1485574" y="173346"/>
                    </a:cubicBezTo>
                    <a:cubicBezTo>
                      <a:pt x="1419359" y="246745"/>
                      <a:pt x="1321598" y="307650"/>
                      <a:pt x="1222276" y="370429"/>
                    </a:cubicBezTo>
                    <a:cubicBezTo>
                      <a:pt x="1157622" y="411345"/>
                      <a:pt x="1078602" y="472563"/>
                      <a:pt x="1019570" y="521287"/>
                    </a:cubicBezTo>
                    <a:cubicBezTo>
                      <a:pt x="974906" y="558143"/>
                      <a:pt x="929930" y="598122"/>
                      <a:pt x="882143" y="632479"/>
                    </a:cubicBezTo>
                    <a:cubicBezTo>
                      <a:pt x="856844" y="650594"/>
                      <a:pt x="830608" y="667148"/>
                      <a:pt x="802810" y="681515"/>
                    </a:cubicBezTo>
                    <a:cubicBezTo>
                      <a:pt x="769390" y="698694"/>
                      <a:pt x="750650" y="697444"/>
                      <a:pt x="714106" y="689948"/>
                    </a:cubicBezTo>
                    <a:cubicBezTo>
                      <a:pt x="588548" y="664024"/>
                      <a:pt x="462052" y="642161"/>
                      <a:pt x="335556" y="620922"/>
                    </a:cubicBezTo>
                    <a:cubicBezTo>
                      <a:pt x="272465" y="610303"/>
                      <a:pt x="208748" y="600933"/>
                      <a:pt x="145969" y="588439"/>
                    </a:cubicBezTo>
                    <a:cubicBezTo>
                      <a:pt x="91310" y="577508"/>
                      <a:pt x="211559" y="456634"/>
                      <a:pt x="237483" y="446952"/>
                    </a:cubicBezTo>
                    <a:cubicBezTo>
                      <a:pt x="265593" y="436644"/>
                      <a:pt x="296514" y="438518"/>
                      <a:pt x="325874" y="440705"/>
                    </a:cubicBezTo>
                    <a:cubicBezTo>
                      <a:pt x="356171" y="442891"/>
                      <a:pt x="385842" y="442579"/>
                      <a:pt x="415514" y="446014"/>
                    </a:cubicBezTo>
                    <a:cubicBezTo>
                      <a:pt x="507028" y="456322"/>
                      <a:pt x="594795" y="464130"/>
                      <a:pt x="689432" y="476623"/>
                    </a:cubicBezTo>
                    <a:cubicBezTo>
                      <a:pt x="713794" y="479747"/>
                      <a:pt x="740030" y="469752"/>
                      <a:pt x="747214" y="457259"/>
                    </a:cubicBezTo>
                    <a:cubicBezTo>
                      <a:pt x="752836" y="442579"/>
                      <a:pt x="764080" y="416967"/>
                      <a:pt x="756584" y="411033"/>
                    </a:cubicBezTo>
                    <a:cubicBezTo>
                      <a:pt x="745028" y="401663"/>
                      <a:pt x="732534" y="402600"/>
                      <a:pt x="651327" y="394479"/>
                    </a:cubicBezTo>
                    <a:cubicBezTo>
                      <a:pt x="589172" y="388232"/>
                      <a:pt x="384905" y="366057"/>
                      <a:pt x="314942" y="363870"/>
                    </a:cubicBezTo>
                    <a:cubicBezTo>
                      <a:pt x="261533" y="361996"/>
                      <a:pt x="222803" y="353563"/>
                      <a:pt x="157838" y="382923"/>
                    </a:cubicBezTo>
                    <a:cubicBezTo>
                      <a:pt x="119108" y="400414"/>
                      <a:pt x="90998" y="434771"/>
                      <a:pt x="65699" y="467253"/>
                    </a:cubicBezTo>
                    <a:cubicBezTo>
                      <a:pt x="40087" y="500361"/>
                      <a:pt x="5418" y="537216"/>
                      <a:pt x="733" y="580631"/>
                    </a:cubicBezTo>
                    <a:cubicBezTo>
                      <a:pt x="-4889" y="633728"/>
                      <a:pt x="22597" y="659964"/>
                      <a:pt x="56641" y="694321"/>
                    </a:cubicBezTo>
                    <a:cubicBezTo>
                      <a:pt x="87875" y="725554"/>
                      <a:pt x="121294" y="754289"/>
                      <a:pt x="154090" y="784273"/>
                    </a:cubicBezTo>
                    <a:cubicBezTo>
                      <a:pt x="173454" y="802077"/>
                      <a:pt x="166583" y="802701"/>
                      <a:pt x="197192" y="811447"/>
                    </a:cubicBezTo>
                    <a:cubicBezTo>
                      <a:pt x="215307" y="816444"/>
                      <a:pt x="234047" y="818943"/>
                      <a:pt x="252163" y="823315"/>
                    </a:cubicBezTo>
                    <a:cubicBezTo>
                      <a:pt x="342428" y="845803"/>
                      <a:pt x="433005" y="868292"/>
                      <a:pt x="523270" y="892029"/>
                    </a:cubicBezTo>
                    <a:cubicBezTo>
                      <a:pt x="560125" y="901711"/>
                      <a:pt x="553879" y="901087"/>
                      <a:pt x="575117" y="935756"/>
                    </a:cubicBezTo>
                    <a:cubicBezTo>
                      <a:pt x="586986" y="954808"/>
                      <a:pt x="609787" y="975110"/>
                      <a:pt x="583238" y="987604"/>
                    </a:cubicBezTo>
                    <a:cubicBezTo>
                      <a:pt x="519834" y="1017588"/>
                      <a:pt x="184699" y="1177191"/>
                      <a:pt x="73195" y="1232162"/>
                    </a:cubicBezTo>
                    <a:cubicBezTo>
                      <a:pt x="51644" y="1242781"/>
                      <a:pt x="57266" y="1249965"/>
                      <a:pt x="67885" y="1263083"/>
                    </a:cubicBezTo>
                    <a:cubicBezTo>
                      <a:pt x="100993" y="1304624"/>
                      <a:pt x="131289" y="1346789"/>
                      <a:pt x="160649" y="1388954"/>
                    </a:cubicBezTo>
                    <a:cubicBezTo>
                      <a:pt x="180326" y="1417377"/>
                      <a:pt x="181888" y="1422374"/>
                      <a:pt x="208436" y="1409881"/>
                    </a:cubicBezTo>
                    <a:cubicBezTo>
                      <a:pt x="238108" y="1395826"/>
                      <a:pt x="649453" y="1213110"/>
                      <a:pt x="754398" y="1168133"/>
                    </a:cubicBezTo>
                    <a:cubicBezTo>
                      <a:pt x="785944" y="1154703"/>
                      <a:pt x="795001" y="1166884"/>
                      <a:pt x="815928" y="1170320"/>
                    </a:cubicBezTo>
                    <a:cubicBezTo>
                      <a:pt x="833731" y="1173131"/>
                      <a:pt x="849660" y="1153141"/>
                      <a:pt x="870899" y="1131903"/>
                    </a:cubicBezTo>
                    <a:cubicBezTo>
                      <a:pt x="912127" y="1090674"/>
                      <a:pt x="931492" y="1084428"/>
                      <a:pt x="920560" y="1052882"/>
                    </a:cubicBezTo>
                    <a:cubicBezTo>
                      <a:pt x="905256" y="1008530"/>
                      <a:pt x="859030" y="816132"/>
                      <a:pt x="850597" y="764284"/>
                    </a:cubicBezTo>
                    <a:cubicBezTo>
                      <a:pt x="881518" y="736174"/>
                      <a:pt x="924933" y="694946"/>
                      <a:pt x="953355" y="661213"/>
                    </a:cubicBezTo>
                    <a:cubicBezTo>
                      <a:pt x="1072043" y="519413"/>
                      <a:pt x="1226961" y="424776"/>
                      <a:pt x="1374695" y="329826"/>
                    </a:cubicBezTo>
                    <a:cubicBezTo>
                      <a:pt x="1471519" y="267671"/>
                      <a:pt x="1514622" y="228942"/>
                      <a:pt x="1594892" y="135241"/>
                    </a:cubicBezTo>
                    <a:cubicBezTo>
                      <a:pt x="1612070" y="115252"/>
                      <a:pt x="1679222" y="51848"/>
                      <a:pt x="1678285" y="24362"/>
                    </a:cubicBezTo>
                    <a:cubicBezTo>
                      <a:pt x="1678285" y="10619"/>
                      <a:pt x="1671726" y="5622"/>
                      <a:pt x="1656422" y="0"/>
                    </a:cubicBezTo>
                    <a:close/>
                    <a:moveTo>
                      <a:pt x="341491" y="827063"/>
                    </a:moveTo>
                    <a:cubicBezTo>
                      <a:pt x="341491" y="827063"/>
                      <a:pt x="341491" y="826751"/>
                      <a:pt x="341178" y="826751"/>
                    </a:cubicBezTo>
                    <a:cubicBezTo>
                      <a:pt x="341491" y="826751"/>
                      <a:pt x="341491" y="826751"/>
                      <a:pt x="341491" y="827063"/>
                    </a:cubicBezTo>
                    <a:cubicBezTo>
                      <a:pt x="341803" y="826751"/>
                      <a:pt x="341491" y="826751"/>
                      <a:pt x="341491" y="8270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90" name="Freeform: Shape 2089">
                <a:extLst>
                  <a:ext uri="{FF2B5EF4-FFF2-40B4-BE49-F238E27FC236}">
                    <a16:creationId xmlns:a16="http://schemas.microsoft.com/office/drawing/2014/main" id="{5710E97A-58DD-490F-96FE-3B2A87D30DA5}"/>
                  </a:ext>
                </a:extLst>
              </p:cNvPr>
              <p:cNvSpPr/>
              <p:nvPr/>
            </p:nvSpPr>
            <p:spPr>
              <a:xfrm>
                <a:off x="9691015" y="4548073"/>
                <a:ext cx="82306" cy="82306"/>
              </a:xfrm>
              <a:custGeom>
                <a:avLst/>
                <a:gdLst>
                  <a:gd name="connsiteX0" fmla="*/ 45601 w 43726"/>
                  <a:gd name="connsiteY0" fmla="*/ 22800 h 43726"/>
                  <a:gd name="connsiteX1" fmla="*/ 22801 w 43726"/>
                  <a:gd name="connsiteY1" fmla="*/ 45601 h 43726"/>
                  <a:gd name="connsiteX2" fmla="*/ 0 w 43726"/>
                  <a:gd name="connsiteY2" fmla="*/ 22800 h 43726"/>
                  <a:gd name="connsiteX3" fmla="*/ 22801 w 43726"/>
                  <a:gd name="connsiteY3" fmla="*/ 0 h 43726"/>
                  <a:gd name="connsiteX4" fmla="*/ 45601 w 43726"/>
                  <a:gd name="connsiteY4" fmla="*/ 22800 h 4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6" h="43726">
                    <a:moveTo>
                      <a:pt x="45601" y="22800"/>
                    </a:moveTo>
                    <a:cubicBezTo>
                      <a:pt x="45601" y="35393"/>
                      <a:pt x="35393" y="45601"/>
                      <a:pt x="22801" y="45601"/>
                    </a:cubicBezTo>
                    <a:cubicBezTo>
                      <a:pt x="10208" y="45601"/>
                      <a:pt x="0" y="35393"/>
                      <a:pt x="0" y="22800"/>
                    </a:cubicBezTo>
                    <a:cubicBezTo>
                      <a:pt x="0" y="10208"/>
                      <a:pt x="10208" y="0"/>
                      <a:pt x="22801" y="0"/>
                    </a:cubicBezTo>
                    <a:cubicBezTo>
                      <a:pt x="35393" y="0"/>
                      <a:pt x="45601" y="10208"/>
                      <a:pt x="45601" y="22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091" name="Freeform: Shape 2090">
                <a:extLst>
                  <a:ext uri="{FF2B5EF4-FFF2-40B4-BE49-F238E27FC236}">
                    <a16:creationId xmlns:a16="http://schemas.microsoft.com/office/drawing/2014/main" id="{95210F6A-8AC9-4B8A-BCDB-64F372A8B72F}"/>
                  </a:ext>
                </a:extLst>
              </p:cNvPr>
              <p:cNvSpPr/>
              <p:nvPr/>
            </p:nvSpPr>
            <p:spPr>
              <a:xfrm>
                <a:off x="6110127" y="5411239"/>
                <a:ext cx="5026529" cy="846574"/>
              </a:xfrm>
              <a:custGeom>
                <a:avLst/>
                <a:gdLst>
                  <a:gd name="connsiteX0" fmla="*/ 2629862 w 2670465"/>
                  <a:gd name="connsiteY0" fmla="*/ 316951 h 449762"/>
                  <a:gd name="connsiteX1" fmla="*/ 1349912 w 2670465"/>
                  <a:gd name="connsiteY1" fmla="*/ 316951 h 449762"/>
                  <a:gd name="connsiteX2" fmla="*/ 1130966 w 2670465"/>
                  <a:gd name="connsiteY2" fmla="*/ 18046 h 449762"/>
                  <a:gd name="connsiteX3" fmla="*/ 1110664 w 2670465"/>
                  <a:gd name="connsiteY3" fmla="*/ 1492 h 449762"/>
                  <a:gd name="connsiteX4" fmla="*/ 1057879 w 2670465"/>
                  <a:gd name="connsiteY4" fmla="*/ 4303 h 449762"/>
                  <a:gd name="connsiteX5" fmla="*/ 495988 w 2670465"/>
                  <a:gd name="connsiteY5" fmla="*/ 142355 h 449762"/>
                  <a:gd name="connsiteX6" fmla="*/ 462256 w 2670465"/>
                  <a:gd name="connsiteY6" fmla="*/ 163907 h 449762"/>
                  <a:gd name="connsiteX7" fmla="*/ 430398 w 2670465"/>
                  <a:gd name="connsiteY7" fmla="*/ 316951 h 449762"/>
                  <a:gd name="connsiteX8" fmla="*/ 42790 w 2670465"/>
                  <a:gd name="connsiteY8" fmla="*/ 316951 h 449762"/>
                  <a:gd name="connsiteX9" fmla="*/ 0 w 2670465"/>
                  <a:gd name="connsiteY9" fmla="*/ 359741 h 449762"/>
                  <a:gd name="connsiteX10" fmla="*/ 0 w 2670465"/>
                  <a:gd name="connsiteY10" fmla="*/ 407528 h 449762"/>
                  <a:gd name="connsiteX11" fmla="*/ 42790 w 2670465"/>
                  <a:gd name="connsiteY11" fmla="*/ 450318 h 449762"/>
                  <a:gd name="connsiteX12" fmla="*/ 2629862 w 2670465"/>
                  <a:gd name="connsiteY12" fmla="*/ 450318 h 449762"/>
                  <a:gd name="connsiteX13" fmla="*/ 2672652 w 2670465"/>
                  <a:gd name="connsiteY13" fmla="*/ 407528 h 449762"/>
                  <a:gd name="connsiteX14" fmla="*/ 2672652 w 2670465"/>
                  <a:gd name="connsiteY14" fmla="*/ 359741 h 449762"/>
                  <a:gd name="connsiteX15" fmla="*/ 2629862 w 2670465"/>
                  <a:gd name="connsiteY15" fmla="*/ 316951 h 44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70465" h="449762">
                    <a:moveTo>
                      <a:pt x="2629862" y="316951"/>
                    </a:moveTo>
                    <a:lnTo>
                      <a:pt x="1349912" y="316951"/>
                    </a:lnTo>
                    <a:cubicBezTo>
                      <a:pt x="1291193" y="216691"/>
                      <a:pt x="1208737" y="104250"/>
                      <a:pt x="1130966" y="18046"/>
                    </a:cubicBezTo>
                    <a:cubicBezTo>
                      <a:pt x="1125031" y="11487"/>
                      <a:pt x="1119721" y="4303"/>
                      <a:pt x="1110664" y="1492"/>
                    </a:cubicBezTo>
                    <a:cubicBezTo>
                      <a:pt x="1092861" y="-1631"/>
                      <a:pt x="1079743" y="555"/>
                      <a:pt x="1057879" y="4303"/>
                    </a:cubicBezTo>
                    <a:cubicBezTo>
                      <a:pt x="999472" y="12736"/>
                      <a:pt x="533468" y="127051"/>
                      <a:pt x="495988" y="142355"/>
                    </a:cubicBezTo>
                    <a:cubicBezTo>
                      <a:pt x="484432" y="147040"/>
                      <a:pt x="466004" y="149851"/>
                      <a:pt x="462256" y="163907"/>
                    </a:cubicBezTo>
                    <a:cubicBezTo>
                      <a:pt x="459757" y="176712"/>
                      <a:pt x="444141" y="248862"/>
                      <a:pt x="430398" y="316951"/>
                    </a:cubicBezTo>
                    <a:lnTo>
                      <a:pt x="42790" y="316951"/>
                    </a:lnTo>
                    <a:cubicBezTo>
                      <a:pt x="19365" y="316951"/>
                      <a:pt x="0" y="336315"/>
                      <a:pt x="0" y="359741"/>
                    </a:cubicBezTo>
                    <a:lnTo>
                      <a:pt x="0" y="407528"/>
                    </a:lnTo>
                    <a:cubicBezTo>
                      <a:pt x="0" y="430953"/>
                      <a:pt x="19365" y="450318"/>
                      <a:pt x="42790" y="450318"/>
                    </a:cubicBezTo>
                    <a:lnTo>
                      <a:pt x="2629862" y="450318"/>
                    </a:lnTo>
                    <a:cubicBezTo>
                      <a:pt x="2653287" y="450318"/>
                      <a:pt x="2672652" y="430953"/>
                      <a:pt x="2672652" y="407528"/>
                    </a:cubicBezTo>
                    <a:lnTo>
                      <a:pt x="2672652" y="359741"/>
                    </a:lnTo>
                    <a:cubicBezTo>
                      <a:pt x="2672339" y="336315"/>
                      <a:pt x="2653287" y="316951"/>
                      <a:pt x="2629862" y="3169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1191562" y="2687368"/>
            <a:ext cx="48672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36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1180956" y="6222476"/>
            <a:ext cx="1040121" cy="10401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1180956" y="4469210"/>
            <a:ext cx="1040121" cy="10401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1180956" y="7975740"/>
            <a:ext cx="1040121" cy="10401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2425814" y="4286460"/>
            <a:ext cx="6275688" cy="1061829"/>
            <a:chOff x="2725123" y="4283314"/>
            <a:chExt cx="1292073" cy="707886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2425814" y="6065363"/>
            <a:ext cx="6275688" cy="1061829"/>
            <a:chOff x="2725123" y="4283314"/>
            <a:chExt cx="1292073" cy="707886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2425814" y="7844267"/>
            <a:ext cx="6275688" cy="1061829"/>
            <a:chOff x="2725123" y="4283314"/>
            <a:chExt cx="1292073" cy="707886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05" name="Freeform: Shape 2104">
            <a:extLst>
              <a:ext uri="{FF2B5EF4-FFF2-40B4-BE49-F238E27FC236}">
                <a16:creationId xmlns:a16="http://schemas.microsoft.com/office/drawing/2014/main" id="{F1A1D500-EC67-4971-B761-DED1F911FCC3}"/>
              </a:ext>
            </a:extLst>
          </p:cNvPr>
          <p:cNvSpPr/>
          <p:nvPr/>
        </p:nvSpPr>
        <p:spPr>
          <a:xfrm>
            <a:off x="1405196" y="8259765"/>
            <a:ext cx="536648" cy="536646"/>
          </a:xfrm>
          <a:custGeom>
            <a:avLst/>
            <a:gdLst>
              <a:gd name="connsiteX0" fmla="*/ 1034741 w 1790700"/>
              <a:gd name="connsiteY0" fmla="*/ 744338 h 1790700"/>
              <a:gd name="connsiteX1" fmla="*/ 921393 w 1790700"/>
              <a:gd name="connsiteY1" fmla="*/ 776723 h 1790700"/>
              <a:gd name="connsiteX2" fmla="*/ 211780 w 1790700"/>
              <a:gd name="connsiteY2" fmla="*/ 1489193 h 1790700"/>
              <a:gd name="connsiteX3" fmla="*/ 88908 w 1790700"/>
              <a:gd name="connsiteY3" fmla="*/ 1559678 h 1790700"/>
              <a:gd name="connsiteX4" fmla="*/ 326 w 1790700"/>
              <a:gd name="connsiteY4" fmla="*/ 1466333 h 1790700"/>
              <a:gd name="connsiteX5" fmla="*/ 14613 w 1790700"/>
              <a:gd name="connsiteY5" fmla="*/ 1388228 h 1790700"/>
              <a:gd name="connsiteX6" fmla="*/ 371801 w 1790700"/>
              <a:gd name="connsiteY6" fmla="*/ 894833 h 1790700"/>
              <a:gd name="connsiteX7" fmla="*/ 1002355 w 1790700"/>
              <a:gd name="connsiteY7" fmla="*/ 422393 h 1790700"/>
              <a:gd name="connsiteX8" fmla="*/ 1047124 w 1790700"/>
              <a:gd name="connsiteY8" fmla="*/ 381435 h 1790700"/>
              <a:gd name="connsiteX9" fmla="*/ 1145230 w 1790700"/>
              <a:gd name="connsiteY9" fmla="*/ 247133 h 1790700"/>
              <a:gd name="connsiteX10" fmla="*/ 1700538 w 1790700"/>
              <a:gd name="connsiteY10" fmla="*/ 1388 h 1790700"/>
              <a:gd name="connsiteX11" fmla="*/ 1789120 w 1790700"/>
              <a:gd name="connsiteY11" fmla="*/ 83303 h 1790700"/>
              <a:gd name="connsiteX12" fmla="*/ 1711016 w 1790700"/>
              <a:gd name="connsiteY12" fmla="*/ 462398 h 1790700"/>
              <a:gd name="connsiteX13" fmla="*/ 1490988 w 1790700"/>
              <a:gd name="connsiteY13" fmla="*/ 686235 h 1790700"/>
              <a:gd name="connsiteX14" fmla="*/ 1324301 w 1790700"/>
              <a:gd name="connsiteY14" fmla="*/ 863401 h 1790700"/>
              <a:gd name="connsiteX15" fmla="*/ 708986 w 1790700"/>
              <a:gd name="connsiteY15" fmla="*/ 1595873 h 1790700"/>
              <a:gd name="connsiteX16" fmla="*/ 387041 w 1790700"/>
              <a:gd name="connsiteY16" fmla="*/ 1786373 h 1790700"/>
              <a:gd name="connsiteX17" fmla="*/ 264168 w 1790700"/>
              <a:gd name="connsiteY17" fmla="*/ 1762560 h 1790700"/>
              <a:gd name="connsiteX18" fmla="*/ 240355 w 1790700"/>
              <a:gd name="connsiteY18" fmla="*/ 1653023 h 1790700"/>
              <a:gd name="connsiteX19" fmla="*/ 313699 w 1790700"/>
              <a:gd name="connsiteY19" fmla="*/ 1576823 h 1790700"/>
              <a:gd name="connsiteX20" fmla="*/ 1017595 w 1790700"/>
              <a:gd name="connsiteY20" fmla="*/ 871021 h 1790700"/>
              <a:gd name="connsiteX21" fmla="*/ 1049028 w 1790700"/>
              <a:gd name="connsiteY21" fmla="*/ 757673 h 1790700"/>
              <a:gd name="connsiteX22" fmla="*/ 1034741 w 1790700"/>
              <a:gd name="connsiteY22" fmla="*/ 744338 h 1790700"/>
              <a:gd name="connsiteX23" fmla="*/ 1594811 w 1790700"/>
              <a:gd name="connsiteY23" fmla="*/ 202365 h 1790700"/>
              <a:gd name="connsiteX24" fmla="*/ 1375736 w 1790700"/>
              <a:gd name="connsiteY24" fmla="*/ 369053 h 1790700"/>
              <a:gd name="connsiteX25" fmla="*/ 1384308 w 1790700"/>
              <a:gd name="connsiteY25" fmla="*/ 416678 h 1790700"/>
              <a:gd name="connsiteX26" fmla="*/ 1429076 w 1790700"/>
              <a:gd name="connsiteY26" fmla="*/ 420488 h 1790700"/>
              <a:gd name="connsiteX27" fmla="*/ 1594811 w 1790700"/>
              <a:gd name="connsiteY27" fmla="*/ 202365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90700" h="1790700">
                <a:moveTo>
                  <a:pt x="1034741" y="744338"/>
                </a:moveTo>
                <a:cubicBezTo>
                  <a:pt x="996641" y="754815"/>
                  <a:pt x="954730" y="758626"/>
                  <a:pt x="921393" y="776723"/>
                </a:cubicBezTo>
                <a:cubicBezTo>
                  <a:pt x="618499" y="947221"/>
                  <a:pt x="387041" y="1191060"/>
                  <a:pt x="211780" y="1489193"/>
                </a:cubicBezTo>
                <a:cubicBezTo>
                  <a:pt x="180348" y="1543485"/>
                  <a:pt x="135580" y="1569203"/>
                  <a:pt x="88908" y="1559678"/>
                </a:cubicBezTo>
                <a:cubicBezTo>
                  <a:pt x="41283" y="1550153"/>
                  <a:pt x="5088" y="1515863"/>
                  <a:pt x="326" y="1466333"/>
                </a:cubicBezTo>
                <a:cubicBezTo>
                  <a:pt x="-1579" y="1440615"/>
                  <a:pt x="5088" y="1412993"/>
                  <a:pt x="14613" y="1388228"/>
                </a:cubicBezTo>
                <a:cubicBezTo>
                  <a:pt x="91766" y="1193918"/>
                  <a:pt x="224163" y="1037708"/>
                  <a:pt x="371801" y="894833"/>
                </a:cubicBezTo>
                <a:cubicBezTo>
                  <a:pt x="562301" y="711001"/>
                  <a:pt x="775661" y="557648"/>
                  <a:pt x="1002355" y="422393"/>
                </a:cubicBezTo>
                <a:cubicBezTo>
                  <a:pt x="1019501" y="411915"/>
                  <a:pt x="1034741" y="397628"/>
                  <a:pt x="1047124" y="381435"/>
                </a:cubicBezTo>
                <a:cubicBezTo>
                  <a:pt x="1081413" y="337621"/>
                  <a:pt x="1112845" y="291901"/>
                  <a:pt x="1145230" y="247133"/>
                </a:cubicBezTo>
                <a:cubicBezTo>
                  <a:pt x="1283343" y="58538"/>
                  <a:pt x="1474795" y="-10994"/>
                  <a:pt x="1700538" y="1388"/>
                </a:cubicBezTo>
                <a:cubicBezTo>
                  <a:pt x="1768166" y="5198"/>
                  <a:pt x="1777691" y="15676"/>
                  <a:pt x="1789120" y="83303"/>
                </a:cubicBezTo>
                <a:cubicBezTo>
                  <a:pt x="1811980" y="219510"/>
                  <a:pt x="1770070" y="342383"/>
                  <a:pt x="1711016" y="462398"/>
                </a:cubicBezTo>
                <a:cubicBezTo>
                  <a:pt x="1662438" y="562410"/>
                  <a:pt x="1581476" y="629085"/>
                  <a:pt x="1490988" y="686235"/>
                </a:cubicBezTo>
                <a:cubicBezTo>
                  <a:pt x="1419551" y="731003"/>
                  <a:pt x="1369068" y="791963"/>
                  <a:pt x="1324301" y="863401"/>
                </a:cubicBezTo>
                <a:cubicBezTo>
                  <a:pt x="1154755" y="1136768"/>
                  <a:pt x="960445" y="1391085"/>
                  <a:pt x="708986" y="1595873"/>
                </a:cubicBezTo>
                <a:cubicBezTo>
                  <a:pt x="611830" y="1675883"/>
                  <a:pt x="506103" y="1743510"/>
                  <a:pt x="387041" y="1786373"/>
                </a:cubicBezTo>
                <a:cubicBezTo>
                  <a:pt x="342274" y="1802565"/>
                  <a:pt x="299411" y="1797803"/>
                  <a:pt x="264168" y="1762560"/>
                </a:cubicBezTo>
                <a:cubicBezTo>
                  <a:pt x="232736" y="1731128"/>
                  <a:pt x="222258" y="1690171"/>
                  <a:pt x="240355" y="1653023"/>
                </a:cubicBezTo>
                <a:cubicBezTo>
                  <a:pt x="255596" y="1622543"/>
                  <a:pt x="284170" y="1594921"/>
                  <a:pt x="313699" y="1576823"/>
                </a:cubicBezTo>
                <a:cubicBezTo>
                  <a:pt x="607068" y="1399658"/>
                  <a:pt x="848051" y="1171058"/>
                  <a:pt x="1017595" y="871021"/>
                </a:cubicBezTo>
                <a:cubicBezTo>
                  <a:pt x="1036645" y="837683"/>
                  <a:pt x="1038551" y="795773"/>
                  <a:pt x="1049028" y="757673"/>
                </a:cubicBezTo>
                <a:cubicBezTo>
                  <a:pt x="1046170" y="754815"/>
                  <a:pt x="1040455" y="750053"/>
                  <a:pt x="1034741" y="744338"/>
                </a:cubicBezTo>
                <a:close/>
                <a:moveTo>
                  <a:pt x="1594811" y="202365"/>
                </a:moveTo>
                <a:cubicBezTo>
                  <a:pt x="1494799" y="240465"/>
                  <a:pt x="1414788" y="279518"/>
                  <a:pt x="1375736" y="369053"/>
                </a:cubicBezTo>
                <a:cubicBezTo>
                  <a:pt x="1370020" y="381435"/>
                  <a:pt x="1374783" y="406201"/>
                  <a:pt x="1384308" y="416678"/>
                </a:cubicBezTo>
                <a:cubicBezTo>
                  <a:pt x="1391928" y="425251"/>
                  <a:pt x="1416693" y="426203"/>
                  <a:pt x="1429076" y="420488"/>
                </a:cubicBezTo>
                <a:cubicBezTo>
                  <a:pt x="1517658" y="379531"/>
                  <a:pt x="1556711" y="299521"/>
                  <a:pt x="1594811" y="20236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106" name="Freeform: Shape 2105">
            <a:extLst>
              <a:ext uri="{FF2B5EF4-FFF2-40B4-BE49-F238E27FC236}">
                <a16:creationId xmlns:a16="http://schemas.microsoft.com/office/drawing/2014/main" id="{A73FB18B-455E-4CEC-8DFD-D98ABA7A859F}"/>
              </a:ext>
            </a:extLst>
          </p:cNvPr>
          <p:cNvSpPr/>
          <p:nvPr/>
        </p:nvSpPr>
        <p:spPr>
          <a:xfrm rot="1800000">
            <a:off x="1520527" y="6547328"/>
            <a:ext cx="419612" cy="573755"/>
          </a:xfrm>
          <a:custGeom>
            <a:avLst/>
            <a:gdLst>
              <a:gd name="connsiteX0" fmla="*/ 835766 w 1400175"/>
              <a:gd name="connsiteY0" fmla="*/ 164306 h 1914525"/>
              <a:gd name="connsiteX1" fmla="*/ 855768 w 1400175"/>
              <a:gd name="connsiteY1" fmla="*/ 168116 h 1914525"/>
              <a:gd name="connsiteX2" fmla="*/ 1353926 w 1400175"/>
              <a:gd name="connsiteY2" fmla="*/ 235744 h 1914525"/>
              <a:gd name="connsiteX3" fmla="*/ 1409171 w 1400175"/>
              <a:gd name="connsiteY3" fmla="*/ 282416 h 1914525"/>
              <a:gd name="connsiteX4" fmla="*/ 1352021 w 1400175"/>
              <a:gd name="connsiteY4" fmla="*/ 327184 h 1914525"/>
              <a:gd name="connsiteX5" fmla="*/ 863388 w 1400175"/>
              <a:gd name="connsiteY5" fmla="*/ 397669 h 1914525"/>
              <a:gd name="connsiteX6" fmla="*/ 831956 w 1400175"/>
              <a:gd name="connsiteY6" fmla="*/ 431006 h 1914525"/>
              <a:gd name="connsiteX7" fmla="*/ 728133 w 1400175"/>
              <a:gd name="connsiteY7" fmla="*/ 556736 h 1914525"/>
              <a:gd name="connsiteX8" fmla="*/ 577638 w 1400175"/>
              <a:gd name="connsiteY8" fmla="*/ 706279 h 1914525"/>
              <a:gd name="connsiteX9" fmla="*/ 579543 w 1400175"/>
              <a:gd name="connsiteY9" fmla="*/ 743426 h 1914525"/>
              <a:gd name="connsiteX10" fmla="*/ 640504 w 1400175"/>
              <a:gd name="connsiteY10" fmla="*/ 1055847 h 1914525"/>
              <a:gd name="connsiteX11" fmla="*/ 613833 w 1400175"/>
              <a:gd name="connsiteY11" fmla="*/ 1123474 h 1914525"/>
              <a:gd name="connsiteX12" fmla="*/ 486199 w 1400175"/>
              <a:gd name="connsiteY12" fmla="*/ 1384459 h 1914525"/>
              <a:gd name="connsiteX13" fmla="*/ 487151 w 1400175"/>
              <a:gd name="connsiteY13" fmla="*/ 1451134 h 1914525"/>
              <a:gd name="connsiteX14" fmla="*/ 414761 w 1400175"/>
              <a:gd name="connsiteY14" fmla="*/ 1521619 h 1914525"/>
              <a:gd name="connsiteX15" fmla="*/ 354754 w 1400175"/>
              <a:gd name="connsiteY15" fmla="*/ 1521619 h 1914525"/>
              <a:gd name="connsiteX16" fmla="*/ 354754 w 1400175"/>
              <a:gd name="connsiteY16" fmla="*/ 1635919 h 1914525"/>
              <a:gd name="connsiteX17" fmla="*/ 354754 w 1400175"/>
              <a:gd name="connsiteY17" fmla="*/ 1859756 h 1914525"/>
              <a:gd name="connsiteX18" fmla="*/ 312843 w 1400175"/>
              <a:gd name="connsiteY18" fmla="*/ 1915001 h 1914525"/>
              <a:gd name="connsiteX19" fmla="*/ 270933 w 1400175"/>
              <a:gd name="connsiteY19" fmla="*/ 1857851 h 1914525"/>
              <a:gd name="connsiteX20" fmla="*/ 270933 w 1400175"/>
              <a:gd name="connsiteY20" fmla="*/ 1548289 h 1914525"/>
              <a:gd name="connsiteX21" fmla="*/ 268076 w 1400175"/>
              <a:gd name="connsiteY21" fmla="*/ 1521619 h 1914525"/>
              <a:gd name="connsiteX22" fmla="*/ 213783 w 1400175"/>
              <a:gd name="connsiteY22" fmla="*/ 1521619 h 1914525"/>
              <a:gd name="connsiteX23" fmla="*/ 146156 w 1400175"/>
              <a:gd name="connsiteY23" fmla="*/ 1453991 h 1914525"/>
              <a:gd name="connsiteX24" fmla="*/ 146156 w 1400175"/>
              <a:gd name="connsiteY24" fmla="*/ 830104 h 1914525"/>
              <a:gd name="connsiteX25" fmla="*/ 146156 w 1400175"/>
              <a:gd name="connsiteY25" fmla="*/ 565309 h 1914525"/>
              <a:gd name="connsiteX26" fmla="*/ 423 w 1400175"/>
              <a:gd name="connsiteY26" fmla="*/ 385286 h 1914525"/>
              <a:gd name="connsiteX27" fmla="*/ 423 w 1400175"/>
              <a:gd name="connsiteY27" fmla="*/ 137636 h 1914525"/>
              <a:gd name="connsiteX28" fmla="*/ 133773 w 1400175"/>
              <a:gd name="connsiteY28" fmla="*/ 1429 h 1914525"/>
              <a:gd name="connsiteX29" fmla="*/ 695749 w 1400175"/>
              <a:gd name="connsiteY29" fmla="*/ 1429 h 1914525"/>
              <a:gd name="connsiteX30" fmla="*/ 831004 w 1400175"/>
              <a:gd name="connsiteY30" fmla="*/ 130969 h 1914525"/>
              <a:gd name="connsiteX31" fmla="*/ 835766 w 1400175"/>
              <a:gd name="connsiteY31" fmla="*/ 164306 h 1914525"/>
              <a:gd name="connsiteX32" fmla="*/ 1110086 w 1400175"/>
              <a:gd name="connsiteY32" fmla="*/ 292894 h 1914525"/>
              <a:gd name="connsiteX33" fmla="*/ 1109133 w 1400175"/>
              <a:gd name="connsiteY33" fmla="*/ 267176 h 1914525"/>
              <a:gd name="connsiteX34" fmla="*/ 835766 w 1400175"/>
              <a:gd name="connsiteY34" fmla="*/ 244316 h 1914525"/>
              <a:gd name="connsiteX35" fmla="*/ 835766 w 1400175"/>
              <a:gd name="connsiteY35" fmla="*/ 320516 h 1914525"/>
              <a:gd name="connsiteX36" fmla="*/ 1110086 w 1400175"/>
              <a:gd name="connsiteY36" fmla="*/ 292894 h 1914525"/>
              <a:gd name="connsiteX37" fmla="*/ 483341 w 1400175"/>
              <a:gd name="connsiteY37" fmla="*/ 1097756 h 1914525"/>
              <a:gd name="connsiteX38" fmla="*/ 496676 w 1400175"/>
              <a:gd name="connsiteY38" fmla="*/ 1102519 h 1914525"/>
              <a:gd name="connsiteX39" fmla="*/ 551921 w 1400175"/>
              <a:gd name="connsiteY39" fmla="*/ 1033939 h 1914525"/>
              <a:gd name="connsiteX40" fmla="*/ 522393 w 1400175"/>
              <a:gd name="connsiteY40" fmla="*/ 884396 h 1914525"/>
              <a:gd name="connsiteX41" fmla="*/ 510011 w 1400175"/>
              <a:gd name="connsiteY41" fmla="*/ 884396 h 1914525"/>
              <a:gd name="connsiteX42" fmla="*/ 483341 w 1400175"/>
              <a:gd name="connsiteY42" fmla="*/ 109775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00175" h="1914525">
                <a:moveTo>
                  <a:pt x="835766" y="164306"/>
                </a:moveTo>
                <a:cubicBezTo>
                  <a:pt x="844338" y="166211"/>
                  <a:pt x="850054" y="168116"/>
                  <a:pt x="855768" y="168116"/>
                </a:cubicBezTo>
                <a:cubicBezTo>
                  <a:pt x="1026266" y="156686"/>
                  <a:pt x="1188191" y="209074"/>
                  <a:pt x="1353926" y="235744"/>
                </a:cubicBezTo>
                <a:cubicBezTo>
                  <a:pt x="1381549" y="240506"/>
                  <a:pt x="1409171" y="246221"/>
                  <a:pt x="1409171" y="282416"/>
                </a:cubicBezTo>
                <a:cubicBezTo>
                  <a:pt x="1408218" y="319564"/>
                  <a:pt x="1378691" y="323374"/>
                  <a:pt x="1352021" y="327184"/>
                </a:cubicBezTo>
                <a:cubicBezTo>
                  <a:pt x="1189143" y="350996"/>
                  <a:pt x="1031029" y="405289"/>
                  <a:pt x="863388" y="397669"/>
                </a:cubicBezTo>
                <a:cubicBezTo>
                  <a:pt x="852911" y="397669"/>
                  <a:pt x="832908" y="418624"/>
                  <a:pt x="831956" y="431006"/>
                </a:cubicBezTo>
                <a:cubicBezTo>
                  <a:pt x="828146" y="499586"/>
                  <a:pt x="790999" y="537686"/>
                  <a:pt x="728133" y="556736"/>
                </a:cubicBezTo>
                <a:cubicBezTo>
                  <a:pt x="651933" y="579596"/>
                  <a:pt x="612881" y="641509"/>
                  <a:pt x="577638" y="706279"/>
                </a:cubicBezTo>
                <a:cubicBezTo>
                  <a:pt x="572876" y="715804"/>
                  <a:pt x="576686" y="731044"/>
                  <a:pt x="579543" y="743426"/>
                </a:cubicBezTo>
                <a:cubicBezTo>
                  <a:pt x="599546" y="848201"/>
                  <a:pt x="618596" y="952024"/>
                  <a:pt x="640504" y="1055847"/>
                </a:cubicBezTo>
                <a:cubicBezTo>
                  <a:pt x="647171" y="1087279"/>
                  <a:pt x="641456" y="1112044"/>
                  <a:pt x="613833" y="1123474"/>
                </a:cubicBezTo>
                <a:cubicBezTo>
                  <a:pt x="496676" y="1174909"/>
                  <a:pt x="467149" y="1267301"/>
                  <a:pt x="486199" y="1384459"/>
                </a:cubicBezTo>
                <a:cubicBezTo>
                  <a:pt x="490008" y="1406366"/>
                  <a:pt x="487151" y="1429226"/>
                  <a:pt x="487151" y="1451134"/>
                </a:cubicBezTo>
                <a:cubicBezTo>
                  <a:pt x="487151" y="1513047"/>
                  <a:pt x="478579" y="1521619"/>
                  <a:pt x="414761" y="1521619"/>
                </a:cubicBezTo>
                <a:cubicBezTo>
                  <a:pt x="397616" y="1521619"/>
                  <a:pt x="380471" y="1521619"/>
                  <a:pt x="354754" y="1521619"/>
                </a:cubicBezTo>
                <a:cubicBezTo>
                  <a:pt x="354754" y="1561624"/>
                  <a:pt x="354754" y="1598772"/>
                  <a:pt x="354754" y="1635919"/>
                </a:cubicBezTo>
                <a:cubicBezTo>
                  <a:pt x="354754" y="1710214"/>
                  <a:pt x="354754" y="1785461"/>
                  <a:pt x="354754" y="1859756"/>
                </a:cubicBezTo>
                <a:cubicBezTo>
                  <a:pt x="354754" y="1889284"/>
                  <a:pt x="349991" y="1915954"/>
                  <a:pt x="312843" y="1915001"/>
                </a:cubicBezTo>
                <a:cubicBezTo>
                  <a:pt x="276649" y="1914049"/>
                  <a:pt x="270933" y="1887379"/>
                  <a:pt x="270933" y="1857851"/>
                </a:cubicBezTo>
                <a:cubicBezTo>
                  <a:pt x="270933" y="1754981"/>
                  <a:pt x="270933" y="1651159"/>
                  <a:pt x="270933" y="1548289"/>
                </a:cubicBezTo>
                <a:cubicBezTo>
                  <a:pt x="270933" y="1541622"/>
                  <a:pt x="269981" y="1535906"/>
                  <a:pt x="268076" y="1521619"/>
                </a:cubicBezTo>
                <a:cubicBezTo>
                  <a:pt x="249979" y="1521619"/>
                  <a:pt x="231881" y="1521619"/>
                  <a:pt x="213783" y="1521619"/>
                </a:cubicBezTo>
                <a:cubicBezTo>
                  <a:pt x="160443" y="1520666"/>
                  <a:pt x="146156" y="1507331"/>
                  <a:pt x="146156" y="1453991"/>
                </a:cubicBezTo>
                <a:cubicBezTo>
                  <a:pt x="146156" y="1246347"/>
                  <a:pt x="146156" y="1038701"/>
                  <a:pt x="146156" y="830104"/>
                </a:cubicBezTo>
                <a:cubicBezTo>
                  <a:pt x="146156" y="741521"/>
                  <a:pt x="146156" y="652939"/>
                  <a:pt x="146156" y="565309"/>
                </a:cubicBezTo>
                <a:cubicBezTo>
                  <a:pt x="24236" y="536734"/>
                  <a:pt x="423" y="507206"/>
                  <a:pt x="423" y="385286"/>
                </a:cubicBezTo>
                <a:cubicBezTo>
                  <a:pt x="423" y="302419"/>
                  <a:pt x="-529" y="220504"/>
                  <a:pt x="423" y="137636"/>
                </a:cubicBezTo>
                <a:cubicBezTo>
                  <a:pt x="1376" y="56674"/>
                  <a:pt x="51858" y="2381"/>
                  <a:pt x="133773" y="1429"/>
                </a:cubicBezTo>
                <a:cubicBezTo>
                  <a:pt x="321416" y="-476"/>
                  <a:pt x="508106" y="-476"/>
                  <a:pt x="695749" y="1429"/>
                </a:cubicBezTo>
                <a:cubicBezTo>
                  <a:pt x="777663" y="2381"/>
                  <a:pt x="823383" y="48101"/>
                  <a:pt x="831004" y="130969"/>
                </a:cubicBezTo>
                <a:cubicBezTo>
                  <a:pt x="831956" y="141446"/>
                  <a:pt x="833861" y="151924"/>
                  <a:pt x="835766" y="164306"/>
                </a:cubicBezTo>
                <a:close/>
                <a:moveTo>
                  <a:pt x="1110086" y="292894"/>
                </a:moveTo>
                <a:cubicBezTo>
                  <a:pt x="1110086" y="284321"/>
                  <a:pt x="1110086" y="275749"/>
                  <a:pt x="1109133" y="267176"/>
                </a:cubicBezTo>
                <a:cubicBezTo>
                  <a:pt x="1017693" y="259556"/>
                  <a:pt x="927206" y="251936"/>
                  <a:pt x="835766" y="244316"/>
                </a:cubicBezTo>
                <a:cubicBezTo>
                  <a:pt x="835766" y="274796"/>
                  <a:pt x="835766" y="292894"/>
                  <a:pt x="835766" y="320516"/>
                </a:cubicBezTo>
                <a:cubicBezTo>
                  <a:pt x="931016" y="310991"/>
                  <a:pt x="1020551" y="301466"/>
                  <a:pt x="1110086" y="292894"/>
                </a:cubicBezTo>
                <a:close/>
                <a:moveTo>
                  <a:pt x="483341" y="1097756"/>
                </a:moveTo>
                <a:cubicBezTo>
                  <a:pt x="488104" y="1099661"/>
                  <a:pt x="491913" y="1101566"/>
                  <a:pt x="496676" y="1102519"/>
                </a:cubicBezTo>
                <a:cubicBezTo>
                  <a:pt x="516679" y="1080611"/>
                  <a:pt x="561446" y="1081564"/>
                  <a:pt x="551921" y="1033939"/>
                </a:cubicBezTo>
                <a:cubicBezTo>
                  <a:pt x="541443" y="984409"/>
                  <a:pt x="532871" y="934879"/>
                  <a:pt x="522393" y="884396"/>
                </a:cubicBezTo>
                <a:cubicBezTo>
                  <a:pt x="518583" y="884396"/>
                  <a:pt x="513821" y="884396"/>
                  <a:pt x="510011" y="884396"/>
                </a:cubicBezTo>
                <a:cubicBezTo>
                  <a:pt x="500486" y="955834"/>
                  <a:pt x="491913" y="1026319"/>
                  <a:pt x="483341" y="10977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107" name="Freeform: Shape 2106">
            <a:extLst>
              <a:ext uri="{FF2B5EF4-FFF2-40B4-BE49-F238E27FC236}">
                <a16:creationId xmlns:a16="http://schemas.microsoft.com/office/drawing/2014/main" id="{633C0B93-382D-49F1-AB1F-462953A8F1B3}"/>
              </a:ext>
            </a:extLst>
          </p:cNvPr>
          <p:cNvSpPr/>
          <p:nvPr/>
        </p:nvSpPr>
        <p:spPr>
          <a:xfrm>
            <a:off x="1425359" y="4736630"/>
            <a:ext cx="545210" cy="548064"/>
          </a:xfrm>
          <a:custGeom>
            <a:avLst/>
            <a:gdLst>
              <a:gd name="connsiteX0" fmla="*/ 549912 w 1819275"/>
              <a:gd name="connsiteY0" fmla="*/ 1441204 h 1828800"/>
              <a:gd name="connsiteX1" fmla="*/ 387035 w 1819275"/>
              <a:gd name="connsiteY1" fmla="*/ 1605987 h 1828800"/>
              <a:gd name="connsiteX2" fmla="*/ 459424 w 1819275"/>
              <a:gd name="connsiteY2" fmla="*/ 1663137 h 1828800"/>
              <a:gd name="connsiteX3" fmla="*/ 460377 w 1819275"/>
              <a:gd name="connsiteY3" fmla="*/ 1738384 h 1828800"/>
              <a:gd name="connsiteX4" fmla="*/ 457519 w 1819275"/>
              <a:gd name="connsiteY4" fmla="*/ 1742194 h 1828800"/>
              <a:gd name="connsiteX5" fmla="*/ 251779 w 1819275"/>
              <a:gd name="connsiteY5" fmla="*/ 1747909 h 1828800"/>
              <a:gd name="connsiteX6" fmla="*/ 26037 w 1819275"/>
              <a:gd name="connsiteY6" fmla="*/ 1523119 h 1828800"/>
              <a:gd name="connsiteX7" fmla="*/ 24132 w 1819275"/>
              <a:gd name="connsiteY7" fmla="*/ 1435489 h 1828800"/>
              <a:gd name="connsiteX8" fmla="*/ 91759 w 1819275"/>
              <a:gd name="connsiteY8" fmla="*/ 1367862 h 1828800"/>
              <a:gd name="connsiteX9" fmla="*/ 162244 w 1819275"/>
              <a:gd name="connsiteY9" fmla="*/ 1365957 h 1828800"/>
              <a:gd name="connsiteX10" fmla="*/ 224157 w 1819275"/>
              <a:gd name="connsiteY10" fmla="*/ 1434537 h 1828800"/>
              <a:gd name="connsiteX11" fmla="*/ 386082 w 1819275"/>
              <a:gd name="connsiteY11" fmla="*/ 1270707 h 1828800"/>
              <a:gd name="connsiteX12" fmla="*/ 327027 w 1819275"/>
              <a:gd name="connsiteY12" fmla="*/ 1224987 h 1828800"/>
              <a:gd name="connsiteX13" fmla="*/ 327979 w 1819275"/>
              <a:gd name="connsiteY13" fmla="*/ 1130689 h 1828800"/>
              <a:gd name="connsiteX14" fmla="*/ 1042354 w 1819275"/>
              <a:gd name="connsiteY14" fmla="*/ 411552 h 1828800"/>
              <a:gd name="connsiteX15" fmla="*/ 1321437 w 1819275"/>
              <a:gd name="connsiteY15" fmla="*/ 265819 h 1828800"/>
              <a:gd name="connsiteX16" fmla="*/ 1538607 w 1819275"/>
              <a:gd name="connsiteY16" fmla="*/ 213432 h 1828800"/>
              <a:gd name="connsiteX17" fmla="*/ 1581469 w 1819275"/>
              <a:gd name="connsiteY17" fmla="*/ 186762 h 1828800"/>
              <a:gd name="connsiteX18" fmla="*/ 1739585 w 1819275"/>
              <a:gd name="connsiteY18" fmla="*/ 28646 h 1828800"/>
              <a:gd name="connsiteX19" fmla="*/ 1811974 w 1819275"/>
              <a:gd name="connsiteY19" fmla="*/ 13407 h 1828800"/>
              <a:gd name="connsiteX20" fmla="*/ 1797687 w 1819275"/>
              <a:gd name="connsiteY20" fmla="*/ 90559 h 1828800"/>
              <a:gd name="connsiteX21" fmla="*/ 1617665 w 1819275"/>
              <a:gd name="connsiteY21" fmla="*/ 294394 h 1828800"/>
              <a:gd name="connsiteX22" fmla="*/ 1547179 w 1819275"/>
              <a:gd name="connsiteY22" fmla="*/ 559189 h 1828800"/>
              <a:gd name="connsiteX23" fmla="*/ 1416687 w 1819275"/>
              <a:gd name="connsiteY23" fmla="*/ 783027 h 1828800"/>
              <a:gd name="connsiteX24" fmla="*/ 711837 w 1819275"/>
              <a:gd name="connsiteY24" fmla="*/ 1485019 h 1828800"/>
              <a:gd name="connsiteX25" fmla="*/ 586107 w 1819275"/>
              <a:gd name="connsiteY25" fmla="*/ 1485971 h 1828800"/>
              <a:gd name="connsiteX26" fmla="*/ 549912 w 1819275"/>
              <a:gd name="connsiteY26" fmla="*/ 1441204 h 1828800"/>
              <a:gd name="connsiteX27" fmla="*/ 643257 w 1819275"/>
              <a:gd name="connsiteY27" fmla="*/ 1421202 h 1828800"/>
              <a:gd name="connsiteX28" fmla="*/ 1397637 w 1819275"/>
              <a:gd name="connsiteY28" fmla="*/ 667774 h 1828800"/>
              <a:gd name="connsiteX29" fmla="*/ 1156654 w 1819275"/>
              <a:gd name="connsiteY29" fmla="*/ 418219 h 1828800"/>
              <a:gd name="connsiteX30" fmla="*/ 1109982 w 1819275"/>
              <a:gd name="connsiteY30" fmla="*/ 466796 h 1828800"/>
              <a:gd name="connsiteX31" fmla="*/ 1224282 w 1819275"/>
              <a:gd name="connsiteY31" fmla="*/ 576334 h 1828800"/>
              <a:gd name="connsiteX32" fmla="*/ 1236665 w 1819275"/>
              <a:gd name="connsiteY32" fmla="*/ 645866 h 1828800"/>
              <a:gd name="connsiteX33" fmla="*/ 1163322 w 1819275"/>
              <a:gd name="connsiteY33" fmla="*/ 634437 h 1828800"/>
              <a:gd name="connsiteX34" fmla="*/ 1062357 w 1819275"/>
              <a:gd name="connsiteY34" fmla="*/ 523946 h 1828800"/>
              <a:gd name="connsiteX35" fmla="*/ 983299 w 1819275"/>
              <a:gd name="connsiteY35" fmla="*/ 595384 h 1828800"/>
              <a:gd name="connsiteX36" fmla="*/ 1054737 w 1819275"/>
              <a:gd name="connsiteY36" fmla="*/ 662059 h 1828800"/>
              <a:gd name="connsiteX37" fmla="*/ 1061404 w 1819275"/>
              <a:gd name="connsiteY37" fmla="*/ 728734 h 1828800"/>
              <a:gd name="connsiteX38" fmla="*/ 994729 w 1819275"/>
              <a:gd name="connsiteY38" fmla="*/ 722066 h 1828800"/>
              <a:gd name="connsiteX39" fmla="*/ 932817 w 1819275"/>
              <a:gd name="connsiteY39" fmla="*/ 656344 h 1828800"/>
              <a:gd name="connsiteX40" fmla="*/ 861379 w 1819275"/>
              <a:gd name="connsiteY40" fmla="*/ 714446 h 1828800"/>
              <a:gd name="connsiteX41" fmla="*/ 985204 w 1819275"/>
              <a:gd name="connsiteY41" fmla="*/ 832557 h 1828800"/>
              <a:gd name="connsiteX42" fmla="*/ 991872 w 1819275"/>
              <a:gd name="connsiteY42" fmla="*/ 885896 h 1828800"/>
              <a:gd name="connsiteX43" fmla="*/ 943294 w 1819275"/>
              <a:gd name="connsiteY43" fmla="*/ 899232 h 1828800"/>
              <a:gd name="connsiteX44" fmla="*/ 909957 w 1819275"/>
              <a:gd name="connsiteY44" fmla="*/ 873514 h 1828800"/>
              <a:gd name="connsiteX45" fmla="*/ 814707 w 1819275"/>
              <a:gd name="connsiteY45" fmla="*/ 763024 h 1828800"/>
              <a:gd name="connsiteX46" fmla="*/ 803277 w 1819275"/>
              <a:gd name="connsiteY46" fmla="*/ 777312 h 1828800"/>
              <a:gd name="connsiteX47" fmla="*/ 731840 w 1819275"/>
              <a:gd name="connsiteY47" fmla="*/ 843034 h 1828800"/>
              <a:gd name="connsiteX48" fmla="*/ 806135 w 1819275"/>
              <a:gd name="connsiteY48" fmla="*/ 908757 h 1828800"/>
              <a:gd name="connsiteX49" fmla="*/ 813754 w 1819275"/>
              <a:gd name="connsiteY49" fmla="*/ 973527 h 1828800"/>
              <a:gd name="connsiteX50" fmla="*/ 748985 w 1819275"/>
              <a:gd name="connsiteY50" fmla="*/ 966859 h 1828800"/>
              <a:gd name="connsiteX51" fmla="*/ 686119 w 1819275"/>
              <a:gd name="connsiteY51" fmla="*/ 891612 h 1828800"/>
              <a:gd name="connsiteX52" fmla="*/ 673737 w 1819275"/>
              <a:gd name="connsiteY52" fmla="*/ 903041 h 1828800"/>
              <a:gd name="connsiteX53" fmla="*/ 613729 w 1819275"/>
              <a:gd name="connsiteY53" fmla="*/ 956382 h 1828800"/>
              <a:gd name="connsiteX54" fmla="*/ 733744 w 1819275"/>
              <a:gd name="connsiteY54" fmla="*/ 1067824 h 1828800"/>
              <a:gd name="connsiteX55" fmla="*/ 744222 w 1819275"/>
              <a:gd name="connsiteY55" fmla="*/ 1138309 h 1828800"/>
              <a:gd name="connsiteX56" fmla="*/ 674690 w 1819275"/>
              <a:gd name="connsiteY56" fmla="*/ 1126879 h 1828800"/>
              <a:gd name="connsiteX57" fmla="*/ 566104 w 1819275"/>
              <a:gd name="connsiteY57" fmla="*/ 1010674 h 1828800"/>
              <a:gd name="connsiteX58" fmla="*/ 490857 w 1819275"/>
              <a:gd name="connsiteY58" fmla="*/ 1087827 h 1828800"/>
              <a:gd name="connsiteX59" fmla="*/ 565152 w 1819275"/>
              <a:gd name="connsiteY59" fmla="*/ 1155454 h 1828800"/>
              <a:gd name="connsiteX60" fmla="*/ 568010 w 1819275"/>
              <a:gd name="connsiteY60" fmla="*/ 1221177 h 1828800"/>
              <a:gd name="connsiteX61" fmla="*/ 507049 w 1819275"/>
              <a:gd name="connsiteY61" fmla="*/ 1212604 h 1828800"/>
              <a:gd name="connsiteX62" fmla="*/ 436565 w 1819275"/>
              <a:gd name="connsiteY62" fmla="*/ 1137357 h 1828800"/>
              <a:gd name="connsiteX63" fmla="*/ 398465 w 1819275"/>
              <a:gd name="connsiteY63" fmla="*/ 1172599 h 1828800"/>
              <a:gd name="connsiteX64" fmla="*/ 417515 w 1819275"/>
              <a:gd name="connsiteY64" fmla="*/ 1196412 h 1828800"/>
              <a:gd name="connsiteX65" fmla="*/ 643257 w 1819275"/>
              <a:gd name="connsiteY65" fmla="*/ 142120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19275" h="1828800">
                <a:moveTo>
                  <a:pt x="549912" y="1441204"/>
                </a:moveTo>
                <a:cubicBezTo>
                  <a:pt x="494667" y="1497402"/>
                  <a:pt x="447042" y="1545979"/>
                  <a:pt x="387035" y="1605987"/>
                </a:cubicBezTo>
                <a:cubicBezTo>
                  <a:pt x="409894" y="1624084"/>
                  <a:pt x="435612" y="1642182"/>
                  <a:pt x="459424" y="1663137"/>
                </a:cubicBezTo>
                <a:cubicBezTo>
                  <a:pt x="485142" y="1686949"/>
                  <a:pt x="484190" y="1712666"/>
                  <a:pt x="460377" y="1738384"/>
                </a:cubicBezTo>
                <a:cubicBezTo>
                  <a:pt x="459424" y="1739337"/>
                  <a:pt x="458472" y="1740289"/>
                  <a:pt x="457519" y="1742194"/>
                </a:cubicBezTo>
                <a:cubicBezTo>
                  <a:pt x="341315" y="1857446"/>
                  <a:pt x="361317" y="1858399"/>
                  <a:pt x="251779" y="1747909"/>
                </a:cubicBezTo>
                <a:cubicBezTo>
                  <a:pt x="177484" y="1672662"/>
                  <a:pt x="102237" y="1596462"/>
                  <a:pt x="26037" y="1523119"/>
                </a:cubicBezTo>
                <a:cubicBezTo>
                  <a:pt x="-5396" y="1492639"/>
                  <a:pt x="-11110" y="1466921"/>
                  <a:pt x="24132" y="1435489"/>
                </a:cubicBezTo>
                <a:cubicBezTo>
                  <a:pt x="47944" y="1414534"/>
                  <a:pt x="69852" y="1391674"/>
                  <a:pt x="91759" y="1367862"/>
                </a:cubicBezTo>
                <a:cubicBezTo>
                  <a:pt x="115572" y="1343096"/>
                  <a:pt x="139384" y="1345002"/>
                  <a:pt x="162244" y="1365957"/>
                </a:cubicBezTo>
                <a:cubicBezTo>
                  <a:pt x="185104" y="1387864"/>
                  <a:pt x="205107" y="1412629"/>
                  <a:pt x="224157" y="1434537"/>
                </a:cubicBezTo>
                <a:cubicBezTo>
                  <a:pt x="278449" y="1380244"/>
                  <a:pt x="327027" y="1330714"/>
                  <a:pt x="386082" y="1270707"/>
                </a:cubicBezTo>
                <a:cubicBezTo>
                  <a:pt x="368937" y="1257371"/>
                  <a:pt x="346077" y="1243084"/>
                  <a:pt x="327027" y="1224987"/>
                </a:cubicBezTo>
                <a:cubicBezTo>
                  <a:pt x="287974" y="1186887"/>
                  <a:pt x="288927" y="1169741"/>
                  <a:pt x="327979" y="1130689"/>
                </a:cubicBezTo>
                <a:cubicBezTo>
                  <a:pt x="567057" y="891612"/>
                  <a:pt x="809944" y="656344"/>
                  <a:pt x="1042354" y="411552"/>
                </a:cubicBezTo>
                <a:cubicBezTo>
                  <a:pt x="1122365" y="326779"/>
                  <a:pt x="1215710" y="290584"/>
                  <a:pt x="1321437" y="265819"/>
                </a:cubicBezTo>
                <a:cubicBezTo>
                  <a:pt x="1393827" y="248674"/>
                  <a:pt x="1466217" y="232482"/>
                  <a:pt x="1538607" y="213432"/>
                </a:cubicBezTo>
                <a:cubicBezTo>
                  <a:pt x="1554799" y="209621"/>
                  <a:pt x="1570040" y="198191"/>
                  <a:pt x="1581469" y="186762"/>
                </a:cubicBezTo>
                <a:cubicBezTo>
                  <a:pt x="1634810" y="135327"/>
                  <a:pt x="1687197" y="81987"/>
                  <a:pt x="1739585" y="28646"/>
                </a:cubicBezTo>
                <a:cubicBezTo>
                  <a:pt x="1760540" y="7691"/>
                  <a:pt x="1783399" y="-15168"/>
                  <a:pt x="1811974" y="13407"/>
                </a:cubicBezTo>
                <a:cubicBezTo>
                  <a:pt x="1841502" y="42934"/>
                  <a:pt x="1819594" y="66746"/>
                  <a:pt x="1797687" y="90559"/>
                </a:cubicBezTo>
                <a:cubicBezTo>
                  <a:pt x="1735774" y="157234"/>
                  <a:pt x="1659574" y="216289"/>
                  <a:pt x="1617665" y="294394"/>
                </a:cubicBezTo>
                <a:cubicBezTo>
                  <a:pt x="1575754" y="373452"/>
                  <a:pt x="1564324" y="469654"/>
                  <a:pt x="1547179" y="559189"/>
                </a:cubicBezTo>
                <a:cubicBezTo>
                  <a:pt x="1529082" y="650629"/>
                  <a:pt x="1483362" y="719209"/>
                  <a:pt x="1416687" y="783027"/>
                </a:cubicBezTo>
                <a:cubicBezTo>
                  <a:pt x="1179515" y="1014484"/>
                  <a:pt x="947104" y="1250704"/>
                  <a:pt x="711837" y="1485019"/>
                </a:cubicBezTo>
                <a:cubicBezTo>
                  <a:pt x="652782" y="1544074"/>
                  <a:pt x="645162" y="1545027"/>
                  <a:pt x="586107" y="1485971"/>
                </a:cubicBezTo>
                <a:cubicBezTo>
                  <a:pt x="574677" y="1471684"/>
                  <a:pt x="563247" y="1456444"/>
                  <a:pt x="549912" y="1441204"/>
                </a:cubicBezTo>
                <a:close/>
                <a:moveTo>
                  <a:pt x="643257" y="1421202"/>
                </a:moveTo>
                <a:cubicBezTo>
                  <a:pt x="899479" y="1165932"/>
                  <a:pt x="1151892" y="912566"/>
                  <a:pt x="1397637" y="667774"/>
                </a:cubicBezTo>
                <a:cubicBezTo>
                  <a:pt x="1319532" y="586812"/>
                  <a:pt x="1239522" y="503944"/>
                  <a:pt x="1156654" y="418219"/>
                </a:cubicBezTo>
                <a:cubicBezTo>
                  <a:pt x="1142367" y="433459"/>
                  <a:pt x="1128079" y="448699"/>
                  <a:pt x="1109982" y="466796"/>
                </a:cubicBezTo>
                <a:cubicBezTo>
                  <a:pt x="1150940" y="505849"/>
                  <a:pt x="1187135" y="541091"/>
                  <a:pt x="1224282" y="576334"/>
                </a:cubicBezTo>
                <a:cubicBezTo>
                  <a:pt x="1245237" y="596337"/>
                  <a:pt x="1261429" y="620149"/>
                  <a:pt x="1236665" y="645866"/>
                </a:cubicBezTo>
                <a:cubicBezTo>
                  <a:pt x="1209994" y="673489"/>
                  <a:pt x="1185229" y="657296"/>
                  <a:pt x="1163322" y="634437"/>
                </a:cubicBezTo>
                <a:cubicBezTo>
                  <a:pt x="1128079" y="596337"/>
                  <a:pt x="1092837" y="558237"/>
                  <a:pt x="1062357" y="523946"/>
                </a:cubicBezTo>
                <a:cubicBezTo>
                  <a:pt x="1030924" y="552521"/>
                  <a:pt x="1009017" y="572524"/>
                  <a:pt x="983299" y="595384"/>
                </a:cubicBezTo>
                <a:cubicBezTo>
                  <a:pt x="1008065" y="619196"/>
                  <a:pt x="1031877" y="640152"/>
                  <a:pt x="1054737" y="662059"/>
                </a:cubicBezTo>
                <a:cubicBezTo>
                  <a:pt x="1075692" y="682062"/>
                  <a:pt x="1084265" y="705874"/>
                  <a:pt x="1061404" y="728734"/>
                </a:cubicBezTo>
                <a:cubicBezTo>
                  <a:pt x="1039497" y="750641"/>
                  <a:pt x="1014732" y="743021"/>
                  <a:pt x="994729" y="722066"/>
                </a:cubicBezTo>
                <a:cubicBezTo>
                  <a:pt x="972822" y="698254"/>
                  <a:pt x="949962" y="674441"/>
                  <a:pt x="932817" y="656344"/>
                </a:cubicBezTo>
                <a:cubicBezTo>
                  <a:pt x="907099" y="677299"/>
                  <a:pt x="888049" y="692539"/>
                  <a:pt x="861379" y="714446"/>
                </a:cubicBezTo>
                <a:cubicBezTo>
                  <a:pt x="906147" y="756357"/>
                  <a:pt x="948057" y="792552"/>
                  <a:pt x="985204" y="832557"/>
                </a:cubicBezTo>
                <a:cubicBezTo>
                  <a:pt x="995682" y="843987"/>
                  <a:pt x="998540" y="871609"/>
                  <a:pt x="991872" y="885896"/>
                </a:cubicBezTo>
                <a:cubicBezTo>
                  <a:pt x="987110" y="896374"/>
                  <a:pt x="960440" y="900184"/>
                  <a:pt x="943294" y="899232"/>
                </a:cubicBezTo>
                <a:cubicBezTo>
                  <a:pt x="931865" y="898279"/>
                  <a:pt x="919482" y="883991"/>
                  <a:pt x="909957" y="873514"/>
                </a:cubicBezTo>
                <a:cubicBezTo>
                  <a:pt x="877572" y="837319"/>
                  <a:pt x="846140" y="800171"/>
                  <a:pt x="814707" y="763024"/>
                </a:cubicBezTo>
                <a:cubicBezTo>
                  <a:pt x="810897" y="767787"/>
                  <a:pt x="807087" y="772549"/>
                  <a:pt x="803277" y="777312"/>
                </a:cubicBezTo>
                <a:cubicBezTo>
                  <a:pt x="781369" y="797314"/>
                  <a:pt x="760415" y="817316"/>
                  <a:pt x="731840" y="843034"/>
                </a:cubicBezTo>
                <a:cubicBezTo>
                  <a:pt x="758510" y="866846"/>
                  <a:pt x="782322" y="887802"/>
                  <a:pt x="806135" y="908757"/>
                </a:cubicBezTo>
                <a:cubicBezTo>
                  <a:pt x="828042" y="928759"/>
                  <a:pt x="836615" y="956382"/>
                  <a:pt x="813754" y="973527"/>
                </a:cubicBezTo>
                <a:cubicBezTo>
                  <a:pt x="800419" y="983052"/>
                  <a:pt x="764224" y="978289"/>
                  <a:pt x="748985" y="966859"/>
                </a:cubicBezTo>
                <a:cubicBezTo>
                  <a:pt x="723267" y="947809"/>
                  <a:pt x="707074" y="917329"/>
                  <a:pt x="686119" y="891612"/>
                </a:cubicBezTo>
                <a:cubicBezTo>
                  <a:pt x="682310" y="895421"/>
                  <a:pt x="677547" y="899232"/>
                  <a:pt x="673737" y="903041"/>
                </a:cubicBezTo>
                <a:cubicBezTo>
                  <a:pt x="656592" y="918282"/>
                  <a:pt x="638494" y="934474"/>
                  <a:pt x="613729" y="956382"/>
                </a:cubicBezTo>
                <a:cubicBezTo>
                  <a:pt x="656592" y="996387"/>
                  <a:pt x="695644" y="1031629"/>
                  <a:pt x="733744" y="1067824"/>
                </a:cubicBezTo>
                <a:cubicBezTo>
                  <a:pt x="755652" y="1088779"/>
                  <a:pt x="768035" y="1113544"/>
                  <a:pt x="744222" y="1138309"/>
                </a:cubicBezTo>
                <a:cubicBezTo>
                  <a:pt x="719457" y="1163074"/>
                  <a:pt x="694692" y="1148787"/>
                  <a:pt x="674690" y="1126879"/>
                </a:cubicBezTo>
                <a:cubicBezTo>
                  <a:pt x="639447" y="1088779"/>
                  <a:pt x="603252" y="1050679"/>
                  <a:pt x="566104" y="1010674"/>
                </a:cubicBezTo>
                <a:cubicBezTo>
                  <a:pt x="538482" y="1038296"/>
                  <a:pt x="518479" y="1060204"/>
                  <a:pt x="490857" y="1087827"/>
                </a:cubicBezTo>
                <a:cubicBezTo>
                  <a:pt x="516574" y="1110687"/>
                  <a:pt x="541340" y="1132594"/>
                  <a:pt x="565152" y="1155454"/>
                </a:cubicBezTo>
                <a:cubicBezTo>
                  <a:pt x="586107" y="1175457"/>
                  <a:pt x="592774" y="1204032"/>
                  <a:pt x="568010" y="1221177"/>
                </a:cubicBezTo>
                <a:cubicBezTo>
                  <a:pt x="554674" y="1229749"/>
                  <a:pt x="522290" y="1224034"/>
                  <a:pt x="507049" y="1212604"/>
                </a:cubicBezTo>
                <a:cubicBezTo>
                  <a:pt x="481332" y="1193554"/>
                  <a:pt x="461329" y="1164979"/>
                  <a:pt x="436565" y="1137357"/>
                </a:cubicBezTo>
                <a:cubicBezTo>
                  <a:pt x="419419" y="1153549"/>
                  <a:pt x="409894" y="1162121"/>
                  <a:pt x="398465" y="1172599"/>
                </a:cubicBezTo>
                <a:cubicBezTo>
                  <a:pt x="407990" y="1184029"/>
                  <a:pt x="412752" y="1190696"/>
                  <a:pt x="417515" y="1196412"/>
                </a:cubicBezTo>
                <a:cubicBezTo>
                  <a:pt x="495619" y="1272612"/>
                  <a:pt x="571819" y="1348812"/>
                  <a:pt x="643257" y="1421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" name="Freeform 26">
            <a:extLst>
              <a:ext uri="{FF2B5EF4-FFF2-40B4-BE49-F238E27FC236}">
                <a16:creationId xmlns:a16="http://schemas.microsoft.com/office/drawing/2014/main" id="{2BE4A625-E3BF-7D7A-0BB8-D35D039AC15F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450CED6F-CCF2-4CCE-16DF-B285A986E87E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60C6C54F-D129-5F6C-52DB-E90315CC6314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22C3C9D7-BE4A-BFD6-FE33-B7A8FE89B603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922633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804317"/>
            <a:ext cx="18288000" cy="6482683"/>
            <a:chOff x="0" y="0"/>
            <a:chExt cx="4816593" cy="17073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707373"/>
            </a:xfrm>
            <a:custGeom>
              <a:avLst/>
              <a:gdLst/>
              <a:ahLst/>
              <a:cxnLst/>
              <a:rect l="l" t="t" r="r" b="b"/>
              <a:pathLst>
                <a:path w="4816592" h="1707373">
                  <a:moveTo>
                    <a:pt x="0" y="0"/>
                  </a:moveTo>
                  <a:lnTo>
                    <a:pt x="4816592" y="0"/>
                  </a:lnTo>
                  <a:lnTo>
                    <a:pt x="4816592" y="1707373"/>
                  </a:lnTo>
                  <a:lnTo>
                    <a:pt x="0" y="1707373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754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206535" y="3804317"/>
            <a:ext cx="12081465" cy="6482683"/>
            <a:chOff x="0" y="0"/>
            <a:chExt cx="16108620" cy="8643577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55000"/>
            </a:blip>
            <a:srcRect t="17901" b="1560"/>
            <a:stretch>
              <a:fillRect/>
            </a:stretch>
          </p:blipFill>
          <p:spPr>
            <a:xfrm flipH="1">
              <a:off x="0" y="0"/>
              <a:ext cx="16108620" cy="8643577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0" y="829478"/>
            <a:ext cx="26462952" cy="2974839"/>
            <a:chOff x="0" y="0"/>
            <a:chExt cx="35283936" cy="396645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641968" cy="3966452"/>
            </a:xfrm>
            <a:custGeom>
              <a:avLst/>
              <a:gdLst/>
              <a:ahLst/>
              <a:cxnLst/>
              <a:rect l="l" t="t" r="r" b="b"/>
              <a:pathLst>
                <a:path w="17641968" h="3966452">
                  <a:moveTo>
                    <a:pt x="0" y="0"/>
                  </a:moveTo>
                  <a:lnTo>
                    <a:pt x="17641968" y="0"/>
                  </a:lnTo>
                  <a:lnTo>
                    <a:pt x="17641968" y="3966452"/>
                  </a:lnTo>
                  <a:lnTo>
                    <a:pt x="0" y="39664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17641968" y="0"/>
              <a:ext cx="17641968" cy="3966452"/>
            </a:xfrm>
            <a:custGeom>
              <a:avLst/>
              <a:gdLst/>
              <a:ahLst/>
              <a:cxnLst/>
              <a:rect l="l" t="t" r="r" b="b"/>
              <a:pathLst>
                <a:path w="17641968" h="3966452">
                  <a:moveTo>
                    <a:pt x="0" y="0"/>
                  </a:moveTo>
                  <a:lnTo>
                    <a:pt x="17641968" y="0"/>
                  </a:lnTo>
                  <a:lnTo>
                    <a:pt x="17641968" y="3966452"/>
                  </a:lnTo>
                  <a:lnTo>
                    <a:pt x="0" y="39664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839728" y="7426763"/>
            <a:ext cx="8090945" cy="1790188"/>
            <a:chOff x="0" y="9525"/>
            <a:chExt cx="10787927" cy="2386917"/>
          </a:xfrm>
        </p:grpSpPr>
        <p:sp>
          <p:nvSpPr>
            <p:cNvPr id="11" name="TextBox 11"/>
            <p:cNvSpPr txBox="1"/>
            <p:nvPr/>
          </p:nvSpPr>
          <p:spPr>
            <a:xfrm>
              <a:off x="0" y="9525"/>
              <a:ext cx="10787927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آمار و ارقام</a:t>
              </a:r>
              <a:endParaRPr lang="en-US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68974"/>
              <a:ext cx="10787927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49864" y="866775"/>
            <a:ext cx="2004054" cy="2004054"/>
            <a:chOff x="0" y="0"/>
            <a:chExt cx="2672072" cy="267207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2" y="0"/>
                  </a:lnTo>
                  <a:lnTo>
                    <a:pt x="2672072" y="2672072"/>
                  </a:lnTo>
                  <a:lnTo>
                    <a:pt x="0" y="2672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253152" y="726436"/>
              <a:ext cx="2013367" cy="12482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349"/>
                </a:lnSpc>
                <a:spcBef>
                  <a:spcPct val="0"/>
                </a:spcBef>
              </a:pPr>
              <a:r>
                <a:rPr lang="en-US" sz="6999" u="none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03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818288"/>
              </p:ext>
            </p:extLst>
          </p:nvPr>
        </p:nvGraphicFramePr>
        <p:xfrm>
          <a:off x="13143305" y="6136338"/>
          <a:ext cx="2279056" cy="3679886"/>
        </p:xfrm>
        <a:graphic>
          <a:graphicData uri="http://schemas.openxmlformats.org/drawingml/2006/table">
            <a:tbl>
              <a:tblPr/>
              <a:tblGrid>
                <a:gridCol w="2279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62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01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455512"/>
              </p:ext>
            </p:extLst>
          </p:nvPr>
        </p:nvGraphicFramePr>
        <p:xfrm>
          <a:off x="7684065" y="6114937"/>
          <a:ext cx="2700122" cy="3675124"/>
        </p:xfrm>
        <a:graphic>
          <a:graphicData uri="http://schemas.openxmlformats.org/drawingml/2006/table">
            <a:tbl>
              <a:tblPr/>
              <a:tblGrid>
                <a:gridCol w="2700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686419"/>
              </p:ext>
            </p:extLst>
          </p:nvPr>
        </p:nvGraphicFramePr>
        <p:xfrm>
          <a:off x="2301011" y="6114937"/>
          <a:ext cx="2401036" cy="3675124"/>
        </p:xfrm>
        <a:graphic>
          <a:graphicData uri="http://schemas.openxmlformats.org/drawingml/2006/table">
            <a:tbl>
              <a:tblPr/>
              <a:tblGrid>
                <a:gridCol w="2401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fa-IR" sz="2100" dirty="0">
                          <a:solidFill>
                            <a:srgbClr val="545454"/>
                          </a:solidFill>
                          <a:latin typeface="Nourd"/>
                          <a:cs typeface="B Nazanin" panose="00000400000000000000" pitchFamily="2" charset="-78"/>
                        </a:rPr>
                        <a:t>یک ویژگی اضافه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8B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823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916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Group 5"/>
          <p:cNvGrpSpPr/>
          <p:nvPr/>
        </p:nvGrpSpPr>
        <p:grpSpPr>
          <a:xfrm>
            <a:off x="0" y="0"/>
            <a:ext cx="18288000" cy="4150663"/>
            <a:chOff x="0" y="0"/>
            <a:chExt cx="4816593" cy="109317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1093179"/>
            </a:xfrm>
            <a:custGeom>
              <a:avLst/>
              <a:gdLst/>
              <a:ahLst/>
              <a:cxnLst/>
              <a:rect l="l" t="t" r="r" b="b"/>
              <a:pathLst>
                <a:path w="4816592" h="1093179">
                  <a:moveTo>
                    <a:pt x="0" y="0"/>
                  </a:moveTo>
                  <a:lnTo>
                    <a:pt x="4816592" y="0"/>
                  </a:lnTo>
                  <a:lnTo>
                    <a:pt x="4816592" y="1093179"/>
                  </a:lnTo>
                  <a:lnTo>
                    <a:pt x="0" y="1093179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816593" cy="11408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8700" y="761042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یک صفحه قیمت گذاری اضافه کنید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577109" y="2583772"/>
            <a:ext cx="3133781" cy="3133781"/>
            <a:chOff x="761191" y="761191"/>
            <a:chExt cx="4178375" cy="4178375"/>
          </a:xfrm>
        </p:grpSpPr>
        <p:grpSp>
          <p:nvGrpSpPr>
            <p:cNvPr id="10" name="Group 10"/>
            <p:cNvGrpSpPr/>
            <p:nvPr/>
          </p:nvGrpSpPr>
          <p:grpSpPr>
            <a:xfrm>
              <a:off x="1189540" y="1193168"/>
              <a:ext cx="3314421" cy="3314421"/>
              <a:chOff x="0" y="0"/>
              <a:chExt cx="812800" cy="8128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CFAFA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" name="Freeform 13"/>
            <p:cNvSpPr/>
            <p:nvPr/>
          </p:nvSpPr>
          <p:spPr>
            <a:xfrm rot="-3615624">
              <a:off x="761191" y="761191"/>
              <a:ext cx="4178375" cy="4178375"/>
            </a:xfrm>
            <a:custGeom>
              <a:avLst/>
              <a:gdLst/>
              <a:ahLst/>
              <a:cxnLst/>
              <a:rect l="l" t="t" r="r" b="b"/>
              <a:pathLst>
                <a:path w="4178375" h="4178375">
                  <a:moveTo>
                    <a:pt x="0" y="0"/>
                  </a:moveTo>
                  <a:lnTo>
                    <a:pt x="4178375" y="0"/>
                  </a:lnTo>
                  <a:lnTo>
                    <a:pt x="4178375" y="4178375"/>
                  </a:lnTo>
                  <a:lnTo>
                    <a:pt x="0" y="41783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1442014" y="2501626"/>
              <a:ext cx="2816730" cy="1199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260"/>
                </a:lnSpc>
                <a:spcBef>
                  <a:spcPct val="0"/>
                </a:spcBef>
              </a:pPr>
              <a:r>
                <a:rPr lang="en-US" sz="6000" u="none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30$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595579" y="1963273"/>
              <a:ext cx="2509603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41"/>
                </a:lnSpc>
              </a:pPr>
              <a:r>
                <a:rPr lang="fa-IR" sz="2100" spc="73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ماهانه</a:t>
              </a:r>
              <a:endParaRPr lang="en-US" sz="2100" spc="73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876796" y="2583771"/>
            <a:ext cx="3300516" cy="3133781"/>
            <a:chOff x="655450" y="766606"/>
            <a:chExt cx="4400688" cy="4178375"/>
          </a:xfrm>
        </p:grpSpPr>
        <p:grpSp>
          <p:nvGrpSpPr>
            <p:cNvPr id="17" name="Group 17"/>
            <p:cNvGrpSpPr/>
            <p:nvPr/>
          </p:nvGrpSpPr>
          <p:grpSpPr>
            <a:xfrm>
              <a:off x="1198584" y="1198584"/>
              <a:ext cx="3314421" cy="3314421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CFAFA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Freeform 20"/>
            <p:cNvSpPr/>
            <p:nvPr/>
          </p:nvSpPr>
          <p:spPr>
            <a:xfrm rot="-3591369">
              <a:off x="766606" y="766606"/>
              <a:ext cx="4178375" cy="4178375"/>
            </a:xfrm>
            <a:custGeom>
              <a:avLst/>
              <a:gdLst/>
              <a:ahLst/>
              <a:cxnLst/>
              <a:rect l="l" t="t" r="r" b="b"/>
              <a:pathLst>
                <a:path w="4178375" h="4178375">
                  <a:moveTo>
                    <a:pt x="0" y="0"/>
                  </a:moveTo>
                  <a:lnTo>
                    <a:pt x="4178376" y="0"/>
                  </a:lnTo>
                  <a:lnTo>
                    <a:pt x="4178376" y="4178376"/>
                  </a:lnTo>
                  <a:lnTo>
                    <a:pt x="0" y="4178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655450" y="2507041"/>
              <a:ext cx="4400688" cy="1199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260"/>
                </a:lnSpc>
                <a:spcBef>
                  <a:spcPct val="0"/>
                </a:spcBef>
              </a:pPr>
              <a:r>
                <a:rPr lang="en-US" sz="6000" u="none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300$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600993" y="1968688"/>
              <a:ext cx="2509603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41"/>
                </a:lnSpc>
              </a:pPr>
              <a:r>
                <a:rPr lang="fa-IR" sz="2100" spc="73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ماهانه</a:t>
              </a:r>
              <a:endParaRPr lang="en-US" sz="2100" spc="73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194055" y="2583771"/>
            <a:ext cx="3133781" cy="3133781"/>
            <a:chOff x="759350" y="759350"/>
            <a:chExt cx="4178375" cy="4178375"/>
          </a:xfrm>
        </p:grpSpPr>
        <p:grpSp>
          <p:nvGrpSpPr>
            <p:cNvPr id="24" name="Group 24"/>
            <p:cNvGrpSpPr/>
            <p:nvPr/>
          </p:nvGrpSpPr>
          <p:grpSpPr>
            <a:xfrm>
              <a:off x="1191327" y="1191327"/>
              <a:ext cx="3314421" cy="3314421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DCFAFA"/>
              </a:solidFill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59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-3623726">
              <a:off x="759350" y="759350"/>
              <a:ext cx="4178375" cy="4178375"/>
            </a:xfrm>
            <a:custGeom>
              <a:avLst/>
              <a:gdLst/>
              <a:ahLst/>
              <a:cxnLst/>
              <a:rect l="l" t="t" r="r" b="b"/>
              <a:pathLst>
                <a:path w="4178375" h="4178375">
                  <a:moveTo>
                    <a:pt x="0" y="0"/>
                  </a:moveTo>
                  <a:lnTo>
                    <a:pt x="4178376" y="0"/>
                  </a:lnTo>
                  <a:lnTo>
                    <a:pt x="4178376" y="4178376"/>
                  </a:lnTo>
                  <a:lnTo>
                    <a:pt x="0" y="4178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TextBox 28"/>
            <p:cNvSpPr txBox="1"/>
            <p:nvPr/>
          </p:nvSpPr>
          <p:spPr>
            <a:xfrm>
              <a:off x="1593737" y="1961432"/>
              <a:ext cx="2509603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41"/>
                </a:lnSpc>
              </a:pPr>
              <a:r>
                <a:rPr lang="fa-IR" sz="2100" spc="73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ماهانه</a:t>
              </a:r>
              <a:endParaRPr lang="en-US" sz="2100" spc="73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440173" y="2499785"/>
              <a:ext cx="2816730" cy="1199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260"/>
                </a:lnSpc>
                <a:spcBef>
                  <a:spcPct val="0"/>
                </a:spcBef>
              </a:pPr>
              <a:r>
                <a:rPr lang="en-US" sz="6000" u="none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20$</a:t>
              </a:r>
            </a:p>
          </p:txBody>
        </p:sp>
      </p:grpSp>
      <p:sp>
        <p:nvSpPr>
          <p:cNvPr id="30" name="Freeform 30"/>
          <p:cNvSpPr/>
          <p:nvPr/>
        </p:nvSpPr>
        <p:spPr>
          <a:xfrm rot="-5944983">
            <a:off x="16207533" y="-3940689"/>
            <a:ext cx="9247911" cy="9384411"/>
          </a:xfrm>
          <a:custGeom>
            <a:avLst/>
            <a:gdLst/>
            <a:ahLst/>
            <a:cxnLst/>
            <a:rect l="l" t="t" r="r" b="b"/>
            <a:pathLst>
              <a:path w="9247911" h="9384411">
                <a:moveTo>
                  <a:pt x="0" y="0"/>
                </a:moveTo>
                <a:lnTo>
                  <a:pt x="9247911" y="0"/>
                </a:lnTo>
                <a:lnTo>
                  <a:pt x="9247911" y="9384412"/>
                </a:lnTo>
                <a:lnTo>
                  <a:pt x="0" y="93844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35000"/>
            </a:blip>
            <a:srcRect t="7786" b="778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2280159" y="3358128"/>
            <a:ext cx="13727682" cy="2571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0"/>
              </a:lnSpc>
              <a:spcBef>
                <a:spcPct val="0"/>
              </a:spcBef>
            </a:pPr>
            <a:r>
              <a:rPr lang="en-US" sz="1500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123,456,789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5679330" y="6133831"/>
            <a:ext cx="6929339" cy="457951"/>
            <a:chOff x="0" y="0"/>
            <a:chExt cx="9239119" cy="610601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9239119" cy="610601"/>
              <a:chOff x="0" y="0"/>
              <a:chExt cx="6149314" cy="4064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6149315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6149315" h="406400">
                    <a:moveTo>
                      <a:pt x="5946115" y="0"/>
                    </a:moveTo>
                    <a:cubicBezTo>
                      <a:pt x="6058339" y="0"/>
                      <a:pt x="6149315" y="90976"/>
                      <a:pt x="6149315" y="203200"/>
                    </a:cubicBezTo>
                    <a:cubicBezTo>
                      <a:pt x="6149315" y="315424"/>
                      <a:pt x="6058339" y="406400"/>
                      <a:pt x="5946115" y="406400"/>
                    </a:cubicBezTo>
                    <a:lnTo>
                      <a:pt x="203200" y="406400"/>
                    </a:lnTo>
                    <a:cubicBezTo>
                      <a:pt x="90976" y="406400"/>
                      <a:pt x="0" y="315424"/>
                      <a:pt x="0" y="203200"/>
                    </a:cubicBezTo>
                    <a:cubicBezTo>
                      <a:pt x="0" y="90976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FFFFFF">
                  <a:alpha val="49804"/>
                </a:srgbClr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0"/>
                <a:ext cx="6149314" cy="4064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197167" y="95751"/>
              <a:ext cx="684478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 rot="3621293">
            <a:off x="-1803283" y="7733670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5588610">
            <a:off x="15369288" y="2540282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4960805">
            <a:off x="-8218326" y="-5863209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6096000" cy="10287000"/>
            <a:chOff x="0" y="0"/>
            <a:chExt cx="1505185" cy="254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5185" cy="2540000"/>
            </a:xfrm>
            <a:custGeom>
              <a:avLst/>
              <a:gdLst/>
              <a:ahLst/>
              <a:cxnLst/>
              <a:rect l="l" t="t" r="r" b="b"/>
              <a:pathLst>
                <a:path w="1505185" h="2540000">
                  <a:moveTo>
                    <a:pt x="0" y="0"/>
                  </a:moveTo>
                  <a:lnTo>
                    <a:pt x="1505185" y="0"/>
                  </a:lnTo>
                  <a:lnTo>
                    <a:pt x="1505185" y="2540000"/>
                  </a:lnTo>
                  <a:lnTo>
                    <a:pt x="0" y="2540000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505185" cy="2587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192000" y="0"/>
            <a:ext cx="6096000" cy="10287000"/>
            <a:chOff x="0" y="0"/>
            <a:chExt cx="1505185" cy="254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05185" cy="2540000"/>
            </a:xfrm>
            <a:custGeom>
              <a:avLst/>
              <a:gdLst/>
              <a:ahLst/>
              <a:cxnLst/>
              <a:rect l="l" t="t" r="r" b="b"/>
              <a:pathLst>
                <a:path w="1505185" h="2540000">
                  <a:moveTo>
                    <a:pt x="0" y="0"/>
                  </a:moveTo>
                  <a:lnTo>
                    <a:pt x="1505185" y="0"/>
                  </a:lnTo>
                  <a:lnTo>
                    <a:pt x="1505185" y="2540000"/>
                  </a:lnTo>
                  <a:lnTo>
                    <a:pt x="0" y="25400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505185" cy="2587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57" y="2866892"/>
            <a:ext cx="5315771" cy="21984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610" y="2730956"/>
            <a:ext cx="3954780" cy="230695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5214" y="1540579"/>
            <a:ext cx="5903030" cy="4760886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325709" y="6522590"/>
            <a:ext cx="5444581" cy="1887253"/>
            <a:chOff x="0" y="-133350"/>
            <a:chExt cx="7259442" cy="2516336"/>
          </a:xfrm>
        </p:grpSpPr>
        <p:sp>
          <p:nvSpPr>
            <p:cNvPr id="12" name="TextBox 12"/>
            <p:cNvSpPr txBox="1"/>
            <p:nvPr/>
          </p:nvSpPr>
          <p:spPr>
            <a:xfrm>
              <a:off x="0" y="1955518"/>
              <a:ext cx="7259442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33350"/>
              <a:ext cx="7259442" cy="16756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799"/>
                </a:lnSpc>
                <a:spcBef>
                  <a:spcPct val="0"/>
                </a:spcBef>
              </a:pPr>
              <a:r>
                <a:rPr lang="fa-IR" sz="69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2 از 5</a:t>
              </a:r>
              <a:endParaRPr lang="en-US" sz="6999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378212" y="6522590"/>
            <a:ext cx="5531575" cy="1887253"/>
            <a:chOff x="0" y="-133350"/>
            <a:chExt cx="7375434" cy="2516336"/>
          </a:xfrm>
        </p:grpSpPr>
        <p:sp>
          <p:nvSpPr>
            <p:cNvPr id="15" name="TextBox 15"/>
            <p:cNvSpPr txBox="1"/>
            <p:nvPr/>
          </p:nvSpPr>
          <p:spPr>
            <a:xfrm>
              <a:off x="0" y="1955518"/>
              <a:ext cx="7375434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133350"/>
              <a:ext cx="7375434" cy="15472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799"/>
                </a:lnSpc>
                <a:spcBef>
                  <a:spcPct val="0"/>
                </a:spcBef>
              </a:pPr>
              <a:r>
                <a:rPr lang="en-US" sz="6999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75%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519388" y="6522590"/>
            <a:ext cx="5441225" cy="1887253"/>
            <a:chOff x="0" y="-133350"/>
            <a:chExt cx="7254966" cy="2516336"/>
          </a:xfrm>
        </p:grpSpPr>
        <p:sp>
          <p:nvSpPr>
            <p:cNvPr id="18" name="TextBox 18"/>
            <p:cNvSpPr txBox="1"/>
            <p:nvPr/>
          </p:nvSpPr>
          <p:spPr>
            <a:xfrm>
              <a:off x="0" y="1955518"/>
              <a:ext cx="7254966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33350"/>
              <a:ext cx="7254966" cy="16756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799"/>
                </a:lnSpc>
                <a:spcBef>
                  <a:spcPct val="0"/>
                </a:spcBef>
              </a:pPr>
              <a:r>
                <a:rPr lang="fa-IR" sz="69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12 میلیون</a:t>
              </a:r>
              <a:endParaRPr lang="en-US" sz="6999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956" y="543494"/>
            <a:ext cx="10638814" cy="10059416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933450" y="3429607"/>
            <a:ext cx="7242314" cy="3084391"/>
            <a:chOff x="0" y="9525"/>
            <a:chExt cx="9656419" cy="4112521"/>
          </a:xfrm>
        </p:grpSpPr>
        <p:sp>
          <p:nvSpPr>
            <p:cNvPr id="4" name="TextBox 4"/>
            <p:cNvSpPr txBox="1"/>
            <p:nvPr/>
          </p:nvSpPr>
          <p:spPr>
            <a:xfrm>
              <a:off x="0" y="9525"/>
              <a:ext cx="9656419" cy="32829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موضوع یا ایده خود را بنویسید</a:t>
              </a:r>
              <a:endParaRPr lang="en-US" sz="8000" u="none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694578"/>
              <a:ext cx="9656419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آمار برجسته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268125" y="-190500"/>
            <a:ext cx="1882425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222636">
            <a:off x="-6799162" y="-3738638"/>
            <a:ext cx="9247911" cy="9384411"/>
          </a:xfrm>
          <a:custGeom>
            <a:avLst/>
            <a:gdLst/>
            <a:ahLst/>
            <a:cxnLst/>
            <a:rect l="l" t="t" r="r" b="b"/>
            <a:pathLst>
              <a:path w="9247911" h="9384411">
                <a:moveTo>
                  <a:pt x="0" y="0"/>
                </a:moveTo>
                <a:lnTo>
                  <a:pt x="9247911" y="0"/>
                </a:lnTo>
                <a:lnTo>
                  <a:pt x="9247911" y="9384412"/>
                </a:lnTo>
                <a:lnTo>
                  <a:pt x="0" y="93844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840834" y="3801031"/>
            <a:ext cx="10606331" cy="5253757"/>
          </a:xfrm>
          <a:custGeom>
            <a:avLst/>
            <a:gdLst/>
            <a:ahLst/>
            <a:cxnLst/>
            <a:rect l="l" t="t" r="r" b="b"/>
            <a:pathLst>
              <a:path w="10606331" h="5253757">
                <a:moveTo>
                  <a:pt x="0" y="0"/>
                </a:moveTo>
                <a:lnTo>
                  <a:pt x="10606332" y="0"/>
                </a:lnTo>
                <a:lnTo>
                  <a:pt x="10606332" y="5253757"/>
                </a:lnTo>
                <a:lnTo>
                  <a:pt x="0" y="52537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55340" y="4746587"/>
            <a:ext cx="530872" cy="793827"/>
          </a:xfrm>
          <a:custGeom>
            <a:avLst/>
            <a:gdLst/>
            <a:ahLst/>
            <a:cxnLst/>
            <a:rect l="l" t="t" r="r" b="b"/>
            <a:pathLst>
              <a:path w="530872" h="793827">
                <a:moveTo>
                  <a:pt x="0" y="0"/>
                </a:moveTo>
                <a:lnTo>
                  <a:pt x="530872" y="0"/>
                </a:lnTo>
                <a:lnTo>
                  <a:pt x="530872" y="793826"/>
                </a:lnTo>
                <a:lnTo>
                  <a:pt x="0" y="7938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07411" y="6413956"/>
            <a:ext cx="530872" cy="793827"/>
          </a:xfrm>
          <a:custGeom>
            <a:avLst/>
            <a:gdLst/>
            <a:ahLst/>
            <a:cxnLst/>
            <a:rect l="l" t="t" r="r" b="b"/>
            <a:pathLst>
              <a:path w="530872" h="793827">
                <a:moveTo>
                  <a:pt x="0" y="0"/>
                </a:moveTo>
                <a:lnTo>
                  <a:pt x="530871" y="0"/>
                </a:lnTo>
                <a:lnTo>
                  <a:pt x="530871" y="793827"/>
                </a:lnTo>
                <a:lnTo>
                  <a:pt x="0" y="7938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004933" y="3801031"/>
            <a:ext cx="530872" cy="793827"/>
          </a:xfrm>
          <a:custGeom>
            <a:avLst/>
            <a:gdLst/>
            <a:ahLst/>
            <a:cxnLst/>
            <a:rect l="l" t="t" r="r" b="b"/>
            <a:pathLst>
              <a:path w="530872" h="793827">
                <a:moveTo>
                  <a:pt x="0" y="0"/>
                </a:moveTo>
                <a:lnTo>
                  <a:pt x="530872" y="0"/>
                </a:lnTo>
                <a:lnTo>
                  <a:pt x="530872" y="793827"/>
                </a:lnTo>
                <a:lnTo>
                  <a:pt x="0" y="7938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40993" y="7020420"/>
            <a:ext cx="530872" cy="793827"/>
          </a:xfrm>
          <a:custGeom>
            <a:avLst/>
            <a:gdLst/>
            <a:ahLst/>
            <a:cxnLst/>
            <a:rect l="l" t="t" r="r" b="b"/>
            <a:pathLst>
              <a:path w="530872" h="793827">
                <a:moveTo>
                  <a:pt x="0" y="0"/>
                </a:moveTo>
                <a:lnTo>
                  <a:pt x="530871" y="0"/>
                </a:lnTo>
                <a:lnTo>
                  <a:pt x="530871" y="793827"/>
                </a:lnTo>
                <a:lnTo>
                  <a:pt x="0" y="7938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028700" y="4161220"/>
            <a:ext cx="3309799" cy="1346833"/>
            <a:chOff x="0" y="9525"/>
            <a:chExt cx="4413065" cy="1795778"/>
          </a:xfrm>
        </p:grpSpPr>
        <p:sp>
          <p:nvSpPr>
            <p:cNvPr id="9" name="TextBox 9"/>
            <p:cNvSpPr txBox="1"/>
            <p:nvPr/>
          </p:nvSpPr>
          <p:spPr>
            <a:xfrm>
              <a:off x="0" y="9525"/>
              <a:ext cx="3749512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گام یک</a:t>
              </a:r>
              <a:endParaRPr lang="en-US" sz="32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0368"/>
              <a:ext cx="4413065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ارائه ها هستند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ابزار های ارتباطی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28700" y="7214927"/>
            <a:ext cx="3976233" cy="1282505"/>
            <a:chOff x="0" y="9525"/>
            <a:chExt cx="5301644" cy="1710008"/>
          </a:xfrm>
        </p:grpSpPr>
        <p:sp>
          <p:nvSpPr>
            <p:cNvPr id="12" name="TextBox 12"/>
            <p:cNvSpPr txBox="1"/>
            <p:nvPr/>
          </p:nvSpPr>
          <p:spPr>
            <a:xfrm>
              <a:off x="0" y="9525"/>
              <a:ext cx="5301644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مرحله سوم</a:t>
              </a:r>
              <a:endParaRPr lang="en-US" sz="32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64598"/>
              <a:ext cx="5301644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ارائه ها هستند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ابزار های ارتباطی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14"/>
          <p:cNvSpPr/>
          <p:nvPr/>
        </p:nvSpPr>
        <p:spPr>
          <a:xfrm rot="4051011">
            <a:off x="16751043" y="5175677"/>
            <a:ext cx="9247911" cy="9384411"/>
          </a:xfrm>
          <a:custGeom>
            <a:avLst/>
            <a:gdLst/>
            <a:ahLst/>
            <a:cxnLst/>
            <a:rect l="l" t="t" r="r" b="b"/>
            <a:pathLst>
              <a:path w="9247911" h="9384411">
                <a:moveTo>
                  <a:pt x="0" y="0"/>
                </a:moveTo>
                <a:lnTo>
                  <a:pt x="9247911" y="0"/>
                </a:lnTo>
                <a:lnTo>
                  <a:pt x="9247911" y="9384412"/>
                </a:lnTo>
                <a:lnTo>
                  <a:pt x="0" y="93844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13482143" y="4161220"/>
            <a:ext cx="3777157" cy="1315835"/>
            <a:chOff x="0" y="9525"/>
            <a:chExt cx="5036210" cy="1754447"/>
          </a:xfrm>
        </p:grpSpPr>
        <p:sp>
          <p:nvSpPr>
            <p:cNvPr id="16" name="TextBox 16"/>
            <p:cNvSpPr txBox="1"/>
            <p:nvPr/>
          </p:nvSpPr>
          <p:spPr>
            <a:xfrm>
              <a:off x="832487" y="9525"/>
              <a:ext cx="4203723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مرحله دو</a:t>
              </a:r>
              <a:endParaRPr lang="en-US" sz="32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09037"/>
              <a:ext cx="5036210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ارائه ها هستند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ابزار های ارتباطی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972977" y="7214927"/>
            <a:ext cx="3286323" cy="1282505"/>
            <a:chOff x="0" y="9525"/>
            <a:chExt cx="4381764" cy="1710008"/>
          </a:xfrm>
        </p:grpSpPr>
        <p:sp>
          <p:nvSpPr>
            <p:cNvPr id="19" name="TextBox 19"/>
            <p:cNvSpPr txBox="1"/>
            <p:nvPr/>
          </p:nvSpPr>
          <p:spPr>
            <a:xfrm>
              <a:off x="0" y="9525"/>
              <a:ext cx="4381764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مرحله چهارم</a:t>
              </a:r>
              <a:endParaRPr lang="en-US" sz="3200" u="none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864598"/>
              <a:ext cx="4381764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ارائه ها هستند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ابزار های ارتباطی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28700" y="1134031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گزارش نقشه جهان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7461020" y="5145461"/>
            <a:ext cx="10244979" cy="0"/>
          </a:xfrm>
          <a:prstGeom prst="line">
            <a:avLst/>
          </a:prstGeom>
          <a:ln w="38100" cap="flat">
            <a:solidFill>
              <a:srgbClr val="18BBCB">
                <a:alpha val="27843"/>
              </a:srgb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12007215" y="5977102"/>
            <a:ext cx="1103999" cy="1103999"/>
            <a:chOff x="0" y="0"/>
            <a:chExt cx="1471999" cy="147199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83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309649" y="350843"/>
              <a:ext cx="852700" cy="669757"/>
            </a:xfrm>
            <a:custGeom>
              <a:avLst/>
              <a:gdLst/>
              <a:ahLst/>
              <a:cxnLst/>
              <a:rect l="l" t="t" r="r" b="b"/>
              <a:pathLst>
                <a:path w="852700" h="669757">
                  <a:moveTo>
                    <a:pt x="0" y="0"/>
                  </a:moveTo>
                  <a:lnTo>
                    <a:pt x="852701" y="0"/>
                  </a:lnTo>
                  <a:lnTo>
                    <a:pt x="852701" y="669757"/>
                  </a:lnTo>
                  <a:lnTo>
                    <a:pt x="0" y="6697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2007215" y="8433288"/>
            <a:ext cx="1103999" cy="1103999"/>
            <a:chOff x="0" y="0"/>
            <a:chExt cx="1471999" cy="1471999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83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309649" y="333323"/>
              <a:ext cx="852700" cy="745725"/>
            </a:xfrm>
            <a:custGeom>
              <a:avLst/>
              <a:gdLst/>
              <a:ahLst/>
              <a:cxnLst/>
              <a:rect l="l" t="t" r="r" b="b"/>
              <a:pathLst>
                <a:path w="852700" h="745725">
                  <a:moveTo>
                    <a:pt x="0" y="0"/>
                  </a:moveTo>
                  <a:lnTo>
                    <a:pt x="852701" y="0"/>
                  </a:lnTo>
                  <a:lnTo>
                    <a:pt x="852701" y="745725"/>
                  </a:lnTo>
                  <a:lnTo>
                    <a:pt x="0" y="7457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12007215" y="1064731"/>
            <a:ext cx="1103999" cy="1103999"/>
            <a:chOff x="0" y="0"/>
            <a:chExt cx="1471999" cy="1471999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83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406347" y="308384"/>
              <a:ext cx="659305" cy="855230"/>
            </a:xfrm>
            <a:custGeom>
              <a:avLst/>
              <a:gdLst/>
              <a:ahLst/>
              <a:cxnLst/>
              <a:rect l="l" t="t" r="r" b="b"/>
              <a:pathLst>
                <a:path w="659305" h="855230">
                  <a:moveTo>
                    <a:pt x="0" y="0"/>
                  </a:moveTo>
                  <a:lnTo>
                    <a:pt x="659305" y="0"/>
                  </a:lnTo>
                  <a:lnTo>
                    <a:pt x="659305" y="855231"/>
                  </a:lnTo>
                  <a:lnTo>
                    <a:pt x="0" y="8552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12007215" y="3520917"/>
            <a:ext cx="1103999" cy="1103999"/>
            <a:chOff x="0" y="0"/>
            <a:chExt cx="1471999" cy="1471999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BBCB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83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406347" y="375545"/>
              <a:ext cx="659305" cy="720910"/>
            </a:xfrm>
            <a:custGeom>
              <a:avLst/>
              <a:gdLst/>
              <a:ahLst/>
              <a:cxnLst/>
              <a:rect l="l" t="t" r="r" b="b"/>
              <a:pathLst>
                <a:path w="659305" h="720910">
                  <a:moveTo>
                    <a:pt x="0" y="0"/>
                  </a:moveTo>
                  <a:lnTo>
                    <a:pt x="659305" y="0"/>
                  </a:lnTo>
                  <a:lnTo>
                    <a:pt x="659305" y="720909"/>
                  </a:lnTo>
                  <a:lnTo>
                    <a:pt x="0" y="720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3" name="Freeform 23"/>
          <p:cNvSpPr/>
          <p:nvPr/>
        </p:nvSpPr>
        <p:spPr>
          <a:xfrm>
            <a:off x="-2180137" y="-143390"/>
            <a:ext cx="10731554" cy="10731554"/>
          </a:xfrm>
          <a:custGeom>
            <a:avLst/>
            <a:gdLst/>
            <a:ahLst/>
            <a:cxnLst/>
            <a:rect l="l" t="t" r="r" b="b"/>
            <a:pathLst>
              <a:path w="10731554" h="10731554">
                <a:moveTo>
                  <a:pt x="0" y="0"/>
                </a:moveTo>
                <a:lnTo>
                  <a:pt x="10731554" y="0"/>
                </a:lnTo>
                <a:lnTo>
                  <a:pt x="10731554" y="10731554"/>
                </a:lnTo>
                <a:lnTo>
                  <a:pt x="0" y="107315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327814" y="2902242"/>
            <a:ext cx="5543118" cy="369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a </a:t>
            </a: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اضافه کنید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جدول زمانی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صفحه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387502" y="1325826"/>
            <a:ext cx="4288558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4320"/>
              </a:lnSpc>
              <a:spcBef>
                <a:spcPct val="0"/>
              </a:spcBef>
            </a:pPr>
            <a:r>
              <a:rPr lang="en-US" sz="3600" spc="179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553787" y="3791667"/>
            <a:ext cx="4288558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320"/>
              </a:lnSpc>
              <a:spcBef>
                <a:spcPct val="0"/>
              </a:spcBef>
            </a:pPr>
            <a:r>
              <a:rPr lang="en-US" sz="3600" u="none" spc="179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553787" y="8723350"/>
            <a:ext cx="4288558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320"/>
              </a:lnSpc>
              <a:spcBef>
                <a:spcPct val="0"/>
              </a:spcBef>
            </a:pPr>
            <a:r>
              <a:rPr lang="en-US" sz="3600" u="none" spc="179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2022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387502" y="6257509"/>
            <a:ext cx="4288558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4320"/>
              </a:lnSpc>
              <a:spcBef>
                <a:spcPct val="0"/>
              </a:spcBef>
            </a:pPr>
            <a:r>
              <a:rPr lang="en-US" sz="3600" u="none" spc="179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2020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13553787" y="1064731"/>
            <a:ext cx="4288558" cy="1158980"/>
            <a:chOff x="0" y="0"/>
            <a:chExt cx="5718078" cy="1545307"/>
          </a:xfrm>
        </p:grpSpPr>
        <p:sp>
          <p:nvSpPr>
            <p:cNvPr id="30" name="TextBox 30"/>
            <p:cNvSpPr txBox="1"/>
            <p:nvPr/>
          </p:nvSpPr>
          <p:spPr>
            <a:xfrm>
              <a:off x="0" y="0"/>
              <a:ext cx="5718078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690372"/>
              <a:ext cx="44865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7204307" y="3478487"/>
            <a:ext cx="4288558" cy="1158980"/>
            <a:chOff x="0" y="0"/>
            <a:chExt cx="5718078" cy="1545307"/>
          </a:xfrm>
        </p:grpSpPr>
        <p:sp>
          <p:nvSpPr>
            <p:cNvPr id="33" name="TextBox 33"/>
            <p:cNvSpPr txBox="1"/>
            <p:nvPr/>
          </p:nvSpPr>
          <p:spPr>
            <a:xfrm>
              <a:off x="0" y="0"/>
              <a:ext cx="5718078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231512" y="690372"/>
              <a:ext cx="44865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3553787" y="5977102"/>
            <a:ext cx="4288558" cy="1158980"/>
            <a:chOff x="0" y="0"/>
            <a:chExt cx="5718078" cy="1545307"/>
          </a:xfrm>
        </p:grpSpPr>
        <p:sp>
          <p:nvSpPr>
            <p:cNvPr id="36" name="TextBox 36"/>
            <p:cNvSpPr txBox="1"/>
            <p:nvPr/>
          </p:nvSpPr>
          <p:spPr>
            <a:xfrm>
              <a:off x="0" y="0"/>
              <a:ext cx="5718078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690372"/>
              <a:ext cx="44865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7204307" y="8390858"/>
            <a:ext cx="4288558" cy="1158980"/>
            <a:chOff x="0" y="0"/>
            <a:chExt cx="5718078" cy="1545307"/>
          </a:xfrm>
        </p:grpSpPr>
        <p:sp>
          <p:nvSpPr>
            <p:cNvPr id="39" name="TextBox 39"/>
            <p:cNvSpPr txBox="1"/>
            <p:nvPr/>
          </p:nvSpPr>
          <p:spPr>
            <a:xfrm>
              <a:off x="0" y="0"/>
              <a:ext cx="5718078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1231512" y="690372"/>
              <a:ext cx="44865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268125" y="-190500"/>
            <a:ext cx="1882425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98819" y="783048"/>
            <a:ext cx="16890361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00"/>
              </a:lnSpc>
            </a:pPr>
            <a:r>
              <a:rPr lang="fa-IR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از این ارائه به عنوان یک استفاده کنید</a:t>
            </a:r>
          </a:p>
          <a:p>
            <a:pPr algn="ctr" rtl="1">
              <a:lnSpc>
                <a:spcPts val="6200"/>
              </a:lnSpc>
            </a:pPr>
            <a:r>
              <a:rPr lang="fa-IR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قالب </a:t>
            </a:r>
            <a:r>
              <a:rPr lang="en-US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Google Slide </a:t>
            </a:r>
            <a:r>
              <a:rPr lang="fa-IR" sz="5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در 3 مرحله</a:t>
            </a:r>
            <a:endParaRPr lang="en-US" sz="5000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3167732" y="2786446"/>
            <a:ext cx="3909603" cy="3245069"/>
            <a:chOff x="0" y="-133350"/>
            <a:chExt cx="5212804" cy="4326758"/>
          </a:xfrm>
        </p:grpSpPr>
        <p:sp>
          <p:nvSpPr>
            <p:cNvPr id="10" name="TextBox 10"/>
            <p:cNvSpPr txBox="1"/>
            <p:nvPr/>
          </p:nvSpPr>
          <p:spPr>
            <a:xfrm>
              <a:off x="2396" y="1423419"/>
              <a:ext cx="5210408" cy="27699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660"/>
                </a:lnSpc>
                <a:spcBef>
                  <a:spcPct val="0"/>
                </a:spcBef>
              </a:pP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«Google Drive»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را در نوار جستجو وارد کنید و روی نماد </a:t>
              </a: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Google Drive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کلیک کنید تا این طرح به عنوان یک اسلاید </a:t>
              </a: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Google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</a:t>
              </a: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G Drive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خود اضافه شود. برای اولین بار از شما می خواهد که حساب </a:t>
              </a: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Google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خود را به </a:t>
              </a:r>
              <a:r>
                <a:rPr lang="en-US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 </a:t>
              </a:r>
              <a:r>
                <a:rPr lang="fa-IR" sz="19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پیوند دهید.</a:t>
              </a:r>
              <a:endParaRPr lang="en-US" sz="19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133350"/>
              <a:ext cx="2664925" cy="1548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263788" y="2786445"/>
            <a:ext cx="4345879" cy="2244794"/>
            <a:chOff x="0" y="-133350"/>
            <a:chExt cx="5794505" cy="2993058"/>
          </a:xfrm>
        </p:grpSpPr>
        <p:sp>
          <p:nvSpPr>
            <p:cNvPr id="23" name="TextBox 23"/>
            <p:cNvSpPr txBox="1"/>
            <p:nvPr/>
          </p:nvSpPr>
          <p:spPr>
            <a:xfrm>
              <a:off x="0" y="-133350"/>
              <a:ext cx="2664925" cy="1548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1423418"/>
              <a:ext cx="5794505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روی دکمه "اشتراک گذاری" در گوشه سمت راست بالای 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کلیک کنید و روی "بیشتر" در پایین منو کلیک کنید.</a:t>
              </a:r>
              <a:endParaRPr lang="en-US" sz="20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58048" y="2786445"/>
            <a:ext cx="3997387" cy="2244795"/>
            <a:chOff x="0" y="-133350"/>
            <a:chExt cx="5329849" cy="2993059"/>
          </a:xfrm>
        </p:grpSpPr>
        <p:sp>
          <p:nvSpPr>
            <p:cNvPr id="26" name="TextBox 26"/>
            <p:cNvSpPr txBox="1"/>
            <p:nvPr/>
          </p:nvSpPr>
          <p:spPr>
            <a:xfrm>
              <a:off x="0" y="-133350"/>
              <a:ext cx="2664925" cy="15472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9800"/>
                </a:lnSpc>
                <a:spcBef>
                  <a:spcPct val="0"/>
                </a:spcBef>
              </a:pPr>
              <a:r>
                <a:rPr lang="en-US" sz="7000">
                  <a:solidFill>
                    <a:srgbClr val="18BBCB"/>
                  </a:solidFill>
                  <a:latin typeface="Nourd Bold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1423419"/>
              <a:ext cx="5329849" cy="1436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8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روی دکمه "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Canva"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کنار این ارائه کلیک کنید. شروع به ویرایش ارائه خود کنید. ممکن است لازم باشد به حساب </a:t>
              </a:r>
              <a:r>
                <a:rPr lang="en-US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Canva </a:t>
              </a:r>
              <a:r>
                <a:rPr lang="fa-IR" sz="20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خود وارد شوید.</a:t>
              </a:r>
              <a:endParaRPr lang="en-US" sz="20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28" name="Freeform 15">
            <a:extLst>
              <a:ext uri="{FF2B5EF4-FFF2-40B4-BE49-F238E27FC236}">
                <a16:creationId xmlns:a16="http://schemas.microsoft.com/office/drawing/2014/main" id="{BC8DCCA6-E41D-13BF-DDDC-24DCFFBD6FA3}"/>
              </a:ext>
            </a:extLst>
          </p:cNvPr>
          <p:cNvSpPr/>
          <p:nvPr/>
        </p:nvSpPr>
        <p:spPr>
          <a:xfrm>
            <a:off x="2269322" y="8717512"/>
            <a:ext cx="783975" cy="748340"/>
          </a:xfrm>
          <a:custGeom>
            <a:avLst/>
            <a:gdLst/>
            <a:ahLst/>
            <a:cxnLst/>
            <a:rect l="l" t="t" r="r" b="b"/>
            <a:pathLst>
              <a:path w="783975" h="748340">
                <a:moveTo>
                  <a:pt x="0" y="0"/>
                </a:moveTo>
                <a:lnTo>
                  <a:pt x="783975" y="0"/>
                </a:lnTo>
                <a:lnTo>
                  <a:pt x="783975" y="748341"/>
                </a:lnTo>
                <a:lnTo>
                  <a:pt x="0" y="7483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19">
            <a:extLst>
              <a:ext uri="{FF2B5EF4-FFF2-40B4-BE49-F238E27FC236}">
                <a16:creationId xmlns:a16="http://schemas.microsoft.com/office/drawing/2014/main" id="{A39017CA-B406-6392-CF7A-FFC5F2CDC580}"/>
              </a:ext>
            </a:extLst>
          </p:cNvPr>
          <p:cNvSpPr/>
          <p:nvPr/>
        </p:nvSpPr>
        <p:spPr>
          <a:xfrm>
            <a:off x="8449548" y="8602519"/>
            <a:ext cx="987179" cy="863333"/>
          </a:xfrm>
          <a:custGeom>
            <a:avLst/>
            <a:gdLst/>
            <a:ahLst/>
            <a:cxnLst/>
            <a:rect l="l" t="t" r="r" b="b"/>
            <a:pathLst>
              <a:path w="987179" h="863333">
                <a:moveTo>
                  <a:pt x="0" y="0"/>
                </a:moveTo>
                <a:lnTo>
                  <a:pt x="987179" y="0"/>
                </a:lnTo>
                <a:lnTo>
                  <a:pt x="987179" y="863333"/>
                </a:lnTo>
                <a:lnTo>
                  <a:pt x="0" y="8633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559BE88F-B2A2-77A6-B723-771B375457BE}"/>
              </a:ext>
            </a:extLst>
          </p:cNvPr>
          <p:cNvSpPr/>
          <p:nvPr/>
        </p:nvSpPr>
        <p:spPr>
          <a:xfrm>
            <a:off x="14112067" y="8717512"/>
            <a:ext cx="1011365" cy="1005848"/>
          </a:xfrm>
          <a:custGeom>
            <a:avLst/>
            <a:gdLst/>
            <a:ahLst/>
            <a:cxnLst/>
            <a:rect l="l" t="t" r="r" b="b"/>
            <a:pathLst>
              <a:path w="1011365" h="1005848">
                <a:moveTo>
                  <a:pt x="0" y="0"/>
                </a:moveTo>
                <a:lnTo>
                  <a:pt x="1011365" y="0"/>
                </a:lnTo>
                <a:lnTo>
                  <a:pt x="1011365" y="1005848"/>
                </a:lnTo>
                <a:lnTo>
                  <a:pt x="0" y="10058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2008574" y="2508427"/>
            <a:ext cx="14270853" cy="6326132"/>
            <a:chOff x="1415983" y="2129484"/>
            <a:chExt cx="9513902" cy="4217421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D77A35DC-511C-4D3A-8E05-7B076BAAF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693" y="2529196"/>
              <a:ext cx="2380615" cy="3817709"/>
            </a:xfrm>
            <a:custGeom>
              <a:avLst/>
              <a:gdLst>
                <a:gd name="T0" fmla="*/ 1478 w 1746"/>
                <a:gd name="T1" fmla="*/ 34 h 2800"/>
                <a:gd name="T2" fmla="*/ 1633 w 1746"/>
                <a:gd name="T3" fmla="*/ 169 h 2800"/>
                <a:gd name="T4" fmla="*/ 1682 w 1746"/>
                <a:gd name="T5" fmla="*/ 260 h 2800"/>
                <a:gd name="T6" fmla="*/ 1713 w 1746"/>
                <a:gd name="T7" fmla="*/ 354 h 2800"/>
                <a:gd name="T8" fmla="*/ 1746 w 1746"/>
                <a:gd name="T9" fmla="*/ 594 h 2800"/>
                <a:gd name="T10" fmla="*/ 1702 w 1746"/>
                <a:gd name="T11" fmla="*/ 901 h 2800"/>
                <a:gd name="T12" fmla="*/ 1624 w 1746"/>
                <a:gd name="T13" fmla="*/ 1176 h 2800"/>
                <a:gd name="T14" fmla="*/ 1571 w 1746"/>
                <a:gd name="T15" fmla="*/ 1321 h 2800"/>
                <a:gd name="T16" fmla="*/ 1551 w 1746"/>
                <a:gd name="T17" fmla="*/ 1381 h 2800"/>
                <a:gd name="T18" fmla="*/ 1529 w 1746"/>
                <a:gd name="T19" fmla="*/ 1514 h 2800"/>
                <a:gd name="T20" fmla="*/ 1524 w 1746"/>
                <a:gd name="T21" fmla="*/ 1587 h 2800"/>
                <a:gd name="T22" fmla="*/ 1487 w 1746"/>
                <a:gd name="T23" fmla="*/ 1838 h 2800"/>
                <a:gd name="T24" fmla="*/ 1429 w 1746"/>
                <a:gd name="T25" fmla="*/ 2169 h 2800"/>
                <a:gd name="T26" fmla="*/ 1346 w 1746"/>
                <a:gd name="T27" fmla="*/ 2476 h 2800"/>
                <a:gd name="T28" fmla="*/ 1277 w 1746"/>
                <a:gd name="T29" fmla="*/ 2687 h 2800"/>
                <a:gd name="T30" fmla="*/ 1255 w 1746"/>
                <a:gd name="T31" fmla="*/ 2741 h 2800"/>
                <a:gd name="T32" fmla="*/ 1182 w 1746"/>
                <a:gd name="T33" fmla="*/ 2800 h 2800"/>
                <a:gd name="T34" fmla="*/ 1118 w 1746"/>
                <a:gd name="T35" fmla="*/ 2741 h 2800"/>
                <a:gd name="T36" fmla="*/ 1111 w 1746"/>
                <a:gd name="T37" fmla="*/ 2676 h 2800"/>
                <a:gd name="T38" fmla="*/ 1093 w 1746"/>
                <a:gd name="T39" fmla="*/ 2429 h 2800"/>
                <a:gd name="T40" fmla="*/ 1058 w 1746"/>
                <a:gd name="T41" fmla="*/ 2100 h 2800"/>
                <a:gd name="T42" fmla="*/ 1002 w 1746"/>
                <a:gd name="T43" fmla="*/ 1805 h 2800"/>
                <a:gd name="T44" fmla="*/ 951 w 1746"/>
                <a:gd name="T45" fmla="*/ 1660 h 2800"/>
                <a:gd name="T46" fmla="*/ 917 w 1746"/>
                <a:gd name="T47" fmla="*/ 1616 h 2800"/>
                <a:gd name="T48" fmla="*/ 837 w 1746"/>
                <a:gd name="T49" fmla="*/ 1605 h 2800"/>
                <a:gd name="T50" fmla="*/ 795 w 1746"/>
                <a:gd name="T51" fmla="*/ 1660 h 2800"/>
                <a:gd name="T52" fmla="*/ 757 w 1746"/>
                <a:gd name="T53" fmla="*/ 1763 h 2800"/>
                <a:gd name="T54" fmla="*/ 689 w 1746"/>
                <a:gd name="T55" fmla="*/ 2080 h 2800"/>
                <a:gd name="T56" fmla="*/ 653 w 1746"/>
                <a:gd name="T57" fmla="*/ 2381 h 2800"/>
                <a:gd name="T58" fmla="*/ 629 w 1746"/>
                <a:gd name="T59" fmla="*/ 2643 h 2800"/>
                <a:gd name="T60" fmla="*/ 620 w 1746"/>
                <a:gd name="T61" fmla="*/ 2731 h 2800"/>
                <a:gd name="T62" fmla="*/ 578 w 1746"/>
                <a:gd name="T63" fmla="*/ 2794 h 2800"/>
                <a:gd name="T64" fmla="*/ 500 w 1746"/>
                <a:gd name="T65" fmla="*/ 2769 h 2800"/>
                <a:gd name="T66" fmla="*/ 478 w 1746"/>
                <a:gd name="T67" fmla="*/ 2729 h 2800"/>
                <a:gd name="T68" fmla="*/ 409 w 1746"/>
                <a:gd name="T69" fmla="*/ 2541 h 2800"/>
                <a:gd name="T70" fmla="*/ 311 w 1746"/>
                <a:gd name="T71" fmla="*/ 2167 h 2800"/>
                <a:gd name="T72" fmla="*/ 251 w 1746"/>
                <a:gd name="T73" fmla="*/ 1800 h 2800"/>
                <a:gd name="T74" fmla="*/ 224 w 1746"/>
                <a:gd name="T75" fmla="*/ 1592 h 2800"/>
                <a:gd name="T76" fmla="*/ 220 w 1746"/>
                <a:gd name="T77" fmla="*/ 1531 h 2800"/>
                <a:gd name="T78" fmla="*/ 202 w 1746"/>
                <a:gd name="T79" fmla="*/ 1416 h 2800"/>
                <a:gd name="T80" fmla="*/ 184 w 1746"/>
                <a:gd name="T81" fmla="*/ 1360 h 2800"/>
                <a:gd name="T82" fmla="*/ 124 w 1746"/>
                <a:gd name="T83" fmla="*/ 1176 h 2800"/>
                <a:gd name="T84" fmla="*/ 44 w 1746"/>
                <a:gd name="T85" fmla="*/ 896 h 2800"/>
                <a:gd name="T86" fmla="*/ 0 w 1746"/>
                <a:gd name="T87" fmla="*/ 607 h 2800"/>
                <a:gd name="T88" fmla="*/ 9 w 1746"/>
                <a:gd name="T89" fmla="*/ 449 h 2800"/>
                <a:gd name="T90" fmla="*/ 22 w 1746"/>
                <a:gd name="T91" fmla="*/ 361 h 2800"/>
                <a:gd name="T92" fmla="*/ 107 w 1746"/>
                <a:gd name="T93" fmla="*/ 152 h 2800"/>
                <a:gd name="T94" fmla="*/ 289 w 1746"/>
                <a:gd name="T95" fmla="*/ 31 h 2800"/>
                <a:gd name="T96" fmla="*/ 437 w 1746"/>
                <a:gd name="T97" fmla="*/ 3 h 2800"/>
                <a:gd name="T98" fmla="*/ 511 w 1746"/>
                <a:gd name="T99" fmla="*/ 7 h 2800"/>
                <a:gd name="T100" fmla="*/ 678 w 1746"/>
                <a:gd name="T101" fmla="*/ 32 h 2800"/>
                <a:gd name="T102" fmla="*/ 769 w 1746"/>
                <a:gd name="T103" fmla="*/ 60 h 2800"/>
                <a:gd name="T104" fmla="*/ 844 w 1746"/>
                <a:gd name="T105" fmla="*/ 85 h 2800"/>
                <a:gd name="T106" fmla="*/ 946 w 1746"/>
                <a:gd name="T107" fmla="*/ 69 h 2800"/>
                <a:gd name="T108" fmla="*/ 995 w 1746"/>
                <a:gd name="T109" fmla="*/ 47 h 2800"/>
                <a:gd name="T110" fmla="*/ 1195 w 1746"/>
                <a:gd name="T111" fmla="*/ 3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46" h="2800">
                  <a:moveTo>
                    <a:pt x="1249" y="0"/>
                  </a:moveTo>
                  <a:lnTo>
                    <a:pt x="1307" y="1"/>
                  </a:lnTo>
                  <a:lnTo>
                    <a:pt x="1369" y="7"/>
                  </a:lnTo>
                  <a:lnTo>
                    <a:pt x="1435" y="20"/>
                  </a:lnTo>
                  <a:lnTo>
                    <a:pt x="1478" y="34"/>
                  </a:lnTo>
                  <a:lnTo>
                    <a:pt x="1518" y="54"/>
                  </a:lnTo>
                  <a:lnTo>
                    <a:pt x="1553" y="80"/>
                  </a:lnTo>
                  <a:lnTo>
                    <a:pt x="1584" y="109"/>
                  </a:lnTo>
                  <a:lnTo>
                    <a:pt x="1611" y="140"/>
                  </a:lnTo>
                  <a:lnTo>
                    <a:pt x="1633" y="169"/>
                  </a:lnTo>
                  <a:lnTo>
                    <a:pt x="1651" y="198"/>
                  </a:lnTo>
                  <a:lnTo>
                    <a:pt x="1664" y="221"/>
                  </a:lnTo>
                  <a:lnTo>
                    <a:pt x="1675" y="241"/>
                  </a:lnTo>
                  <a:lnTo>
                    <a:pt x="1680" y="254"/>
                  </a:lnTo>
                  <a:lnTo>
                    <a:pt x="1682" y="260"/>
                  </a:lnTo>
                  <a:lnTo>
                    <a:pt x="1684" y="263"/>
                  </a:lnTo>
                  <a:lnTo>
                    <a:pt x="1689" y="276"/>
                  </a:lnTo>
                  <a:lnTo>
                    <a:pt x="1697" y="294"/>
                  </a:lnTo>
                  <a:lnTo>
                    <a:pt x="1704" y="321"/>
                  </a:lnTo>
                  <a:lnTo>
                    <a:pt x="1713" y="354"/>
                  </a:lnTo>
                  <a:lnTo>
                    <a:pt x="1724" y="392"/>
                  </a:lnTo>
                  <a:lnTo>
                    <a:pt x="1731" y="436"/>
                  </a:lnTo>
                  <a:lnTo>
                    <a:pt x="1738" y="485"/>
                  </a:lnTo>
                  <a:lnTo>
                    <a:pt x="1744" y="538"/>
                  </a:lnTo>
                  <a:lnTo>
                    <a:pt x="1746" y="594"/>
                  </a:lnTo>
                  <a:lnTo>
                    <a:pt x="1744" y="654"/>
                  </a:lnTo>
                  <a:lnTo>
                    <a:pt x="1738" y="716"/>
                  </a:lnTo>
                  <a:lnTo>
                    <a:pt x="1727" y="778"/>
                  </a:lnTo>
                  <a:lnTo>
                    <a:pt x="1717" y="840"/>
                  </a:lnTo>
                  <a:lnTo>
                    <a:pt x="1702" y="901"/>
                  </a:lnTo>
                  <a:lnTo>
                    <a:pt x="1687" y="961"/>
                  </a:lnTo>
                  <a:lnTo>
                    <a:pt x="1671" y="1020"/>
                  </a:lnTo>
                  <a:lnTo>
                    <a:pt x="1655" y="1076"/>
                  </a:lnTo>
                  <a:lnTo>
                    <a:pt x="1638" y="1129"/>
                  </a:lnTo>
                  <a:lnTo>
                    <a:pt x="1624" y="1176"/>
                  </a:lnTo>
                  <a:lnTo>
                    <a:pt x="1609" y="1220"/>
                  </a:lnTo>
                  <a:lnTo>
                    <a:pt x="1597" y="1256"/>
                  </a:lnTo>
                  <a:lnTo>
                    <a:pt x="1586" y="1285"/>
                  </a:lnTo>
                  <a:lnTo>
                    <a:pt x="1577" y="1309"/>
                  </a:lnTo>
                  <a:lnTo>
                    <a:pt x="1571" y="1321"/>
                  </a:lnTo>
                  <a:lnTo>
                    <a:pt x="1569" y="1327"/>
                  </a:lnTo>
                  <a:lnTo>
                    <a:pt x="1567" y="1331"/>
                  </a:lnTo>
                  <a:lnTo>
                    <a:pt x="1564" y="1343"/>
                  </a:lnTo>
                  <a:lnTo>
                    <a:pt x="1558" y="1360"/>
                  </a:lnTo>
                  <a:lnTo>
                    <a:pt x="1551" y="1381"/>
                  </a:lnTo>
                  <a:lnTo>
                    <a:pt x="1544" y="1405"/>
                  </a:lnTo>
                  <a:lnTo>
                    <a:pt x="1538" y="1431"/>
                  </a:lnTo>
                  <a:lnTo>
                    <a:pt x="1533" y="1461"/>
                  </a:lnTo>
                  <a:lnTo>
                    <a:pt x="1531" y="1491"/>
                  </a:lnTo>
                  <a:lnTo>
                    <a:pt x="1529" y="1514"/>
                  </a:lnTo>
                  <a:lnTo>
                    <a:pt x="1529" y="1529"/>
                  </a:lnTo>
                  <a:lnTo>
                    <a:pt x="1529" y="1534"/>
                  </a:lnTo>
                  <a:lnTo>
                    <a:pt x="1529" y="1541"/>
                  </a:lnTo>
                  <a:lnTo>
                    <a:pt x="1527" y="1558"/>
                  </a:lnTo>
                  <a:lnTo>
                    <a:pt x="1524" y="1587"/>
                  </a:lnTo>
                  <a:lnTo>
                    <a:pt x="1518" y="1623"/>
                  </a:lnTo>
                  <a:lnTo>
                    <a:pt x="1513" y="1669"/>
                  </a:lnTo>
                  <a:lnTo>
                    <a:pt x="1506" y="1720"/>
                  </a:lnTo>
                  <a:lnTo>
                    <a:pt x="1497" y="1776"/>
                  </a:lnTo>
                  <a:lnTo>
                    <a:pt x="1487" y="1838"/>
                  </a:lnTo>
                  <a:lnTo>
                    <a:pt x="1478" y="1901"/>
                  </a:lnTo>
                  <a:lnTo>
                    <a:pt x="1467" y="1969"/>
                  </a:lnTo>
                  <a:lnTo>
                    <a:pt x="1455" y="2036"/>
                  </a:lnTo>
                  <a:lnTo>
                    <a:pt x="1442" y="2103"/>
                  </a:lnTo>
                  <a:lnTo>
                    <a:pt x="1429" y="2169"/>
                  </a:lnTo>
                  <a:lnTo>
                    <a:pt x="1413" y="2232"/>
                  </a:lnTo>
                  <a:lnTo>
                    <a:pt x="1397" y="2298"/>
                  </a:lnTo>
                  <a:lnTo>
                    <a:pt x="1380" y="2360"/>
                  </a:lnTo>
                  <a:lnTo>
                    <a:pt x="1364" y="2420"/>
                  </a:lnTo>
                  <a:lnTo>
                    <a:pt x="1346" y="2476"/>
                  </a:lnTo>
                  <a:lnTo>
                    <a:pt x="1329" y="2529"/>
                  </a:lnTo>
                  <a:lnTo>
                    <a:pt x="1315" y="2578"/>
                  </a:lnTo>
                  <a:lnTo>
                    <a:pt x="1300" y="2620"/>
                  </a:lnTo>
                  <a:lnTo>
                    <a:pt x="1287" y="2656"/>
                  </a:lnTo>
                  <a:lnTo>
                    <a:pt x="1277" y="2687"/>
                  </a:lnTo>
                  <a:lnTo>
                    <a:pt x="1269" y="2709"/>
                  </a:lnTo>
                  <a:lnTo>
                    <a:pt x="1264" y="2721"/>
                  </a:lnTo>
                  <a:lnTo>
                    <a:pt x="1262" y="2727"/>
                  </a:lnTo>
                  <a:lnTo>
                    <a:pt x="1260" y="2731"/>
                  </a:lnTo>
                  <a:lnTo>
                    <a:pt x="1255" y="2741"/>
                  </a:lnTo>
                  <a:lnTo>
                    <a:pt x="1247" y="2756"/>
                  </a:lnTo>
                  <a:lnTo>
                    <a:pt x="1235" y="2771"/>
                  </a:lnTo>
                  <a:lnTo>
                    <a:pt x="1220" y="2785"/>
                  </a:lnTo>
                  <a:lnTo>
                    <a:pt x="1202" y="2794"/>
                  </a:lnTo>
                  <a:lnTo>
                    <a:pt x="1182" y="2800"/>
                  </a:lnTo>
                  <a:lnTo>
                    <a:pt x="1162" y="2796"/>
                  </a:lnTo>
                  <a:lnTo>
                    <a:pt x="1146" y="2785"/>
                  </a:lnTo>
                  <a:lnTo>
                    <a:pt x="1135" y="2771"/>
                  </a:lnTo>
                  <a:lnTo>
                    <a:pt x="1124" y="2756"/>
                  </a:lnTo>
                  <a:lnTo>
                    <a:pt x="1118" y="2741"/>
                  </a:lnTo>
                  <a:lnTo>
                    <a:pt x="1115" y="2731"/>
                  </a:lnTo>
                  <a:lnTo>
                    <a:pt x="1115" y="2727"/>
                  </a:lnTo>
                  <a:lnTo>
                    <a:pt x="1113" y="2721"/>
                  </a:lnTo>
                  <a:lnTo>
                    <a:pt x="1113" y="2703"/>
                  </a:lnTo>
                  <a:lnTo>
                    <a:pt x="1111" y="2676"/>
                  </a:lnTo>
                  <a:lnTo>
                    <a:pt x="1107" y="2641"/>
                  </a:lnTo>
                  <a:lnTo>
                    <a:pt x="1106" y="2596"/>
                  </a:lnTo>
                  <a:lnTo>
                    <a:pt x="1102" y="2547"/>
                  </a:lnTo>
                  <a:lnTo>
                    <a:pt x="1097" y="2491"/>
                  </a:lnTo>
                  <a:lnTo>
                    <a:pt x="1093" y="2429"/>
                  </a:lnTo>
                  <a:lnTo>
                    <a:pt x="1086" y="2365"/>
                  </a:lnTo>
                  <a:lnTo>
                    <a:pt x="1080" y="2300"/>
                  </a:lnTo>
                  <a:lnTo>
                    <a:pt x="1073" y="2232"/>
                  </a:lnTo>
                  <a:lnTo>
                    <a:pt x="1066" y="2165"/>
                  </a:lnTo>
                  <a:lnTo>
                    <a:pt x="1058" y="2100"/>
                  </a:lnTo>
                  <a:lnTo>
                    <a:pt x="1049" y="2034"/>
                  </a:lnTo>
                  <a:lnTo>
                    <a:pt x="1040" y="1971"/>
                  </a:lnTo>
                  <a:lnTo>
                    <a:pt x="1027" y="1909"/>
                  </a:lnTo>
                  <a:lnTo>
                    <a:pt x="1015" y="1854"/>
                  </a:lnTo>
                  <a:lnTo>
                    <a:pt x="1002" y="1805"/>
                  </a:lnTo>
                  <a:lnTo>
                    <a:pt x="989" y="1761"/>
                  </a:lnTo>
                  <a:lnTo>
                    <a:pt x="977" y="1723"/>
                  </a:lnTo>
                  <a:lnTo>
                    <a:pt x="966" y="1694"/>
                  </a:lnTo>
                  <a:lnTo>
                    <a:pt x="957" y="1672"/>
                  </a:lnTo>
                  <a:lnTo>
                    <a:pt x="951" y="1660"/>
                  </a:lnTo>
                  <a:lnTo>
                    <a:pt x="949" y="1654"/>
                  </a:lnTo>
                  <a:lnTo>
                    <a:pt x="947" y="1652"/>
                  </a:lnTo>
                  <a:lnTo>
                    <a:pt x="940" y="1641"/>
                  </a:lnTo>
                  <a:lnTo>
                    <a:pt x="931" y="1629"/>
                  </a:lnTo>
                  <a:lnTo>
                    <a:pt x="917" y="1616"/>
                  </a:lnTo>
                  <a:lnTo>
                    <a:pt x="902" y="1603"/>
                  </a:lnTo>
                  <a:lnTo>
                    <a:pt x="886" y="1594"/>
                  </a:lnTo>
                  <a:lnTo>
                    <a:pt x="869" y="1591"/>
                  </a:lnTo>
                  <a:lnTo>
                    <a:pt x="853" y="1596"/>
                  </a:lnTo>
                  <a:lnTo>
                    <a:pt x="837" y="1605"/>
                  </a:lnTo>
                  <a:lnTo>
                    <a:pt x="824" y="1618"/>
                  </a:lnTo>
                  <a:lnTo>
                    <a:pt x="811" y="1632"/>
                  </a:lnTo>
                  <a:lnTo>
                    <a:pt x="802" y="1645"/>
                  </a:lnTo>
                  <a:lnTo>
                    <a:pt x="797" y="1656"/>
                  </a:lnTo>
                  <a:lnTo>
                    <a:pt x="795" y="1660"/>
                  </a:lnTo>
                  <a:lnTo>
                    <a:pt x="793" y="1663"/>
                  </a:lnTo>
                  <a:lnTo>
                    <a:pt x="787" y="1674"/>
                  </a:lnTo>
                  <a:lnTo>
                    <a:pt x="778" y="1696"/>
                  </a:lnTo>
                  <a:lnTo>
                    <a:pt x="767" y="1725"/>
                  </a:lnTo>
                  <a:lnTo>
                    <a:pt x="757" y="1763"/>
                  </a:lnTo>
                  <a:lnTo>
                    <a:pt x="742" y="1812"/>
                  </a:lnTo>
                  <a:lnTo>
                    <a:pt x="727" y="1872"/>
                  </a:lnTo>
                  <a:lnTo>
                    <a:pt x="713" y="1943"/>
                  </a:lnTo>
                  <a:lnTo>
                    <a:pt x="698" y="2027"/>
                  </a:lnTo>
                  <a:lnTo>
                    <a:pt x="689" y="2080"/>
                  </a:lnTo>
                  <a:lnTo>
                    <a:pt x="682" y="2136"/>
                  </a:lnTo>
                  <a:lnTo>
                    <a:pt x="675" y="2196"/>
                  </a:lnTo>
                  <a:lnTo>
                    <a:pt x="667" y="2256"/>
                  </a:lnTo>
                  <a:lnTo>
                    <a:pt x="660" y="2320"/>
                  </a:lnTo>
                  <a:lnTo>
                    <a:pt x="653" y="2381"/>
                  </a:lnTo>
                  <a:lnTo>
                    <a:pt x="647" y="2441"/>
                  </a:lnTo>
                  <a:lnTo>
                    <a:pt x="642" y="2498"/>
                  </a:lnTo>
                  <a:lnTo>
                    <a:pt x="637" y="2552"/>
                  </a:lnTo>
                  <a:lnTo>
                    <a:pt x="633" y="2601"/>
                  </a:lnTo>
                  <a:lnTo>
                    <a:pt x="629" y="2643"/>
                  </a:lnTo>
                  <a:lnTo>
                    <a:pt x="626" y="2678"/>
                  </a:lnTo>
                  <a:lnTo>
                    <a:pt x="624" y="2705"/>
                  </a:lnTo>
                  <a:lnTo>
                    <a:pt x="622" y="2721"/>
                  </a:lnTo>
                  <a:lnTo>
                    <a:pt x="622" y="2727"/>
                  </a:lnTo>
                  <a:lnTo>
                    <a:pt x="620" y="2731"/>
                  </a:lnTo>
                  <a:lnTo>
                    <a:pt x="617" y="2740"/>
                  </a:lnTo>
                  <a:lnTo>
                    <a:pt x="611" y="2754"/>
                  </a:lnTo>
                  <a:lnTo>
                    <a:pt x="602" y="2769"/>
                  </a:lnTo>
                  <a:lnTo>
                    <a:pt x="591" y="2783"/>
                  </a:lnTo>
                  <a:lnTo>
                    <a:pt x="578" y="2794"/>
                  </a:lnTo>
                  <a:lnTo>
                    <a:pt x="562" y="2800"/>
                  </a:lnTo>
                  <a:lnTo>
                    <a:pt x="542" y="2798"/>
                  </a:lnTo>
                  <a:lnTo>
                    <a:pt x="526" y="2791"/>
                  </a:lnTo>
                  <a:lnTo>
                    <a:pt x="511" y="2781"/>
                  </a:lnTo>
                  <a:lnTo>
                    <a:pt x="500" y="2769"/>
                  </a:lnTo>
                  <a:lnTo>
                    <a:pt x="493" y="2758"/>
                  </a:lnTo>
                  <a:lnTo>
                    <a:pt x="487" y="2751"/>
                  </a:lnTo>
                  <a:lnTo>
                    <a:pt x="486" y="2747"/>
                  </a:lnTo>
                  <a:lnTo>
                    <a:pt x="484" y="2743"/>
                  </a:lnTo>
                  <a:lnTo>
                    <a:pt x="478" y="2729"/>
                  </a:lnTo>
                  <a:lnTo>
                    <a:pt x="469" y="2709"/>
                  </a:lnTo>
                  <a:lnTo>
                    <a:pt x="457" y="2678"/>
                  </a:lnTo>
                  <a:lnTo>
                    <a:pt x="444" y="2640"/>
                  </a:lnTo>
                  <a:lnTo>
                    <a:pt x="427" y="2594"/>
                  </a:lnTo>
                  <a:lnTo>
                    <a:pt x="409" y="2541"/>
                  </a:lnTo>
                  <a:lnTo>
                    <a:pt x="389" y="2480"/>
                  </a:lnTo>
                  <a:lnTo>
                    <a:pt x="371" y="2412"/>
                  </a:lnTo>
                  <a:lnTo>
                    <a:pt x="351" y="2336"/>
                  </a:lnTo>
                  <a:lnTo>
                    <a:pt x="331" y="2254"/>
                  </a:lnTo>
                  <a:lnTo>
                    <a:pt x="311" y="2167"/>
                  </a:lnTo>
                  <a:lnTo>
                    <a:pt x="295" y="2071"/>
                  </a:lnTo>
                  <a:lnTo>
                    <a:pt x="282" y="1998"/>
                  </a:lnTo>
                  <a:lnTo>
                    <a:pt x="269" y="1927"/>
                  </a:lnTo>
                  <a:lnTo>
                    <a:pt x="260" y="1861"/>
                  </a:lnTo>
                  <a:lnTo>
                    <a:pt x="251" y="1800"/>
                  </a:lnTo>
                  <a:lnTo>
                    <a:pt x="244" y="1743"/>
                  </a:lnTo>
                  <a:lnTo>
                    <a:pt x="237" y="1694"/>
                  </a:lnTo>
                  <a:lnTo>
                    <a:pt x="231" y="1652"/>
                  </a:lnTo>
                  <a:lnTo>
                    <a:pt x="227" y="1618"/>
                  </a:lnTo>
                  <a:lnTo>
                    <a:pt x="224" y="1592"/>
                  </a:lnTo>
                  <a:lnTo>
                    <a:pt x="222" y="1576"/>
                  </a:lnTo>
                  <a:lnTo>
                    <a:pt x="222" y="1571"/>
                  </a:lnTo>
                  <a:lnTo>
                    <a:pt x="222" y="1565"/>
                  </a:lnTo>
                  <a:lnTo>
                    <a:pt x="222" y="1552"/>
                  </a:lnTo>
                  <a:lnTo>
                    <a:pt x="220" y="1531"/>
                  </a:lnTo>
                  <a:lnTo>
                    <a:pt x="218" y="1509"/>
                  </a:lnTo>
                  <a:lnTo>
                    <a:pt x="217" y="1485"/>
                  </a:lnTo>
                  <a:lnTo>
                    <a:pt x="215" y="1463"/>
                  </a:lnTo>
                  <a:lnTo>
                    <a:pt x="209" y="1438"/>
                  </a:lnTo>
                  <a:lnTo>
                    <a:pt x="202" y="1416"/>
                  </a:lnTo>
                  <a:lnTo>
                    <a:pt x="197" y="1396"/>
                  </a:lnTo>
                  <a:lnTo>
                    <a:pt x="191" y="1383"/>
                  </a:lnTo>
                  <a:lnTo>
                    <a:pt x="189" y="1380"/>
                  </a:lnTo>
                  <a:lnTo>
                    <a:pt x="187" y="1374"/>
                  </a:lnTo>
                  <a:lnTo>
                    <a:pt x="184" y="1360"/>
                  </a:lnTo>
                  <a:lnTo>
                    <a:pt x="175" y="1336"/>
                  </a:lnTo>
                  <a:lnTo>
                    <a:pt x="166" y="1305"/>
                  </a:lnTo>
                  <a:lnTo>
                    <a:pt x="153" y="1269"/>
                  </a:lnTo>
                  <a:lnTo>
                    <a:pt x="140" y="1225"/>
                  </a:lnTo>
                  <a:lnTo>
                    <a:pt x="124" y="1176"/>
                  </a:lnTo>
                  <a:lnTo>
                    <a:pt x="107" y="1125"/>
                  </a:lnTo>
                  <a:lnTo>
                    <a:pt x="91" y="1071"/>
                  </a:lnTo>
                  <a:lnTo>
                    <a:pt x="75" y="1012"/>
                  </a:lnTo>
                  <a:lnTo>
                    <a:pt x="60" y="954"/>
                  </a:lnTo>
                  <a:lnTo>
                    <a:pt x="44" y="896"/>
                  </a:lnTo>
                  <a:lnTo>
                    <a:pt x="29" y="840"/>
                  </a:lnTo>
                  <a:lnTo>
                    <a:pt x="17" y="776"/>
                  </a:lnTo>
                  <a:lnTo>
                    <a:pt x="7" y="716"/>
                  </a:lnTo>
                  <a:lnTo>
                    <a:pt x="4" y="660"/>
                  </a:lnTo>
                  <a:lnTo>
                    <a:pt x="0" y="607"/>
                  </a:lnTo>
                  <a:lnTo>
                    <a:pt x="0" y="561"/>
                  </a:lnTo>
                  <a:lnTo>
                    <a:pt x="2" y="521"/>
                  </a:lnTo>
                  <a:lnTo>
                    <a:pt x="4" y="489"/>
                  </a:lnTo>
                  <a:lnTo>
                    <a:pt x="7" y="463"/>
                  </a:lnTo>
                  <a:lnTo>
                    <a:pt x="9" y="449"/>
                  </a:lnTo>
                  <a:lnTo>
                    <a:pt x="9" y="443"/>
                  </a:lnTo>
                  <a:lnTo>
                    <a:pt x="11" y="438"/>
                  </a:lnTo>
                  <a:lnTo>
                    <a:pt x="13" y="420"/>
                  </a:lnTo>
                  <a:lnTo>
                    <a:pt x="17" y="394"/>
                  </a:lnTo>
                  <a:lnTo>
                    <a:pt x="22" y="361"/>
                  </a:lnTo>
                  <a:lnTo>
                    <a:pt x="31" y="323"/>
                  </a:lnTo>
                  <a:lnTo>
                    <a:pt x="44" y="281"/>
                  </a:lnTo>
                  <a:lnTo>
                    <a:pt x="60" y="238"/>
                  </a:lnTo>
                  <a:lnTo>
                    <a:pt x="80" y="194"/>
                  </a:lnTo>
                  <a:lnTo>
                    <a:pt x="107" y="152"/>
                  </a:lnTo>
                  <a:lnTo>
                    <a:pt x="138" y="114"/>
                  </a:lnTo>
                  <a:lnTo>
                    <a:pt x="171" y="87"/>
                  </a:lnTo>
                  <a:lnTo>
                    <a:pt x="209" y="63"/>
                  </a:lnTo>
                  <a:lnTo>
                    <a:pt x="249" y="45"/>
                  </a:lnTo>
                  <a:lnTo>
                    <a:pt x="289" y="31"/>
                  </a:lnTo>
                  <a:lnTo>
                    <a:pt x="327" y="20"/>
                  </a:lnTo>
                  <a:lnTo>
                    <a:pt x="364" y="12"/>
                  </a:lnTo>
                  <a:lnTo>
                    <a:pt x="395" y="7"/>
                  </a:lnTo>
                  <a:lnTo>
                    <a:pt x="420" y="5"/>
                  </a:lnTo>
                  <a:lnTo>
                    <a:pt x="437" y="3"/>
                  </a:lnTo>
                  <a:lnTo>
                    <a:pt x="442" y="3"/>
                  </a:lnTo>
                  <a:lnTo>
                    <a:pt x="447" y="3"/>
                  </a:lnTo>
                  <a:lnTo>
                    <a:pt x="462" y="3"/>
                  </a:lnTo>
                  <a:lnTo>
                    <a:pt x="482" y="5"/>
                  </a:lnTo>
                  <a:lnTo>
                    <a:pt x="511" y="7"/>
                  </a:lnTo>
                  <a:lnTo>
                    <a:pt x="542" y="9"/>
                  </a:lnTo>
                  <a:lnTo>
                    <a:pt x="578" y="14"/>
                  </a:lnTo>
                  <a:lnTo>
                    <a:pt x="615" y="20"/>
                  </a:lnTo>
                  <a:lnTo>
                    <a:pt x="647" y="25"/>
                  </a:lnTo>
                  <a:lnTo>
                    <a:pt x="678" y="32"/>
                  </a:lnTo>
                  <a:lnTo>
                    <a:pt x="707" y="40"/>
                  </a:lnTo>
                  <a:lnTo>
                    <a:pt x="733" y="47"/>
                  </a:lnTo>
                  <a:lnTo>
                    <a:pt x="753" y="54"/>
                  </a:lnTo>
                  <a:lnTo>
                    <a:pt x="766" y="58"/>
                  </a:lnTo>
                  <a:lnTo>
                    <a:pt x="769" y="60"/>
                  </a:lnTo>
                  <a:lnTo>
                    <a:pt x="775" y="61"/>
                  </a:lnTo>
                  <a:lnTo>
                    <a:pt x="786" y="67"/>
                  </a:lnTo>
                  <a:lnTo>
                    <a:pt x="802" y="72"/>
                  </a:lnTo>
                  <a:lnTo>
                    <a:pt x="822" y="80"/>
                  </a:lnTo>
                  <a:lnTo>
                    <a:pt x="844" y="85"/>
                  </a:lnTo>
                  <a:lnTo>
                    <a:pt x="866" y="87"/>
                  </a:lnTo>
                  <a:lnTo>
                    <a:pt x="889" y="85"/>
                  </a:lnTo>
                  <a:lnTo>
                    <a:pt x="911" y="81"/>
                  </a:lnTo>
                  <a:lnTo>
                    <a:pt x="931" y="76"/>
                  </a:lnTo>
                  <a:lnTo>
                    <a:pt x="946" y="69"/>
                  </a:lnTo>
                  <a:lnTo>
                    <a:pt x="955" y="65"/>
                  </a:lnTo>
                  <a:lnTo>
                    <a:pt x="958" y="63"/>
                  </a:lnTo>
                  <a:lnTo>
                    <a:pt x="962" y="61"/>
                  </a:lnTo>
                  <a:lnTo>
                    <a:pt x="975" y="56"/>
                  </a:lnTo>
                  <a:lnTo>
                    <a:pt x="995" y="47"/>
                  </a:lnTo>
                  <a:lnTo>
                    <a:pt x="1024" y="38"/>
                  </a:lnTo>
                  <a:lnTo>
                    <a:pt x="1057" y="29"/>
                  </a:lnTo>
                  <a:lnTo>
                    <a:pt x="1098" y="18"/>
                  </a:lnTo>
                  <a:lnTo>
                    <a:pt x="1144" y="9"/>
                  </a:lnTo>
                  <a:lnTo>
                    <a:pt x="1195" y="3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30079"/>
              <a:chOff x="1415983" y="2129484"/>
              <a:chExt cx="9513902" cy="41300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119369"/>
                <a:ext cx="3332374" cy="821536"/>
                <a:chOff x="5034205" y="4907666"/>
                <a:chExt cx="6664748" cy="1643072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21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3"/>
                  <a:ext cx="6664748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38027"/>
                <a:ext cx="3332374" cy="821536"/>
                <a:chOff x="5034205" y="4907666"/>
                <a:chExt cx="6664748" cy="1643072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5034205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2</a:t>
                  </a: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3"/>
                  <a:ext cx="6664748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21536"/>
                <a:chOff x="5034203" y="4907666"/>
                <a:chExt cx="6664750" cy="1643072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6" y="5565853"/>
                  <a:ext cx="6664747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21536"/>
                <a:chOff x="5034203" y="4907666"/>
                <a:chExt cx="6664750" cy="1643072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21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6" y="5565853"/>
                  <a:ext cx="6664747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0EC2F57B-DC46-ED8C-DB2B-3EF060A5A553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1824CC33-1C18-5407-FEDE-D719BD2041F0}"/>
              </a:ext>
            </a:extLst>
          </p:cNvPr>
          <p:cNvGrpSpPr/>
          <p:nvPr/>
        </p:nvGrpSpPr>
        <p:grpSpPr>
          <a:xfrm>
            <a:off x="1600200" y="876300"/>
            <a:ext cx="16074922" cy="1254054"/>
            <a:chOff x="0" y="0"/>
            <a:chExt cx="4416947" cy="344580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5250F1E-242B-EFB5-190C-9792912B76C1}"/>
                </a:ext>
              </a:extLst>
            </p:cNvPr>
            <p:cNvSpPr/>
            <p:nvPr/>
          </p:nvSpPr>
          <p:spPr>
            <a:xfrm>
              <a:off x="0" y="0"/>
              <a:ext cx="4416947" cy="344580"/>
            </a:xfrm>
            <a:custGeom>
              <a:avLst/>
              <a:gdLst/>
              <a:ahLst/>
              <a:cxnLst/>
              <a:rect l="l" t="t" r="r" b="b"/>
              <a:pathLst>
                <a:path w="4416947" h="344580">
                  <a:moveTo>
                    <a:pt x="0" y="0"/>
                  </a:moveTo>
                  <a:lnTo>
                    <a:pt x="4416947" y="0"/>
                  </a:lnTo>
                  <a:lnTo>
                    <a:pt x="4416947" y="344580"/>
                  </a:lnTo>
                  <a:lnTo>
                    <a:pt x="0" y="344580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6AE912CF-2241-3238-2E83-C52DAE568F35}"/>
                </a:ext>
              </a:extLst>
            </p:cNvPr>
            <p:cNvSpPr txBox="1"/>
            <p:nvPr/>
          </p:nvSpPr>
          <p:spPr>
            <a:xfrm>
              <a:off x="0" y="-47625"/>
              <a:ext cx="4416947" cy="392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6" name="Freeform 26">
            <a:extLst>
              <a:ext uri="{FF2B5EF4-FFF2-40B4-BE49-F238E27FC236}">
                <a16:creationId xmlns:a16="http://schemas.microsoft.com/office/drawing/2014/main" id="{A00C8498-55A5-A4D6-B3E1-AB2A23BF2DC5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F18A5EB0-BCDE-8763-873A-4D6726FE4070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D9B76864-98EC-88CA-1356-37F606A67E77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F68B73-1819-4AA0-6B6B-AAD02C1E899D}"/>
              </a:ext>
            </a:extLst>
          </p:cNvPr>
          <p:cNvSpPr txBox="1"/>
          <p:nvPr/>
        </p:nvSpPr>
        <p:spPr>
          <a:xfrm>
            <a:off x="45720" y="1129083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قالب های پاورپوینت برای ارائه دندانپزشکی</a:t>
            </a:r>
            <a:endParaRPr lang="en-US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61575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7556446" y="-143390"/>
            <a:ext cx="10731554" cy="10731554"/>
          </a:xfrm>
          <a:custGeom>
            <a:avLst/>
            <a:gdLst/>
            <a:ahLst/>
            <a:cxnLst/>
            <a:rect l="l" t="t" r="r" b="b"/>
            <a:pathLst>
              <a:path w="10731554" h="10731554">
                <a:moveTo>
                  <a:pt x="10731554" y="0"/>
                </a:moveTo>
                <a:lnTo>
                  <a:pt x="0" y="0"/>
                </a:lnTo>
                <a:lnTo>
                  <a:pt x="0" y="10731554"/>
                </a:lnTo>
                <a:lnTo>
                  <a:pt x="10731554" y="10731554"/>
                </a:lnTo>
                <a:lnTo>
                  <a:pt x="1073155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387502" y="1306776"/>
            <a:ext cx="4288558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319"/>
              </a:lnSpc>
              <a:spcBef>
                <a:spcPct val="0"/>
              </a:spcBef>
            </a:pPr>
            <a:r>
              <a:rPr lang="en-US" sz="3599" spc="179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387502" y="3762532"/>
            <a:ext cx="4288558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319"/>
              </a:lnSpc>
              <a:spcBef>
                <a:spcPct val="0"/>
              </a:spcBef>
            </a:pPr>
            <a:r>
              <a:rPr lang="en-US" sz="3599" spc="179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87502" y="6218289"/>
            <a:ext cx="4288558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319"/>
              </a:lnSpc>
              <a:spcBef>
                <a:spcPct val="0"/>
              </a:spcBef>
            </a:pPr>
            <a:r>
              <a:rPr lang="en-US" sz="3599" spc="179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87502" y="8674045"/>
            <a:ext cx="4288558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 rtl="1">
              <a:lnSpc>
                <a:spcPts val="4319"/>
              </a:lnSpc>
              <a:spcBef>
                <a:spcPct val="0"/>
              </a:spcBef>
            </a:pPr>
            <a:r>
              <a:rPr lang="en-US" sz="3599" spc="179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rPr>
              <a:t>2022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3553787" y="1121038"/>
            <a:ext cx="4121600" cy="1158980"/>
            <a:chOff x="0" y="0"/>
            <a:chExt cx="5495466" cy="1545307"/>
          </a:xfrm>
        </p:grpSpPr>
        <p:sp>
          <p:nvSpPr>
            <p:cNvPr id="8" name="TextBox 8"/>
            <p:cNvSpPr txBox="1"/>
            <p:nvPr/>
          </p:nvSpPr>
          <p:spPr>
            <a:xfrm>
              <a:off x="0" y="0"/>
              <a:ext cx="5495466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690372"/>
              <a:ext cx="54954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553787" y="3541298"/>
            <a:ext cx="4121600" cy="1158980"/>
            <a:chOff x="0" y="0"/>
            <a:chExt cx="5495466" cy="1545307"/>
          </a:xfrm>
        </p:grpSpPr>
        <p:sp>
          <p:nvSpPr>
            <p:cNvPr id="11" name="TextBox 11"/>
            <p:cNvSpPr txBox="1"/>
            <p:nvPr/>
          </p:nvSpPr>
          <p:spPr>
            <a:xfrm>
              <a:off x="0" y="0"/>
              <a:ext cx="5495466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690372"/>
              <a:ext cx="54954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553787" y="5961558"/>
            <a:ext cx="4121600" cy="1158980"/>
            <a:chOff x="0" y="0"/>
            <a:chExt cx="5495466" cy="1545307"/>
          </a:xfrm>
        </p:grpSpPr>
        <p:sp>
          <p:nvSpPr>
            <p:cNvPr id="14" name="TextBox 14"/>
            <p:cNvSpPr txBox="1"/>
            <p:nvPr/>
          </p:nvSpPr>
          <p:spPr>
            <a:xfrm>
              <a:off x="0" y="0"/>
              <a:ext cx="5495466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690372"/>
              <a:ext cx="54954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553787" y="8381818"/>
            <a:ext cx="4121600" cy="1158980"/>
            <a:chOff x="0" y="0"/>
            <a:chExt cx="5495466" cy="1545307"/>
          </a:xfrm>
        </p:grpSpPr>
        <p:sp>
          <p:nvSpPr>
            <p:cNvPr id="17" name="TextBox 17"/>
            <p:cNvSpPr txBox="1"/>
            <p:nvPr/>
          </p:nvSpPr>
          <p:spPr>
            <a:xfrm>
              <a:off x="0" y="0"/>
              <a:ext cx="5495466" cy="5129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99"/>
                </a:lnSpc>
                <a:spcBef>
                  <a:spcPct val="0"/>
                </a:spcBef>
              </a:pPr>
              <a:r>
                <a:rPr lang="fa-IR" sz="2499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یک نکته اصلی اضافه کنید</a:t>
              </a:r>
              <a:endParaRPr lang="en-US" sz="2499" u="none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690372"/>
              <a:ext cx="5495466" cy="8549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lvl="0" algn="r" rtl="1">
                <a:lnSpc>
                  <a:spcPts val="252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9" name="AutoShape 19"/>
          <p:cNvSpPr/>
          <p:nvPr/>
        </p:nvSpPr>
        <p:spPr>
          <a:xfrm rot="5400000">
            <a:off x="7461020" y="5145461"/>
            <a:ext cx="10244979" cy="0"/>
          </a:xfrm>
          <a:prstGeom prst="line">
            <a:avLst/>
          </a:prstGeom>
          <a:ln w="38100" cap="flat">
            <a:solidFill>
              <a:srgbClr val="DCFAFA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0" name="Group 20"/>
          <p:cNvGrpSpPr/>
          <p:nvPr/>
        </p:nvGrpSpPr>
        <p:grpSpPr>
          <a:xfrm>
            <a:off x="12007215" y="5977102"/>
            <a:ext cx="1103999" cy="1103999"/>
            <a:chOff x="0" y="0"/>
            <a:chExt cx="1471999" cy="1471999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1983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309649" y="350843"/>
              <a:ext cx="852700" cy="669757"/>
            </a:xfrm>
            <a:custGeom>
              <a:avLst/>
              <a:gdLst/>
              <a:ahLst/>
              <a:cxnLst/>
              <a:rect l="l" t="t" r="r" b="b"/>
              <a:pathLst>
                <a:path w="852700" h="669757">
                  <a:moveTo>
                    <a:pt x="0" y="0"/>
                  </a:moveTo>
                  <a:lnTo>
                    <a:pt x="852701" y="0"/>
                  </a:lnTo>
                  <a:lnTo>
                    <a:pt x="852701" y="669757"/>
                  </a:lnTo>
                  <a:lnTo>
                    <a:pt x="0" y="6697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5" name="Group 25"/>
          <p:cNvGrpSpPr/>
          <p:nvPr/>
        </p:nvGrpSpPr>
        <p:grpSpPr>
          <a:xfrm>
            <a:off x="12007215" y="8433288"/>
            <a:ext cx="1103999" cy="1103999"/>
            <a:chOff x="0" y="0"/>
            <a:chExt cx="1471999" cy="1471999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1983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Freeform 29"/>
            <p:cNvSpPr/>
            <p:nvPr/>
          </p:nvSpPr>
          <p:spPr>
            <a:xfrm>
              <a:off x="309649" y="333323"/>
              <a:ext cx="852700" cy="745725"/>
            </a:xfrm>
            <a:custGeom>
              <a:avLst/>
              <a:gdLst/>
              <a:ahLst/>
              <a:cxnLst/>
              <a:rect l="l" t="t" r="r" b="b"/>
              <a:pathLst>
                <a:path w="852700" h="745725">
                  <a:moveTo>
                    <a:pt x="0" y="0"/>
                  </a:moveTo>
                  <a:lnTo>
                    <a:pt x="852701" y="0"/>
                  </a:lnTo>
                  <a:lnTo>
                    <a:pt x="852701" y="745725"/>
                  </a:lnTo>
                  <a:lnTo>
                    <a:pt x="0" y="7457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0" name="Group 30"/>
          <p:cNvGrpSpPr/>
          <p:nvPr/>
        </p:nvGrpSpPr>
        <p:grpSpPr>
          <a:xfrm>
            <a:off x="12007215" y="1064731"/>
            <a:ext cx="1103999" cy="1103999"/>
            <a:chOff x="0" y="0"/>
            <a:chExt cx="1471999" cy="1471999"/>
          </a:xfrm>
        </p:grpSpPr>
        <p:grpSp>
          <p:nvGrpSpPr>
            <p:cNvPr id="31" name="Group 31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1983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Freeform 34"/>
            <p:cNvSpPr/>
            <p:nvPr/>
          </p:nvSpPr>
          <p:spPr>
            <a:xfrm>
              <a:off x="406347" y="308384"/>
              <a:ext cx="659305" cy="855230"/>
            </a:xfrm>
            <a:custGeom>
              <a:avLst/>
              <a:gdLst/>
              <a:ahLst/>
              <a:cxnLst/>
              <a:rect l="l" t="t" r="r" b="b"/>
              <a:pathLst>
                <a:path w="659305" h="855230">
                  <a:moveTo>
                    <a:pt x="0" y="0"/>
                  </a:moveTo>
                  <a:lnTo>
                    <a:pt x="659305" y="0"/>
                  </a:lnTo>
                  <a:lnTo>
                    <a:pt x="659305" y="855231"/>
                  </a:lnTo>
                  <a:lnTo>
                    <a:pt x="0" y="8552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35" name="Group 35"/>
          <p:cNvGrpSpPr/>
          <p:nvPr/>
        </p:nvGrpSpPr>
        <p:grpSpPr>
          <a:xfrm>
            <a:off x="12007215" y="3520917"/>
            <a:ext cx="1103999" cy="1103999"/>
            <a:chOff x="0" y="0"/>
            <a:chExt cx="1471999" cy="1471999"/>
          </a:xfrm>
        </p:grpSpPr>
        <p:grpSp>
          <p:nvGrpSpPr>
            <p:cNvPr id="36" name="Group 36"/>
            <p:cNvGrpSpPr/>
            <p:nvPr/>
          </p:nvGrpSpPr>
          <p:grpSpPr>
            <a:xfrm>
              <a:off x="0" y="0"/>
              <a:ext cx="1471999" cy="1471999"/>
              <a:chOff x="0" y="0"/>
              <a:chExt cx="812800" cy="81280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1983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" name="Freeform 39"/>
            <p:cNvSpPr/>
            <p:nvPr/>
          </p:nvSpPr>
          <p:spPr>
            <a:xfrm>
              <a:off x="406347" y="375545"/>
              <a:ext cx="659305" cy="720910"/>
            </a:xfrm>
            <a:custGeom>
              <a:avLst/>
              <a:gdLst/>
              <a:ahLst/>
              <a:cxnLst/>
              <a:rect l="l" t="t" r="r" b="b"/>
              <a:pathLst>
                <a:path w="659305" h="720910">
                  <a:moveTo>
                    <a:pt x="0" y="0"/>
                  </a:moveTo>
                  <a:lnTo>
                    <a:pt x="659305" y="0"/>
                  </a:lnTo>
                  <a:lnTo>
                    <a:pt x="659305" y="720909"/>
                  </a:lnTo>
                  <a:lnTo>
                    <a:pt x="0" y="720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40" name="TextBox 40"/>
          <p:cNvSpPr txBox="1"/>
          <p:nvPr/>
        </p:nvSpPr>
        <p:spPr>
          <a:xfrm>
            <a:off x="1327814" y="3056075"/>
            <a:ext cx="4498695" cy="369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a </a:t>
            </a: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اضافه کنید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جدول زمانی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صفحه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376306"/>
            <a:chOff x="0" y="0"/>
            <a:chExt cx="4816593" cy="8892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89233"/>
            </a:xfrm>
            <a:custGeom>
              <a:avLst/>
              <a:gdLst/>
              <a:ahLst/>
              <a:cxnLst/>
              <a:rect l="l" t="t" r="r" b="b"/>
              <a:pathLst>
                <a:path w="4816592" h="889233">
                  <a:moveTo>
                    <a:pt x="0" y="0"/>
                  </a:moveTo>
                  <a:lnTo>
                    <a:pt x="4816592" y="0"/>
                  </a:lnTo>
                  <a:lnTo>
                    <a:pt x="4816592" y="889233"/>
                  </a:lnTo>
                  <a:lnTo>
                    <a:pt x="0" y="889233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9525"/>
              <a:ext cx="4816593" cy="8797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0"/>
            <a:ext cx="18288000" cy="3376306"/>
            <a:chOff x="0" y="0"/>
            <a:chExt cx="24384000" cy="450174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43000"/>
            </a:blip>
            <a:srcRect t="42267" b="30074"/>
            <a:stretch>
              <a:fillRect/>
            </a:stretch>
          </p:blipFill>
          <p:spPr>
            <a:xfrm>
              <a:off x="0" y="0"/>
              <a:ext cx="24384000" cy="4501741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6169156" y="4128781"/>
            <a:ext cx="2486512" cy="2486512"/>
            <a:chOff x="0" y="0"/>
            <a:chExt cx="3315350" cy="33153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15350" cy="3315350"/>
            </a:xfrm>
            <a:custGeom>
              <a:avLst/>
              <a:gdLst/>
              <a:ahLst/>
              <a:cxnLst/>
              <a:rect l="l" t="t" r="r" b="b"/>
              <a:pathLst>
                <a:path w="3315350" h="3315350">
                  <a:moveTo>
                    <a:pt x="0" y="0"/>
                  </a:moveTo>
                  <a:lnTo>
                    <a:pt x="3315350" y="0"/>
                  </a:lnTo>
                  <a:lnTo>
                    <a:pt x="3315350" y="3315350"/>
                  </a:lnTo>
                  <a:lnTo>
                    <a:pt x="0" y="33153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765435" y="559415"/>
              <a:ext cx="1784480" cy="1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4"/>
                </a:lnSpc>
                <a:spcBef>
                  <a:spcPct val="0"/>
                </a:spcBef>
              </a:pPr>
              <a:r>
                <a:rPr lang="en-US" sz="7111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84417" y="2009272"/>
              <a:ext cx="254651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نقاط قوت</a:t>
              </a:r>
              <a:endParaRPr lang="en-US" sz="2000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632332" y="4128781"/>
            <a:ext cx="2486512" cy="2486512"/>
            <a:chOff x="0" y="0"/>
            <a:chExt cx="3315350" cy="331535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315350" cy="3315350"/>
            </a:xfrm>
            <a:custGeom>
              <a:avLst/>
              <a:gdLst/>
              <a:ahLst/>
              <a:cxnLst/>
              <a:rect l="l" t="t" r="r" b="b"/>
              <a:pathLst>
                <a:path w="3315350" h="3315350">
                  <a:moveTo>
                    <a:pt x="0" y="0"/>
                  </a:moveTo>
                  <a:lnTo>
                    <a:pt x="3315350" y="0"/>
                  </a:lnTo>
                  <a:lnTo>
                    <a:pt x="3315350" y="3315350"/>
                  </a:lnTo>
                  <a:lnTo>
                    <a:pt x="0" y="33153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765435" y="559415"/>
              <a:ext cx="1784480" cy="1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4"/>
                </a:lnSpc>
                <a:spcBef>
                  <a:spcPct val="0"/>
                </a:spcBef>
              </a:pPr>
              <a:r>
                <a:rPr lang="en-US" sz="7111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W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84417" y="2009272"/>
              <a:ext cx="254651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4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نقاط ضعف</a:t>
              </a:r>
              <a:endParaRPr lang="en-US" sz="2000" u="none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169156" y="7033968"/>
            <a:ext cx="2486512" cy="2486512"/>
            <a:chOff x="0" y="0"/>
            <a:chExt cx="3315350" cy="33153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15350" cy="3315350"/>
            </a:xfrm>
            <a:custGeom>
              <a:avLst/>
              <a:gdLst/>
              <a:ahLst/>
              <a:cxnLst/>
              <a:rect l="l" t="t" r="r" b="b"/>
              <a:pathLst>
                <a:path w="3315350" h="3315350">
                  <a:moveTo>
                    <a:pt x="0" y="0"/>
                  </a:moveTo>
                  <a:lnTo>
                    <a:pt x="3315350" y="0"/>
                  </a:lnTo>
                  <a:lnTo>
                    <a:pt x="3315350" y="3315350"/>
                  </a:lnTo>
                  <a:lnTo>
                    <a:pt x="0" y="33153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765435" y="397427"/>
              <a:ext cx="1784480" cy="1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4"/>
                </a:lnSpc>
                <a:spcBef>
                  <a:spcPct val="0"/>
                </a:spcBef>
              </a:pPr>
              <a:r>
                <a:rPr lang="en-US" sz="7111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O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3293" y="1847284"/>
              <a:ext cx="3068762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4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فرصت ها</a:t>
              </a:r>
              <a:endParaRPr lang="en-US" sz="2000" u="none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632332" y="7033968"/>
            <a:ext cx="2486512" cy="2486512"/>
            <a:chOff x="0" y="0"/>
            <a:chExt cx="3315350" cy="331535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15350" cy="3315350"/>
            </a:xfrm>
            <a:custGeom>
              <a:avLst/>
              <a:gdLst/>
              <a:ahLst/>
              <a:cxnLst/>
              <a:rect l="l" t="t" r="r" b="b"/>
              <a:pathLst>
                <a:path w="3315350" h="3315350">
                  <a:moveTo>
                    <a:pt x="0" y="0"/>
                  </a:moveTo>
                  <a:lnTo>
                    <a:pt x="3315350" y="0"/>
                  </a:lnTo>
                  <a:lnTo>
                    <a:pt x="3315350" y="3315350"/>
                  </a:lnTo>
                  <a:lnTo>
                    <a:pt x="0" y="33153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765435" y="397427"/>
              <a:ext cx="1784480" cy="1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4"/>
                </a:lnSpc>
                <a:spcBef>
                  <a:spcPct val="0"/>
                </a:spcBef>
              </a:pPr>
              <a:r>
                <a:rPr lang="en-US" sz="7111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T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384417" y="1847284"/>
              <a:ext cx="2546517" cy="4103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2400"/>
                </a:lnSpc>
                <a:spcBef>
                  <a:spcPct val="0"/>
                </a:spcBef>
              </a:pPr>
              <a:r>
                <a:rPr lang="fa-IR" sz="2000" dirty="0">
                  <a:solidFill>
                    <a:srgbClr val="FFFFFF"/>
                  </a:solidFill>
                  <a:latin typeface="Nourd Bold"/>
                  <a:cs typeface="B Nazanin" panose="00000400000000000000" pitchFamily="2" charset="-78"/>
                </a:rPr>
                <a:t>تهدیدها</a:t>
              </a:r>
              <a:endParaRPr lang="en-US" sz="2000" u="none" dirty="0">
                <a:solidFill>
                  <a:srgbClr val="FFFFFF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267054" y="4827349"/>
            <a:ext cx="4292465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کار خوبی می کنی؟</a:t>
            </a:r>
          </a:p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ویژگی های خوب شما چیست؟</a:t>
            </a:r>
            <a:endParaRPr lang="en-US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28700" y="7690865"/>
            <a:ext cx="4530819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اهداف شما چه هستند؟</a:t>
            </a:r>
          </a:p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آیا تقاضاها تغییر می کنند؟</a:t>
            </a:r>
          </a:p>
          <a:p>
            <a:pPr algn="r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چگونه می توانید آن را بهبود بخشید؟</a:t>
            </a:r>
            <a:endParaRPr lang="en-US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730779" y="4827349"/>
            <a:ext cx="5270484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961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کار خوبی می کنی؟</a:t>
            </a:r>
          </a:p>
          <a:p>
            <a:pPr lvl="0" algn="r" rtl="1">
              <a:lnSpc>
                <a:spcPts val="2961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lvl="0" algn="r" rtl="1">
              <a:lnSpc>
                <a:spcPts val="2961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ویژگی های خوب شما چیست؟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730779" y="7690865"/>
            <a:ext cx="5270484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کار خوبی می کنی؟</a:t>
            </a:r>
          </a:p>
          <a:p>
            <a:pPr algn="r" rtl="1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algn="r" rtl="1">
              <a:lnSpc>
                <a:spcPts val="2961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ویژگی های خوب شما چیست؟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661673" y="-143390"/>
            <a:ext cx="10731554" cy="10731554"/>
          </a:xfrm>
          <a:custGeom>
            <a:avLst/>
            <a:gdLst/>
            <a:ahLst/>
            <a:cxnLst/>
            <a:rect l="l" t="t" r="r" b="b"/>
            <a:pathLst>
              <a:path w="10731554" h="10731554">
                <a:moveTo>
                  <a:pt x="0" y="0"/>
                </a:moveTo>
                <a:lnTo>
                  <a:pt x="10731554" y="0"/>
                </a:lnTo>
                <a:lnTo>
                  <a:pt x="10731554" y="10731554"/>
                </a:lnTo>
                <a:lnTo>
                  <a:pt x="0" y="107315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3356005" y="-143390"/>
            <a:ext cx="10731554" cy="10731554"/>
          </a:xfrm>
          <a:custGeom>
            <a:avLst/>
            <a:gdLst/>
            <a:ahLst/>
            <a:cxnLst/>
            <a:rect l="l" t="t" r="r" b="b"/>
            <a:pathLst>
              <a:path w="10731554" h="10731554">
                <a:moveTo>
                  <a:pt x="10731554" y="0"/>
                </a:moveTo>
                <a:lnTo>
                  <a:pt x="0" y="0"/>
                </a:lnTo>
                <a:lnTo>
                  <a:pt x="0" y="10731554"/>
                </a:lnTo>
                <a:lnTo>
                  <a:pt x="10731554" y="10731554"/>
                </a:lnTo>
                <a:lnTo>
                  <a:pt x="1073155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2642789" y="4358547"/>
            <a:ext cx="12964321" cy="4109729"/>
            <a:chOff x="0" y="0"/>
            <a:chExt cx="17285762" cy="5479638"/>
          </a:xfrm>
        </p:grpSpPr>
        <p:sp>
          <p:nvSpPr>
            <p:cNvPr id="5" name="AutoShape 5"/>
            <p:cNvSpPr/>
            <p:nvPr/>
          </p:nvSpPr>
          <p:spPr>
            <a:xfrm rot="-5400000">
              <a:off x="12809407" y="2282730"/>
              <a:ext cx="3278678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 rot="-5400000">
              <a:off x="10820246" y="4688154"/>
              <a:ext cx="1532169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 rot="-5400000">
              <a:off x="16481577" y="4675454"/>
              <a:ext cx="1557569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 rot="-5399999">
              <a:off x="1248477" y="2282730"/>
              <a:ext cx="3278678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 rot="-5400000">
              <a:off x="5212998" y="4489359"/>
              <a:ext cx="1134579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 rot="-5400000">
              <a:off x="-541890" y="4489359"/>
              <a:ext cx="1134579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 rot="-5400000">
              <a:off x="8321186" y="321695"/>
              <a:ext cx="694191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2887816" y="668791"/>
              <a:ext cx="11560930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AutoShape 13"/>
            <p:cNvSpPr/>
            <p:nvPr/>
          </p:nvSpPr>
          <p:spPr>
            <a:xfrm>
              <a:off x="0" y="3922069"/>
              <a:ext cx="5805687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4" name="AutoShape 14"/>
            <p:cNvSpPr/>
            <p:nvPr/>
          </p:nvSpPr>
          <p:spPr>
            <a:xfrm>
              <a:off x="11560930" y="3922069"/>
              <a:ext cx="5724832" cy="0"/>
            </a:xfrm>
            <a:prstGeom prst="line">
              <a:avLst/>
            </a:prstGeom>
            <a:ln w="50800" cap="flat">
              <a:solidFill>
                <a:srgbClr val="A2DFD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5" name="Group 15"/>
          <p:cNvGrpSpPr/>
          <p:nvPr/>
        </p:nvGrpSpPr>
        <p:grpSpPr>
          <a:xfrm>
            <a:off x="2777400" y="5290275"/>
            <a:ext cx="4062503" cy="1649037"/>
            <a:chOff x="0" y="0"/>
            <a:chExt cx="5416670" cy="2198716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74823" r="-96421" b="-80717"/>
                </a:stretch>
              </a:blipFill>
            </p:spPr>
          </p:sp>
        </p:grpSp>
      </p:grpSp>
      <p:sp>
        <p:nvSpPr>
          <p:cNvPr id="23" name="TextBox 23"/>
          <p:cNvSpPr txBox="1"/>
          <p:nvPr/>
        </p:nvSpPr>
        <p:spPr>
          <a:xfrm>
            <a:off x="1028700" y="785460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یک صفحه نمودار اضافه کنید</a:t>
            </a:r>
            <a:endParaRPr lang="en-US" sz="80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6958955" y="2709510"/>
            <a:ext cx="4062503" cy="1649037"/>
            <a:chOff x="0" y="0"/>
            <a:chExt cx="5416670" cy="2198716"/>
          </a:xfrm>
        </p:grpSpPr>
        <p:grpSp>
          <p:nvGrpSpPr>
            <p:cNvPr id="25" name="Group 25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178763" t="-43302" r="-98625" b="-108605"/>
                </a:stretch>
              </a:blipFill>
            </p:spPr>
          </p:sp>
        </p:grpSp>
        <p:sp>
          <p:nvSpPr>
            <p:cNvPr id="30" name="TextBox 30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1448098" y="5290275"/>
            <a:ext cx="4062503" cy="1649037"/>
            <a:chOff x="0" y="0"/>
            <a:chExt cx="5416670" cy="2198716"/>
          </a:xfrm>
        </p:grpSpPr>
        <p:grpSp>
          <p:nvGrpSpPr>
            <p:cNvPr id="33" name="Group 33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6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34075" t="-20211" r="-22903" b="-115406"/>
                </a:stretch>
              </a:blipFill>
            </p:spPr>
          </p:sp>
        </p:grpSp>
        <p:sp>
          <p:nvSpPr>
            <p:cNvPr id="38" name="TextBox 38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4943262" y="7826403"/>
            <a:ext cx="4062503" cy="1649037"/>
            <a:chOff x="0" y="0"/>
            <a:chExt cx="5416670" cy="2198716"/>
          </a:xfrm>
        </p:grpSpPr>
        <p:grpSp>
          <p:nvGrpSpPr>
            <p:cNvPr id="41" name="Group 41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4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83845" t="-8300" r="-180346" b="-134343"/>
                </a:stretch>
              </a:blipFill>
            </p:spPr>
          </p:sp>
        </p:grpSp>
        <p:sp>
          <p:nvSpPr>
            <p:cNvPr id="46" name="TextBox 46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611538" y="7826403"/>
            <a:ext cx="4062503" cy="1649037"/>
            <a:chOff x="0" y="0"/>
            <a:chExt cx="5416670" cy="2198716"/>
          </a:xfrm>
        </p:grpSpPr>
        <p:grpSp>
          <p:nvGrpSpPr>
            <p:cNvPr id="49" name="Group 49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" name="Group 52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8"/>
                <a:stretch>
                  <a:fillRect l="-98245" t="-45336" r="-200004" b="-119999"/>
                </a:stretch>
              </a:blipFill>
            </p:spPr>
          </p:sp>
        </p:grpSp>
        <p:sp>
          <p:nvSpPr>
            <p:cNvPr id="54" name="TextBox 54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3613959" y="7826403"/>
            <a:ext cx="4062503" cy="1649037"/>
            <a:chOff x="0" y="0"/>
            <a:chExt cx="5416670" cy="2198716"/>
          </a:xfrm>
        </p:grpSpPr>
        <p:grpSp>
          <p:nvGrpSpPr>
            <p:cNvPr id="57" name="Group 57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60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9"/>
                <a:stretch>
                  <a:fillRect l="-33184" t="-5673" r="-7171" b="-104992"/>
                </a:stretch>
              </a:blipFill>
            </p:spPr>
          </p:sp>
        </p:grpSp>
        <p:sp>
          <p:nvSpPr>
            <p:cNvPr id="62" name="TextBox 62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9282236" y="7826403"/>
            <a:ext cx="4062503" cy="1649037"/>
            <a:chOff x="0" y="0"/>
            <a:chExt cx="5416670" cy="2198716"/>
          </a:xfrm>
        </p:grpSpPr>
        <p:grpSp>
          <p:nvGrpSpPr>
            <p:cNvPr id="65" name="Group 65"/>
            <p:cNvGrpSpPr/>
            <p:nvPr/>
          </p:nvGrpSpPr>
          <p:grpSpPr>
            <a:xfrm>
              <a:off x="0" y="0"/>
              <a:ext cx="5416670" cy="2198716"/>
              <a:chOff x="0" y="0"/>
              <a:chExt cx="963807" cy="391225"/>
            </a:xfrm>
          </p:grpSpPr>
          <p:sp>
            <p:nvSpPr>
              <p:cNvPr id="66" name="Freeform 66"/>
              <p:cNvSpPr/>
              <p:nvPr/>
            </p:nvSpPr>
            <p:spPr>
              <a:xfrm>
                <a:off x="0" y="0"/>
                <a:ext cx="963807" cy="391225"/>
              </a:xfrm>
              <a:custGeom>
                <a:avLst/>
                <a:gdLst/>
                <a:ahLst/>
                <a:cxnLst/>
                <a:rect l="l" t="t" r="r" b="b"/>
                <a:pathLst>
                  <a:path w="963807" h="391225">
                    <a:moveTo>
                      <a:pt x="760607" y="0"/>
                    </a:moveTo>
                    <a:cubicBezTo>
                      <a:pt x="872831" y="0"/>
                      <a:pt x="963807" y="87579"/>
                      <a:pt x="963807" y="195613"/>
                    </a:cubicBezTo>
                    <a:cubicBezTo>
                      <a:pt x="963807" y="303646"/>
                      <a:pt x="872831" y="391225"/>
                      <a:pt x="760607" y="391225"/>
                    </a:cubicBezTo>
                    <a:lnTo>
                      <a:pt x="203200" y="391225"/>
                    </a:lnTo>
                    <a:cubicBezTo>
                      <a:pt x="90976" y="391225"/>
                      <a:pt x="0" y="303646"/>
                      <a:pt x="0" y="195613"/>
                    </a:cubicBezTo>
                    <a:cubicBezTo>
                      <a:pt x="0" y="87579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A2DFDF"/>
              </a:solidFill>
            </p:spPr>
          </p:sp>
          <p:sp>
            <p:nvSpPr>
              <p:cNvPr id="67" name="TextBox 67"/>
              <p:cNvSpPr txBox="1"/>
              <p:nvPr/>
            </p:nvSpPr>
            <p:spPr>
              <a:xfrm>
                <a:off x="0" y="0"/>
                <a:ext cx="963807" cy="3912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 rtl="1">
                  <a:lnSpc>
                    <a:spcPts val="2520"/>
                  </a:lnSpc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8" name="Group 68"/>
            <p:cNvGrpSpPr>
              <a:grpSpLocks noChangeAspect="1"/>
            </p:cNvGrpSpPr>
            <p:nvPr/>
          </p:nvGrpSpPr>
          <p:grpSpPr>
            <a:xfrm>
              <a:off x="203123" y="161018"/>
              <a:ext cx="1873309" cy="1873301"/>
              <a:chOff x="0" y="0"/>
              <a:chExt cx="6350000" cy="6349975"/>
            </a:xfrm>
          </p:grpSpPr>
          <p:sp>
            <p:nvSpPr>
              <p:cNvPr id="69" name="Freeform 69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-146245" t="-38589" r="-161691" b="-133198"/>
                </a:stretch>
              </a:blipFill>
            </p:spPr>
          </p:sp>
        </p:grpSp>
        <p:sp>
          <p:nvSpPr>
            <p:cNvPr id="70" name="TextBox 70"/>
            <p:cNvSpPr txBox="1"/>
            <p:nvPr/>
          </p:nvSpPr>
          <p:spPr>
            <a:xfrm>
              <a:off x="2338650" y="646279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 Bold"/>
                  <a:cs typeface="B Nazanin" panose="00000400000000000000" pitchFamily="2" charset="-78"/>
                </a:rPr>
                <a:t>نام</a:t>
              </a:r>
              <a:endParaRPr lang="en-US" sz="2100" dirty="0">
                <a:solidFill>
                  <a:srgbClr val="545454"/>
                </a:solidFill>
                <a:latin typeface="Nourd Bold"/>
                <a:cs typeface="B Nazanin" panose="00000400000000000000" pitchFamily="2" charset="-78"/>
              </a:endParaRPr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2338650" y="1166787"/>
              <a:ext cx="2688665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عنوان یا موقعیت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3520475" y="4488873"/>
            <a:ext cx="10287000" cy="1309255"/>
          </a:xfrm>
          <a:custGeom>
            <a:avLst/>
            <a:gdLst/>
            <a:ahLst/>
            <a:cxnLst/>
            <a:rect l="l" t="t" r="r" b="b"/>
            <a:pathLst>
              <a:path w="10287000" h="1309255">
                <a:moveTo>
                  <a:pt x="0" y="0"/>
                </a:moveTo>
                <a:lnTo>
                  <a:pt x="10287000" y="0"/>
                </a:lnTo>
                <a:lnTo>
                  <a:pt x="10287000" y="1309254"/>
                </a:lnTo>
                <a:lnTo>
                  <a:pt x="0" y="1309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568725" y="0"/>
            <a:ext cx="9719275" cy="10287000"/>
            <a:chOff x="0" y="0"/>
            <a:chExt cx="12959034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l="37051"/>
            <a:stretch>
              <a:fillRect/>
            </a:stretch>
          </p:blipFill>
          <p:spPr>
            <a:xfrm>
              <a:off x="0" y="0"/>
              <a:ext cx="12959034" cy="1371600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1028700" y="5461200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28700" y="8736493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7600112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6572014"/>
            <a:ext cx="521807" cy="521807"/>
          </a:xfrm>
          <a:custGeom>
            <a:avLst/>
            <a:gdLst/>
            <a:ahLst/>
            <a:cxnLst/>
            <a:rect l="l" t="t" r="r" b="b"/>
            <a:pathLst>
              <a:path w="521807" h="521807">
                <a:moveTo>
                  <a:pt x="0" y="0"/>
                </a:moveTo>
                <a:lnTo>
                  <a:pt x="521807" y="0"/>
                </a:lnTo>
                <a:lnTo>
                  <a:pt x="521807" y="521807"/>
                </a:lnTo>
                <a:lnTo>
                  <a:pt x="0" y="5218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42851" y="4383890"/>
            <a:ext cx="507655" cy="507655"/>
          </a:xfrm>
          <a:custGeom>
            <a:avLst/>
            <a:gdLst/>
            <a:ahLst/>
            <a:cxnLst/>
            <a:rect l="l" t="t" r="r" b="b"/>
            <a:pathLst>
              <a:path w="507655" h="507655">
                <a:moveTo>
                  <a:pt x="0" y="0"/>
                </a:moveTo>
                <a:lnTo>
                  <a:pt x="507656" y="0"/>
                </a:lnTo>
                <a:lnTo>
                  <a:pt x="507656" y="507656"/>
                </a:lnTo>
                <a:lnTo>
                  <a:pt x="0" y="50765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56442" y="4668439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1687107"/>
            <a:ext cx="651957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با ما تماس بگیرید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74104" y="4471271"/>
            <a:ext cx="5774167" cy="3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940"/>
              </a:lnSpc>
              <a:spcBef>
                <a:spcPct val="0"/>
              </a:spcBef>
            </a:pPr>
            <a:r>
              <a: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123 Anywhere St., Any </a:t>
            </a:r>
            <a:r>
              <a:rPr lang="en-US" sz="2100" u="none" dirty="0" err="1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City,ST</a:t>
            </a:r>
            <a:r>
              <a: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 12345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74104" y="5553511"/>
            <a:ext cx="5774167" cy="3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940"/>
              </a:lnSpc>
              <a:spcBef>
                <a:spcPct val="0"/>
              </a:spcBef>
            </a:pPr>
            <a:r>
              <a:rPr lang="en-US" sz="2100" u="none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123-456-7890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74104" y="6635750"/>
            <a:ext cx="5774167" cy="3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940"/>
              </a:lnSpc>
              <a:spcBef>
                <a:spcPct val="0"/>
              </a:spcBef>
            </a:pPr>
            <a:r>
              <a: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hello@reallygreatsite.com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774104" y="8800229"/>
            <a:ext cx="5774167" cy="3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940"/>
              </a:lnSpc>
              <a:spcBef>
                <a:spcPct val="0"/>
              </a:spcBef>
            </a:pPr>
            <a:r>
              <a:rPr lang="en-US" sz="2100" u="none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reallygreatsite.com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774104" y="7717990"/>
            <a:ext cx="5774167" cy="3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 rtl="1">
              <a:lnSpc>
                <a:spcPts val="2940"/>
              </a:lnSpc>
              <a:spcBef>
                <a:spcPct val="0"/>
              </a:spcBef>
            </a:pPr>
            <a:r>
              <a:rPr lang="en-US" sz="2100" u="none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@reallygreatsite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57327" y="3570637"/>
            <a:ext cx="14709501" cy="1927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173"/>
              </a:lnSpc>
            </a:pPr>
            <a:r>
              <a:rPr lang="fa-IR" sz="8800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با تشکر از شما دوستان عزیز ... !</a:t>
            </a:r>
            <a:endParaRPr lang="en-US" sz="8800" dirty="0">
              <a:solidFill>
                <a:srgbClr val="18BBCB"/>
              </a:solidFill>
              <a:latin typeface="Nourd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347001" y="9061132"/>
            <a:ext cx="10912299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در اینجا یک بیانیه پایانی یا فراخوان برای اقدام بنویسید.</a:t>
            </a:r>
            <a:endParaRPr lang="en-US" sz="2100" u="none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 rot="3621293">
            <a:off x="-1803283" y="7733670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4960805">
            <a:off x="-7715497" y="3075971"/>
            <a:ext cx="11603935" cy="9705109"/>
          </a:xfrm>
          <a:custGeom>
            <a:avLst/>
            <a:gdLst/>
            <a:ahLst/>
            <a:cxnLst/>
            <a:rect l="l" t="t" r="r" b="b"/>
            <a:pathLst>
              <a:path w="11603935" h="9705109">
                <a:moveTo>
                  <a:pt x="0" y="0"/>
                </a:moveTo>
                <a:lnTo>
                  <a:pt x="11603935" y="0"/>
                </a:lnTo>
                <a:lnTo>
                  <a:pt x="11603935" y="9705109"/>
                </a:lnTo>
                <a:lnTo>
                  <a:pt x="0" y="97051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17010" y="-4256184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59" y="0"/>
                </a:lnTo>
                <a:lnTo>
                  <a:pt x="8850759" y="8850759"/>
                </a:lnTo>
                <a:lnTo>
                  <a:pt x="0" y="88507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44999"/>
            </a:blip>
            <a:srcRect l="6794" t="11703" b="9752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905894" y="-338260"/>
            <a:ext cx="14293352" cy="7796374"/>
          </a:xfrm>
          <a:custGeom>
            <a:avLst/>
            <a:gdLst/>
            <a:ahLst/>
            <a:cxnLst/>
            <a:rect l="l" t="t" r="r" b="b"/>
            <a:pathLst>
              <a:path w="14293352" h="7796374">
                <a:moveTo>
                  <a:pt x="0" y="0"/>
                </a:moveTo>
                <a:lnTo>
                  <a:pt x="14293352" y="0"/>
                </a:lnTo>
                <a:lnTo>
                  <a:pt x="14293352" y="7796373"/>
                </a:lnTo>
                <a:lnTo>
                  <a:pt x="0" y="77963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679972" y="4220558"/>
            <a:ext cx="14293352" cy="7796374"/>
          </a:xfrm>
          <a:custGeom>
            <a:avLst/>
            <a:gdLst/>
            <a:ahLst/>
            <a:cxnLst/>
            <a:rect l="l" t="t" r="r" b="b"/>
            <a:pathLst>
              <a:path w="14293352" h="7796374">
                <a:moveTo>
                  <a:pt x="0" y="0"/>
                </a:moveTo>
                <a:lnTo>
                  <a:pt x="14293352" y="0"/>
                </a:lnTo>
                <a:lnTo>
                  <a:pt x="14293352" y="7796374"/>
                </a:lnTo>
                <a:lnTo>
                  <a:pt x="0" y="77963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286399" y="1653458"/>
            <a:ext cx="10393573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19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خوش آمدید...</a:t>
            </a:r>
            <a:endParaRPr lang="en-US" sz="9999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286399" y="7163157"/>
            <a:ext cx="8557000" cy="2120751"/>
            <a:chOff x="0" y="-19049"/>
            <a:chExt cx="11409334" cy="2827668"/>
          </a:xfrm>
        </p:grpSpPr>
        <p:sp>
          <p:nvSpPr>
            <p:cNvPr id="8" name="TextBox 8"/>
            <p:cNvSpPr txBox="1"/>
            <p:nvPr/>
          </p:nvSpPr>
          <p:spPr>
            <a:xfrm>
              <a:off x="0" y="-19049"/>
              <a:ext cx="11409334" cy="9233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73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این الگوی ارائه برای همه رایگان است</a:t>
              </a:r>
            </a:p>
            <a:p>
              <a:pPr algn="r" rtl="1">
                <a:lnSpc>
                  <a:spcPts val="273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برای استفاده به لطف موارد زیر: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816895"/>
              <a:ext cx="11409334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اسلایدهای کارناوال برای الگوی ارائه</a:t>
              </a:r>
            </a:p>
            <a:p>
              <a:pPr algn="r" rtl="1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پکسل برای عکس ها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1871930" y="8956675"/>
            <a:ext cx="5774371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4809"/>
              </a:lnSpc>
              <a:spcBef>
                <a:spcPct val="0"/>
              </a:spcBef>
            </a:pPr>
            <a:r>
              <a:rPr lang="fa-IR" sz="3699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طراحی مبارک!</a:t>
            </a:r>
            <a:endParaRPr lang="en-US" sz="3699" dirty="0">
              <a:solidFill>
                <a:srgbClr val="18BBCB"/>
              </a:solidFill>
              <a:latin typeface="Nourd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833920" y="-2253680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60" y="0"/>
                </a:lnTo>
                <a:lnTo>
                  <a:pt x="8850760" y="8850760"/>
                </a:lnTo>
                <a:lnTo>
                  <a:pt x="0" y="88507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5143500"/>
            <a:ext cx="10458220" cy="526919"/>
            <a:chOff x="0" y="0"/>
            <a:chExt cx="2754428" cy="1387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54428" cy="138777"/>
            </a:xfrm>
            <a:custGeom>
              <a:avLst/>
              <a:gdLst/>
              <a:ahLst/>
              <a:cxnLst/>
              <a:rect l="l" t="t" r="r" b="b"/>
              <a:pathLst>
                <a:path w="2754428" h="138777">
                  <a:moveTo>
                    <a:pt x="0" y="0"/>
                  </a:moveTo>
                  <a:lnTo>
                    <a:pt x="2754428" y="0"/>
                  </a:lnTo>
                  <a:lnTo>
                    <a:pt x="2754428" y="138777"/>
                  </a:lnTo>
                  <a:lnTo>
                    <a:pt x="0" y="138777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0"/>
              <a:ext cx="2754428" cy="1387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520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172700" y="2171700"/>
            <a:ext cx="8115300" cy="811530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0" y="3175000"/>
                  </a:moveTo>
                  <a:cubicBezTo>
                    <a:pt x="0" y="4928870"/>
                    <a:pt x="1421130" y="6350000"/>
                    <a:pt x="3175000" y="6350000"/>
                  </a:cubicBezTo>
                  <a:lnTo>
                    <a:pt x="6350000" y="6350000"/>
                  </a:lnTo>
                  <a:lnTo>
                    <a:pt x="6350000" y="3175000"/>
                  </a:lnTo>
                  <a:cubicBezTo>
                    <a:pt x="6350000" y="1421130"/>
                    <a:pt x="4928870" y="0"/>
                    <a:pt x="3175000" y="0"/>
                  </a:cubicBezTo>
                  <a:cubicBezTo>
                    <a:pt x="1421130" y="0"/>
                    <a:pt x="0" y="1421130"/>
                    <a:pt x="0" y="3175000"/>
                  </a:cubicBez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391160" y="364490"/>
              <a:ext cx="5619750" cy="5621020"/>
            </a:xfrm>
            <a:custGeom>
              <a:avLst/>
              <a:gdLst/>
              <a:ahLst/>
              <a:cxnLst/>
              <a:rect l="l" t="t" r="r" b="b"/>
              <a:pathLst>
                <a:path w="5619750" h="5621020">
                  <a:moveTo>
                    <a:pt x="2810510" y="0"/>
                  </a:moveTo>
                  <a:cubicBezTo>
                    <a:pt x="4362450" y="0"/>
                    <a:pt x="5619750" y="1258570"/>
                    <a:pt x="5619750" y="2810510"/>
                  </a:cubicBezTo>
                  <a:cubicBezTo>
                    <a:pt x="5619750" y="4362450"/>
                    <a:pt x="4361180" y="5621020"/>
                    <a:pt x="2810510" y="5621020"/>
                  </a:cubicBezTo>
                  <a:cubicBezTo>
                    <a:pt x="1258570" y="5621020"/>
                    <a:pt x="0" y="4362450"/>
                    <a:pt x="0" y="2810510"/>
                  </a:cubicBezTo>
                  <a:cubicBezTo>
                    <a:pt x="1270" y="1258570"/>
                    <a:pt x="1258570" y="0"/>
                    <a:pt x="2810510" y="0"/>
                  </a:cubicBezTo>
                  <a:close/>
                </a:path>
              </a:pathLst>
            </a:custGeom>
            <a:blipFill>
              <a:blip r:embed="rId4"/>
              <a:stretch>
                <a:fillRect l="-10565" r="-39562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1028700" y="952463"/>
            <a:ext cx="9570132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1999"/>
              </a:lnSpc>
              <a:spcBef>
                <a:spcPct val="0"/>
              </a:spcBef>
            </a:pPr>
            <a:r>
              <a:rPr lang="fa-IR" sz="9999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فونت ها در این ارائه</a:t>
            </a:r>
            <a:endParaRPr lang="en-US" sz="9999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906844" y="5228375"/>
            <a:ext cx="8947329" cy="1880812"/>
            <a:chOff x="0" y="-19050"/>
            <a:chExt cx="11929772" cy="2507750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19050"/>
              <a:ext cx="11929772" cy="4616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73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این الگوی ارائه از فونت های رایگان زیر استفاده می کند:</a:t>
              </a:r>
              <a:endParaRPr lang="en-US" sz="2100" u="none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876293"/>
              <a:ext cx="11929772" cy="1612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192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عناوین: نورد</a:t>
              </a:r>
            </a:p>
            <a:p>
              <a:pPr lvl="0" algn="r" rtl="1">
                <a:lnSpc>
                  <a:spcPts val="3192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سربرگ: نورد بولد</a:t>
              </a:r>
            </a:p>
            <a:p>
              <a:pPr lvl="0" algn="r" rtl="1">
                <a:lnSpc>
                  <a:spcPts val="3192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بادی کپی: نورد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-2086538" y="8322573"/>
            <a:ext cx="12651949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809"/>
              </a:lnSpc>
              <a:spcBef>
                <a:spcPct val="0"/>
              </a:spcBef>
            </a:pPr>
            <a:r>
              <a:rPr lang="fa-IR" sz="3699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شما می توانید این فونت ها را به صورت آنلاین نیز پیدا کنید.</a:t>
            </a:r>
          </a:p>
          <a:p>
            <a:pPr lvl="0" algn="r" rtl="1">
              <a:lnSpc>
                <a:spcPts val="4809"/>
              </a:lnSpc>
              <a:spcBef>
                <a:spcPct val="0"/>
              </a:spcBef>
            </a:pPr>
            <a:r>
              <a:rPr lang="fa-IR" sz="3699" dirty="0">
                <a:solidFill>
                  <a:srgbClr val="18BBCB"/>
                </a:solidFill>
                <a:latin typeface="Nourd Bold"/>
                <a:cs typeface="B Nazanin" panose="00000400000000000000" pitchFamily="2" charset="-78"/>
              </a:rPr>
              <a:t>طراحی مبارک!</a:t>
            </a:r>
            <a:endParaRPr lang="en-US" sz="3699" u="none" dirty="0">
              <a:solidFill>
                <a:srgbClr val="18BBCB"/>
              </a:solidFill>
              <a:latin typeface="Nourd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800000">
            <a:off x="-1079181" y="5871440"/>
            <a:ext cx="28288374" cy="3600339"/>
          </a:xfrm>
          <a:custGeom>
            <a:avLst/>
            <a:gdLst/>
            <a:ahLst/>
            <a:cxnLst/>
            <a:rect l="l" t="t" r="r" b="b"/>
            <a:pathLst>
              <a:path w="28288374" h="3600339">
                <a:moveTo>
                  <a:pt x="0" y="0"/>
                </a:moveTo>
                <a:lnTo>
                  <a:pt x="28288374" y="0"/>
                </a:lnTo>
                <a:lnTo>
                  <a:pt x="28288374" y="3600339"/>
                </a:lnTo>
                <a:lnTo>
                  <a:pt x="0" y="3600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182575" y="6424968"/>
            <a:ext cx="1443714" cy="1443714"/>
          </a:xfrm>
          <a:custGeom>
            <a:avLst/>
            <a:gdLst/>
            <a:ahLst/>
            <a:cxnLst/>
            <a:rect l="l" t="t" r="r" b="b"/>
            <a:pathLst>
              <a:path w="1443714" h="1443714">
                <a:moveTo>
                  <a:pt x="0" y="0"/>
                </a:moveTo>
                <a:lnTo>
                  <a:pt x="1443715" y="0"/>
                </a:lnTo>
                <a:lnTo>
                  <a:pt x="1443715" y="1443714"/>
                </a:lnTo>
                <a:lnTo>
                  <a:pt x="0" y="14437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476209" y="6682135"/>
            <a:ext cx="1820657" cy="983155"/>
          </a:xfrm>
          <a:custGeom>
            <a:avLst/>
            <a:gdLst/>
            <a:ahLst/>
            <a:cxnLst/>
            <a:rect l="l" t="t" r="r" b="b"/>
            <a:pathLst>
              <a:path w="1820657" h="983155">
                <a:moveTo>
                  <a:pt x="0" y="0"/>
                </a:moveTo>
                <a:lnTo>
                  <a:pt x="1820657" y="0"/>
                </a:lnTo>
                <a:lnTo>
                  <a:pt x="1820657" y="983155"/>
                </a:lnTo>
                <a:lnTo>
                  <a:pt x="0" y="9831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286215" y="6593465"/>
            <a:ext cx="754330" cy="1106719"/>
          </a:xfrm>
          <a:custGeom>
            <a:avLst/>
            <a:gdLst/>
            <a:ahLst/>
            <a:cxnLst/>
            <a:rect l="l" t="t" r="r" b="b"/>
            <a:pathLst>
              <a:path w="754330" h="1106719">
                <a:moveTo>
                  <a:pt x="0" y="0"/>
                </a:moveTo>
                <a:lnTo>
                  <a:pt x="754330" y="0"/>
                </a:lnTo>
                <a:lnTo>
                  <a:pt x="754330" y="1106719"/>
                </a:lnTo>
                <a:lnTo>
                  <a:pt x="0" y="1106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700000">
            <a:off x="10967398" y="6343972"/>
            <a:ext cx="356175" cy="1605705"/>
          </a:xfrm>
          <a:custGeom>
            <a:avLst/>
            <a:gdLst/>
            <a:ahLst/>
            <a:cxnLst/>
            <a:rect l="l" t="t" r="r" b="b"/>
            <a:pathLst>
              <a:path w="356175" h="1605705">
                <a:moveTo>
                  <a:pt x="0" y="0"/>
                </a:moveTo>
                <a:lnTo>
                  <a:pt x="356174" y="0"/>
                </a:lnTo>
                <a:lnTo>
                  <a:pt x="356174" y="1605705"/>
                </a:lnTo>
                <a:lnTo>
                  <a:pt x="0" y="160570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17947" y="2593085"/>
            <a:ext cx="1685210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قالب های رایگان برای تمام نیازهای ارائه شما</a:t>
            </a:r>
            <a:endParaRPr lang="en-US" sz="8000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43859" y="8162758"/>
            <a:ext cx="383904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برای پاورپوینت،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اسلایدهای </a:t>
            </a:r>
            <a:r>
              <a:rPr lang="en-US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Google </a:t>
            </a: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و </a:t>
            </a:r>
            <a:r>
              <a:rPr lang="en-US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Canva</a:t>
            </a:r>
            <a:endParaRPr lang="en-US" sz="21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984912" y="8162758"/>
            <a:ext cx="383904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100٪ رایگان برای شخصی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یا استفاده تجاری</a:t>
            </a:r>
            <a:endParaRPr lang="en-US" sz="21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225964" y="8162758"/>
            <a:ext cx="383904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آماده برای استفاده، حرفه ای،</a:t>
            </a:r>
          </a:p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و قابل تنظیم</a:t>
            </a:r>
            <a:endParaRPr lang="en-US" sz="21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79424" y="8162758"/>
            <a:ext cx="481422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مخاطب خود را منفجر کنید</a:t>
            </a:r>
          </a:p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دور از تصاویر جذاب</a:t>
            </a:r>
            <a:endParaRPr lang="en-US" sz="2100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38225"/>
            <a:ext cx="521153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600"/>
              </a:lnSpc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منبع</a:t>
            </a:r>
          </a:p>
          <a:p>
            <a:pPr algn="r" rtl="1">
              <a:lnSpc>
                <a:spcPts val="9600"/>
              </a:lnSpc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صفحه</a:t>
            </a:r>
            <a:endParaRPr lang="en-US" sz="8000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7551420"/>
            <a:ext cx="5211531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از این منابع طراحی در خود استفاده کنید</a:t>
            </a: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ارائه </a:t>
            </a:r>
            <a:r>
              <a: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Canva. </a:t>
            </a: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طراحی مبارک!</a:t>
            </a:r>
          </a:p>
          <a:p>
            <a:pPr algn="r" rtl="1">
              <a:lnSpc>
                <a:spcPts val="2730"/>
              </a:lnSpc>
            </a:pPr>
            <a:endParaRPr lang="fa-IR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فراموش نکنید که این صفحه را حذف کنید</a:t>
            </a: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قبل از ارائه</a:t>
            </a:r>
            <a:endParaRPr lang="en-US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 rot="-5400000">
            <a:off x="1458681" y="5133975"/>
            <a:ext cx="10287000" cy="0"/>
          </a:xfrm>
          <a:prstGeom prst="line">
            <a:avLst/>
          </a:prstGeom>
          <a:ln w="19050" cap="flat">
            <a:solidFill>
              <a:srgbClr val="18BBC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7482135" y="1201256"/>
            <a:ext cx="832459" cy="715915"/>
          </a:xfrm>
          <a:custGeom>
            <a:avLst/>
            <a:gdLst/>
            <a:ahLst/>
            <a:cxnLst/>
            <a:rect l="l" t="t" r="r" b="b"/>
            <a:pathLst>
              <a:path w="832459" h="715915">
                <a:moveTo>
                  <a:pt x="0" y="0"/>
                </a:moveTo>
                <a:lnTo>
                  <a:pt x="832459" y="0"/>
                </a:lnTo>
                <a:lnTo>
                  <a:pt x="832459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831902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121522" y="1053200"/>
            <a:ext cx="704739" cy="1012027"/>
          </a:xfrm>
          <a:custGeom>
            <a:avLst/>
            <a:gdLst/>
            <a:ahLst/>
            <a:cxnLst/>
            <a:rect l="l" t="t" r="r" b="b"/>
            <a:pathLst>
              <a:path w="704739" h="1012027">
                <a:moveTo>
                  <a:pt x="0" y="0"/>
                </a:moveTo>
                <a:lnTo>
                  <a:pt x="704739" y="0"/>
                </a:lnTo>
                <a:lnTo>
                  <a:pt x="704739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297755" y="1201256"/>
            <a:ext cx="1164950" cy="715915"/>
          </a:xfrm>
          <a:custGeom>
            <a:avLst/>
            <a:gdLst/>
            <a:ahLst/>
            <a:cxnLst/>
            <a:rect l="l" t="t" r="r" b="b"/>
            <a:pathLst>
              <a:path w="1164950" h="715915">
                <a:moveTo>
                  <a:pt x="0" y="0"/>
                </a:moveTo>
                <a:lnTo>
                  <a:pt x="1164950" y="0"/>
                </a:lnTo>
                <a:lnTo>
                  <a:pt x="1164950" y="715915"/>
                </a:lnTo>
                <a:lnTo>
                  <a:pt x="0" y="7159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09164" y="1128165"/>
            <a:ext cx="862097" cy="862097"/>
          </a:xfrm>
          <a:custGeom>
            <a:avLst/>
            <a:gdLst/>
            <a:ahLst/>
            <a:cxnLst/>
            <a:rect l="l" t="t" r="r" b="b"/>
            <a:pathLst>
              <a:path w="862097" h="862097">
                <a:moveTo>
                  <a:pt x="0" y="0"/>
                </a:moveTo>
                <a:lnTo>
                  <a:pt x="862097" y="0"/>
                </a:lnTo>
                <a:lnTo>
                  <a:pt x="862097" y="862097"/>
                </a:lnTo>
                <a:lnTo>
                  <a:pt x="0" y="86209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326641" y="1053200"/>
            <a:ext cx="1119949" cy="1012027"/>
          </a:xfrm>
          <a:custGeom>
            <a:avLst/>
            <a:gdLst/>
            <a:ahLst/>
            <a:cxnLst/>
            <a:rect l="l" t="t" r="r" b="b"/>
            <a:pathLst>
              <a:path w="1119949" h="1012027">
                <a:moveTo>
                  <a:pt x="0" y="0"/>
                </a:moveTo>
                <a:lnTo>
                  <a:pt x="1119950" y="0"/>
                </a:lnTo>
                <a:lnTo>
                  <a:pt x="111995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298785" y="1053200"/>
            <a:ext cx="675298" cy="1012027"/>
          </a:xfrm>
          <a:custGeom>
            <a:avLst/>
            <a:gdLst/>
            <a:ahLst/>
            <a:cxnLst/>
            <a:rect l="l" t="t" r="r" b="b"/>
            <a:pathLst>
              <a:path w="675298" h="1012027">
                <a:moveTo>
                  <a:pt x="0" y="0"/>
                </a:moveTo>
                <a:lnTo>
                  <a:pt x="675298" y="0"/>
                </a:lnTo>
                <a:lnTo>
                  <a:pt x="675298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799149" y="1053200"/>
            <a:ext cx="732340" cy="1012027"/>
          </a:xfrm>
          <a:custGeom>
            <a:avLst/>
            <a:gdLst/>
            <a:ahLst/>
            <a:cxnLst/>
            <a:rect l="l" t="t" r="r" b="b"/>
            <a:pathLst>
              <a:path w="732340" h="1012027">
                <a:moveTo>
                  <a:pt x="0" y="0"/>
                </a:moveTo>
                <a:lnTo>
                  <a:pt x="732340" y="0"/>
                </a:lnTo>
                <a:lnTo>
                  <a:pt x="732340" y="1012027"/>
                </a:lnTo>
                <a:lnTo>
                  <a:pt x="0" y="1012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467096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7" y="0"/>
                </a:lnTo>
                <a:lnTo>
                  <a:pt x="862537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780705" y="3064911"/>
            <a:ext cx="862536" cy="862536"/>
          </a:xfrm>
          <a:custGeom>
            <a:avLst/>
            <a:gdLst/>
            <a:ahLst/>
            <a:cxnLst/>
            <a:rect l="l" t="t" r="r" b="b"/>
            <a:pathLst>
              <a:path w="862536" h="862536">
                <a:moveTo>
                  <a:pt x="0" y="0"/>
                </a:moveTo>
                <a:lnTo>
                  <a:pt x="862536" y="0"/>
                </a:lnTo>
                <a:lnTo>
                  <a:pt x="862536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094314" y="3064911"/>
            <a:ext cx="856263" cy="862536"/>
          </a:xfrm>
          <a:custGeom>
            <a:avLst/>
            <a:gdLst/>
            <a:ahLst/>
            <a:cxnLst/>
            <a:rect l="l" t="t" r="r" b="b"/>
            <a:pathLst>
              <a:path w="856263" h="862536">
                <a:moveTo>
                  <a:pt x="0" y="0"/>
                </a:moveTo>
                <a:lnTo>
                  <a:pt x="856263" y="0"/>
                </a:lnTo>
                <a:lnTo>
                  <a:pt x="856263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398252" y="3060768"/>
            <a:ext cx="714074" cy="870822"/>
          </a:xfrm>
          <a:custGeom>
            <a:avLst/>
            <a:gdLst/>
            <a:ahLst/>
            <a:cxnLst/>
            <a:rect l="l" t="t" r="r" b="b"/>
            <a:pathLst>
              <a:path w="714074" h="870822">
                <a:moveTo>
                  <a:pt x="0" y="0"/>
                </a:moveTo>
                <a:lnTo>
                  <a:pt x="714074" y="0"/>
                </a:lnTo>
                <a:lnTo>
                  <a:pt x="714074" y="870822"/>
                </a:lnTo>
                <a:lnTo>
                  <a:pt x="0" y="870822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560001" y="3064911"/>
            <a:ext cx="903609" cy="862536"/>
          </a:xfrm>
          <a:custGeom>
            <a:avLst/>
            <a:gdLst/>
            <a:ahLst/>
            <a:cxnLst/>
            <a:rect l="l" t="t" r="r" b="b"/>
            <a:pathLst>
              <a:path w="903609" h="862536">
                <a:moveTo>
                  <a:pt x="0" y="0"/>
                </a:moveTo>
                <a:lnTo>
                  <a:pt x="903610" y="0"/>
                </a:lnTo>
                <a:lnTo>
                  <a:pt x="903610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914683" y="3064911"/>
            <a:ext cx="757464" cy="862536"/>
          </a:xfrm>
          <a:custGeom>
            <a:avLst/>
            <a:gdLst/>
            <a:ahLst/>
            <a:cxnLst/>
            <a:rect l="l" t="t" r="r" b="b"/>
            <a:pathLst>
              <a:path w="757464" h="862536">
                <a:moveTo>
                  <a:pt x="0" y="0"/>
                </a:moveTo>
                <a:lnTo>
                  <a:pt x="757464" y="0"/>
                </a:lnTo>
                <a:lnTo>
                  <a:pt x="757464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5376997" y="3064911"/>
            <a:ext cx="857832" cy="862536"/>
          </a:xfrm>
          <a:custGeom>
            <a:avLst/>
            <a:gdLst/>
            <a:ahLst/>
            <a:cxnLst/>
            <a:rect l="l" t="t" r="r" b="b"/>
            <a:pathLst>
              <a:path w="857832" h="862536">
                <a:moveTo>
                  <a:pt x="0" y="0"/>
                </a:moveTo>
                <a:lnTo>
                  <a:pt x="857831" y="0"/>
                </a:lnTo>
                <a:lnTo>
                  <a:pt x="857831" y="862536"/>
                </a:lnTo>
                <a:lnTo>
                  <a:pt x="0" y="862536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602008" y="3165916"/>
            <a:ext cx="1110978" cy="660527"/>
          </a:xfrm>
          <a:custGeom>
            <a:avLst/>
            <a:gdLst/>
            <a:ahLst/>
            <a:cxnLst/>
            <a:rect l="l" t="t" r="r" b="b"/>
            <a:pathLst>
              <a:path w="1110978" h="660527">
                <a:moveTo>
                  <a:pt x="0" y="0"/>
                </a:moveTo>
                <a:lnTo>
                  <a:pt x="1110979" y="0"/>
                </a:lnTo>
                <a:lnTo>
                  <a:pt x="1110979" y="660527"/>
                </a:lnTo>
                <a:lnTo>
                  <a:pt x="0" y="660527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7490992" y="4980429"/>
            <a:ext cx="885701" cy="761703"/>
          </a:xfrm>
          <a:custGeom>
            <a:avLst/>
            <a:gdLst/>
            <a:ahLst/>
            <a:cxnLst/>
            <a:rect l="l" t="t" r="r" b="b"/>
            <a:pathLst>
              <a:path w="885701" h="761703">
                <a:moveTo>
                  <a:pt x="0" y="0"/>
                </a:moveTo>
                <a:lnTo>
                  <a:pt x="885701" y="0"/>
                </a:lnTo>
                <a:lnTo>
                  <a:pt x="8857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9129092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0643194" y="4980429"/>
            <a:ext cx="761703" cy="761703"/>
          </a:xfrm>
          <a:custGeom>
            <a:avLst/>
            <a:gdLst/>
            <a:ahLst/>
            <a:cxnLst/>
            <a:rect l="l" t="t" r="r" b="b"/>
            <a:pathLst>
              <a:path w="761703" h="761703">
                <a:moveTo>
                  <a:pt x="0" y="0"/>
                </a:moveTo>
                <a:lnTo>
                  <a:pt x="761703" y="0"/>
                </a:lnTo>
                <a:lnTo>
                  <a:pt x="761703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2157296" y="4980429"/>
            <a:ext cx="760318" cy="761703"/>
          </a:xfrm>
          <a:custGeom>
            <a:avLst/>
            <a:gdLst/>
            <a:ahLst/>
            <a:cxnLst/>
            <a:rect l="l" t="t" r="r" b="b"/>
            <a:pathLst>
              <a:path w="760318" h="761703">
                <a:moveTo>
                  <a:pt x="0" y="0"/>
                </a:moveTo>
                <a:lnTo>
                  <a:pt x="760318" y="0"/>
                </a:lnTo>
                <a:lnTo>
                  <a:pt x="760318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670014" y="4980429"/>
            <a:ext cx="827938" cy="761703"/>
          </a:xfrm>
          <a:custGeom>
            <a:avLst/>
            <a:gdLst/>
            <a:ahLst/>
            <a:cxnLst/>
            <a:rect l="l" t="t" r="r" b="b"/>
            <a:pathLst>
              <a:path w="827938" h="761703">
                <a:moveTo>
                  <a:pt x="0" y="0"/>
                </a:moveTo>
                <a:lnTo>
                  <a:pt x="827937" y="0"/>
                </a:lnTo>
                <a:lnTo>
                  <a:pt x="827937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250351" y="4980429"/>
            <a:ext cx="614902" cy="761703"/>
          </a:xfrm>
          <a:custGeom>
            <a:avLst/>
            <a:gdLst/>
            <a:ahLst/>
            <a:cxnLst/>
            <a:rect l="l" t="t" r="r" b="b"/>
            <a:pathLst>
              <a:path w="614902" h="761703">
                <a:moveTo>
                  <a:pt x="0" y="0"/>
                </a:moveTo>
                <a:lnTo>
                  <a:pt x="614901" y="0"/>
                </a:lnTo>
                <a:lnTo>
                  <a:pt x="614901" y="761703"/>
                </a:lnTo>
                <a:lnTo>
                  <a:pt x="0" y="761703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6617652" y="5046621"/>
            <a:ext cx="1095335" cy="629320"/>
          </a:xfrm>
          <a:custGeom>
            <a:avLst/>
            <a:gdLst/>
            <a:ahLst/>
            <a:cxnLst/>
            <a:rect l="l" t="t" r="r" b="b"/>
            <a:pathLst>
              <a:path w="1095335" h="629320">
                <a:moveTo>
                  <a:pt x="0" y="0"/>
                </a:moveTo>
                <a:lnTo>
                  <a:pt x="1095335" y="0"/>
                </a:lnTo>
                <a:lnTo>
                  <a:pt x="1095335" y="629319"/>
                </a:lnTo>
                <a:lnTo>
                  <a:pt x="0" y="629319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479750" y="6679656"/>
            <a:ext cx="914303" cy="816223"/>
          </a:xfrm>
          <a:custGeom>
            <a:avLst/>
            <a:gdLst/>
            <a:ahLst/>
            <a:cxnLst/>
            <a:rect l="l" t="t" r="r" b="b"/>
            <a:pathLst>
              <a:path w="914303" h="816223">
                <a:moveTo>
                  <a:pt x="0" y="0"/>
                </a:moveTo>
                <a:lnTo>
                  <a:pt x="914303" y="0"/>
                </a:lnTo>
                <a:lnTo>
                  <a:pt x="914303" y="816223"/>
                </a:lnTo>
                <a:lnTo>
                  <a:pt x="0" y="816223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8831438" y="6647007"/>
            <a:ext cx="642709" cy="881521"/>
          </a:xfrm>
          <a:custGeom>
            <a:avLst/>
            <a:gdLst/>
            <a:ahLst/>
            <a:cxnLst/>
            <a:rect l="l" t="t" r="r" b="b"/>
            <a:pathLst>
              <a:path w="642709" h="881521">
                <a:moveTo>
                  <a:pt x="0" y="0"/>
                </a:moveTo>
                <a:lnTo>
                  <a:pt x="642709" y="0"/>
                </a:lnTo>
                <a:lnTo>
                  <a:pt x="642709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9911532" y="6647007"/>
            <a:ext cx="827027" cy="881521"/>
          </a:xfrm>
          <a:custGeom>
            <a:avLst/>
            <a:gdLst/>
            <a:ahLst/>
            <a:cxnLst/>
            <a:rect l="l" t="t" r="r" b="b"/>
            <a:pathLst>
              <a:path w="827027" h="881521">
                <a:moveTo>
                  <a:pt x="0" y="0"/>
                </a:moveTo>
                <a:lnTo>
                  <a:pt x="827027" y="0"/>
                </a:lnTo>
                <a:lnTo>
                  <a:pt x="827027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175944" y="6647007"/>
            <a:ext cx="644312" cy="881521"/>
          </a:xfrm>
          <a:custGeom>
            <a:avLst/>
            <a:gdLst/>
            <a:ahLst/>
            <a:cxnLst/>
            <a:rect l="l" t="t" r="r" b="b"/>
            <a:pathLst>
              <a:path w="644312" h="881521">
                <a:moveTo>
                  <a:pt x="0" y="0"/>
                </a:moveTo>
                <a:lnTo>
                  <a:pt x="644312" y="0"/>
                </a:lnTo>
                <a:lnTo>
                  <a:pt x="644312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2257641" y="6739185"/>
            <a:ext cx="1158432" cy="697166"/>
          </a:xfrm>
          <a:custGeom>
            <a:avLst/>
            <a:gdLst/>
            <a:ahLst/>
            <a:cxnLst/>
            <a:rect l="l" t="t" r="r" b="b"/>
            <a:pathLst>
              <a:path w="1158432" h="697166">
                <a:moveTo>
                  <a:pt x="0" y="0"/>
                </a:moveTo>
                <a:lnTo>
                  <a:pt x="1158432" y="0"/>
                </a:lnTo>
                <a:lnTo>
                  <a:pt x="1158432" y="697165"/>
                </a:lnTo>
                <a:lnTo>
                  <a:pt x="0" y="697165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3853458" y="6647007"/>
            <a:ext cx="1117135" cy="881521"/>
          </a:xfrm>
          <a:custGeom>
            <a:avLst/>
            <a:gdLst/>
            <a:ahLst/>
            <a:cxnLst/>
            <a:rect l="l" t="t" r="r" b="b"/>
            <a:pathLst>
              <a:path w="1117135" h="881521">
                <a:moveTo>
                  <a:pt x="0" y="0"/>
                </a:moveTo>
                <a:lnTo>
                  <a:pt x="1117135" y="0"/>
                </a:lnTo>
                <a:lnTo>
                  <a:pt x="1117135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5407978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6726884" y="6647007"/>
            <a:ext cx="881521" cy="881521"/>
          </a:xfrm>
          <a:custGeom>
            <a:avLst/>
            <a:gdLst/>
            <a:ahLst/>
            <a:cxnLst/>
            <a:rect l="l" t="t" r="r" b="b"/>
            <a:pathLst>
              <a:path w="881521" h="881521">
                <a:moveTo>
                  <a:pt x="0" y="0"/>
                </a:moveTo>
                <a:lnTo>
                  <a:pt x="881521" y="0"/>
                </a:lnTo>
                <a:lnTo>
                  <a:pt x="881521" y="881521"/>
                </a:lnTo>
                <a:lnTo>
                  <a:pt x="0" y="881521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7686242" y="8479532"/>
            <a:ext cx="424245" cy="788293"/>
          </a:xfrm>
          <a:custGeom>
            <a:avLst/>
            <a:gdLst/>
            <a:ahLst/>
            <a:cxnLst/>
            <a:rect l="l" t="t" r="r" b="b"/>
            <a:pathLst>
              <a:path w="424245" h="788293">
                <a:moveTo>
                  <a:pt x="0" y="0"/>
                </a:moveTo>
                <a:lnTo>
                  <a:pt x="424245" y="0"/>
                </a:lnTo>
                <a:lnTo>
                  <a:pt x="424245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730116" y="8479532"/>
            <a:ext cx="610569" cy="788293"/>
          </a:xfrm>
          <a:custGeom>
            <a:avLst/>
            <a:gdLst/>
            <a:ahLst/>
            <a:cxnLst/>
            <a:rect l="l" t="t" r="r" b="b"/>
            <a:pathLst>
              <a:path w="610569" h="788293">
                <a:moveTo>
                  <a:pt x="0" y="0"/>
                </a:moveTo>
                <a:lnTo>
                  <a:pt x="610569" y="0"/>
                </a:lnTo>
                <a:lnTo>
                  <a:pt x="61056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9960313" y="8479532"/>
            <a:ext cx="680799" cy="788293"/>
          </a:xfrm>
          <a:custGeom>
            <a:avLst/>
            <a:gdLst/>
            <a:ahLst/>
            <a:cxnLst/>
            <a:rect l="l" t="t" r="r" b="b"/>
            <a:pathLst>
              <a:path w="680799" h="788293">
                <a:moveTo>
                  <a:pt x="0" y="0"/>
                </a:moveTo>
                <a:lnTo>
                  <a:pt x="680799" y="0"/>
                </a:lnTo>
                <a:lnTo>
                  <a:pt x="680799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1260740" y="8479532"/>
            <a:ext cx="397013" cy="788293"/>
          </a:xfrm>
          <a:custGeom>
            <a:avLst/>
            <a:gdLst/>
            <a:ahLst/>
            <a:cxnLst/>
            <a:rect l="l" t="t" r="r" b="b"/>
            <a:pathLst>
              <a:path w="397013" h="788293">
                <a:moveTo>
                  <a:pt x="0" y="0"/>
                </a:moveTo>
                <a:lnTo>
                  <a:pt x="397014" y="0"/>
                </a:lnTo>
                <a:lnTo>
                  <a:pt x="397014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2277382" y="8479532"/>
            <a:ext cx="788293" cy="788293"/>
          </a:xfrm>
          <a:custGeom>
            <a:avLst/>
            <a:gdLst/>
            <a:ahLst/>
            <a:cxnLst/>
            <a:rect l="l" t="t" r="r" b="b"/>
            <a:pathLst>
              <a:path w="788293" h="788293">
                <a:moveTo>
                  <a:pt x="0" y="0"/>
                </a:moveTo>
                <a:lnTo>
                  <a:pt x="788293" y="0"/>
                </a:lnTo>
                <a:lnTo>
                  <a:pt x="788293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3685304" y="8479532"/>
            <a:ext cx="963470" cy="788293"/>
          </a:xfrm>
          <a:custGeom>
            <a:avLst/>
            <a:gdLst/>
            <a:ahLst/>
            <a:cxnLst/>
            <a:rect l="l" t="t" r="r" b="b"/>
            <a:pathLst>
              <a:path w="963470" h="788293">
                <a:moveTo>
                  <a:pt x="0" y="0"/>
                </a:moveTo>
                <a:lnTo>
                  <a:pt x="963470" y="0"/>
                </a:lnTo>
                <a:lnTo>
                  <a:pt x="963470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268402" y="8580080"/>
            <a:ext cx="838854" cy="587198"/>
          </a:xfrm>
          <a:custGeom>
            <a:avLst/>
            <a:gdLst/>
            <a:ahLst/>
            <a:cxnLst/>
            <a:rect l="l" t="t" r="r" b="b"/>
            <a:pathLst>
              <a:path w="838854" h="587198">
                <a:moveTo>
                  <a:pt x="0" y="0"/>
                </a:moveTo>
                <a:lnTo>
                  <a:pt x="838854" y="0"/>
                </a:lnTo>
                <a:lnTo>
                  <a:pt x="838854" y="587197"/>
                </a:lnTo>
                <a:lnTo>
                  <a:pt x="0" y="587197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820620" y="8479532"/>
            <a:ext cx="689398" cy="788293"/>
          </a:xfrm>
          <a:custGeom>
            <a:avLst/>
            <a:gdLst/>
            <a:ahLst/>
            <a:cxnLst/>
            <a:rect l="l" t="t" r="r" b="b"/>
            <a:pathLst>
              <a:path w="689398" h="788293">
                <a:moveTo>
                  <a:pt x="0" y="0"/>
                </a:moveTo>
                <a:lnTo>
                  <a:pt x="689398" y="0"/>
                </a:lnTo>
                <a:lnTo>
                  <a:pt x="689398" y="788293"/>
                </a:lnTo>
                <a:lnTo>
                  <a:pt x="0" y="788293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B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992685"/>
            <a:ext cx="18288000" cy="4294315"/>
            <a:chOff x="0" y="0"/>
            <a:chExt cx="4816593" cy="11310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131013"/>
            </a:xfrm>
            <a:custGeom>
              <a:avLst/>
              <a:gdLst/>
              <a:ahLst/>
              <a:cxnLst/>
              <a:rect l="l" t="t" r="r" b="b"/>
              <a:pathLst>
                <a:path w="4816592" h="1131013">
                  <a:moveTo>
                    <a:pt x="0" y="0"/>
                  </a:moveTo>
                  <a:lnTo>
                    <a:pt x="4816592" y="0"/>
                  </a:lnTo>
                  <a:lnTo>
                    <a:pt x="4816592" y="1131013"/>
                  </a:lnTo>
                  <a:lnTo>
                    <a:pt x="0" y="1131013"/>
                  </a:ln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1786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0"/>
            <a:ext cx="18288000" cy="5992685"/>
            <a:chOff x="0" y="0"/>
            <a:chExt cx="24384000" cy="7990247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44999"/>
            </a:blip>
            <a:srcRect t="36459" b="14357"/>
            <a:stretch>
              <a:fillRect/>
            </a:stretch>
          </p:blipFill>
          <p:spPr>
            <a:xfrm>
              <a:off x="0" y="0"/>
              <a:ext cx="24384000" cy="7990247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7048814" y="7261765"/>
            <a:ext cx="4190372" cy="1451110"/>
            <a:chOff x="0" y="9525"/>
            <a:chExt cx="5587163" cy="1934814"/>
          </a:xfrm>
        </p:grpSpPr>
        <p:sp>
          <p:nvSpPr>
            <p:cNvPr id="8" name="TextBox 8"/>
            <p:cNvSpPr txBox="1"/>
            <p:nvPr/>
          </p:nvSpPr>
          <p:spPr>
            <a:xfrm>
              <a:off x="0" y="9525"/>
              <a:ext cx="5587163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پروژه های ما</a:t>
              </a:r>
              <a:endParaRPr lang="en-US" sz="32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952615"/>
              <a:ext cx="5587163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986888" y="4512712"/>
            <a:ext cx="2558894" cy="2558894"/>
            <a:chOff x="7965" y="7965"/>
            <a:chExt cx="3411859" cy="3411859"/>
          </a:xfrm>
        </p:grpSpPr>
        <p:sp>
          <p:nvSpPr>
            <p:cNvPr id="11" name="Freeform 11"/>
            <p:cNvSpPr/>
            <p:nvPr/>
          </p:nvSpPr>
          <p:spPr>
            <a:xfrm>
              <a:off x="7965" y="7965"/>
              <a:ext cx="3411859" cy="3411859"/>
            </a:xfrm>
            <a:custGeom>
              <a:avLst/>
              <a:gdLst/>
              <a:ahLst/>
              <a:cxnLst/>
              <a:rect l="l" t="t" r="r" b="b"/>
              <a:pathLst>
                <a:path w="3411859" h="3411859">
                  <a:moveTo>
                    <a:pt x="0" y="0"/>
                  </a:moveTo>
                  <a:lnTo>
                    <a:pt x="3411859" y="0"/>
                  </a:lnTo>
                  <a:lnTo>
                    <a:pt x="3411859" y="3411859"/>
                  </a:lnTo>
                  <a:lnTo>
                    <a:pt x="0" y="34118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4193612">
              <a:off x="377859" y="377859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2" y="0"/>
                  </a:lnTo>
                  <a:lnTo>
                    <a:pt x="2672072" y="2672072"/>
                  </a:lnTo>
                  <a:lnTo>
                    <a:pt x="0" y="2672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915446" y="1107470"/>
              <a:ext cx="1444498" cy="1265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35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864553" y="4512712"/>
            <a:ext cx="2558894" cy="2558894"/>
            <a:chOff x="5427" y="5427"/>
            <a:chExt cx="3411859" cy="3411859"/>
          </a:xfrm>
        </p:grpSpPr>
        <p:sp>
          <p:nvSpPr>
            <p:cNvPr id="15" name="Freeform 15"/>
            <p:cNvSpPr/>
            <p:nvPr/>
          </p:nvSpPr>
          <p:spPr>
            <a:xfrm>
              <a:off x="5427" y="5427"/>
              <a:ext cx="3411859" cy="3411859"/>
            </a:xfrm>
            <a:custGeom>
              <a:avLst/>
              <a:gdLst/>
              <a:ahLst/>
              <a:cxnLst/>
              <a:rect l="l" t="t" r="r" b="b"/>
              <a:pathLst>
                <a:path w="3411859" h="3411859">
                  <a:moveTo>
                    <a:pt x="0" y="0"/>
                  </a:moveTo>
                  <a:lnTo>
                    <a:pt x="3411859" y="0"/>
                  </a:lnTo>
                  <a:lnTo>
                    <a:pt x="3411859" y="3411859"/>
                  </a:lnTo>
                  <a:lnTo>
                    <a:pt x="0" y="34118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 rot="4204547">
              <a:off x="375321" y="375321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1" y="0"/>
                  </a:lnTo>
                  <a:lnTo>
                    <a:pt x="2672071" y="2672071"/>
                  </a:lnTo>
                  <a:lnTo>
                    <a:pt x="0" y="2672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614290" y="1104931"/>
              <a:ext cx="2194133" cy="1265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35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704117" y="4512712"/>
            <a:ext cx="2558894" cy="2558895"/>
            <a:chOff x="0" y="1838"/>
            <a:chExt cx="3411859" cy="3411859"/>
          </a:xfrm>
        </p:grpSpPr>
        <p:sp>
          <p:nvSpPr>
            <p:cNvPr id="19" name="Freeform 19"/>
            <p:cNvSpPr/>
            <p:nvPr/>
          </p:nvSpPr>
          <p:spPr>
            <a:xfrm>
              <a:off x="0" y="1838"/>
              <a:ext cx="3411859" cy="3411859"/>
            </a:xfrm>
            <a:custGeom>
              <a:avLst/>
              <a:gdLst/>
              <a:ahLst/>
              <a:cxnLst/>
              <a:rect l="l" t="t" r="r" b="b"/>
              <a:pathLst>
                <a:path w="3411859" h="3411859">
                  <a:moveTo>
                    <a:pt x="0" y="0"/>
                  </a:moveTo>
                  <a:lnTo>
                    <a:pt x="3411859" y="0"/>
                  </a:lnTo>
                  <a:lnTo>
                    <a:pt x="3411859" y="3411859"/>
                  </a:lnTo>
                  <a:lnTo>
                    <a:pt x="0" y="34118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 rot="4219880">
              <a:off x="420694" y="371732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1" y="0"/>
                  </a:lnTo>
                  <a:lnTo>
                    <a:pt x="2672071" y="2672071"/>
                  </a:lnTo>
                  <a:lnTo>
                    <a:pt x="0" y="2672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692156" y="1101342"/>
              <a:ext cx="2027548" cy="1265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35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44821" y="7261765"/>
            <a:ext cx="4443029" cy="1451110"/>
            <a:chOff x="0" y="9525"/>
            <a:chExt cx="5924038" cy="1934814"/>
          </a:xfrm>
        </p:grpSpPr>
        <p:sp>
          <p:nvSpPr>
            <p:cNvPr id="23" name="TextBox 23"/>
            <p:cNvSpPr txBox="1"/>
            <p:nvPr/>
          </p:nvSpPr>
          <p:spPr>
            <a:xfrm>
              <a:off x="0" y="9525"/>
              <a:ext cx="5924038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درباره ما</a:t>
              </a:r>
              <a:endParaRPr lang="en-US" sz="32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952615"/>
              <a:ext cx="5924038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801286" y="7261765"/>
            <a:ext cx="4440757" cy="1451110"/>
            <a:chOff x="0" y="9525"/>
            <a:chExt cx="5921009" cy="1934814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525"/>
              <a:ext cx="5921009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ctr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آمار و ارقام</a:t>
              </a:r>
              <a:endParaRPr lang="en-US" sz="32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952615"/>
              <a:ext cx="5921009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چه چیزی توضیح دهید</a:t>
              </a:r>
            </a:p>
            <a:p>
              <a:pPr algn="ctr">
                <a:lnSpc>
                  <a:spcPts val="294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می خواهید بحث کنید</a:t>
              </a:r>
              <a:endPara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738890" y="1166813"/>
            <a:ext cx="16810220" cy="117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8924"/>
              </a:lnSpc>
              <a:spcBef>
                <a:spcPct val="0"/>
              </a:spcBef>
            </a:pPr>
            <a:r>
              <a:rPr lang="fa-IR" sz="8499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فهرست مطالب</a:t>
            </a:r>
            <a:endParaRPr lang="en-US" sz="8499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1458681" y="5133975"/>
            <a:ext cx="10287000" cy="0"/>
          </a:xfrm>
          <a:prstGeom prst="line">
            <a:avLst/>
          </a:prstGeom>
          <a:ln w="19050" cap="flat">
            <a:solidFill>
              <a:srgbClr val="18BBC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9453990" y="2447446"/>
            <a:ext cx="1037205" cy="1037205"/>
          </a:xfrm>
          <a:custGeom>
            <a:avLst/>
            <a:gdLst/>
            <a:ahLst/>
            <a:cxnLst/>
            <a:rect l="l" t="t" r="r" b="b"/>
            <a:pathLst>
              <a:path w="1037205" h="1037205">
                <a:moveTo>
                  <a:pt x="0" y="0"/>
                </a:moveTo>
                <a:lnTo>
                  <a:pt x="1037206" y="0"/>
                </a:lnTo>
                <a:lnTo>
                  <a:pt x="1037206" y="1037205"/>
                </a:lnTo>
                <a:lnTo>
                  <a:pt x="0" y="1037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036290" y="4071175"/>
            <a:ext cx="3582839" cy="805531"/>
          </a:xfrm>
          <a:custGeom>
            <a:avLst/>
            <a:gdLst/>
            <a:ahLst/>
            <a:cxnLst/>
            <a:rect l="l" t="t" r="r" b="b"/>
            <a:pathLst>
              <a:path w="3582839" h="805531">
                <a:moveTo>
                  <a:pt x="0" y="0"/>
                </a:moveTo>
                <a:lnTo>
                  <a:pt x="3582839" y="0"/>
                </a:lnTo>
                <a:lnTo>
                  <a:pt x="3582839" y="805532"/>
                </a:lnTo>
                <a:lnTo>
                  <a:pt x="0" y="8055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829115" y="3924256"/>
            <a:ext cx="1695300" cy="952450"/>
          </a:xfrm>
          <a:custGeom>
            <a:avLst/>
            <a:gdLst/>
            <a:ahLst/>
            <a:cxnLst/>
            <a:rect l="l" t="t" r="r" b="b"/>
            <a:pathLst>
              <a:path w="1695300" h="952450">
                <a:moveTo>
                  <a:pt x="0" y="0"/>
                </a:moveTo>
                <a:lnTo>
                  <a:pt x="1695300" y="0"/>
                </a:lnTo>
                <a:lnTo>
                  <a:pt x="1695300" y="952451"/>
                </a:lnTo>
                <a:lnTo>
                  <a:pt x="0" y="952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711902" y="1015081"/>
            <a:ext cx="1642648" cy="923989"/>
          </a:xfrm>
          <a:custGeom>
            <a:avLst/>
            <a:gdLst/>
            <a:ahLst/>
            <a:cxnLst/>
            <a:rect l="l" t="t" r="r" b="b"/>
            <a:pathLst>
              <a:path w="1642648" h="923989">
                <a:moveTo>
                  <a:pt x="0" y="0"/>
                </a:moveTo>
                <a:lnTo>
                  <a:pt x="1642648" y="0"/>
                </a:lnTo>
                <a:lnTo>
                  <a:pt x="1642648" y="923989"/>
                </a:lnTo>
                <a:lnTo>
                  <a:pt x="0" y="9239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711902" y="2298810"/>
            <a:ext cx="1642648" cy="1236466"/>
          </a:xfrm>
          <a:custGeom>
            <a:avLst/>
            <a:gdLst/>
            <a:ahLst/>
            <a:cxnLst/>
            <a:rect l="l" t="t" r="r" b="b"/>
            <a:pathLst>
              <a:path w="1642648" h="1236466">
                <a:moveTo>
                  <a:pt x="0" y="0"/>
                </a:moveTo>
                <a:lnTo>
                  <a:pt x="1642648" y="0"/>
                </a:lnTo>
                <a:lnTo>
                  <a:pt x="1642648" y="1236466"/>
                </a:lnTo>
                <a:lnTo>
                  <a:pt x="0" y="12364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387069" y="911418"/>
            <a:ext cx="1131316" cy="1131316"/>
          </a:xfrm>
          <a:custGeom>
            <a:avLst/>
            <a:gdLst/>
            <a:ahLst/>
            <a:cxnLst/>
            <a:rect l="l" t="t" r="r" b="b"/>
            <a:pathLst>
              <a:path w="1131316" h="1131316">
                <a:moveTo>
                  <a:pt x="0" y="0"/>
                </a:moveTo>
                <a:lnTo>
                  <a:pt x="1131316" y="0"/>
                </a:lnTo>
                <a:lnTo>
                  <a:pt x="1131316" y="1131316"/>
                </a:lnTo>
                <a:lnTo>
                  <a:pt x="0" y="1131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833342" y="2560666"/>
            <a:ext cx="1002069" cy="810765"/>
          </a:xfrm>
          <a:custGeom>
            <a:avLst/>
            <a:gdLst/>
            <a:ahLst/>
            <a:cxnLst/>
            <a:rect l="l" t="t" r="r" b="b"/>
            <a:pathLst>
              <a:path w="1002069" h="810765">
                <a:moveTo>
                  <a:pt x="0" y="0"/>
                </a:moveTo>
                <a:lnTo>
                  <a:pt x="1002069" y="0"/>
                </a:lnTo>
                <a:lnTo>
                  <a:pt x="1002069" y="810765"/>
                </a:lnTo>
                <a:lnTo>
                  <a:pt x="0" y="81076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265691" y="2917043"/>
            <a:ext cx="4146614" cy="98011"/>
          </a:xfrm>
          <a:custGeom>
            <a:avLst/>
            <a:gdLst/>
            <a:ahLst/>
            <a:cxnLst/>
            <a:rect l="l" t="t" r="r" b="b"/>
            <a:pathLst>
              <a:path w="4146614" h="98011">
                <a:moveTo>
                  <a:pt x="0" y="0"/>
                </a:moveTo>
                <a:lnTo>
                  <a:pt x="4146613" y="0"/>
                </a:lnTo>
                <a:lnTo>
                  <a:pt x="4146613" y="98011"/>
                </a:lnTo>
                <a:lnTo>
                  <a:pt x="0" y="9801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14036899" y="3792451"/>
            <a:ext cx="1084255" cy="1084255"/>
          </a:xfrm>
          <a:custGeom>
            <a:avLst/>
            <a:gdLst/>
            <a:ahLst/>
            <a:cxnLst/>
            <a:rect l="l" t="t" r="r" b="b"/>
            <a:pathLst>
              <a:path w="1084255" h="1084255">
                <a:moveTo>
                  <a:pt x="0" y="0"/>
                </a:moveTo>
                <a:lnTo>
                  <a:pt x="1084255" y="0"/>
                </a:lnTo>
                <a:lnTo>
                  <a:pt x="1084255" y="1084256"/>
                </a:lnTo>
                <a:lnTo>
                  <a:pt x="0" y="108425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232775" y="804536"/>
            <a:ext cx="1608247" cy="1345080"/>
          </a:xfrm>
          <a:custGeom>
            <a:avLst/>
            <a:gdLst/>
            <a:ahLst/>
            <a:cxnLst/>
            <a:rect l="l" t="t" r="r" b="b"/>
            <a:pathLst>
              <a:path w="1608247" h="1345080">
                <a:moveTo>
                  <a:pt x="0" y="0"/>
                </a:moveTo>
                <a:lnTo>
                  <a:pt x="1608247" y="0"/>
                </a:lnTo>
                <a:lnTo>
                  <a:pt x="1608247" y="1345079"/>
                </a:lnTo>
                <a:lnTo>
                  <a:pt x="0" y="134507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10800000" flipV="1">
            <a:off x="15735335" y="3979079"/>
            <a:ext cx="1595782" cy="897627"/>
          </a:xfrm>
          <a:custGeom>
            <a:avLst/>
            <a:gdLst/>
            <a:ahLst/>
            <a:cxnLst/>
            <a:rect l="l" t="t" r="r" b="b"/>
            <a:pathLst>
              <a:path w="1595782" h="897627">
                <a:moveTo>
                  <a:pt x="0" y="897628"/>
                </a:moveTo>
                <a:lnTo>
                  <a:pt x="1595782" y="897628"/>
                </a:lnTo>
                <a:lnTo>
                  <a:pt x="1595782" y="0"/>
                </a:lnTo>
                <a:lnTo>
                  <a:pt x="0" y="0"/>
                </a:lnTo>
                <a:lnTo>
                  <a:pt x="0" y="897628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929814" y="7295656"/>
            <a:ext cx="724266" cy="724266"/>
          </a:xfrm>
          <a:custGeom>
            <a:avLst/>
            <a:gdLst/>
            <a:ahLst/>
            <a:cxnLst/>
            <a:rect l="l" t="t" r="r" b="b"/>
            <a:pathLst>
              <a:path w="724266" h="724266">
                <a:moveTo>
                  <a:pt x="0" y="0"/>
                </a:moveTo>
                <a:lnTo>
                  <a:pt x="724266" y="0"/>
                </a:lnTo>
                <a:lnTo>
                  <a:pt x="724266" y="724267"/>
                </a:lnTo>
                <a:lnTo>
                  <a:pt x="0" y="7242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396435" y="7283619"/>
            <a:ext cx="783975" cy="748340"/>
          </a:xfrm>
          <a:custGeom>
            <a:avLst/>
            <a:gdLst/>
            <a:ahLst/>
            <a:cxnLst/>
            <a:rect l="l" t="t" r="r" b="b"/>
            <a:pathLst>
              <a:path w="783975" h="748340">
                <a:moveTo>
                  <a:pt x="0" y="0"/>
                </a:moveTo>
                <a:lnTo>
                  <a:pt x="783975" y="0"/>
                </a:lnTo>
                <a:lnTo>
                  <a:pt x="783975" y="748341"/>
                </a:lnTo>
                <a:lnTo>
                  <a:pt x="0" y="748341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556336" y="893097"/>
            <a:ext cx="1167957" cy="1167957"/>
          </a:xfrm>
          <a:custGeom>
            <a:avLst/>
            <a:gdLst/>
            <a:ahLst/>
            <a:cxnLst/>
            <a:rect l="l" t="t" r="r" b="b"/>
            <a:pathLst>
              <a:path w="1167957" h="1167957">
                <a:moveTo>
                  <a:pt x="0" y="0"/>
                </a:moveTo>
                <a:lnTo>
                  <a:pt x="1167957" y="0"/>
                </a:lnTo>
                <a:lnTo>
                  <a:pt x="1167957" y="1167957"/>
                </a:lnTo>
                <a:lnTo>
                  <a:pt x="0" y="116795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766370" y="936513"/>
            <a:ext cx="1081126" cy="1081126"/>
          </a:xfrm>
          <a:custGeom>
            <a:avLst/>
            <a:gdLst/>
            <a:ahLst/>
            <a:cxnLst/>
            <a:rect l="l" t="t" r="r" b="b"/>
            <a:pathLst>
              <a:path w="1081126" h="1081126">
                <a:moveTo>
                  <a:pt x="0" y="0"/>
                </a:moveTo>
                <a:lnTo>
                  <a:pt x="1081126" y="0"/>
                </a:lnTo>
                <a:lnTo>
                  <a:pt x="1081126" y="1081126"/>
                </a:lnTo>
                <a:lnTo>
                  <a:pt x="0" y="1081126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7771607" y="5742453"/>
            <a:ext cx="1040679" cy="817406"/>
          </a:xfrm>
          <a:custGeom>
            <a:avLst/>
            <a:gdLst/>
            <a:ahLst/>
            <a:cxnLst/>
            <a:rect l="l" t="t" r="r" b="b"/>
            <a:pathLst>
              <a:path w="1040679" h="817406">
                <a:moveTo>
                  <a:pt x="0" y="0"/>
                </a:moveTo>
                <a:lnTo>
                  <a:pt x="1040679" y="0"/>
                </a:lnTo>
                <a:lnTo>
                  <a:pt x="1040679" y="817406"/>
                </a:lnTo>
                <a:lnTo>
                  <a:pt x="0" y="817406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1294833" y="5719489"/>
            <a:ext cx="987179" cy="863333"/>
          </a:xfrm>
          <a:custGeom>
            <a:avLst/>
            <a:gdLst/>
            <a:ahLst/>
            <a:cxnLst/>
            <a:rect l="l" t="t" r="r" b="b"/>
            <a:pathLst>
              <a:path w="987179" h="863333">
                <a:moveTo>
                  <a:pt x="0" y="0"/>
                </a:moveTo>
                <a:lnTo>
                  <a:pt x="987179" y="0"/>
                </a:lnTo>
                <a:lnTo>
                  <a:pt x="987179" y="863333"/>
                </a:lnTo>
                <a:lnTo>
                  <a:pt x="0" y="863333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144439" y="5742453"/>
            <a:ext cx="630146" cy="817406"/>
          </a:xfrm>
          <a:custGeom>
            <a:avLst/>
            <a:gdLst/>
            <a:ahLst/>
            <a:cxnLst/>
            <a:rect l="l" t="t" r="r" b="b"/>
            <a:pathLst>
              <a:path w="630146" h="817406">
                <a:moveTo>
                  <a:pt x="0" y="0"/>
                </a:moveTo>
                <a:lnTo>
                  <a:pt x="630146" y="0"/>
                </a:lnTo>
                <a:lnTo>
                  <a:pt x="630146" y="817406"/>
                </a:lnTo>
                <a:lnTo>
                  <a:pt x="0" y="817406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9561106" y="5761832"/>
            <a:ext cx="927346" cy="2379010"/>
            <a:chOff x="0" y="0"/>
            <a:chExt cx="1236462" cy="3172013"/>
          </a:xfrm>
        </p:grpSpPr>
        <p:sp>
          <p:nvSpPr>
            <p:cNvPr id="22" name="Freeform 22"/>
            <p:cNvSpPr/>
            <p:nvPr/>
          </p:nvSpPr>
          <p:spPr>
            <a:xfrm>
              <a:off x="0" y="1935551"/>
              <a:ext cx="1236462" cy="1236462"/>
            </a:xfrm>
            <a:custGeom>
              <a:avLst/>
              <a:gdLst/>
              <a:ahLst/>
              <a:cxnLst/>
              <a:rect l="l" t="t" r="r" b="b"/>
              <a:pathLst>
                <a:path w="1236462" h="1236462">
                  <a:moveTo>
                    <a:pt x="0" y="0"/>
                  </a:moveTo>
                  <a:lnTo>
                    <a:pt x="1236462" y="0"/>
                  </a:lnTo>
                  <a:lnTo>
                    <a:pt x="1236462" y="1236462"/>
                  </a:lnTo>
                  <a:lnTo>
                    <a:pt x="0" y="12364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6">
                <a:extLs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119861" y="0"/>
              <a:ext cx="996740" cy="1089875"/>
            </a:xfrm>
            <a:custGeom>
              <a:avLst/>
              <a:gdLst/>
              <a:ahLst/>
              <a:cxnLst/>
              <a:rect l="l" t="t" r="r" b="b"/>
              <a:pathLst>
                <a:path w="996740" h="1089875">
                  <a:moveTo>
                    <a:pt x="0" y="0"/>
                  </a:moveTo>
                  <a:lnTo>
                    <a:pt x="996740" y="0"/>
                  </a:lnTo>
                  <a:lnTo>
                    <a:pt x="996740" y="1089875"/>
                  </a:lnTo>
                  <a:lnTo>
                    <a:pt x="0" y="10898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8">
                <a:extLst>
                  <a:ext uri="{96DAC541-7B7A-43D3-8B79-37D633B846F1}">
                    <asvg:svgBlip xmlns:asvg="http://schemas.microsoft.com/office/drawing/2016/SVG/main" r:embed="rId3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4" name="Freeform 24"/>
          <p:cNvSpPr/>
          <p:nvPr/>
        </p:nvSpPr>
        <p:spPr>
          <a:xfrm>
            <a:off x="9625959" y="8719551"/>
            <a:ext cx="777020" cy="777020"/>
          </a:xfrm>
          <a:custGeom>
            <a:avLst/>
            <a:gdLst/>
            <a:ahLst/>
            <a:cxnLst/>
            <a:rect l="l" t="t" r="r" b="b"/>
            <a:pathLst>
              <a:path w="777020" h="777020">
                <a:moveTo>
                  <a:pt x="0" y="0"/>
                </a:moveTo>
                <a:lnTo>
                  <a:pt x="777020" y="0"/>
                </a:lnTo>
                <a:lnTo>
                  <a:pt x="777020" y="777020"/>
                </a:lnTo>
                <a:lnTo>
                  <a:pt x="0" y="77702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071002" y="8719551"/>
            <a:ext cx="777020" cy="777020"/>
          </a:xfrm>
          <a:custGeom>
            <a:avLst/>
            <a:gdLst/>
            <a:ahLst/>
            <a:cxnLst/>
            <a:rect l="l" t="t" r="r" b="b"/>
            <a:pathLst>
              <a:path w="777020" h="777020">
                <a:moveTo>
                  <a:pt x="0" y="0"/>
                </a:moveTo>
                <a:lnTo>
                  <a:pt x="777020" y="0"/>
                </a:lnTo>
                <a:lnTo>
                  <a:pt x="777020" y="777020"/>
                </a:lnTo>
                <a:lnTo>
                  <a:pt x="0" y="7770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1348481" y="8719551"/>
            <a:ext cx="777020" cy="777020"/>
          </a:xfrm>
          <a:custGeom>
            <a:avLst/>
            <a:gdLst/>
            <a:ahLst/>
            <a:cxnLst/>
            <a:rect l="l" t="t" r="r" b="b"/>
            <a:pathLst>
              <a:path w="777020" h="777020">
                <a:moveTo>
                  <a:pt x="0" y="0"/>
                </a:moveTo>
                <a:lnTo>
                  <a:pt x="777019" y="0"/>
                </a:lnTo>
                <a:lnTo>
                  <a:pt x="777019" y="777020"/>
                </a:lnTo>
                <a:lnTo>
                  <a:pt x="0" y="7770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7903437" y="8719551"/>
            <a:ext cx="777020" cy="777020"/>
          </a:xfrm>
          <a:custGeom>
            <a:avLst/>
            <a:gdLst/>
            <a:ahLst/>
            <a:cxnLst/>
            <a:rect l="l" t="t" r="r" b="b"/>
            <a:pathLst>
              <a:path w="777020" h="777020">
                <a:moveTo>
                  <a:pt x="0" y="0"/>
                </a:moveTo>
                <a:lnTo>
                  <a:pt x="777020" y="0"/>
                </a:lnTo>
                <a:lnTo>
                  <a:pt x="777020" y="777020"/>
                </a:lnTo>
                <a:lnTo>
                  <a:pt x="0" y="7770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793524" y="8730088"/>
            <a:ext cx="755947" cy="755947"/>
          </a:xfrm>
          <a:custGeom>
            <a:avLst/>
            <a:gdLst/>
            <a:ahLst/>
            <a:cxnLst/>
            <a:rect l="l" t="t" r="r" b="b"/>
            <a:pathLst>
              <a:path w="755947" h="755947">
                <a:moveTo>
                  <a:pt x="0" y="0"/>
                </a:moveTo>
                <a:lnTo>
                  <a:pt x="755947" y="0"/>
                </a:lnTo>
                <a:lnTo>
                  <a:pt x="755947" y="755947"/>
                </a:lnTo>
                <a:lnTo>
                  <a:pt x="0" y="755947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4576988" y="5648232"/>
            <a:ext cx="1011365" cy="1005848"/>
          </a:xfrm>
          <a:custGeom>
            <a:avLst/>
            <a:gdLst/>
            <a:ahLst/>
            <a:cxnLst/>
            <a:rect l="l" t="t" r="r" b="b"/>
            <a:pathLst>
              <a:path w="1011365" h="1005848">
                <a:moveTo>
                  <a:pt x="0" y="0"/>
                </a:moveTo>
                <a:lnTo>
                  <a:pt x="1011365" y="0"/>
                </a:lnTo>
                <a:lnTo>
                  <a:pt x="1011365" y="1005848"/>
                </a:lnTo>
                <a:lnTo>
                  <a:pt x="0" y="1005848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6612000" y="5716245"/>
            <a:ext cx="521893" cy="869821"/>
          </a:xfrm>
          <a:custGeom>
            <a:avLst/>
            <a:gdLst/>
            <a:ahLst/>
            <a:cxnLst/>
            <a:rect l="l" t="t" r="r" b="b"/>
            <a:pathLst>
              <a:path w="521893" h="869821">
                <a:moveTo>
                  <a:pt x="0" y="0"/>
                </a:moveTo>
                <a:lnTo>
                  <a:pt x="521893" y="0"/>
                </a:lnTo>
                <a:lnTo>
                  <a:pt x="521893" y="869821"/>
                </a:lnTo>
                <a:lnTo>
                  <a:pt x="0" y="869821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3201314" y="7194116"/>
            <a:ext cx="516396" cy="946726"/>
          </a:xfrm>
          <a:custGeom>
            <a:avLst/>
            <a:gdLst/>
            <a:ahLst/>
            <a:cxnLst/>
            <a:rect l="l" t="t" r="r" b="b"/>
            <a:pathLst>
              <a:path w="516396" h="946726">
                <a:moveTo>
                  <a:pt x="0" y="0"/>
                </a:moveTo>
                <a:lnTo>
                  <a:pt x="516396" y="0"/>
                </a:lnTo>
                <a:lnTo>
                  <a:pt x="516396" y="946726"/>
                </a:lnTo>
                <a:lnTo>
                  <a:pt x="0" y="946726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4782729" y="7331025"/>
            <a:ext cx="756504" cy="722117"/>
          </a:xfrm>
          <a:custGeom>
            <a:avLst/>
            <a:gdLst/>
            <a:ahLst/>
            <a:cxnLst/>
            <a:rect l="l" t="t" r="r" b="b"/>
            <a:pathLst>
              <a:path w="756504" h="722117">
                <a:moveTo>
                  <a:pt x="0" y="0"/>
                </a:moveTo>
                <a:lnTo>
                  <a:pt x="756504" y="0"/>
                </a:lnTo>
                <a:lnTo>
                  <a:pt x="756504" y="722117"/>
                </a:lnTo>
                <a:lnTo>
                  <a:pt x="0" y="722117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6480731" y="7295656"/>
            <a:ext cx="784431" cy="784431"/>
          </a:xfrm>
          <a:custGeom>
            <a:avLst/>
            <a:gdLst/>
            <a:ahLst/>
            <a:cxnLst/>
            <a:rect l="l" t="t" r="r" b="b"/>
            <a:pathLst>
              <a:path w="784431" h="784431">
                <a:moveTo>
                  <a:pt x="0" y="0"/>
                </a:moveTo>
                <a:lnTo>
                  <a:pt x="784431" y="0"/>
                </a:lnTo>
                <a:lnTo>
                  <a:pt x="784431" y="784431"/>
                </a:lnTo>
                <a:lnTo>
                  <a:pt x="0" y="784431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6494973" y="8730088"/>
            <a:ext cx="755947" cy="755947"/>
          </a:xfrm>
          <a:custGeom>
            <a:avLst/>
            <a:gdLst/>
            <a:ahLst/>
            <a:cxnLst/>
            <a:rect l="l" t="t" r="r" b="b"/>
            <a:pathLst>
              <a:path w="755947" h="755947">
                <a:moveTo>
                  <a:pt x="0" y="0"/>
                </a:moveTo>
                <a:lnTo>
                  <a:pt x="755947" y="0"/>
                </a:lnTo>
                <a:lnTo>
                  <a:pt x="755947" y="755947"/>
                </a:lnTo>
                <a:lnTo>
                  <a:pt x="0" y="755947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1028700" y="1038225"/>
            <a:ext cx="521153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600"/>
              </a:lnSpc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منبع</a:t>
            </a:r>
          </a:p>
          <a:p>
            <a:pPr algn="r" rtl="1">
              <a:lnSpc>
                <a:spcPts val="9600"/>
              </a:lnSpc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صفحه</a:t>
            </a:r>
            <a:endParaRPr lang="en-US" sz="8000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028700" y="7551420"/>
            <a:ext cx="5211531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از این منابع طراحی در خود استفاده کنید</a:t>
            </a: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ارائه </a:t>
            </a:r>
            <a:r>
              <a:rPr lang="en-US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Canva. </a:t>
            </a: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طراحی مبارک!</a:t>
            </a:r>
          </a:p>
          <a:p>
            <a:pPr algn="r" rtl="1">
              <a:lnSpc>
                <a:spcPts val="2730"/>
              </a:lnSpc>
            </a:pPr>
            <a:endParaRPr lang="fa-IR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فراموش نکنید که این صفحه را حذف کنید</a:t>
            </a:r>
          </a:p>
          <a:p>
            <a:pPr algn="r" rtl="1">
              <a:lnSpc>
                <a:spcPts val="2730"/>
              </a:lnSpc>
            </a:pPr>
            <a:r>
              <a:rPr lang="fa-IR" sz="2100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rPr>
              <a:t>قبل از ارائه</a:t>
            </a:r>
            <a:endParaRPr lang="en-US" sz="2100" dirty="0">
              <a:solidFill>
                <a:srgbClr val="545454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1">
            <a:extLst>
              <a:ext uri="{FF2B5EF4-FFF2-40B4-BE49-F238E27FC236}">
                <a16:creationId xmlns:a16="http://schemas.microsoft.com/office/drawing/2014/main" id="{ECA071B9-9E87-40D7-B598-74AD873AAED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12890" y="256832"/>
            <a:ext cx="2981500" cy="814772"/>
          </a:xfrm>
          <a:prstGeom prst="rect">
            <a:avLst/>
          </a:prstGeom>
        </p:spPr>
        <p:txBody>
          <a:bodyPr anchor="ctr" anchorCtr="1"/>
          <a:lstStyle/>
          <a:p>
            <a:pPr marL="0" indent="0" algn="ctr" rtl="1">
              <a:buNone/>
            </a:pPr>
            <a:r>
              <a:rPr lang="fa-IR" sz="4050" b="1" dirty="0">
                <a:solidFill>
                  <a:srgbClr val="7CC8EC"/>
                </a:solidFill>
                <a:latin typeface="Arial"/>
                <a:cs typeface="B Nazanin" panose="00000400000000000000" pitchFamily="2" charset="-78"/>
              </a:rPr>
              <a:t>منابع</a:t>
            </a:r>
            <a:endParaRPr lang="en-US" sz="4050" b="1" dirty="0">
              <a:solidFill>
                <a:srgbClr val="7CC8EC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CD60BBD4-AC4C-4BFB-8279-CAC9E68FB28D}"/>
              </a:ext>
            </a:extLst>
          </p:cNvPr>
          <p:cNvSpPr/>
          <p:nvPr/>
        </p:nvSpPr>
        <p:spPr bwMode="auto">
          <a:xfrm>
            <a:off x="8907465" y="4395524"/>
            <a:ext cx="1959770" cy="2400300"/>
          </a:xfrm>
          <a:custGeom>
            <a:avLst/>
            <a:gdLst>
              <a:gd name="T0" fmla="*/ 266 w 525"/>
              <a:gd name="T1" fmla="*/ 638 h 642"/>
              <a:gd name="T2" fmla="*/ 218 w 525"/>
              <a:gd name="T3" fmla="*/ 638 h 642"/>
              <a:gd name="T4" fmla="*/ 45 w 525"/>
              <a:gd name="T5" fmla="*/ 537 h 642"/>
              <a:gd name="T6" fmla="*/ 59 w 525"/>
              <a:gd name="T7" fmla="*/ 282 h 642"/>
              <a:gd name="T8" fmla="*/ 208 w 525"/>
              <a:gd name="T9" fmla="*/ 209 h 642"/>
              <a:gd name="T10" fmla="*/ 240 w 525"/>
              <a:gd name="T11" fmla="*/ 209 h 642"/>
              <a:gd name="T12" fmla="*/ 253 w 525"/>
              <a:gd name="T13" fmla="*/ 199 h 642"/>
              <a:gd name="T14" fmla="*/ 239 w 525"/>
              <a:gd name="T15" fmla="*/ 194 h 642"/>
              <a:gd name="T16" fmla="*/ 144 w 525"/>
              <a:gd name="T17" fmla="*/ 193 h 642"/>
              <a:gd name="T18" fmla="*/ 22 w 525"/>
              <a:gd name="T19" fmla="*/ 56 h 642"/>
              <a:gd name="T20" fmla="*/ 22 w 525"/>
              <a:gd name="T21" fmla="*/ 12 h 642"/>
              <a:gd name="T22" fmla="*/ 60 w 525"/>
              <a:gd name="T23" fmla="*/ 21 h 642"/>
              <a:gd name="T24" fmla="*/ 129 w 525"/>
              <a:gd name="T25" fmla="*/ 30 h 642"/>
              <a:gd name="T26" fmla="*/ 269 w 525"/>
              <a:gd name="T27" fmla="*/ 76 h 642"/>
              <a:gd name="T28" fmla="*/ 283 w 525"/>
              <a:gd name="T29" fmla="*/ 77 h 642"/>
              <a:gd name="T30" fmla="*/ 295 w 525"/>
              <a:gd name="T31" fmla="*/ 66 h 642"/>
              <a:gd name="T32" fmla="*/ 320 w 525"/>
              <a:gd name="T33" fmla="*/ 68 h 642"/>
              <a:gd name="T34" fmla="*/ 315 w 525"/>
              <a:gd name="T35" fmla="*/ 90 h 642"/>
              <a:gd name="T36" fmla="*/ 285 w 525"/>
              <a:gd name="T37" fmla="*/ 200 h 642"/>
              <a:gd name="T38" fmla="*/ 302 w 525"/>
              <a:gd name="T39" fmla="*/ 209 h 642"/>
              <a:gd name="T40" fmla="*/ 361 w 525"/>
              <a:gd name="T41" fmla="*/ 212 h 642"/>
              <a:gd name="T42" fmla="*/ 520 w 525"/>
              <a:gd name="T43" fmla="*/ 388 h 642"/>
              <a:gd name="T44" fmla="*/ 470 w 525"/>
              <a:gd name="T45" fmla="*/ 568 h 642"/>
              <a:gd name="T46" fmla="*/ 328 w 525"/>
              <a:gd name="T47" fmla="*/ 638 h 642"/>
              <a:gd name="T48" fmla="*/ 266 w 525"/>
              <a:gd name="T49" fmla="*/ 63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5" h="642">
                <a:moveTo>
                  <a:pt x="266" y="638"/>
                </a:moveTo>
                <a:cubicBezTo>
                  <a:pt x="250" y="638"/>
                  <a:pt x="234" y="637"/>
                  <a:pt x="218" y="638"/>
                </a:cubicBezTo>
                <a:cubicBezTo>
                  <a:pt x="139" y="642"/>
                  <a:pt x="84" y="604"/>
                  <a:pt x="45" y="537"/>
                </a:cubicBezTo>
                <a:cubicBezTo>
                  <a:pt x="0" y="458"/>
                  <a:pt x="5" y="351"/>
                  <a:pt x="59" y="282"/>
                </a:cubicBezTo>
                <a:cubicBezTo>
                  <a:pt x="97" y="234"/>
                  <a:pt x="147" y="210"/>
                  <a:pt x="208" y="209"/>
                </a:cubicBezTo>
                <a:cubicBezTo>
                  <a:pt x="219" y="209"/>
                  <a:pt x="229" y="209"/>
                  <a:pt x="240" y="209"/>
                </a:cubicBezTo>
                <a:cubicBezTo>
                  <a:pt x="247" y="209"/>
                  <a:pt x="254" y="208"/>
                  <a:pt x="253" y="199"/>
                </a:cubicBezTo>
                <a:cubicBezTo>
                  <a:pt x="252" y="189"/>
                  <a:pt x="244" y="193"/>
                  <a:pt x="239" y="194"/>
                </a:cubicBezTo>
                <a:cubicBezTo>
                  <a:pt x="207" y="200"/>
                  <a:pt x="175" y="202"/>
                  <a:pt x="144" y="193"/>
                </a:cubicBezTo>
                <a:cubicBezTo>
                  <a:pt x="73" y="174"/>
                  <a:pt x="39" y="122"/>
                  <a:pt x="22" y="56"/>
                </a:cubicBezTo>
                <a:cubicBezTo>
                  <a:pt x="18" y="42"/>
                  <a:pt x="8" y="25"/>
                  <a:pt x="22" y="12"/>
                </a:cubicBezTo>
                <a:cubicBezTo>
                  <a:pt x="36" y="0"/>
                  <a:pt x="48" y="17"/>
                  <a:pt x="60" y="21"/>
                </a:cubicBezTo>
                <a:cubicBezTo>
                  <a:pt x="82" y="28"/>
                  <a:pt x="105" y="32"/>
                  <a:pt x="129" y="30"/>
                </a:cubicBezTo>
                <a:cubicBezTo>
                  <a:pt x="181" y="25"/>
                  <a:pt x="231" y="32"/>
                  <a:pt x="269" y="76"/>
                </a:cubicBezTo>
                <a:cubicBezTo>
                  <a:pt x="274" y="82"/>
                  <a:pt x="278" y="83"/>
                  <a:pt x="283" y="77"/>
                </a:cubicBezTo>
                <a:cubicBezTo>
                  <a:pt x="287" y="73"/>
                  <a:pt x="291" y="69"/>
                  <a:pt x="295" y="66"/>
                </a:cubicBezTo>
                <a:cubicBezTo>
                  <a:pt x="304" y="61"/>
                  <a:pt x="313" y="58"/>
                  <a:pt x="320" y="68"/>
                </a:cubicBezTo>
                <a:cubicBezTo>
                  <a:pt x="327" y="77"/>
                  <a:pt x="322" y="84"/>
                  <a:pt x="315" y="90"/>
                </a:cubicBezTo>
                <a:cubicBezTo>
                  <a:pt x="281" y="120"/>
                  <a:pt x="283" y="160"/>
                  <a:pt x="285" y="200"/>
                </a:cubicBezTo>
                <a:cubicBezTo>
                  <a:pt x="285" y="210"/>
                  <a:pt x="294" y="209"/>
                  <a:pt x="302" y="209"/>
                </a:cubicBezTo>
                <a:cubicBezTo>
                  <a:pt x="322" y="210"/>
                  <a:pt x="342" y="208"/>
                  <a:pt x="361" y="212"/>
                </a:cubicBezTo>
                <a:cubicBezTo>
                  <a:pt x="448" y="229"/>
                  <a:pt x="512" y="300"/>
                  <a:pt x="520" y="388"/>
                </a:cubicBezTo>
                <a:cubicBezTo>
                  <a:pt x="525" y="454"/>
                  <a:pt x="512" y="516"/>
                  <a:pt x="470" y="568"/>
                </a:cubicBezTo>
                <a:cubicBezTo>
                  <a:pt x="434" y="613"/>
                  <a:pt x="388" y="640"/>
                  <a:pt x="328" y="638"/>
                </a:cubicBezTo>
                <a:cubicBezTo>
                  <a:pt x="308" y="637"/>
                  <a:pt x="287" y="638"/>
                  <a:pt x="266" y="638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56" name="Freeform 6">
            <a:extLst>
              <a:ext uri="{FF2B5EF4-FFF2-40B4-BE49-F238E27FC236}">
                <a16:creationId xmlns:a16="http://schemas.microsoft.com/office/drawing/2014/main" id="{A3FE7111-D639-4CDA-A3EE-CAEF8B0FDAE4}"/>
              </a:ext>
            </a:extLst>
          </p:cNvPr>
          <p:cNvSpPr>
            <a:spLocks noEditPoints="1"/>
          </p:cNvSpPr>
          <p:nvPr/>
        </p:nvSpPr>
        <p:spPr bwMode="auto">
          <a:xfrm>
            <a:off x="1158879" y="7745944"/>
            <a:ext cx="1947862" cy="1881188"/>
          </a:xfrm>
          <a:custGeom>
            <a:avLst/>
            <a:gdLst>
              <a:gd name="T0" fmla="*/ 260 w 521"/>
              <a:gd name="T1" fmla="*/ 503 h 503"/>
              <a:gd name="T2" fmla="*/ 62 w 521"/>
              <a:gd name="T3" fmla="*/ 503 h 503"/>
              <a:gd name="T4" fmla="*/ 0 w 521"/>
              <a:gd name="T5" fmla="*/ 440 h 503"/>
              <a:gd name="T6" fmla="*/ 0 w 521"/>
              <a:gd name="T7" fmla="*/ 172 h 503"/>
              <a:gd name="T8" fmla="*/ 64 w 521"/>
              <a:gd name="T9" fmla="*/ 109 h 503"/>
              <a:gd name="T10" fmla="*/ 124 w 521"/>
              <a:gd name="T11" fmla="*/ 109 h 503"/>
              <a:gd name="T12" fmla="*/ 141 w 521"/>
              <a:gd name="T13" fmla="*/ 96 h 503"/>
              <a:gd name="T14" fmla="*/ 257 w 521"/>
              <a:gd name="T15" fmla="*/ 1 h 503"/>
              <a:gd name="T16" fmla="*/ 383 w 521"/>
              <a:gd name="T17" fmla="*/ 93 h 503"/>
              <a:gd name="T18" fmla="*/ 406 w 521"/>
              <a:gd name="T19" fmla="*/ 109 h 503"/>
              <a:gd name="T20" fmla="*/ 458 w 521"/>
              <a:gd name="T21" fmla="*/ 109 h 503"/>
              <a:gd name="T22" fmla="*/ 521 w 521"/>
              <a:gd name="T23" fmla="*/ 172 h 503"/>
              <a:gd name="T24" fmla="*/ 521 w 521"/>
              <a:gd name="T25" fmla="*/ 348 h 503"/>
              <a:gd name="T26" fmla="*/ 521 w 521"/>
              <a:gd name="T27" fmla="*/ 440 h 503"/>
              <a:gd name="T28" fmla="*/ 458 w 521"/>
              <a:gd name="T29" fmla="*/ 503 h 503"/>
              <a:gd name="T30" fmla="*/ 260 w 521"/>
              <a:gd name="T31" fmla="*/ 503 h 503"/>
              <a:gd name="T32" fmla="*/ 259 w 521"/>
              <a:gd name="T33" fmla="*/ 404 h 503"/>
              <a:gd name="T34" fmla="*/ 285 w 521"/>
              <a:gd name="T35" fmla="*/ 381 h 503"/>
              <a:gd name="T36" fmla="*/ 335 w 521"/>
              <a:gd name="T37" fmla="*/ 330 h 503"/>
              <a:gd name="T38" fmla="*/ 358 w 521"/>
              <a:gd name="T39" fmla="*/ 306 h 503"/>
              <a:gd name="T40" fmla="*/ 335 w 521"/>
              <a:gd name="T41" fmla="*/ 282 h 503"/>
              <a:gd name="T42" fmla="*/ 285 w 521"/>
              <a:gd name="T43" fmla="*/ 233 h 503"/>
              <a:gd name="T44" fmla="*/ 260 w 521"/>
              <a:gd name="T45" fmla="*/ 209 h 503"/>
              <a:gd name="T46" fmla="*/ 234 w 521"/>
              <a:gd name="T47" fmla="*/ 232 h 503"/>
              <a:gd name="T48" fmla="*/ 184 w 521"/>
              <a:gd name="T49" fmla="*/ 282 h 503"/>
              <a:gd name="T50" fmla="*/ 162 w 521"/>
              <a:gd name="T51" fmla="*/ 306 h 503"/>
              <a:gd name="T52" fmla="*/ 183 w 521"/>
              <a:gd name="T53" fmla="*/ 330 h 503"/>
              <a:gd name="T54" fmla="*/ 234 w 521"/>
              <a:gd name="T55" fmla="*/ 381 h 503"/>
              <a:gd name="T56" fmla="*/ 259 w 521"/>
              <a:gd name="T57" fmla="*/ 404 h 503"/>
              <a:gd name="T58" fmla="*/ 260 w 521"/>
              <a:gd name="T59" fmla="*/ 109 h 503"/>
              <a:gd name="T60" fmla="*/ 340 w 521"/>
              <a:gd name="T61" fmla="*/ 109 h 503"/>
              <a:gd name="T62" fmla="*/ 353 w 521"/>
              <a:gd name="T63" fmla="*/ 92 h 503"/>
              <a:gd name="T64" fmla="*/ 262 w 521"/>
              <a:gd name="T65" fmla="*/ 30 h 503"/>
              <a:gd name="T66" fmla="*/ 171 w 521"/>
              <a:gd name="T67" fmla="*/ 93 h 503"/>
              <a:gd name="T68" fmla="*/ 184 w 521"/>
              <a:gd name="T69" fmla="*/ 109 h 503"/>
              <a:gd name="T70" fmla="*/ 260 w 521"/>
              <a:gd name="T71" fmla="*/ 10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1" h="502">
                <a:moveTo>
                  <a:pt x="260" y="503"/>
                </a:moveTo>
                <a:cubicBezTo>
                  <a:pt x="194" y="503"/>
                  <a:pt x="128" y="503"/>
                  <a:pt x="62" y="503"/>
                </a:cubicBezTo>
                <a:cubicBezTo>
                  <a:pt x="20" y="503"/>
                  <a:pt x="0" y="482"/>
                  <a:pt x="0" y="440"/>
                </a:cubicBezTo>
                <a:cubicBezTo>
                  <a:pt x="0" y="351"/>
                  <a:pt x="0" y="261"/>
                  <a:pt x="0" y="172"/>
                </a:cubicBezTo>
                <a:cubicBezTo>
                  <a:pt x="0" y="129"/>
                  <a:pt x="20" y="109"/>
                  <a:pt x="64" y="109"/>
                </a:cubicBezTo>
                <a:cubicBezTo>
                  <a:pt x="84" y="109"/>
                  <a:pt x="104" y="109"/>
                  <a:pt x="124" y="109"/>
                </a:cubicBezTo>
                <a:cubicBezTo>
                  <a:pt x="133" y="109"/>
                  <a:pt x="138" y="106"/>
                  <a:pt x="141" y="96"/>
                </a:cubicBezTo>
                <a:cubicBezTo>
                  <a:pt x="158" y="38"/>
                  <a:pt x="202" y="1"/>
                  <a:pt x="257" y="1"/>
                </a:cubicBezTo>
                <a:cubicBezTo>
                  <a:pt x="320" y="0"/>
                  <a:pt x="363" y="31"/>
                  <a:pt x="383" y="93"/>
                </a:cubicBezTo>
                <a:cubicBezTo>
                  <a:pt x="387" y="105"/>
                  <a:pt x="393" y="110"/>
                  <a:pt x="406" y="109"/>
                </a:cubicBezTo>
                <a:cubicBezTo>
                  <a:pt x="423" y="108"/>
                  <a:pt x="440" y="109"/>
                  <a:pt x="458" y="109"/>
                </a:cubicBezTo>
                <a:cubicBezTo>
                  <a:pt x="499" y="109"/>
                  <a:pt x="521" y="131"/>
                  <a:pt x="521" y="172"/>
                </a:cubicBezTo>
                <a:cubicBezTo>
                  <a:pt x="521" y="231"/>
                  <a:pt x="521" y="289"/>
                  <a:pt x="521" y="348"/>
                </a:cubicBezTo>
                <a:cubicBezTo>
                  <a:pt x="521" y="379"/>
                  <a:pt x="521" y="409"/>
                  <a:pt x="521" y="440"/>
                </a:cubicBezTo>
                <a:cubicBezTo>
                  <a:pt x="520" y="482"/>
                  <a:pt x="499" y="503"/>
                  <a:pt x="458" y="503"/>
                </a:cubicBezTo>
                <a:cubicBezTo>
                  <a:pt x="392" y="503"/>
                  <a:pt x="326" y="503"/>
                  <a:pt x="260" y="503"/>
                </a:cubicBezTo>
                <a:close/>
                <a:moveTo>
                  <a:pt x="259" y="404"/>
                </a:moveTo>
                <a:cubicBezTo>
                  <a:pt x="277" y="407"/>
                  <a:pt x="285" y="402"/>
                  <a:pt x="285" y="381"/>
                </a:cubicBezTo>
                <a:cubicBezTo>
                  <a:pt x="284" y="334"/>
                  <a:pt x="278" y="328"/>
                  <a:pt x="335" y="330"/>
                </a:cubicBezTo>
                <a:cubicBezTo>
                  <a:pt x="354" y="331"/>
                  <a:pt x="358" y="322"/>
                  <a:pt x="358" y="306"/>
                </a:cubicBezTo>
                <a:cubicBezTo>
                  <a:pt x="358" y="289"/>
                  <a:pt x="353" y="282"/>
                  <a:pt x="335" y="282"/>
                </a:cubicBezTo>
                <a:cubicBezTo>
                  <a:pt x="281" y="284"/>
                  <a:pt x="283" y="280"/>
                  <a:pt x="285" y="233"/>
                </a:cubicBezTo>
                <a:cubicBezTo>
                  <a:pt x="285" y="212"/>
                  <a:pt x="276" y="209"/>
                  <a:pt x="260" y="209"/>
                </a:cubicBezTo>
                <a:cubicBezTo>
                  <a:pt x="243" y="209"/>
                  <a:pt x="234" y="212"/>
                  <a:pt x="234" y="232"/>
                </a:cubicBezTo>
                <a:cubicBezTo>
                  <a:pt x="236" y="279"/>
                  <a:pt x="242" y="284"/>
                  <a:pt x="184" y="282"/>
                </a:cubicBezTo>
                <a:cubicBezTo>
                  <a:pt x="166" y="282"/>
                  <a:pt x="162" y="289"/>
                  <a:pt x="162" y="306"/>
                </a:cubicBezTo>
                <a:cubicBezTo>
                  <a:pt x="162" y="321"/>
                  <a:pt x="164" y="331"/>
                  <a:pt x="183" y="330"/>
                </a:cubicBezTo>
                <a:cubicBezTo>
                  <a:pt x="244" y="328"/>
                  <a:pt x="235" y="334"/>
                  <a:pt x="234" y="381"/>
                </a:cubicBezTo>
                <a:cubicBezTo>
                  <a:pt x="234" y="399"/>
                  <a:pt x="240" y="408"/>
                  <a:pt x="259" y="404"/>
                </a:cubicBezTo>
                <a:close/>
                <a:moveTo>
                  <a:pt x="260" y="109"/>
                </a:moveTo>
                <a:cubicBezTo>
                  <a:pt x="287" y="109"/>
                  <a:pt x="314" y="109"/>
                  <a:pt x="340" y="109"/>
                </a:cubicBezTo>
                <a:cubicBezTo>
                  <a:pt x="353" y="109"/>
                  <a:pt x="357" y="106"/>
                  <a:pt x="353" y="92"/>
                </a:cubicBezTo>
                <a:cubicBezTo>
                  <a:pt x="341" y="56"/>
                  <a:pt x="304" y="30"/>
                  <a:pt x="262" y="30"/>
                </a:cubicBezTo>
                <a:cubicBezTo>
                  <a:pt x="221" y="30"/>
                  <a:pt x="182" y="57"/>
                  <a:pt x="171" y="93"/>
                </a:cubicBezTo>
                <a:cubicBezTo>
                  <a:pt x="168" y="106"/>
                  <a:pt x="171" y="110"/>
                  <a:pt x="184" y="109"/>
                </a:cubicBezTo>
                <a:cubicBezTo>
                  <a:pt x="210" y="109"/>
                  <a:pt x="235" y="109"/>
                  <a:pt x="260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57" name="Freeform 7">
            <a:extLst>
              <a:ext uri="{FF2B5EF4-FFF2-40B4-BE49-F238E27FC236}">
                <a16:creationId xmlns:a16="http://schemas.microsoft.com/office/drawing/2014/main" id="{A0632EA5-5EFF-4A9C-9474-F58B5B8100CF}"/>
              </a:ext>
            </a:extLst>
          </p:cNvPr>
          <p:cNvSpPr>
            <a:spLocks noEditPoints="1"/>
          </p:cNvSpPr>
          <p:nvPr/>
        </p:nvSpPr>
        <p:spPr bwMode="auto">
          <a:xfrm>
            <a:off x="4078290" y="4550306"/>
            <a:ext cx="1395412" cy="2231232"/>
          </a:xfrm>
          <a:custGeom>
            <a:avLst/>
            <a:gdLst>
              <a:gd name="T0" fmla="*/ 186 w 374"/>
              <a:gd name="T1" fmla="*/ 597 h 597"/>
              <a:gd name="T2" fmla="*/ 74 w 374"/>
              <a:gd name="T3" fmla="*/ 597 h 597"/>
              <a:gd name="T4" fmla="*/ 3 w 374"/>
              <a:gd name="T5" fmla="*/ 525 h 597"/>
              <a:gd name="T6" fmla="*/ 43 w 374"/>
              <a:gd name="T7" fmla="*/ 446 h 597"/>
              <a:gd name="T8" fmla="*/ 49 w 374"/>
              <a:gd name="T9" fmla="*/ 432 h 597"/>
              <a:gd name="T10" fmla="*/ 49 w 374"/>
              <a:gd name="T11" fmla="*/ 300 h 597"/>
              <a:gd name="T12" fmla="*/ 38 w 374"/>
              <a:gd name="T13" fmla="*/ 284 h 597"/>
              <a:gd name="T14" fmla="*/ 4 w 374"/>
              <a:gd name="T15" fmla="*/ 230 h 597"/>
              <a:gd name="T16" fmla="*/ 4 w 374"/>
              <a:gd name="T17" fmla="*/ 224 h 597"/>
              <a:gd name="T18" fmla="*/ 89 w 374"/>
              <a:gd name="T19" fmla="*/ 136 h 597"/>
              <a:gd name="T20" fmla="*/ 105 w 374"/>
              <a:gd name="T21" fmla="*/ 136 h 597"/>
              <a:gd name="T22" fmla="*/ 119 w 374"/>
              <a:gd name="T23" fmla="*/ 127 h 597"/>
              <a:gd name="T24" fmla="*/ 112 w 374"/>
              <a:gd name="T25" fmla="*/ 110 h 597"/>
              <a:gd name="T26" fmla="*/ 99 w 374"/>
              <a:gd name="T27" fmla="*/ 84 h 597"/>
              <a:gd name="T28" fmla="*/ 99 w 374"/>
              <a:gd name="T29" fmla="*/ 24 h 597"/>
              <a:gd name="T30" fmla="*/ 121 w 374"/>
              <a:gd name="T31" fmla="*/ 0 h 597"/>
              <a:gd name="T32" fmla="*/ 251 w 374"/>
              <a:gd name="T33" fmla="*/ 0 h 597"/>
              <a:gd name="T34" fmla="*/ 273 w 374"/>
              <a:gd name="T35" fmla="*/ 23 h 597"/>
              <a:gd name="T36" fmla="*/ 273 w 374"/>
              <a:gd name="T37" fmla="*/ 89 h 597"/>
              <a:gd name="T38" fmla="*/ 263 w 374"/>
              <a:gd name="T39" fmla="*/ 108 h 597"/>
              <a:gd name="T40" fmla="*/ 254 w 374"/>
              <a:gd name="T41" fmla="*/ 128 h 597"/>
              <a:gd name="T42" fmla="*/ 272 w 374"/>
              <a:gd name="T43" fmla="*/ 136 h 597"/>
              <a:gd name="T44" fmla="*/ 312 w 374"/>
              <a:gd name="T45" fmla="*/ 136 h 597"/>
              <a:gd name="T46" fmla="*/ 367 w 374"/>
              <a:gd name="T47" fmla="*/ 185 h 597"/>
              <a:gd name="T48" fmla="*/ 362 w 374"/>
              <a:gd name="T49" fmla="*/ 256 h 597"/>
              <a:gd name="T50" fmla="*/ 340 w 374"/>
              <a:gd name="T51" fmla="*/ 281 h 597"/>
              <a:gd name="T52" fmla="*/ 324 w 374"/>
              <a:gd name="T53" fmla="*/ 310 h 597"/>
              <a:gd name="T54" fmla="*/ 324 w 374"/>
              <a:gd name="T55" fmla="*/ 426 h 597"/>
              <a:gd name="T56" fmla="*/ 337 w 374"/>
              <a:gd name="T57" fmla="*/ 449 h 597"/>
              <a:gd name="T58" fmla="*/ 340 w 374"/>
              <a:gd name="T59" fmla="*/ 451 h 597"/>
              <a:gd name="T60" fmla="*/ 365 w 374"/>
              <a:gd name="T61" fmla="*/ 553 h 597"/>
              <a:gd name="T62" fmla="*/ 302 w 374"/>
              <a:gd name="T63" fmla="*/ 597 h 597"/>
              <a:gd name="T64" fmla="*/ 186 w 374"/>
              <a:gd name="T65" fmla="*/ 597 h 597"/>
              <a:gd name="T66" fmla="*/ 186 w 374"/>
              <a:gd name="T67" fmla="*/ 109 h 597"/>
              <a:gd name="T68" fmla="*/ 186 w 374"/>
              <a:gd name="T69" fmla="*/ 109 h 597"/>
              <a:gd name="T70" fmla="*/ 166 w 374"/>
              <a:gd name="T71" fmla="*/ 109 h 597"/>
              <a:gd name="T72" fmla="*/ 152 w 374"/>
              <a:gd name="T73" fmla="*/ 121 h 597"/>
              <a:gd name="T74" fmla="*/ 166 w 374"/>
              <a:gd name="T75" fmla="*/ 136 h 597"/>
              <a:gd name="T76" fmla="*/ 210 w 374"/>
              <a:gd name="T77" fmla="*/ 136 h 597"/>
              <a:gd name="T78" fmla="*/ 223 w 374"/>
              <a:gd name="T79" fmla="*/ 123 h 597"/>
              <a:gd name="T80" fmla="*/ 210 w 374"/>
              <a:gd name="T81" fmla="*/ 109 h 597"/>
              <a:gd name="T82" fmla="*/ 186 w 374"/>
              <a:gd name="T83" fmla="*/ 10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4" h="597">
                <a:moveTo>
                  <a:pt x="186" y="597"/>
                </a:moveTo>
                <a:cubicBezTo>
                  <a:pt x="148" y="597"/>
                  <a:pt x="111" y="597"/>
                  <a:pt x="74" y="597"/>
                </a:cubicBezTo>
                <a:cubicBezTo>
                  <a:pt x="24" y="596"/>
                  <a:pt x="4" y="575"/>
                  <a:pt x="3" y="525"/>
                </a:cubicBezTo>
                <a:cubicBezTo>
                  <a:pt x="3" y="491"/>
                  <a:pt x="6" y="460"/>
                  <a:pt x="43" y="446"/>
                </a:cubicBezTo>
                <a:cubicBezTo>
                  <a:pt x="49" y="443"/>
                  <a:pt x="49" y="438"/>
                  <a:pt x="49" y="432"/>
                </a:cubicBezTo>
                <a:cubicBezTo>
                  <a:pt x="49" y="388"/>
                  <a:pt x="49" y="344"/>
                  <a:pt x="49" y="300"/>
                </a:cubicBezTo>
                <a:cubicBezTo>
                  <a:pt x="49" y="291"/>
                  <a:pt x="45" y="287"/>
                  <a:pt x="38" y="284"/>
                </a:cubicBezTo>
                <a:cubicBezTo>
                  <a:pt x="15" y="273"/>
                  <a:pt x="5" y="254"/>
                  <a:pt x="4" y="230"/>
                </a:cubicBezTo>
                <a:cubicBezTo>
                  <a:pt x="4" y="228"/>
                  <a:pt x="4" y="226"/>
                  <a:pt x="4" y="224"/>
                </a:cubicBezTo>
                <a:cubicBezTo>
                  <a:pt x="0" y="165"/>
                  <a:pt x="16" y="131"/>
                  <a:pt x="89" y="136"/>
                </a:cubicBezTo>
                <a:cubicBezTo>
                  <a:pt x="95" y="136"/>
                  <a:pt x="100" y="136"/>
                  <a:pt x="105" y="136"/>
                </a:cubicBezTo>
                <a:cubicBezTo>
                  <a:pt x="112" y="136"/>
                  <a:pt x="118" y="135"/>
                  <a:pt x="119" y="127"/>
                </a:cubicBezTo>
                <a:cubicBezTo>
                  <a:pt x="119" y="120"/>
                  <a:pt x="120" y="113"/>
                  <a:pt x="112" y="110"/>
                </a:cubicBezTo>
                <a:cubicBezTo>
                  <a:pt x="100" y="105"/>
                  <a:pt x="99" y="95"/>
                  <a:pt x="99" y="84"/>
                </a:cubicBezTo>
                <a:cubicBezTo>
                  <a:pt x="99" y="64"/>
                  <a:pt x="99" y="44"/>
                  <a:pt x="99" y="24"/>
                </a:cubicBezTo>
                <a:cubicBezTo>
                  <a:pt x="98" y="8"/>
                  <a:pt x="105" y="0"/>
                  <a:pt x="121" y="0"/>
                </a:cubicBezTo>
                <a:cubicBezTo>
                  <a:pt x="165" y="0"/>
                  <a:pt x="208" y="0"/>
                  <a:pt x="251" y="0"/>
                </a:cubicBezTo>
                <a:cubicBezTo>
                  <a:pt x="266" y="0"/>
                  <a:pt x="273" y="8"/>
                  <a:pt x="273" y="23"/>
                </a:cubicBezTo>
                <a:cubicBezTo>
                  <a:pt x="273" y="45"/>
                  <a:pt x="273" y="67"/>
                  <a:pt x="273" y="89"/>
                </a:cubicBezTo>
                <a:cubicBezTo>
                  <a:pt x="273" y="97"/>
                  <a:pt x="271" y="105"/>
                  <a:pt x="263" y="108"/>
                </a:cubicBezTo>
                <a:cubicBezTo>
                  <a:pt x="253" y="112"/>
                  <a:pt x="252" y="119"/>
                  <a:pt x="254" y="128"/>
                </a:cubicBezTo>
                <a:cubicBezTo>
                  <a:pt x="256" y="138"/>
                  <a:pt x="265" y="136"/>
                  <a:pt x="272" y="136"/>
                </a:cubicBezTo>
                <a:cubicBezTo>
                  <a:pt x="285" y="136"/>
                  <a:pt x="298" y="136"/>
                  <a:pt x="312" y="136"/>
                </a:cubicBezTo>
                <a:cubicBezTo>
                  <a:pt x="341" y="138"/>
                  <a:pt x="363" y="156"/>
                  <a:pt x="367" y="185"/>
                </a:cubicBezTo>
                <a:cubicBezTo>
                  <a:pt x="370" y="208"/>
                  <a:pt x="372" y="233"/>
                  <a:pt x="362" y="256"/>
                </a:cubicBezTo>
                <a:cubicBezTo>
                  <a:pt x="358" y="266"/>
                  <a:pt x="351" y="276"/>
                  <a:pt x="340" y="281"/>
                </a:cubicBezTo>
                <a:cubicBezTo>
                  <a:pt x="326" y="286"/>
                  <a:pt x="323" y="295"/>
                  <a:pt x="324" y="310"/>
                </a:cubicBezTo>
                <a:cubicBezTo>
                  <a:pt x="325" y="348"/>
                  <a:pt x="324" y="387"/>
                  <a:pt x="324" y="426"/>
                </a:cubicBezTo>
                <a:cubicBezTo>
                  <a:pt x="324" y="437"/>
                  <a:pt x="324" y="446"/>
                  <a:pt x="337" y="449"/>
                </a:cubicBezTo>
                <a:cubicBezTo>
                  <a:pt x="338" y="449"/>
                  <a:pt x="339" y="450"/>
                  <a:pt x="340" y="451"/>
                </a:cubicBezTo>
                <a:cubicBezTo>
                  <a:pt x="369" y="470"/>
                  <a:pt x="374" y="502"/>
                  <a:pt x="365" y="553"/>
                </a:cubicBezTo>
                <a:cubicBezTo>
                  <a:pt x="360" y="582"/>
                  <a:pt x="337" y="596"/>
                  <a:pt x="302" y="597"/>
                </a:cubicBezTo>
                <a:cubicBezTo>
                  <a:pt x="263" y="597"/>
                  <a:pt x="224" y="597"/>
                  <a:pt x="186" y="597"/>
                </a:cubicBezTo>
                <a:close/>
                <a:moveTo>
                  <a:pt x="186" y="109"/>
                </a:moveTo>
                <a:cubicBezTo>
                  <a:pt x="186" y="109"/>
                  <a:pt x="186" y="109"/>
                  <a:pt x="186" y="109"/>
                </a:cubicBezTo>
                <a:cubicBezTo>
                  <a:pt x="179" y="109"/>
                  <a:pt x="172" y="109"/>
                  <a:pt x="166" y="109"/>
                </a:cubicBezTo>
                <a:cubicBezTo>
                  <a:pt x="157" y="109"/>
                  <a:pt x="151" y="111"/>
                  <a:pt x="152" y="121"/>
                </a:cubicBezTo>
                <a:cubicBezTo>
                  <a:pt x="153" y="130"/>
                  <a:pt x="156" y="136"/>
                  <a:pt x="166" y="136"/>
                </a:cubicBezTo>
                <a:cubicBezTo>
                  <a:pt x="181" y="136"/>
                  <a:pt x="195" y="136"/>
                  <a:pt x="210" y="136"/>
                </a:cubicBezTo>
                <a:cubicBezTo>
                  <a:pt x="219" y="136"/>
                  <a:pt x="223" y="132"/>
                  <a:pt x="223" y="123"/>
                </a:cubicBezTo>
                <a:cubicBezTo>
                  <a:pt x="223" y="113"/>
                  <a:pt x="219" y="109"/>
                  <a:pt x="210" y="109"/>
                </a:cubicBezTo>
                <a:cubicBezTo>
                  <a:pt x="202" y="109"/>
                  <a:pt x="194" y="109"/>
                  <a:pt x="186" y="10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C0DA60B8-BE33-454E-9E4C-2F2CC87D71E0}"/>
              </a:ext>
            </a:extLst>
          </p:cNvPr>
          <p:cNvSpPr>
            <a:spLocks noEditPoints="1"/>
          </p:cNvSpPr>
          <p:nvPr/>
        </p:nvSpPr>
        <p:spPr bwMode="auto">
          <a:xfrm>
            <a:off x="6745288" y="4400287"/>
            <a:ext cx="1171576" cy="2381250"/>
          </a:xfrm>
          <a:custGeom>
            <a:avLst/>
            <a:gdLst>
              <a:gd name="T0" fmla="*/ 155 w 314"/>
              <a:gd name="T1" fmla="*/ 637 h 637"/>
              <a:gd name="T2" fmla="*/ 49 w 314"/>
              <a:gd name="T3" fmla="*/ 637 h 637"/>
              <a:gd name="T4" fmla="*/ 21 w 314"/>
              <a:gd name="T5" fmla="*/ 608 h 637"/>
              <a:gd name="T6" fmla="*/ 9 w 314"/>
              <a:gd name="T7" fmla="*/ 581 h 637"/>
              <a:gd name="T8" fmla="*/ 2 w 314"/>
              <a:gd name="T9" fmla="*/ 558 h 637"/>
              <a:gd name="T10" fmla="*/ 30 w 314"/>
              <a:gd name="T11" fmla="*/ 165 h 637"/>
              <a:gd name="T12" fmla="*/ 57 w 314"/>
              <a:gd name="T13" fmla="*/ 139 h 637"/>
              <a:gd name="T14" fmla="*/ 76 w 314"/>
              <a:gd name="T15" fmla="*/ 133 h 637"/>
              <a:gd name="T16" fmla="*/ 62 w 314"/>
              <a:gd name="T17" fmla="*/ 120 h 637"/>
              <a:gd name="T18" fmla="*/ 50 w 314"/>
              <a:gd name="T19" fmla="*/ 99 h 637"/>
              <a:gd name="T20" fmla="*/ 50 w 314"/>
              <a:gd name="T21" fmla="*/ 26 h 637"/>
              <a:gd name="T22" fmla="*/ 76 w 314"/>
              <a:gd name="T23" fmla="*/ 1 h 637"/>
              <a:gd name="T24" fmla="*/ 236 w 314"/>
              <a:gd name="T25" fmla="*/ 1 h 637"/>
              <a:gd name="T26" fmla="*/ 262 w 314"/>
              <a:gd name="T27" fmla="*/ 26 h 637"/>
              <a:gd name="T28" fmla="*/ 262 w 314"/>
              <a:gd name="T29" fmla="*/ 98 h 637"/>
              <a:gd name="T30" fmla="*/ 246 w 314"/>
              <a:gd name="T31" fmla="*/ 122 h 637"/>
              <a:gd name="T32" fmla="*/ 237 w 314"/>
              <a:gd name="T33" fmla="*/ 132 h 637"/>
              <a:gd name="T34" fmla="*/ 247 w 314"/>
              <a:gd name="T35" fmla="*/ 139 h 637"/>
              <a:gd name="T36" fmla="*/ 283 w 314"/>
              <a:gd name="T37" fmla="*/ 181 h 637"/>
              <a:gd name="T38" fmla="*/ 310 w 314"/>
              <a:gd name="T39" fmla="*/ 548 h 637"/>
              <a:gd name="T40" fmla="*/ 297 w 314"/>
              <a:gd name="T41" fmla="*/ 586 h 637"/>
              <a:gd name="T42" fmla="*/ 292 w 314"/>
              <a:gd name="T43" fmla="*/ 608 h 637"/>
              <a:gd name="T44" fmla="*/ 263 w 314"/>
              <a:gd name="T45" fmla="*/ 637 h 637"/>
              <a:gd name="T46" fmla="*/ 155 w 314"/>
              <a:gd name="T47" fmla="*/ 637 h 637"/>
              <a:gd name="T48" fmla="*/ 156 w 314"/>
              <a:gd name="T49" fmla="*/ 604 h 637"/>
              <a:gd name="T50" fmla="*/ 244 w 314"/>
              <a:gd name="T51" fmla="*/ 604 h 637"/>
              <a:gd name="T52" fmla="*/ 260 w 314"/>
              <a:gd name="T53" fmla="*/ 595 h 637"/>
              <a:gd name="T54" fmla="*/ 244 w 314"/>
              <a:gd name="T55" fmla="*/ 585 h 637"/>
              <a:gd name="T56" fmla="*/ 69 w 314"/>
              <a:gd name="T57" fmla="*/ 585 h 637"/>
              <a:gd name="T58" fmla="*/ 52 w 314"/>
              <a:gd name="T59" fmla="*/ 595 h 637"/>
              <a:gd name="T60" fmla="*/ 69 w 314"/>
              <a:gd name="T61" fmla="*/ 604 h 637"/>
              <a:gd name="T62" fmla="*/ 156 w 314"/>
              <a:gd name="T63" fmla="*/ 604 h 637"/>
              <a:gd name="T64" fmla="*/ 156 w 314"/>
              <a:gd name="T65" fmla="*/ 140 h 637"/>
              <a:gd name="T66" fmla="*/ 192 w 314"/>
              <a:gd name="T67" fmla="*/ 140 h 637"/>
              <a:gd name="T68" fmla="*/ 205 w 314"/>
              <a:gd name="T69" fmla="*/ 130 h 637"/>
              <a:gd name="T70" fmla="*/ 193 w 314"/>
              <a:gd name="T71" fmla="*/ 122 h 637"/>
              <a:gd name="T72" fmla="*/ 120 w 314"/>
              <a:gd name="T73" fmla="*/ 122 h 637"/>
              <a:gd name="T74" fmla="*/ 108 w 314"/>
              <a:gd name="T75" fmla="*/ 130 h 637"/>
              <a:gd name="T76" fmla="*/ 121 w 314"/>
              <a:gd name="T77" fmla="*/ 140 h 637"/>
              <a:gd name="T78" fmla="*/ 156 w 314"/>
              <a:gd name="T79" fmla="*/ 14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4" h="637">
                <a:moveTo>
                  <a:pt x="155" y="637"/>
                </a:moveTo>
                <a:cubicBezTo>
                  <a:pt x="120" y="637"/>
                  <a:pt x="85" y="637"/>
                  <a:pt x="49" y="637"/>
                </a:cubicBezTo>
                <a:cubicBezTo>
                  <a:pt x="26" y="636"/>
                  <a:pt x="21" y="631"/>
                  <a:pt x="21" y="608"/>
                </a:cubicBezTo>
                <a:cubicBezTo>
                  <a:pt x="21" y="597"/>
                  <a:pt x="21" y="587"/>
                  <a:pt x="9" y="581"/>
                </a:cubicBezTo>
                <a:cubicBezTo>
                  <a:pt x="0" y="577"/>
                  <a:pt x="1" y="566"/>
                  <a:pt x="2" y="558"/>
                </a:cubicBezTo>
                <a:cubicBezTo>
                  <a:pt x="11" y="427"/>
                  <a:pt x="21" y="296"/>
                  <a:pt x="30" y="165"/>
                </a:cubicBezTo>
                <a:cubicBezTo>
                  <a:pt x="31" y="147"/>
                  <a:pt x="38" y="138"/>
                  <a:pt x="57" y="139"/>
                </a:cubicBezTo>
                <a:cubicBezTo>
                  <a:pt x="64" y="140"/>
                  <a:pt x="73" y="143"/>
                  <a:pt x="76" y="133"/>
                </a:cubicBezTo>
                <a:cubicBezTo>
                  <a:pt x="79" y="122"/>
                  <a:pt x="69" y="123"/>
                  <a:pt x="62" y="120"/>
                </a:cubicBezTo>
                <a:cubicBezTo>
                  <a:pt x="53" y="117"/>
                  <a:pt x="50" y="109"/>
                  <a:pt x="50" y="99"/>
                </a:cubicBezTo>
                <a:cubicBezTo>
                  <a:pt x="50" y="75"/>
                  <a:pt x="50" y="50"/>
                  <a:pt x="50" y="26"/>
                </a:cubicBezTo>
                <a:cubicBezTo>
                  <a:pt x="50" y="8"/>
                  <a:pt x="59" y="1"/>
                  <a:pt x="76" y="1"/>
                </a:cubicBezTo>
                <a:cubicBezTo>
                  <a:pt x="130" y="1"/>
                  <a:pt x="183" y="1"/>
                  <a:pt x="236" y="1"/>
                </a:cubicBezTo>
                <a:cubicBezTo>
                  <a:pt x="254" y="0"/>
                  <a:pt x="262" y="8"/>
                  <a:pt x="262" y="26"/>
                </a:cubicBezTo>
                <a:cubicBezTo>
                  <a:pt x="262" y="50"/>
                  <a:pt x="262" y="74"/>
                  <a:pt x="262" y="98"/>
                </a:cubicBezTo>
                <a:cubicBezTo>
                  <a:pt x="262" y="109"/>
                  <a:pt x="259" y="119"/>
                  <a:pt x="246" y="122"/>
                </a:cubicBezTo>
                <a:cubicBezTo>
                  <a:pt x="240" y="123"/>
                  <a:pt x="235" y="125"/>
                  <a:pt x="237" y="132"/>
                </a:cubicBezTo>
                <a:cubicBezTo>
                  <a:pt x="238" y="138"/>
                  <a:pt x="242" y="138"/>
                  <a:pt x="247" y="139"/>
                </a:cubicBezTo>
                <a:cubicBezTo>
                  <a:pt x="282" y="146"/>
                  <a:pt x="281" y="146"/>
                  <a:pt x="283" y="181"/>
                </a:cubicBezTo>
                <a:cubicBezTo>
                  <a:pt x="292" y="303"/>
                  <a:pt x="301" y="426"/>
                  <a:pt x="310" y="548"/>
                </a:cubicBezTo>
                <a:cubicBezTo>
                  <a:pt x="311" y="562"/>
                  <a:pt x="314" y="577"/>
                  <a:pt x="297" y="586"/>
                </a:cubicBezTo>
                <a:cubicBezTo>
                  <a:pt x="289" y="591"/>
                  <a:pt x="292" y="600"/>
                  <a:pt x="292" y="608"/>
                </a:cubicBezTo>
                <a:cubicBezTo>
                  <a:pt x="291" y="631"/>
                  <a:pt x="286" y="636"/>
                  <a:pt x="263" y="637"/>
                </a:cubicBezTo>
                <a:cubicBezTo>
                  <a:pt x="227" y="637"/>
                  <a:pt x="191" y="637"/>
                  <a:pt x="155" y="637"/>
                </a:cubicBezTo>
                <a:close/>
                <a:moveTo>
                  <a:pt x="156" y="604"/>
                </a:moveTo>
                <a:cubicBezTo>
                  <a:pt x="186" y="604"/>
                  <a:pt x="215" y="605"/>
                  <a:pt x="244" y="604"/>
                </a:cubicBezTo>
                <a:cubicBezTo>
                  <a:pt x="251" y="604"/>
                  <a:pt x="260" y="606"/>
                  <a:pt x="260" y="595"/>
                </a:cubicBezTo>
                <a:cubicBezTo>
                  <a:pt x="260" y="584"/>
                  <a:pt x="251" y="585"/>
                  <a:pt x="244" y="585"/>
                </a:cubicBezTo>
                <a:cubicBezTo>
                  <a:pt x="185" y="585"/>
                  <a:pt x="127" y="585"/>
                  <a:pt x="69" y="585"/>
                </a:cubicBezTo>
                <a:cubicBezTo>
                  <a:pt x="61" y="585"/>
                  <a:pt x="52" y="584"/>
                  <a:pt x="52" y="595"/>
                </a:cubicBezTo>
                <a:cubicBezTo>
                  <a:pt x="52" y="606"/>
                  <a:pt x="62" y="604"/>
                  <a:pt x="69" y="604"/>
                </a:cubicBezTo>
                <a:cubicBezTo>
                  <a:pt x="98" y="605"/>
                  <a:pt x="127" y="604"/>
                  <a:pt x="156" y="604"/>
                </a:cubicBezTo>
                <a:close/>
                <a:moveTo>
                  <a:pt x="156" y="140"/>
                </a:moveTo>
                <a:cubicBezTo>
                  <a:pt x="168" y="140"/>
                  <a:pt x="180" y="140"/>
                  <a:pt x="192" y="140"/>
                </a:cubicBezTo>
                <a:cubicBezTo>
                  <a:pt x="199" y="140"/>
                  <a:pt x="205" y="139"/>
                  <a:pt x="205" y="130"/>
                </a:cubicBezTo>
                <a:cubicBezTo>
                  <a:pt x="204" y="123"/>
                  <a:pt x="199" y="122"/>
                  <a:pt x="193" y="122"/>
                </a:cubicBezTo>
                <a:cubicBezTo>
                  <a:pt x="169" y="122"/>
                  <a:pt x="144" y="122"/>
                  <a:pt x="120" y="122"/>
                </a:cubicBezTo>
                <a:cubicBezTo>
                  <a:pt x="114" y="122"/>
                  <a:pt x="109" y="123"/>
                  <a:pt x="108" y="130"/>
                </a:cubicBezTo>
                <a:cubicBezTo>
                  <a:pt x="108" y="139"/>
                  <a:pt x="114" y="140"/>
                  <a:pt x="121" y="140"/>
                </a:cubicBezTo>
                <a:cubicBezTo>
                  <a:pt x="132" y="140"/>
                  <a:pt x="144" y="140"/>
                  <a:pt x="156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59" name="Freeform 9">
            <a:extLst>
              <a:ext uri="{FF2B5EF4-FFF2-40B4-BE49-F238E27FC236}">
                <a16:creationId xmlns:a16="http://schemas.microsoft.com/office/drawing/2014/main" id="{AAA5EF1E-20A8-473B-9CF8-350C36004BCC}"/>
              </a:ext>
            </a:extLst>
          </p:cNvPr>
          <p:cNvSpPr/>
          <p:nvPr/>
        </p:nvSpPr>
        <p:spPr bwMode="auto">
          <a:xfrm>
            <a:off x="1261270" y="1888068"/>
            <a:ext cx="1497808" cy="1995488"/>
          </a:xfrm>
          <a:custGeom>
            <a:avLst/>
            <a:gdLst>
              <a:gd name="T0" fmla="*/ 171 w 401"/>
              <a:gd name="T1" fmla="*/ 409 h 534"/>
              <a:gd name="T2" fmla="*/ 181 w 401"/>
              <a:gd name="T3" fmla="*/ 485 h 534"/>
              <a:gd name="T4" fmla="*/ 168 w 401"/>
              <a:gd name="T5" fmla="*/ 525 h 534"/>
              <a:gd name="T6" fmla="*/ 127 w 401"/>
              <a:gd name="T7" fmla="*/ 516 h 534"/>
              <a:gd name="T8" fmla="*/ 46 w 401"/>
              <a:gd name="T9" fmla="*/ 383 h 534"/>
              <a:gd name="T10" fmla="*/ 29 w 401"/>
              <a:gd name="T11" fmla="*/ 284 h 534"/>
              <a:gd name="T12" fmla="*/ 9 w 401"/>
              <a:gd name="T13" fmla="*/ 145 h 534"/>
              <a:gd name="T14" fmla="*/ 54 w 401"/>
              <a:gd name="T15" fmla="*/ 30 h 534"/>
              <a:gd name="T16" fmla="*/ 187 w 401"/>
              <a:gd name="T17" fmla="*/ 30 h 534"/>
              <a:gd name="T18" fmla="*/ 218 w 401"/>
              <a:gd name="T19" fmla="*/ 29 h 534"/>
              <a:gd name="T20" fmla="*/ 350 w 401"/>
              <a:gd name="T21" fmla="*/ 29 h 534"/>
              <a:gd name="T22" fmla="*/ 397 w 401"/>
              <a:gd name="T23" fmla="*/ 140 h 534"/>
              <a:gd name="T24" fmla="*/ 395 w 401"/>
              <a:gd name="T25" fmla="*/ 156 h 534"/>
              <a:gd name="T26" fmla="*/ 371 w 401"/>
              <a:gd name="T27" fmla="*/ 327 h 534"/>
              <a:gd name="T28" fmla="*/ 291 w 401"/>
              <a:gd name="T29" fmla="*/ 503 h 534"/>
              <a:gd name="T30" fmla="*/ 276 w 401"/>
              <a:gd name="T31" fmla="*/ 518 h 534"/>
              <a:gd name="T32" fmla="*/ 235 w 401"/>
              <a:gd name="T33" fmla="*/ 525 h 534"/>
              <a:gd name="T34" fmla="*/ 224 w 401"/>
              <a:gd name="T35" fmla="*/ 486 h 534"/>
              <a:gd name="T36" fmla="*/ 229 w 401"/>
              <a:gd name="T37" fmla="*/ 371 h 534"/>
              <a:gd name="T38" fmla="*/ 218 w 401"/>
              <a:gd name="T39" fmla="*/ 339 h 534"/>
              <a:gd name="T40" fmla="*/ 202 w 401"/>
              <a:gd name="T41" fmla="*/ 327 h 534"/>
              <a:gd name="T42" fmla="*/ 186 w 401"/>
              <a:gd name="T43" fmla="*/ 340 h 534"/>
              <a:gd name="T44" fmla="*/ 171 w 401"/>
              <a:gd name="T45" fmla="*/ 40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1" h="534">
                <a:moveTo>
                  <a:pt x="171" y="409"/>
                </a:moveTo>
                <a:cubicBezTo>
                  <a:pt x="171" y="438"/>
                  <a:pt x="175" y="462"/>
                  <a:pt x="181" y="485"/>
                </a:cubicBezTo>
                <a:cubicBezTo>
                  <a:pt x="185" y="501"/>
                  <a:pt x="184" y="516"/>
                  <a:pt x="168" y="525"/>
                </a:cubicBezTo>
                <a:cubicBezTo>
                  <a:pt x="152" y="534"/>
                  <a:pt x="139" y="527"/>
                  <a:pt x="127" y="516"/>
                </a:cubicBezTo>
                <a:cubicBezTo>
                  <a:pt x="86" y="480"/>
                  <a:pt x="62" y="434"/>
                  <a:pt x="46" y="383"/>
                </a:cubicBezTo>
                <a:cubicBezTo>
                  <a:pt x="37" y="351"/>
                  <a:pt x="30" y="318"/>
                  <a:pt x="29" y="284"/>
                </a:cubicBezTo>
                <a:cubicBezTo>
                  <a:pt x="28" y="237"/>
                  <a:pt x="17" y="191"/>
                  <a:pt x="9" y="145"/>
                </a:cubicBezTo>
                <a:cubicBezTo>
                  <a:pt x="0" y="98"/>
                  <a:pt x="12" y="57"/>
                  <a:pt x="54" y="30"/>
                </a:cubicBezTo>
                <a:cubicBezTo>
                  <a:pt x="97" y="2"/>
                  <a:pt x="143" y="0"/>
                  <a:pt x="187" y="30"/>
                </a:cubicBezTo>
                <a:cubicBezTo>
                  <a:pt x="199" y="38"/>
                  <a:pt x="207" y="37"/>
                  <a:pt x="218" y="29"/>
                </a:cubicBezTo>
                <a:cubicBezTo>
                  <a:pt x="262" y="0"/>
                  <a:pt x="307" y="2"/>
                  <a:pt x="350" y="29"/>
                </a:cubicBezTo>
                <a:cubicBezTo>
                  <a:pt x="391" y="54"/>
                  <a:pt x="401" y="95"/>
                  <a:pt x="397" y="140"/>
                </a:cubicBezTo>
                <a:cubicBezTo>
                  <a:pt x="396" y="145"/>
                  <a:pt x="397" y="151"/>
                  <a:pt x="395" y="156"/>
                </a:cubicBezTo>
                <a:cubicBezTo>
                  <a:pt x="374" y="211"/>
                  <a:pt x="381" y="271"/>
                  <a:pt x="371" y="327"/>
                </a:cubicBezTo>
                <a:cubicBezTo>
                  <a:pt x="359" y="393"/>
                  <a:pt x="336" y="453"/>
                  <a:pt x="291" y="503"/>
                </a:cubicBezTo>
                <a:cubicBezTo>
                  <a:pt x="286" y="509"/>
                  <a:pt x="281" y="514"/>
                  <a:pt x="276" y="518"/>
                </a:cubicBezTo>
                <a:cubicBezTo>
                  <a:pt x="263" y="528"/>
                  <a:pt x="250" y="534"/>
                  <a:pt x="235" y="525"/>
                </a:cubicBezTo>
                <a:cubicBezTo>
                  <a:pt x="220" y="516"/>
                  <a:pt x="220" y="502"/>
                  <a:pt x="224" y="486"/>
                </a:cubicBezTo>
                <a:cubicBezTo>
                  <a:pt x="233" y="448"/>
                  <a:pt x="238" y="410"/>
                  <a:pt x="229" y="371"/>
                </a:cubicBezTo>
                <a:cubicBezTo>
                  <a:pt x="226" y="361"/>
                  <a:pt x="222" y="350"/>
                  <a:pt x="218" y="339"/>
                </a:cubicBezTo>
                <a:cubicBezTo>
                  <a:pt x="215" y="333"/>
                  <a:pt x="211" y="326"/>
                  <a:pt x="202" y="327"/>
                </a:cubicBezTo>
                <a:cubicBezTo>
                  <a:pt x="193" y="327"/>
                  <a:pt x="189" y="333"/>
                  <a:pt x="186" y="340"/>
                </a:cubicBezTo>
                <a:cubicBezTo>
                  <a:pt x="175" y="364"/>
                  <a:pt x="170" y="388"/>
                  <a:pt x="171" y="409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0" name="Freeform 10">
            <a:extLst>
              <a:ext uri="{FF2B5EF4-FFF2-40B4-BE49-F238E27FC236}">
                <a16:creationId xmlns:a16="http://schemas.microsoft.com/office/drawing/2014/main" id="{6E09EE4F-61D4-429B-B003-28E4EECDBF68}"/>
              </a:ext>
            </a:extLst>
          </p:cNvPr>
          <p:cNvSpPr/>
          <p:nvPr/>
        </p:nvSpPr>
        <p:spPr bwMode="auto">
          <a:xfrm>
            <a:off x="6595270" y="1849970"/>
            <a:ext cx="1476376" cy="2026444"/>
          </a:xfrm>
          <a:custGeom>
            <a:avLst/>
            <a:gdLst>
              <a:gd name="T0" fmla="*/ 20 w 395"/>
              <a:gd name="T1" fmla="*/ 266 h 542"/>
              <a:gd name="T2" fmla="*/ 11 w 395"/>
              <a:gd name="T3" fmla="*/ 197 h 542"/>
              <a:gd name="T4" fmla="*/ 1 w 395"/>
              <a:gd name="T5" fmla="*/ 123 h 542"/>
              <a:gd name="T6" fmla="*/ 60 w 395"/>
              <a:gd name="T7" fmla="*/ 32 h 542"/>
              <a:gd name="T8" fmla="*/ 177 w 395"/>
              <a:gd name="T9" fmla="*/ 37 h 542"/>
              <a:gd name="T10" fmla="*/ 184 w 395"/>
              <a:gd name="T11" fmla="*/ 62 h 542"/>
              <a:gd name="T12" fmla="*/ 164 w 395"/>
              <a:gd name="T13" fmla="*/ 119 h 542"/>
              <a:gd name="T14" fmla="*/ 181 w 395"/>
              <a:gd name="T15" fmla="*/ 145 h 542"/>
              <a:gd name="T16" fmla="*/ 183 w 395"/>
              <a:gd name="T17" fmla="*/ 145 h 542"/>
              <a:gd name="T18" fmla="*/ 199 w 395"/>
              <a:gd name="T19" fmla="*/ 179 h 542"/>
              <a:gd name="T20" fmla="*/ 178 w 395"/>
              <a:gd name="T21" fmla="*/ 213 h 542"/>
              <a:gd name="T22" fmla="*/ 181 w 395"/>
              <a:gd name="T23" fmla="*/ 229 h 542"/>
              <a:gd name="T24" fmla="*/ 198 w 395"/>
              <a:gd name="T25" fmla="*/ 226 h 542"/>
              <a:gd name="T26" fmla="*/ 251 w 395"/>
              <a:gd name="T27" fmla="*/ 141 h 542"/>
              <a:gd name="T28" fmla="*/ 238 w 395"/>
              <a:gd name="T29" fmla="*/ 120 h 542"/>
              <a:gd name="T30" fmla="*/ 204 w 395"/>
              <a:gd name="T31" fmla="*/ 120 h 542"/>
              <a:gd name="T32" fmla="*/ 194 w 395"/>
              <a:gd name="T33" fmla="*/ 106 h 542"/>
              <a:gd name="T34" fmla="*/ 217 w 395"/>
              <a:gd name="T35" fmla="*/ 42 h 542"/>
              <a:gd name="T36" fmla="*/ 235 w 395"/>
              <a:gd name="T37" fmla="*/ 27 h 542"/>
              <a:gd name="T38" fmla="*/ 392 w 395"/>
              <a:gd name="T39" fmla="*/ 132 h 542"/>
              <a:gd name="T40" fmla="*/ 383 w 395"/>
              <a:gd name="T41" fmla="*/ 193 h 542"/>
              <a:gd name="T42" fmla="*/ 371 w 395"/>
              <a:gd name="T43" fmla="*/ 279 h 542"/>
              <a:gd name="T44" fmla="*/ 287 w 395"/>
              <a:gd name="T45" fmla="*/ 511 h 542"/>
              <a:gd name="T46" fmla="*/ 263 w 395"/>
              <a:gd name="T47" fmla="*/ 533 h 542"/>
              <a:gd name="T48" fmla="*/ 228 w 395"/>
              <a:gd name="T49" fmla="*/ 534 h 542"/>
              <a:gd name="T50" fmla="*/ 217 w 395"/>
              <a:gd name="T51" fmla="*/ 502 h 542"/>
              <a:gd name="T52" fmla="*/ 227 w 395"/>
              <a:gd name="T53" fmla="*/ 431 h 542"/>
              <a:gd name="T54" fmla="*/ 215 w 395"/>
              <a:gd name="T55" fmla="*/ 354 h 542"/>
              <a:gd name="T56" fmla="*/ 197 w 395"/>
              <a:gd name="T57" fmla="*/ 337 h 542"/>
              <a:gd name="T58" fmla="*/ 178 w 395"/>
              <a:gd name="T59" fmla="*/ 355 h 542"/>
              <a:gd name="T60" fmla="*/ 173 w 395"/>
              <a:gd name="T61" fmla="*/ 488 h 542"/>
              <a:gd name="T62" fmla="*/ 177 w 395"/>
              <a:gd name="T63" fmla="*/ 504 h 542"/>
              <a:gd name="T64" fmla="*/ 165 w 395"/>
              <a:gd name="T65" fmla="*/ 533 h 542"/>
              <a:gd name="T66" fmla="*/ 133 w 395"/>
              <a:gd name="T67" fmla="*/ 535 h 542"/>
              <a:gd name="T68" fmla="*/ 98 w 395"/>
              <a:gd name="T69" fmla="*/ 503 h 542"/>
              <a:gd name="T70" fmla="*/ 20 w 395"/>
              <a:gd name="T71" fmla="*/ 266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542">
                <a:moveTo>
                  <a:pt x="20" y="266"/>
                </a:moveTo>
                <a:cubicBezTo>
                  <a:pt x="22" y="241"/>
                  <a:pt x="19" y="219"/>
                  <a:pt x="11" y="197"/>
                </a:cubicBezTo>
                <a:cubicBezTo>
                  <a:pt x="2" y="174"/>
                  <a:pt x="0" y="148"/>
                  <a:pt x="1" y="123"/>
                </a:cubicBezTo>
                <a:cubicBezTo>
                  <a:pt x="3" y="81"/>
                  <a:pt x="23" y="50"/>
                  <a:pt x="60" y="32"/>
                </a:cubicBezTo>
                <a:cubicBezTo>
                  <a:pt x="99" y="13"/>
                  <a:pt x="138" y="14"/>
                  <a:pt x="177" y="37"/>
                </a:cubicBezTo>
                <a:cubicBezTo>
                  <a:pt x="187" y="43"/>
                  <a:pt x="188" y="52"/>
                  <a:pt x="184" y="62"/>
                </a:cubicBezTo>
                <a:cubicBezTo>
                  <a:pt x="178" y="81"/>
                  <a:pt x="171" y="100"/>
                  <a:pt x="164" y="119"/>
                </a:cubicBezTo>
                <a:cubicBezTo>
                  <a:pt x="158" y="137"/>
                  <a:pt x="162" y="143"/>
                  <a:pt x="181" y="145"/>
                </a:cubicBezTo>
                <a:cubicBezTo>
                  <a:pt x="182" y="145"/>
                  <a:pt x="183" y="145"/>
                  <a:pt x="183" y="145"/>
                </a:cubicBezTo>
                <a:cubicBezTo>
                  <a:pt x="219" y="148"/>
                  <a:pt x="219" y="148"/>
                  <a:pt x="199" y="179"/>
                </a:cubicBezTo>
                <a:cubicBezTo>
                  <a:pt x="192" y="191"/>
                  <a:pt x="185" y="202"/>
                  <a:pt x="178" y="213"/>
                </a:cubicBezTo>
                <a:cubicBezTo>
                  <a:pt x="175" y="219"/>
                  <a:pt x="175" y="225"/>
                  <a:pt x="181" y="229"/>
                </a:cubicBezTo>
                <a:cubicBezTo>
                  <a:pt x="188" y="234"/>
                  <a:pt x="194" y="232"/>
                  <a:pt x="198" y="226"/>
                </a:cubicBezTo>
                <a:cubicBezTo>
                  <a:pt x="216" y="198"/>
                  <a:pt x="234" y="169"/>
                  <a:pt x="251" y="141"/>
                </a:cubicBezTo>
                <a:cubicBezTo>
                  <a:pt x="257" y="129"/>
                  <a:pt x="251" y="121"/>
                  <a:pt x="238" y="120"/>
                </a:cubicBezTo>
                <a:cubicBezTo>
                  <a:pt x="227" y="120"/>
                  <a:pt x="216" y="120"/>
                  <a:pt x="204" y="120"/>
                </a:cubicBezTo>
                <a:cubicBezTo>
                  <a:pt x="195" y="120"/>
                  <a:pt x="191" y="116"/>
                  <a:pt x="194" y="106"/>
                </a:cubicBezTo>
                <a:cubicBezTo>
                  <a:pt x="202" y="85"/>
                  <a:pt x="210" y="63"/>
                  <a:pt x="217" y="42"/>
                </a:cubicBezTo>
                <a:cubicBezTo>
                  <a:pt x="220" y="34"/>
                  <a:pt x="227" y="30"/>
                  <a:pt x="235" y="27"/>
                </a:cubicBezTo>
                <a:cubicBezTo>
                  <a:pt x="302" y="0"/>
                  <a:pt x="395" y="42"/>
                  <a:pt x="392" y="132"/>
                </a:cubicBezTo>
                <a:cubicBezTo>
                  <a:pt x="391" y="153"/>
                  <a:pt x="391" y="174"/>
                  <a:pt x="383" y="193"/>
                </a:cubicBezTo>
                <a:cubicBezTo>
                  <a:pt x="371" y="221"/>
                  <a:pt x="373" y="250"/>
                  <a:pt x="371" y="279"/>
                </a:cubicBezTo>
                <a:cubicBezTo>
                  <a:pt x="367" y="365"/>
                  <a:pt x="345" y="445"/>
                  <a:pt x="287" y="511"/>
                </a:cubicBezTo>
                <a:cubicBezTo>
                  <a:pt x="280" y="520"/>
                  <a:pt x="272" y="527"/>
                  <a:pt x="263" y="533"/>
                </a:cubicBezTo>
                <a:cubicBezTo>
                  <a:pt x="251" y="540"/>
                  <a:pt x="240" y="542"/>
                  <a:pt x="228" y="534"/>
                </a:cubicBezTo>
                <a:cubicBezTo>
                  <a:pt x="216" y="526"/>
                  <a:pt x="214" y="514"/>
                  <a:pt x="217" y="502"/>
                </a:cubicBezTo>
                <a:cubicBezTo>
                  <a:pt x="222" y="478"/>
                  <a:pt x="226" y="455"/>
                  <a:pt x="227" y="431"/>
                </a:cubicBezTo>
                <a:cubicBezTo>
                  <a:pt x="228" y="405"/>
                  <a:pt x="225" y="379"/>
                  <a:pt x="215" y="354"/>
                </a:cubicBezTo>
                <a:cubicBezTo>
                  <a:pt x="211" y="347"/>
                  <a:pt x="207" y="338"/>
                  <a:pt x="197" y="337"/>
                </a:cubicBezTo>
                <a:cubicBezTo>
                  <a:pt x="186" y="336"/>
                  <a:pt x="182" y="346"/>
                  <a:pt x="178" y="355"/>
                </a:cubicBezTo>
                <a:cubicBezTo>
                  <a:pt x="159" y="398"/>
                  <a:pt x="164" y="443"/>
                  <a:pt x="173" y="488"/>
                </a:cubicBezTo>
                <a:cubicBezTo>
                  <a:pt x="174" y="493"/>
                  <a:pt x="175" y="498"/>
                  <a:pt x="177" y="504"/>
                </a:cubicBezTo>
                <a:cubicBezTo>
                  <a:pt x="179" y="516"/>
                  <a:pt x="175" y="526"/>
                  <a:pt x="165" y="533"/>
                </a:cubicBezTo>
                <a:cubicBezTo>
                  <a:pt x="155" y="541"/>
                  <a:pt x="144" y="541"/>
                  <a:pt x="133" y="535"/>
                </a:cubicBezTo>
                <a:cubicBezTo>
                  <a:pt x="119" y="527"/>
                  <a:pt x="108" y="516"/>
                  <a:pt x="98" y="503"/>
                </a:cubicBezTo>
                <a:cubicBezTo>
                  <a:pt x="42" y="433"/>
                  <a:pt x="24" y="351"/>
                  <a:pt x="20" y="26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3" name="Freeform 13">
            <a:extLst>
              <a:ext uri="{FF2B5EF4-FFF2-40B4-BE49-F238E27FC236}">
                <a16:creationId xmlns:a16="http://schemas.microsoft.com/office/drawing/2014/main" id="{D3DF6D36-9FF2-4DE9-B479-41DCFA8922AB}"/>
              </a:ext>
            </a:extLst>
          </p:cNvPr>
          <p:cNvSpPr>
            <a:spLocks noEditPoints="1"/>
          </p:cNvSpPr>
          <p:nvPr/>
        </p:nvSpPr>
        <p:spPr bwMode="auto">
          <a:xfrm>
            <a:off x="9031289" y="1907119"/>
            <a:ext cx="1754982" cy="1976438"/>
          </a:xfrm>
          <a:custGeom>
            <a:avLst/>
            <a:gdLst>
              <a:gd name="T0" fmla="*/ 470 w 470"/>
              <a:gd name="T1" fmla="*/ 67 h 529"/>
              <a:gd name="T2" fmla="*/ 351 w 470"/>
              <a:gd name="T3" fmla="*/ 424 h 529"/>
              <a:gd name="T4" fmla="*/ 262 w 470"/>
              <a:gd name="T5" fmla="*/ 510 h 529"/>
              <a:gd name="T6" fmla="*/ 209 w 470"/>
              <a:gd name="T7" fmla="*/ 510 h 529"/>
              <a:gd name="T8" fmla="*/ 10 w 470"/>
              <a:gd name="T9" fmla="*/ 179 h 529"/>
              <a:gd name="T10" fmla="*/ 2 w 470"/>
              <a:gd name="T11" fmla="*/ 28 h 529"/>
              <a:gd name="T12" fmla="*/ 31 w 470"/>
              <a:gd name="T13" fmla="*/ 8 h 529"/>
              <a:gd name="T14" fmla="*/ 211 w 470"/>
              <a:gd name="T15" fmla="*/ 10 h 529"/>
              <a:gd name="T16" fmla="*/ 259 w 470"/>
              <a:gd name="T17" fmla="*/ 10 h 529"/>
              <a:gd name="T18" fmla="*/ 440 w 470"/>
              <a:gd name="T19" fmla="*/ 7 h 529"/>
              <a:gd name="T20" fmla="*/ 467 w 470"/>
              <a:gd name="T21" fmla="*/ 24 h 529"/>
              <a:gd name="T22" fmla="*/ 470 w 470"/>
              <a:gd name="T23" fmla="*/ 67 h 529"/>
              <a:gd name="T24" fmla="*/ 86 w 470"/>
              <a:gd name="T25" fmla="*/ 127 h 529"/>
              <a:gd name="T26" fmla="*/ 96 w 470"/>
              <a:gd name="T27" fmla="*/ 182 h 529"/>
              <a:gd name="T28" fmla="*/ 213 w 470"/>
              <a:gd name="T29" fmla="*/ 407 h 529"/>
              <a:gd name="T30" fmla="*/ 256 w 470"/>
              <a:gd name="T31" fmla="*/ 408 h 529"/>
              <a:gd name="T32" fmla="*/ 385 w 470"/>
              <a:gd name="T33" fmla="*/ 124 h 529"/>
              <a:gd name="T34" fmla="*/ 371 w 470"/>
              <a:gd name="T35" fmla="*/ 113 h 529"/>
              <a:gd name="T36" fmla="*/ 254 w 470"/>
              <a:gd name="T37" fmla="*/ 107 h 529"/>
              <a:gd name="T38" fmla="*/ 217 w 470"/>
              <a:gd name="T39" fmla="*/ 108 h 529"/>
              <a:gd name="T40" fmla="*/ 98 w 470"/>
              <a:gd name="T41" fmla="*/ 113 h 529"/>
              <a:gd name="T42" fmla="*/ 86 w 470"/>
              <a:gd name="T43" fmla="*/ 127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0" h="529">
                <a:moveTo>
                  <a:pt x="470" y="67"/>
                </a:moveTo>
                <a:cubicBezTo>
                  <a:pt x="468" y="203"/>
                  <a:pt x="433" y="322"/>
                  <a:pt x="351" y="424"/>
                </a:cubicBezTo>
                <a:cubicBezTo>
                  <a:pt x="325" y="456"/>
                  <a:pt x="295" y="485"/>
                  <a:pt x="262" y="510"/>
                </a:cubicBezTo>
                <a:cubicBezTo>
                  <a:pt x="237" y="528"/>
                  <a:pt x="234" y="529"/>
                  <a:pt x="209" y="510"/>
                </a:cubicBezTo>
                <a:cubicBezTo>
                  <a:pt x="99" y="426"/>
                  <a:pt x="36" y="314"/>
                  <a:pt x="10" y="179"/>
                </a:cubicBezTo>
                <a:cubicBezTo>
                  <a:pt x="0" y="129"/>
                  <a:pt x="0" y="79"/>
                  <a:pt x="2" y="28"/>
                </a:cubicBezTo>
                <a:cubicBezTo>
                  <a:pt x="3" y="6"/>
                  <a:pt x="12" y="0"/>
                  <a:pt x="31" y="8"/>
                </a:cubicBezTo>
                <a:cubicBezTo>
                  <a:pt x="91" y="32"/>
                  <a:pt x="151" y="30"/>
                  <a:pt x="211" y="10"/>
                </a:cubicBezTo>
                <a:cubicBezTo>
                  <a:pt x="227" y="5"/>
                  <a:pt x="242" y="5"/>
                  <a:pt x="259" y="10"/>
                </a:cubicBezTo>
                <a:cubicBezTo>
                  <a:pt x="319" y="29"/>
                  <a:pt x="380" y="32"/>
                  <a:pt x="440" y="7"/>
                </a:cubicBezTo>
                <a:cubicBezTo>
                  <a:pt x="457" y="0"/>
                  <a:pt x="466" y="6"/>
                  <a:pt x="467" y="24"/>
                </a:cubicBezTo>
                <a:cubicBezTo>
                  <a:pt x="469" y="40"/>
                  <a:pt x="469" y="57"/>
                  <a:pt x="470" y="67"/>
                </a:cubicBezTo>
                <a:close/>
                <a:moveTo>
                  <a:pt x="86" y="127"/>
                </a:moveTo>
                <a:cubicBezTo>
                  <a:pt x="89" y="145"/>
                  <a:pt x="92" y="164"/>
                  <a:pt x="96" y="182"/>
                </a:cubicBezTo>
                <a:cubicBezTo>
                  <a:pt x="115" y="267"/>
                  <a:pt x="150" y="345"/>
                  <a:pt x="213" y="407"/>
                </a:cubicBezTo>
                <a:cubicBezTo>
                  <a:pt x="235" y="428"/>
                  <a:pt x="235" y="428"/>
                  <a:pt x="256" y="408"/>
                </a:cubicBezTo>
                <a:cubicBezTo>
                  <a:pt x="336" y="330"/>
                  <a:pt x="370" y="232"/>
                  <a:pt x="385" y="124"/>
                </a:cubicBezTo>
                <a:cubicBezTo>
                  <a:pt x="386" y="112"/>
                  <a:pt x="380" y="111"/>
                  <a:pt x="371" y="113"/>
                </a:cubicBezTo>
                <a:cubicBezTo>
                  <a:pt x="331" y="121"/>
                  <a:pt x="292" y="117"/>
                  <a:pt x="254" y="107"/>
                </a:cubicBezTo>
                <a:cubicBezTo>
                  <a:pt x="241" y="104"/>
                  <a:pt x="229" y="104"/>
                  <a:pt x="217" y="108"/>
                </a:cubicBezTo>
                <a:cubicBezTo>
                  <a:pt x="177" y="117"/>
                  <a:pt x="138" y="122"/>
                  <a:pt x="98" y="113"/>
                </a:cubicBezTo>
                <a:cubicBezTo>
                  <a:pt x="82" y="109"/>
                  <a:pt x="85" y="118"/>
                  <a:pt x="86" y="12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4" name="Freeform 14">
            <a:extLst>
              <a:ext uri="{FF2B5EF4-FFF2-40B4-BE49-F238E27FC236}">
                <a16:creationId xmlns:a16="http://schemas.microsoft.com/office/drawing/2014/main" id="{1AB0FB06-D4BE-4CAC-9DF0-3A396964F2A2}"/>
              </a:ext>
            </a:extLst>
          </p:cNvPr>
          <p:cNvSpPr>
            <a:spLocks noEditPoints="1"/>
          </p:cNvSpPr>
          <p:nvPr/>
        </p:nvSpPr>
        <p:spPr bwMode="auto">
          <a:xfrm>
            <a:off x="8828882" y="7484006"/>
            <a:ext cx="2162176" cy="2157412"/>
          </a:xfrm>
          <a:custGeom>
            <a:avLst/>
            <a:gdLst>
              <a:gd name="T0" fmla="*/ 521 w 579"/>
              <a:gd name="T1" fmla="*/ 0 h 577"/>
              <a:gd name="T2" fmla="*/ 575 w 579"/>
              <a:gd name="T3" fmla="*/ 56 h 577"/>
              <a:gd name="T4" fmla="*/ 490 w 579"/>
              <a:gd name="T5" fmla="*/ 213 h 577"/>
              <a:gd name="T6" fmla="*/ 419 w 579"/>
              <a:gd name="T7" fmla="*/ 287 h 577"/>
              <a:gd name="T8" fmla="*/ 211 w 579"/>
              <a:gd name="T9" fmla="*/ 525 h 577"/>
              <a:gd name="T10" fmla="*/ 133 w 579"/>
              <a:gd name="T11" fmla="*/ 568 h 577"/>
              <a:gd name="T12" fmla="*/ 82 w 579"/>
              <a:gd name="T13" fmla="*/ 551 h 577"/>
              <a:gd name="T14" fmla="*/ 101 w 579"/>
              <a:gd name="T15" fmla="*/ 501 h 577"/>
              <a:gd name="T16" fmla="*/ 322 w 579"/>
              <a:gd name="T17" fmla="*/ 285 h 577"/>
              <a:gd name="T18" fmla="*/ 328 w 579"/>
              <a:gd name="T19" fmla="*/ 249 h 577"/>
              <a:gd name="T20" fmla="*/ 290 w 579"/>
              <a:gd name="T21" fmla="*/ 254 h 577"/>
              <a:gd name="T22" fmla="*/ 81 w 579"/>
              <a:gd name="T23" fmla="*/ 464 h 577"/>
              <a:gd name="T24" fmla="*/ 70 w 579"/>
              <a:gd name="T25" fmla="*/ 481 h 577"/>
              <a:gd name="T26" fmla="*/ 22 w 579"/>
              <a:gd name="T27" fmla="*/ 493 h 577"/>
              <a:gd name="T28" fmla="*/ 7 w 579"/>
              <a:gd name="T29" fmla="*/ 446 h 577"/>
              <a:gd name="T30" fmla="*/ 138 w 579"/>
              <a:gd name="T31" fmla="*/ 270 h 577"/>
              <a:gd name="T32" fmla="*/ 316 w 579"/>
              <a:gd name="T33" fmla="*/ 139 h 577"/>
              <a:gd name="T34" fmla="*/ 359 w 579"/>
              <a:gd name="T35" fmla="*/ 89 h 577"/>
              <a:gd name="T36" fmla="*/ 511 w 579"/>
              <a:gd name="T37" fmla="*/ 1 h 577"/>
              <a:gd name="T38" fmla="*/ 521 w 579"/>
              <a:gd name="T39" fmla="*/ 0 h 577"/>
              <a:gd name="T40" fmla="*/ 503 w 579"/>
              <a:gd name="T41" fmla="*/ 73 h 577"/>
              <a:gd name="T42" fmla="*/ 446 w 579"/>
              <a:gd name="T43" fmla="*/ 112 h 577"/>
              <a:gd name="T44" fmla="*/ 445 w 579"/>
              <a:gd name="T45" fmla="*/ 132 h 577"/>
              <a:gd name="T46" fmla="*/ 464 w 579"/>
              <a:gd name="T47" fmla="*/ 129 h 577"/>
              <a:gd name="T48" fmla="*/ 503 w 579"/>
              <a:gd name="T49" fmla="*/ 73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9" h="577">
                <a:moveTo>
                  <a:pt x="521" y="0"/>
                </a:moveTo>
                <a:cubicBezTo>
                  <a:pt x="565" y="1"/>
                  <a:pt x="579" y="15"/>
                  <a:pt x="575" y="56"/>
                </a:cubicBezTo>
                <a:cubicBezTo>
                  <a:pt x="570" y="121"/>
                  <a:pt x="547" y="177"/>
                  <a:pt x="490" y="213"/>
                </a:cubicBezTo>
                <a:cubicBezTo>
                  <a:pt x="460" y="232"/>
                  <a:pt x="438" y="257"/>
                  <a:pt x="419" y="287"/>
                </a:cubicBezTo>
                <a:cubicBezTo>
                  <a:pt x="363" y="378"/>
                  <a:pt x="298" y="461"/>
                  <a:pt x="211" y="525"/>
                </a:cubicBezTo>
                <a:cubicBezTo>
                  <a:pt x="187" y="543"/>
                  <a:pt x="161" y="558"/>
                  <a:pt x="133" y="568"/>
                </a:cubicBezTo>
                <a:cubicBezTo>
                  <a:pt x="110" y="577"/>
                  <a:pt x="90" y="570"/>
                  <a:pt x="82" y="551"/>
                </a:cubicBezTo>
                <a:cubicBezTo>
                  <a:pt x="73" y="533"/>
                  <a:pt x="80" y="514"/>
                  <a:pt x="101" y="501"/>
                </a:cubicBezTo>
                <a:cubicBezTo>
                  <a:pt x="193" y="447"/>
                  <a:pt x="267" y="377"/>
                  <a:pt x="322" y="285"/>
                </a:cubicBezTo>
                <a:cubicBezTo>
                  <a:pt x="328" y="274"/>
                  <a:pt x="339" y="260"/>
                  <a:pt x="328" y="249"/>
                </a:cubicBezTo>
                <a:cubicBezTo>
                  <a:pt x="317" y="237"/>
                  <a:pt x="302" y="247"/>
                  <a:pt x="290" y="254"/>
                </a:cubicBezTo>
                <a:cubicBezTo>
                  <a:pt x="202" y="306"/>
                  <a:pt x="134" y="377"/>
                  <a:pt x="81" y="464"/>
                </a:cubicBezTo>
                <a:cubicBezTo>
                  <a:pt x="77" y="470"/>
                  <a:pt x="74" y="476"/>
                  <a:pt x="70" y="481"/>
                </a:cubicBezTo>
                <a:cubicBezTo>
                  <a:pt x="57" y="498"/>
                  <a:pt x="39" y="502"/>
                  <a:pt x="22" y="493"/>
                </a:cubicBezTo>
                <a:cubicBezTo>
                  <a:pt x="7" y="484"/>
                  <a:pt x="0" y="465"/>
                  <a:pt x="7" y="446"/>
                </a:cubicBezTo>
                <a:cubicBezTo>
                  <a:pt x="34" y="375"/>
                  <a:pt x="83" y="320"/>
                  <a:pt x="138" y="270"/>
                </a:cubicBezTo>
                <a:cubicBezTo>
                  <a:pt x="193" y="220"/>
                  <a:pt x="252" y="176"/>
                  <a:pt x="316" y="139"/>
                </a:cubicBezTo>
                <a:cubicBezTo>
                  <a:pt x="336" y="127"/>
                  <a:pt x="347" y="107"/>
                  <a:pt x="359" y="89"/>
                </a:cubicBezTo>
                <a:cubicBezTo>
                  <a:pt x="395" y="34"/>
                  <a:pt x="448" y="10"/>
                  <a:pt x="511" y="1"/>
                </a:cubicBezTo>
                <a:cubicBezTo>
                  <a:pt x="515" y="1"/>
                  <a:pt x="519" y="1"/>
                  <a:pt x="521" y="0"/>
                </a:cubicBezTo>
                <a:close/>
                <a:moveTo>
                  <a:pt x="503" y="73"/>
                </a:moveTo>
                <a:cubicBezTo>
                  <a:pt x="478" y="82"/>
                  <a:pt x="459" y="93"/>
                  <a:pt x="446" y="112"/>
                </a:cubicBezTo>
                <a:cubicBezTo>
                  <a:pt x="442" y="118"/>
                  <a:pt x="438" y="125"/>
                  <a:pt x="445" y="132"/>
                </a:cubicBezTo>
                <a:cubicBezTo>
                  <a:pt x="451" y="138"/>
                  <a:pt x="458" y="133"/>
                  <a:pt x="464" y="129"/>
                </a:cubicBezTo>
                <a:cubicBezTo>
                  <a:pt x="483" y="117"/>
                  <a:pt x="494" y="98"/>
                  <a:pt x="503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5" name="Freeform 15">
            <a:extLst>
              <a:ext uri="{FF2B5EF4-FFF2-40B4-BE49-F238E27FC236}">
                <a16:creationId xmlns:a16="http://schemas.microsoft.com/office/drawing/2014/main" id="{2A3681E0-0C28-48D4-A14E-357386CCDE3D}"/>
              </a:ext>
            </a:extLst>
          </p:cNvPr>
          <p:cNvSpPr/>
          <p:nvPr/>
        </p:nvSpPr>
        <p:spPr bwMode="auto">
          <a:xfrm>
            <a:off x="6826252" y="7345892"/>
            <a:ext cx="1676400" cy="2276476"/>
          </a:xfrm>
          <a:custGeom>
            <a:avLst/>
            <a:gdLst>
              <a:gd name="T0" fmla="*/ 135 w 449"/>
              <a:gd name="T1" fmla="*/ 1 h 609"/>
              <a:gd name="T2" fmla="*/ 213 w 449"/>
              <a:gd name="T3" fmla="*/ 1 h 609"/>
              <a:gd name="T4" fmla="*/ 266 w 449"/>
              <a:gd name="T5" fmla="*/ 40 h 609"/>
              <a:gd name="T6" fmla="*/ 286 w 449"/>
              <a:gd name="T7" fmla="*/ 53 h 609"/>
              <a:gd name="T8" fmla="*/ 432 w 449"/>
              <a:gd name="T9" fmla="*/ 75 h 609"/>
              <a:gd name="T10" fmla="*/ 449 w 449"/>
              <a:gd name="T11" fmla="*/ 92 h 609"/>
              <a:gd name="T12" fmla="*/ 432 w 449"/>
              <a:gd name="T13" fmla="*/ 108 h 609"/>
              <a:gd name="T14" fmla="*/ 290 w 449"/>
              <a:gd name="T15" fmla="*/ 130 h 609"/>
              <a:gd name="T16" fmla="*/ 265 w 449"/>
              <a:gd name="T17" fmla="*/ 149 h 609"/>
              <a:gd name="T18" fmla="*/ 237 w 449"/>
              <a:gd name="T19" fmla="*/ 179 h 609"/>
              <a:gd name="T20" fmla="*/ 204 w 449"/>
              <a:gd name="T21" fmla="*/ 201 h 609"/>
              <a:gd name="T22" fmla="*/ 190 w 449"/>
              <a:gd name="T23" fmla="*/ 252 h 609"/>
              <a:gd name="T24" fmla="*/ 207 w 449"/>
              <a:gd name="T25" fmla="*/ 332 h 609"/>
              <a:gd name="T26" fmla="*/ 195 w 449"/>
              <a:gd name="T27" fmla="*/ 361 h 609"/>
              <a:gd name="T28" fmla="*/ 158 w 449"/>
              <a:gd name="T29" fmla="*/ 438 h 609"/>
              <a:gd name="T30" fmla="*/ 158 w 449"/>
              <a:gd name="T31" fmla="*/ 456 h 609"/>
              <a:gd name="T32" fmla="*/ 132 w 449"/>
              <a:gd name="T33" fmla="*/ 486 h 609"/>
              <a:gd name="T34" fmla="*/ 117 w 449"/>
              <a:gd name="T35" fmla="*/ 502 h 609"/>
              <a:gd name="T36" fmla="*/ 117 w 449"/>
              <a:gd name="T37" fmla="*/ 584 h 609"/>
              <a:gd name="T38" fmla="*/ 102 w 449"/>
              <a:gd name="T39" fmla="*/ 608 h 609"/>
              <a:gd name="T40" fmla="*/ 87 w 449"/>
              <a:gd name="T41" fmla="*/ 585 h 609"/>
              <a:gd name="T42" fmla="*/ 87 w 449"/>
              <a:gd name="T43" fmla="*/ 505 h 609"/>
              <a:gd name="T44" fmla="*/ 71 w 449"/>
              <a:gd name="T45" fmla="*/ 485 h 609"/>
              <a:gd name="T46" fmla="*/ 47 w 449"/>
              <a:gd name="T47" fmla="*/ 457 h 609"/>
              <a:gd name="T48" fmla="*/ 47 w 449"/>
              <a:gd name="T49" fmla="*/ 207 h 609"/>
              <a:gd name="T50" fmla="*/ 29 w 449"/>
              <a:gd name="T51" fmla="*/ 178 h 609"/>
              <a:gd name="T52" fmla="*/ 1 w 449"/>
              <a:gd name="T53" fmla="*/ 138 h 609"/>
              <a:gd name="T54" fmla="*/ 1 w 449"/>
              <a:gd name="T55" fmla="*/ 46 h 609"/>
              <a:gd name="T56" fmla="*/ 49 w 449"/>
              <a:gd name="T57" fmla="*/ 1 h 609"/>
              <a:gd name="T58" fmla="*/ 135 w 449"/>
              <a:gd name="T59" fmla="*/ 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9" h="609">
                <a:moveTo>
                  <a:pt x="135" y="1"/>
                </a:moveTo>
                <a:cubicBezTo>
                  <a:pt x="161" y="1"/>
                  <a:pt x="187" y="0"/>
                  <a:pt x="213" y="1"/>
                </a:cubicBezTo>
                <a:cubicBezTo>
                  <a:pt x="246" y="1"/>
                  <a:pt x="256" y="9"/>
                  <a:pt x="266" y="40"/>
                </a:cubicBezTo>
                <a:cubicBezTo>
                  <a:pt x="270" y="50"/>
                  <a:pt x="276" y="53"/>
                  <a:pt x="286" y="53"/>
                </a:cubicBezTo>
                <a:cubicBezTo>
                  <a:pt x="336" y="53"/>
                  <a:pt x="383" y="68"/>
                  <a:pt x="432" y="75"/>
                </a:cubicBezTo>
                <a:cubicBezTo>
                  <a:pt x="441" y="77"/>
                  <a:pt x="449" y="81"/>
                  <a:pt x="449" y="92"/>
                </a:cubicBezTo>
                <a:cubicBezTo>
                  <a:pt x="449" y="103"/>
                  <a:pt x="440" y="107"/>
                  <a:pt x="432" y="108"/>
                </a:cubicBezTo>
                <a:cubicBezTo>
                  <a:pt x="384" y="115"/>
                  <a:pt x="338" y="131"/>
                  <a:pt x="290" y="130"/>
                </a:cubicBezTo>
                <a:cubicBezTo>
                  <a:pt x="276" y="130"/>
                  <a:pt x="267" y="133"/>
                  <a:pt x="265" y="149"/>
                </a:cubicBezTo>
                <a:cubicBezTo>
                  <a:pt x="263" y="165"/>
                  <a:pt x="252" y="174"/>
                  <a:pt x="237" y="179"/>
                </a:cubicBezTo>
                <a:cubicBezTo>
                  <a:pt x="224" y="184"/>
                  <a:pt x="213" y="191"/>
                  <a:pt x="204" y="201"/>
                </a:cubicBezTo>
                <a:cubicBezTo>
                  <a:pt x="190" y="216"/>
                  <a:pt x="185" y="231"/>
                  <a:pt x="190" y="252"/>
                </a:cubicBezTo>
                <a:cubicBezTo>
                  <a:pt x="197" y="278"/>
                  <a:pt x="200" y="305"/>
                  <a:pt x="207" y="332"/>
                </a:cubicBezTo>
                <a:cubicBezTo>
                  <a:pt x="210" y="345"/>
                  <a:pt x="206" y="355"/>
                  <a:pt x="195" y="361"/>
                </a:cubicBezTo>
                <a:cubicBezTo>
                  <a:pt x="161" y="377"/>
                  <a:pt x="152" y="403"/>
                  <a:pt x="158" y="438"/>
                </a:cubicBezTo>
                <a:cubicBezTo>
                  <a:pt x="159" y="444"/>
                  <a:pt x="157" y="450"/>
                  <a:pt x="158" y="456"/>
                </a:cubicBezTo>
                <a:cubicBezTo>
                  <a:pt x="160" y="475"/>
                  <a:pt x="153" y="487"/>
                  <a:pt x="132" y="486"/>
                </a:cubicBezTo>
                <a:cubicBezTo>
                  <a:pt x="120" y="485"/>
                  <a:pt x="117" y="492"/>
                  <a:pt x="117" y="502"/>
                </a:cubicBezTo>
                <a:cubicBezTo>
                  <a:pt x="117" y="530"/>
                  <a:pt x="117" y="557"/>
                  <a:pt x="117" y="584"/>
                </a:cubicBezTo>
                <a:cubicBezTo>
                  <a:pt x="117" y="596"/>
                  <a:pt x="116" y="608"/>
                  <a:pt x="102" y="608"/>
                </a:cubicBezTo>
                <a:cubicBezTo>
                  <a:pt x="87" y="609"/>
                  <a:pt x="87" y="596"/>
                  <a:pt x="87" y="585"/>
                </a:cubicBezTo>
                <a:cubicBezTo>
                  <a:pt x="87" y="558"/>
                  <a:pt x="87" y="532"/>
                  <a:pt x="87" y="505"/>
                </a:cubicBezTo>
                <a:cubicBezTo>
                  <a:pt x="87" y="494"/>
                  <a:pt x="86" y="485"/>
                  <a:pt x="71" y="485"/>
                </a:cubicBezTo>
                <a:cubicBezTo>
                  <a:pt x="52" y="486"/>
                  <a:pt x="47" y="474"/>
                  <a:pt x="47" y="457"/>
                </a:cubicBezTo>
                <a:cubicBezTo>
                  <a:pt x="47" y="374"/>
                  <a:pt x="47" y="290"/>
                  <a:pt x="47" y="207"/>
                </a:cubicBezTo>
                <a:cubicBezTo>
                  <a:pt x="47" y="192"/>
                  <a:pt x="46" y="182"/>
                  <a:pt x="29" y="178"/>
                </a:cubicBezTo>
                <a:cubicBezTo>
                  <a:pt x="10" y="173"/>
                  <a:pt x="1" y="157"/>
                  <a:pt x="1" y="138"/>
                </a:cubicBezTo>
                <a:cubicBezTo>
                  <a:pt x="0" y="107"/>
                  <a:pt x="0" y="77"/>
                  <a:pt x="1" y="46"/>
                </a:cubicBezTo>
                <a:cubicBezTo>
                  <a:pt x="2" y="18"/>
                  <a:pt x="20" y="2"/>
                  <a:pt x="49" y="1"/>
                </a:cubicBezTo>
                <a:cubicBezTo>
                  <a:pt x="78" y="0"/>
                  <a:pt x="106" y="1"/>
                  <a:pt x="135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6" name="Freeform 16">
            <a:extLst>
              <a:ext uri="{FF2B5EF4-FFF2-40B4-BE49-F238E27FC236}">
                <a16:creationId xmlns:a16="http://schemas.microsoft.com/office/drawing/2014/main" id="{1763BA51-EA79-471E-BD5F-4731E80E6345}"/>
              </a:ext>
            </a:extLst>
          </p:cNvPr>
          <p:cNvSpPr/>
          <p:nvPr/>
        </p:nvSpPr>
        <p:spPr bwMode="auto">
          <a:xfrm>
            <a:off x="4114008" y="2650069"/>
            <a:ext cx="1323976" cy="1238250"/>
          </a:xfrm>
          <a:custGeom>
            <a:avLst/>
            <a:gdLst>
              <a:gd name="T0" fmla="*/ 56 w 354"/>
              <a:gd name="T1" fmla="*/ 1 h 331"/>
              <a:gd name="T2" fmla="*/ 84 w 354"/>
              <a:gd name="T3" fmla="*/ 1 h 331"/>
              <a:gd name="T4" fmla="*/ 112 w 354"/>
              <a:gd name="T5" fmla="*/ 19 h 331"/>
              <a:gd name="T6" fmla="*/ 133 w 354"/>
              <a:gd name="T7" fmla="*/ 33 h 331"/>
              <a:gd name="T8" fmla="*/ 219 w 354"/>
              <a:gd name="T9" fmla="*/ 33 h 331"/>
              <a:gd name="T10" fmla="*/ 242 w 354"/>
              <a:gd name="T11" fmla="*/ 15 h 331"/>
              <a:gd name="T12" fmla="*/ 260 w 354"/>
              <a:gd name="T13" fmla="*/ 1 h 331"/>
              <a:gd name="T14" fmla="*/ 338 w 354"/>
              <a:gd name="T15" fmla="*/ 1 h 331"/>
              <a:gd name="T16" fmla="*/ 352 w 354"/>
              <a:gd name="T17" fmla="*/ 13 h 331"/>
              <a:gd name="T18" fmla="*/ 299 w 354"/>
              <a:gd name="T19" fmla="*/ 254 h 331"/>
              <a:gd name="T20" fmla="*/ 255 w 354"/>
              <a:gd name="T21" fmla="*/ 310 h 331"/>
              <a:gd name="T22" fmla="*/ 210 w 354"/>
              <a:gd name="T23" fmla="*/ 321 h 331"/>
              <a:gd name="T24" fmla="*/ 198 w 354"/>
              <a:gd name="T25" fmla="*/ 277 h 331"/>
              <a:gd name="T26" fmla="*/ 200 w 354"/>
              <a:gd name="T27" fmla="*/ 158 h 331"/>
              <a:gd name="T28" fmla="*/ 176 w 354"/>
              <a:gd name="T29" fmla="*/ 124 h 331"/>
              <a:gd name="T30" fmla="*/ 152 w 354"/>
              <a:gd name="T31" fmla="*/ 157 h 331"/>
              <a:gd name="T32" fmla="*/ 153 w 354"/>
              <a:gd name="T33" fmla="*/ 275 h 331"/>
              <a:gd name="T34" fmla="*/ 155 w 354"/>
              <a:gd name="T35" fmla="*/ 299 h 331"/>
              <a:gd name="T36" fmla="*/ 119 w 354"/>
              <a:gd name="T37" fmla="*/ 323 h 331"/>
              <a:gd name="T38" fmla="*/ 82 w 354"/>
              <a:gd name="T39" fmla="*/ 294 h 331"/>
              <a:gd name="T40" fmla="*/ 5 w 354"/>
              <a:gd name="T41" fmla="*/ 112 h 331"/>
              <a:gd name="T42" fmla="*/ 0 w 354"/>
              <a:gd name="T43" fmla="*/ 16 h 331"/>
              <a:gd name="T44" fmla="*/ 14 w 354"/>
              <a:gd name="T45" fmla="*/ 1 h 331"/>
              <a:gd name="T46" fmla="*/ 56 w 354"/>
              <a:gd name="T47" fmla="*/ 1 h 331"/>
              <a:gd name="T48" fmla="*/ 56 w 354"/>
              <a:gd name="T49" fmla="*/ 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54" h="331">
                <a:moveTo>
                  <a:pt x="56" y="1"/>
                </a:moveTo>
                <a:cubicBezTo>
                  <a:pt x="66" y="1"/>
                  <a:pt x="75" y="1"/>
                  <a:pt x="84" y="1"/>
                </a:cubicBezTo>
                <a:cubicBezTo>
                  <a:pt x="98" y="0"/>
                  <a:pt x="109" y="2"/>
                  <a:pt x="112" y="19"/>
                </a:cubicBezTo>
                <a:cubicBezTo>
                  <a:pt x="113" y="30"/>
                  <a:pt x="123" y="33"/>
                  <a:pt x="133" y="33"/>
                </a:cubicBezTo>
                <a:cubicBezTo>
                  <a:pt x="162" y="33"/>
                  <a:pt x="190" y="33"/>
                  <a:pt x="219" y="33"/>
                </a:cubicBezTo>
                <a:cubicBezTo>
                  <a:pt x="231" y="33"/>
                  <a:pt x="240" y="28"/>
                  <a:pt x="242" y="15"/>
                </a:cubicBezTo>
                <a:cubicBezTo>
                  <a:pt x="244" y="5"/>
                  <a:pt x="250" y="1"/>
                  <a:pt x="260" y="1"/>
                </a:cubicBezTo>
                <a:cubicBezTo>
                  <a:pt x="286" y="1"/>
                  <a:pt x="312" y="1"/>
                  <a:pt x="338" y="1"/>
                </a:cubicBezTo>
                <a:cubicBezTo>
                  <a:pt x="346" y="1"/>
                  <a:pt x="352" y="2"/>
                  <a:pt x="352" y="13"/>
                </a:cubicBezTo>
                <a:cubicBezTo>
                  <a:pt x="354" y="97"/>
                  <a:pt x="342" y="179"/>
                  <a:pt x="299" y="254"/>
                </a:cubicBezTo>
                <a:cubicBezTo>
                  <a:pt x="287" y="275"/>
                  <a:pt x="273" y="294"/>
                  <a:pt x="255" y="310"/>
                </a:cubicBezTo>
                <a:cubicBezTo>
                  <a:pt x="242" y="321"/>
                  <a:pt x="227" y="331"/>
                  <a:pt x="210" y="321"/>
                </a:cubicBezTo>
                <a:cubicBezTo>
                  <a:pt x="191" y="310"/>
                  <a:pt x="194" y="294"/>
                  <a:pt x="198" y="277"/>
                </a:cubicBezTo>
                <a:cubicBezTo>
                  <a:pt x="208" y="237"/>
                  <a:pt x="211" y="198"/>
                  <a:pt x="200" y="158"/>
                </a:cubicBezTo>
                <a:cubicBezTo>
                  <a:pt x="197" y="144"/>
                  <a:pt x="194" y="124"/>
                  <a:pt x="176" y="124"/>
                </a:cubicBezTo>
                <a:cubicBezTo>
                  <a:pt x="158" y="124"/>
                  <a:pt x="156" y="144"/>
                  <a:pt x="152" y="157"/>
                </a:cubicBezTo>
                <a:cubicBezTo>
                  <a:pt x="140" y="196"/>
                  <a:pt x="145" y="236"/>
                  <a:pt x="153" y="275"/>
                </a:cubicBezTo>
                <a:cubicBezTo>
                  <a:pt x="154" y="283"/>
                  <a:pt x="156" y="291"/>
                  <a:pt x="155" y="299"/>
                </a:cubicBezTo>
                <a:cubicBezTo>
                  <a:pt x="155" y="318"/>
                  <a:pt x="138" y="329"/>
                  <a:pt x="119" y="323"/>
                </a:cubicBezTo>
                <a:cubicBezTo>
                  <a:pt x="103" y="318"/>
                  <a:pt x="92" y="306"/>
                  <a:pt x="82" y="294"/>
                </a:cubicBezTo>
                <a:cubicBezTo>
                  <a:pt x="37" y="241"/>
                  <a:pt x="16" y="179"/>
                  <a:pt x="5" y="112"/>
                </a:cubicBezTo>
                <a:cubicBezTo>
                  <a:pt x="0" y="80"/>
                  <a:pt x="2" y="48"/>
                  <a:pt x="0" y="16"/>
                </a:cubicBezTo>
                <a:cubicBezTo>
                  <a:pt x="0" y="5"/>
                  <a:pt x="5" y="2"/>
                  <a:pt x="14" y="1"/>
                </a:cubicBezTo>
                <a:cubicBezTo>
                  <a:pt x="28" y="1"/>
                  <a:pt x="42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8" name="Freeform 18">
            <a:extLst>
              <a:ext uri="{FF2B5EF4-FFF2-40B4-BE49-F238E27FC236}">
                <a16:creationId xmlns:a16="http://schemas.microsoft.com/office/drawing/2014/main" id="{0ABB6DEB-F7E3-4D2D-B1F7-3130997B1871}"/>
              </a:ext>
            </a:extLst>
          </p:cNvPr>
          <p:cNvSpPr>
            <a:spLocks noEditPoints="1"/>
          </p:cNvSpPr>
          <p:nvPr/>
        </p:nvSpPr>
        <p:spPr bwMode="auto">
          <a:xfrm>
            <a:off x="3797303" y="7438763"/>
            <a:ext cx="2188370" cy="2214562"/>
          </a:xfrm>
          <a:custGeom>
            <a:avLst/>
            <a:gdLst>
              <a:gd name="T0" fmla="*/ 187 w 586"/>
              <a:gd name="T1" fmla="*/ 474 h 592"/>
              <a:gd name="T2" fmla="*/ 153 w 586"/>
              <a:gd name="T3" fmla="*/ 486 h 592"/>
              <a:gd name="T4" fmla="*/ 151 w 586"/>
              <a:gd name="T5" fmla="*/ 556 h 592"/>
              <a:gd name="T6" fmla="*/ 14 w 586"/>
              <a:gd name="T7" fmla="*/ 489 h 592"/>
              <a:gd name="T8" fmla="*/ 25 w 586"/>
              <a:gd name="T9" fmla="*/ 443 h 592"/>
              <a:gd name="T10" fmla="*/ 91 w 586"/>
              <a:gd name="T11" fmla="*/ 443 h 592"/>
              <a:gd name="T12" fmla="*/ 103 w 586"/>
              <a:gd name="T13" fmla="*/ 390 h 592"/>
              <a:gd name="T14" fmla="*/ 213 w 586"/>
              <a:gd name="T15" fmla="*/ 255 h 592"/>
              <a:gd name="T16" fmla="*/ 382 w 586"/>
              <a:gd name="T17" fmla="*/ 98 h 592"/>
              <a:gd name="T18" fmla="*/ 506 w 586"/>
              <a:gd name="T19" fmla="*/ 59 h 592"/>
              <a:gd name="T20" fmla="*/ 577 w 586"/>
              <a:gd name="T21" fmla="*/ 9 h 592"/>
              <a:gd name="T22" fmla="*/ 530 w 586"/>
              <a:gd name="T23" fmla="*/ 79 h 592"/>
              <a:gd name="T24" fmla="*/ 498 w 586"/>
              <a:gd name="T25" fmla="*/ 172 h 592"/>
              <a:gd name="T26" fmla="*/ 231 w 586"/>
              <a:gd name="T27" fmla="*/ 475 h 592"/>
              <a:gd name="T28" fmla="*/ 268 w 586"/>
              <a:gd name="T29" fmla="*/ 303 h 592"/>
              <a:gd name="T30" fmla="*/ 228 w 586"/>
              <a:gd name="T31" fmla="*/ 300 h 592"/>
              <a:gd name="T32" fmla="*/ 213 w 586"/>
              <a:gd name="T33" fmla="*/ 315 h 592"/>
              <a:gd name="T34" fmla="*/ 242 w 586"/>
              <a:gd name="T35" fmla="*/ 365 h 592"/>
              <a:gd name="T36" fmla="*/ 192 w 586"/>
              <a:gd name="T37" fmla="*/ 338 h 592"/>
              <a:gd name="T38" fmla="*/ 174 w 586"/>
              <a:gd name="T39" fmla="*/ 356 h 592"/>
              <a:gd name="T40" fmla="*/ 187 w 586"/>
              <a:gd name="T41" fmla="*/ 391 h 592"/>
              <a:gd name="T42" fmla="*/ 150 w 586"/>
              <a:gd name="T43" fmla="*/ 377 h 592"/>
              <a:gd name="T44" fmla="*/ 142 w 586"/>
              <a:gd name="T45" fmla="*/ 384 h 592"/>
              <a:gd name="T46" fmla="*/ 239 w 586"/>
              <a:gd name="T47" fmla="*/ 424 h 592"/>
              <a:gd name="T48" fmla="*/ 440 w 586"/>
              <a:gd name="T49" fmla="*/ 208 h 592"/>
              <a:gd name="T50" fmla="*/ 366 w 586"/>
              <a:gd name="T51" fmla="*/ 146 h 592"/>
              <a:gd name="T52" fmla="*/ 393 w 586"/>
              <a:gd name="T53" fmla="*/ 186 h 592"/>
              <a:gd name="T54" fmla="*/ 371 w 586"/>
              <a:gd name="T55" fmla="*/ 209 h 592"/>
              <a:gd name="T56" fmla="*/ 327 w 586"/>
              <a:gd name="T57" fmla="*/ 184 h 592"/>
              <a:gd name="T58" fmla="*/ 342 w 586"/>
              <a:gd name="T59" fmla="*/ 217 h 592"/>
              <a:gd name="T60" fmla="*/ 320 w 586"/>
              <a:gd name="T61" fmla="*/ 238 h 592"/>
              <a:gd name="T62" fmla="*/ 288 w 586"/>
              <a:gd name="T63" fmla="*/ 222 h 592"/>
              <a:gd name="T64" fmla="*/ 315 w 586"/>
              <a:gd name="T65" fmla="*/ 264 h 592"/>
              <a:gd name="T66" fmla="*/ 294 w 586"/>
              <a:gd name="T67" fmla="*/ 285 h 592"/>
              <a:gd name="T68" fmla="*/ 250 w 586"/>
              <a:gd name="T69" fmla="*/ 261 h 592"/>
              <a:gd name="T70" fmla="*/ 268 w 586"/>
              <a:gd name="T71" fmla="*/ 303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6" h="592">
                <a:moveTo>
                  <a:pt x="211" y="490"/>
                </a:moveTo>
                <a:cubicBezTo>
                  <a:pt x="200" y="489"/>
                  <a:pt x="193" y="481"/>
                  <a:pt x="187" y="474"/>
                </a:cubicBezTo>
                <a:cubicBezTo>
                  <a:pt x="179" y="465"/>
                  <a:pt x="172" y="465"/>
                  <a:pt x="165" y="475"/>
                </a:cubicBezTo>
                <a:cubicBezTo>
                  <a:pt x="161" y="479"/>
                  <a:pt x="157" y="482"/>
                  <a:pt x="153" y="486"/>
                </a:cubicBezTo>
                <a:cubicBezTo>
                  <a:pt x="133" y="506"/>
                  <a:pt x="133" y="507"/>
                  <a:pt x="151" y="528"/>
                </a:cubicBezTo>
                <a:cubicBezTo>
                  <a:pt x="160" y="538"/>
                  <a:pt x="159" y="546"/>
                  <a:pt x="151" y="556"/>
                </a:cubicBezTo>
                <a:cubicBezTo>
                  <a:pt x="120" y="592"/>
                  <a:pt x="117" y="592"/>
                  <a:pt x="83" y="558"/>
                </a:cubicBezTo>
                <a:cubicBezTo>
                  <a:pt x="60" y="535"/>
                  <a:pt x="37" y="512"/>
                  <a:pt x="14" y="489"/>
                </a:cubicBezTo>
                <a:cubicBezTo>
                  <a:pt x="1" y="477"/>
                  <a:pt x="0" y="466"/>
                  <a:pt x="14" y="454"/>
                </a:cubicBezTo>
                <a:cubicBezTo>
                  <a:pt x="18" y="451"/>
                  <a:pt x="21" y="446"/>
                  <a:pt x="25" y="443"/>
                </a:cubicBezTo>
                <a:cubicBezTo>
                  <a:pt x="43" y="425"/>
                  <a:pt x="47" y="424"/>
                  <a:pt x="65" y="443"/>
                </a:cubicBezTo>
                <a:cubicBezTo>
                  <a:pt x="75" y="453"/>
                  <a:pt x="82" y="454"/>
                  <a:pt x="91" y="443"/>
                </a:cubicBezTo>
                <a:cubicBezTo>
                  <a:pt x="93" y="439"/>
                  <a:pt x="97" y="436"/>
                  <a:pt x="101" y="433"/>
                </a:cubicBezTo>
                <a:cubicBezTo>
                  <a:pt x="120" y="413"/>
                  <a:pt x="121" y="413"/>
                  <a:pt x="103" y="390"/>
                </a:cubicBezTo>
                <a:cubicBezTo>
                  <a:pt x="93" y="377"/>
                  <a:pt x="99" y="368"/>
                  <a:pt x="108" y="359"/>
                </a:cubicBezTo>
                <a:cubicBezTo>
                  <a:pt x="143" y="324"/>
                  <a:pt x="178" y="289"/>
                  <a:pt x="213" y="255"/>
                </a:cubicBezTo>
                <a:cubicBezTo>
                  <a:pt x="259" y="208"/>
                  <a:pt x="306" y="162"/>
                  <a:pt x="351" y="116"/>
                </a:cubicBezTo>
                <a:cubicBezTo>
                  <a:pt x="360" y="107"/>
                  <a:pt x="370" y="101"/>
                  <a:pt x="382" y="98"/>
                </a:cubicBezTo>
                <a:cubicBezTo>
                  <a:pt x="416" y="89"/>
                  <a:pt x="450" y="80"/>
                  <a:pt x="484" y="71"/>
                </a:cubicBezTo>
                <a:cubicBezTo>
                  <a:pt x="493" y="69"/>
                  <a:pt x="500" y="65"/>
                  <a:pt x="506" y="59"/>
                </a:cubicBezTo>
                <a:cubicBezTo>
                  <a:pt x="522" y="43"/>
                  <a:pt x="537" y="27"/>
                  <a:pt x="553" y="12"/>
                </a:cubicBezTo>
                <a:cubicBezTo>
                  <a:pt x="560" y="5"/>
                  <a:pt x="568" y="0"/>
                  <a:pt x="577" y="9"/>
                </a:cubicBezTo>
                <a:cubicBezTo>
                  <a:pt x="586" y="17"/>
                  <a:pt x="582" y="26"/>
                  <a:pt x="575" y="33"/>
                </a:cubicBezTo>
                <a:cubicBezTo>
                  <a:pt x="561" y="49"/>
                  <a:pt x="546" y="64"/>
                  <a:pt x="530" y="79"/>
                </a:cubicBezTo>
                <a:cubicBezTo>
                  <a:pt x="522" y="87"/>
                  <a:pt x="516" y="96"/>
                  <a:pt x="514" y="108"/>
                </a:cubicBezTo>
                <a:cubicBezTo>
                  <a:pt x="509" y="129"/>
                  <a:pt x="501" y="150"/>
                  <a:pt x="498" y="172"/>
                </a:cubicBezTo>
                <a:cubicBezTo>
                  <a:pt x="492" y="208"/>
                  <a:pt x="473" y="235"/>
                  <a:pt x="446" y="261"/>
                </a:cubicBezTo>
                <a:cubicBezTo>
                  <a:pt x="374" y="331"/>
                  <a:pt x="303" y="404"/>
                  <a:pt x="231" y="475"/>
                </a:cubicBezTo>
                <a:cubicBezTo>
                  <a:pt x="225" y="482"/>
                  <a:pt x="219" y="488"/>
                  <a:pt x="211" y="490"/>
                </a:cubicBezTo>
                <a:close/>
                <a:moveTo>
                  <a:pt x="268" y="303"/>
                </a:moveTo>
                <a:cubicBezTo>
                  <a:pt x="268" y="316"/>
                  <a:pt x="256" y="323"/>
                  <a:pt x="245" y="316"/>
                </a:cubicBezTo>
                <a:cubicBezTo>
                  <a:pt x="239" y="312"/>
                  <a:pt x="233" y="306"/>
                  <a:pt x="228" y="300"/>
                </a:cubicBezTo>
                <a:cubicBezTo>
                  <a:pt x="222" y="294"/>
                  <a:pt x="217" y="293"/>
                  <a:pt x="211" y="300"/>
                </a:cubicBezTo>
                <a:cubicBezTo>
                  <a:pt x="205" y="306"/>
                  <a:pt x="209" y="310"/>
                  <a:pt x="213" y="315"/>
                </a:cubicBezTo>
                <a:cubicBezTo>
                  <a:pt x="222" y="324"/>
                  <a:pt x="232" y="334"/>
                  <a:pt x="241" y="344"/>
                </a:cubicBezTo>
                <a:cubicBezTo>
                  <a:pt x="247" y="350"/>
                  <a:pt x="249" y="358"/>
                  <a:pt x="242" y="365"/>
                </a:cubicBezTo>
                <a:cubicBezTo>
                  <a:pt x="235" y="373"/>
                  <a:pt x="226" y="371"/>
                  <a:pt x="219" y="365"/>
                </a:cubicBezTo>
                <a:cubicBezTo>
                  <a:pt x="210" y="356"/>
                  <a:pt x="201" y="347"/>
                  <a:pt x="192" y="338"/>
                </a:cubicBezTo>
                <a:cubicBezTo>
                  <a:pt x="186" y="332"/>
                  <a:pt x="181" y="330"/>
                  <a:pt x="174" y="337"/>
                </a:cubicBezTo>
                <a:cubicBezTo>
                  <a:pt x="166" y="344"/>
                  <a:pt x="166" y="350"/>
                  <a:pt x="174" y="356"/>
                </a:cubicBezTo>
                <a:cubicBezTo>
                  <a:pt x="179" y="361"/>
                  <a:pt x="184" y="366"/>
                  <a:pt x="188" y="371"/>
                </a:cubicBezTo>
                <a:cubicBezTo>
                  <a:pt x="193" y="378"/>
                  <a:pt x="193" y="385"/>
                  <a:pt x="187" y="391"/>
                </a:cubicBezTo>
                <a:cubicBezTo>
                  <a:pt x="180" y="398"/>
                  <a:pt x="173" y="398"/>
                  <a:pt x="165" y="392"/>
                </a:cubicBezTo>
                <a:cubicBezTo>
                  <a:pt x="160" y="387"/>
                  <a:pt x="155" y="382"/>
                  <a:pt x="150" y="377"/>
                </a:cubicBezTo>
                <a:cubicBezTo>
                  <a:pt x="147" y="374"/>
                  <a:pt x="144" y="370"/>
                  <a:pt x="140" y="374"/>
                </a:cubicBezTo>
                <a:cubicBezTo>
                  <a:pt x="135" y="377"/>
                  <a:pt x="139" y="381"/>
                  <a:pt x="142" y="384"/>
                </a:cubicBezTo>
                <a:cubicBezTo>
                  <a:pt x="155" y="397"/>
                  <a:pt x="169" y="411"/>
                  <a:pt x="183" y="425"/>
                </a:cubicBezTo>
                <a:cubicBezTo>
                  <a:pt x="211" y="453"/>
                  <a:pt x="211" y="453"/>
                  <a:pt x="239" y="424"/>
                </a:cubicBezTo>
                <a:cubicBezTo>
                  <a:pt x="304" y="359"/>
                  <a:pt x="369" y="294"/>
                  <a:pt x="434" y="229"/>
                </a:cubicBezTo>
                <a:cubicBezTo>
                  <a:pt x="440" y="223"/>
                  <a:pt x="450" y="218"/>
                  <a:pt x="440" y="208"/>
                </a:cubicBezTo>
                <a:cubicBezTo>
                  <a:pt x="420" y="188"/>
                  <a:pt x="400" y="168"/>
                  <a:pt x="379" y="147"/>
                </a:cubicBezTo>
                <a:cubicBezTo>
                  <a:pt x="375" y="143"/>
                  <a:pt x="371" y="141"/>
                  <a:pt x="366" y="146"/>
                </a:cubicBezTo>
                <a:cubicBezTo>
                  <a:pt x="359" y="151"/>
                  <a:pt x="363" y="156"/>
                  <a:pt x="367" y="161"/>
                </a:cubicBezTo>
                <a:cubicBezTo>
                  <a:pt x="376" y="169"/>
                  <a:pt x="384" y="178"/>
                  <a:pt x="393" y="186"/>
                </a:cubicBezTo>
                <a:cubicBezTo>
                  <a:pt x="400" y="194"/>
                  <a:pt x="404" y="202"/>
                  <a:pt x="396" y="211"/>
                </a:cubicBezTo>
                <a:cubicBezTo>
                  <a:pt x="388" y="220"/>
                  <a:pt x="379" y="216"/>
                  <a:pt x="371" y="209"/>
                </a:cubicBezTo>
                <a:cubicBezTo>
                  <a:pt x="362" y="201"/>
                  <a:pt x="353" y="192"/>
                  <a:pt x="344" y="183"/>
                </a:cubicBezTo>
                <a:cubicBezTo>
                  <a:pt x="338" y="177"/>
                  <a:pt x="333" y="178"/>
                  <a:pt x="327" y="184"/>
                </a:cubicBezTo>
                <a:cubicBezTo>
                  <a:pt x="321" y="190"/>
                  <a:pt x="321" y="195"/>
                  <a:pt x="327" y="201"/>
                </a:cubicBezTo>
                <a:cubicBezTo>
                  <a:pt x="332" y="206"/>
                  <a:pt x="337" y="211"/>
                  <a:pt x="342" y="217"/>
                </a:cubicBezTo>
                <a:cubicBezTo>
                  <a:pt x="347" y="223"/>
                  <a:pt x="348" y="230"/>
                  <a:pt x="342" y="237"/>
                </a:cubicBezTo>
                <a:cubicBezTo>
                  <a:pt x="335" y="243"/>
                  <a:pt x="327" y="243"/>
                  <a:pt x="320" y="238"/>
                </a:cubicBezTo>
                <a:cubicBezTo>
                  <a:pt x="315" y="234"/>
                  <a:pt x="310" y="229"/>
                  <a:pt x="305" y="224"/>
                </a:cubicBezTo>
                <a:cubicBezTo>
                  <a:pt x="300" y="219"/>
                  <a:pt x="295" y="216"/>
                  <a:pt x="288" y="222"/>
                </a:cubicBezTo>
                <a:cubicBezTo>
                  <a:pt x="281" y="229"/>
                  <a:pt x="285" y="234"/>
                  <a:pt x="290" y="239"/>
                </a:cubicBezTo>
                <a:cubicBezTo>
                  <a:pt x="299" y="247"/>
                  <a:pt x="307" y="256"/>
                  <a:pt x="315" y="264"/>
                </a:cubicBezTo>
                <a:cubicBezTo>
                  <a:pt x="323" y="272"/>
                  <a:pt x="327" y="280"/>
                  <a:pt x="318" y="289"/>
                </a:cubicBezTo>
                <a:cubicBezTo>
                  <a:pt x="309" y="297"/>
                  <a:pt x="301" y="292"/>
                  <a:pt x="294" y="285"/>
                </a:cubicBezTo>
                <a:cubicBezTo>
                  <a:pt x="285" y="278"/>
                  <a:pt x="277" y="270"/>
                  <a:pt x="270" y="261"/>
                </a:cubicBezTo>
                <a:cubicBezTo>
                  <a:pt x="263" y="254"/>
                  <a:pt x="257" y="253"/>
                  <a:pt x="250" y="261"/>
                </a:cubicBezTo>
                <a:cubicBezTo>
                  <a:pt x="241" y="269"/>
                  <a:pt x="244" y="274"/>
                  <a:pt x="251" y="280"/>
                </a:cubicBezTo>
                <a:cubicBezTo>
                  <a:pt x="258" y="287"/>
                  <a:pt x="267" y="293"/>
                  <a:pt x="268" y="30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9" name="Freeform 19">
            <a:extLst>
              <a:ext uri="{FF2B5EF4-FFF2-40B4-BE49-F238E27FC236}">
                <a16:creationId xmlns:a16="http://schemas.microsoft.com/office/drawing/2014/main" id="{55A1F309-0421-41E4-B993-20A488B7834F}"/>
              </a:ext>
            </a:extLst>
          </p:cNvPr>
          <p:cNvSpPr/>
          <p:nvPr/>
        </p:nvSpPr>
        <p:spPr bwMode="auto">
          <a:xfrm>
            <a:off x="3990184" y="1895212"/>
            <a:ext cx="1524000" cy="692944"/>
          </a:xfrm>
          <a:custGeom>
            <a:avLst/>
            <a:gdLst>
              <a:gd name="T0" fmla="*/ 335 w 408"/>
              <a:gd name="T1" fmla="*/ 184 h 185"/>
              <a:gd name="T2" fmla="*/ 299 w 408"/>
              <a:gd name="T3" fmla="*/ 184 h 185"/>
              <a:gd name="T4" fmla="*/ 273 w 408"/>
              <a:gd name="T5" fmla="*/ 167 h 185"/>
              <a:gd name="T6" fmla="*/ 252 w 408"/>
              <a:gd name="T7" fmla="*/ 153 h 185"/>
              <a:gd name="T8" fmla="*/ 166 w 408"/>
              <a:gd name="T9" fmla="*/ 153 h 185"/>
              <a:gd name="T10" fmla="*/ 143 w 408"/>
              <a:gd name="T11" fmla="*/ 171 h 185"/>
              <a:gd name="T12" fmla="*/ 125 w 408"/>
              <a:gd name="T13" fmla="*/ 184 h 185"/>
              <a:gd name="T14" fmla="*/ 39 w 408"/>
              <a:gd name="T15" fmla="*/ 184 h 185"/>
              <a:gd name="T16" fmla="*/ 20 w 408"/>
              <a:gd name="T17" fmla="*/ 171 h 185"/>
              <a:gd name="T18" fmla="*/ 115 w 408"/>
              <a:gd name="T19" fmla="*/ 8 h 185"/>
              <a:gd name="T20" fmla="*/ 193 w 408"/>
              <a:gd name="T21" fmla="*/ 27 h 185"/>
              <a:gd name="T22" fmla="*/ 225 w 408"/>
              <a:gd name="T23" fmla="*/ 27 h 185"/>
              <a:gd name="T24" fmla="*/ 348 w 408"/>
              <a:gd name="T25" fmla="*/ 22 h 185"/>
              <a:gd name="T26" fmla="*/ 404 w 408"/>
              <a:gd name="T27" fmla="*/ 141 h 185"/>
              <a:gd name="T28" fmla="*/ 357 w 408"/>
              <a:gd name="T29" fmla="*/ 184 h 185"/>
              <a:gd name="T30" fmla="*/ 335 w 408"/>
              <a:gd name="T31" fmla="*/ 18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185">
                <a:moveTo>
                  <a:pt x="335" y="184"/>
                </a:moveTo>
                <a:cubicBezTo>
                  <a:pt x="323" y="184"/>
                  <a:pt x="311" y="184"/>
                  <a:pt x="299" y="184"/>
                </a:cubicBezTo>
                <a:cubicBezTo>
                  <a:pt x="286" y="185"/>
                  <a:pt x="276" y="184"/>
                  <a:pt x="273" y="167"/>
                </a:cubicBezTo>
                <a:cubicBezTo>
                  <a:pt x="272" y="157"/>
                  <a:pt x="262" y="153"/>
                  <a:pt x="252" y="153"/>
                </a:cubicBezTo>
                <a:cubicBezTo>
                  <a:pt x="223" y="152"/>
                  <a:pt x="195" y="153"/>
                  <a:pt x="166" y="153"/>
                </a:cubicBezTo>
                <a:cubicBezTo>
                  <a:pt x="154" y="153"/>
                  <a:pt x="145" y="159"/>
                  <a:pt x="143" y="171"/>
                </a:cubicBezTo>
                <a:cubicBezTo>
                  <a:pt x="141" y="182"/>
                  <a:pt x="135" y="185"/>
                  <a:pt x="125" y="184"/>
                </a:cubicBezTo>
                <a:cubicBezTo>
                  <a:pt x="97" y="184"/>
                  <a:pt x="68" y="184"/>
                  <a:pt x="39" y="184"/>
                </a:cubicBezTo>
                <a:cubicBezTo>
                  <a:pt x="30" y="184"/>
                  <a:pt x="22" y="181"/>
                  <a:pt x="20" y="171"/>
                </a:cubicBezTo>
                <a:cubicBezTo>
                  <a:pt x="0" y="94"/>
                  <a:pt x="23" y="21"/>
                  <a:pt x="115" y="8"/>
                </a:cubicBezTo>
                <a:cubicBezTo>
                  <a:pt x="144" y="4"/>
                  <a:pt x="170" y="11"/>
                  <a:pt x="193" y="27"/>
                </a:cubicBezTo>
                <a:cubicBezTo>
                  <a:pt x="205" y="36"/>
                  <a:pt x="213" y="35"/>
                  <a:pt x="225" y="27"/>
                </a:cubicBezTo>
                <a:cubicBezTo>
                  <a:pt x="264" y="1"/>
                  <a:pt x="306" y="0"/>
                  <a:pt x="348" y="22"/>
                </a:cubicBezTo>
                <a:cubicBezTo>
                  <a:pt x="397" y="47"/>
                  <a:pt x="408" y="91"/>
                  <a:pt x="404" y="141"/>
                </a:cubicBezTo>
                <a:cubicBezTo>
                  <a:pt x="400" y="183"/>
                  <a:pt x="399" y="184"/>
                  <a:pt x="357" y="184"/>
                </a:cubicBezTo>
                <a:cubicBezTo>
                  <a:pt x="350" y="184"/>
                  <a:pt x="343" y="184"/>
                  <a:pt x="335" y="184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0" name="Freeform 20">
            <a:extLst>
              <a:ext uri="{FF2B5EF4-FFF2-40B4-BE49-F238E27FC236}">
                <a16:creationId xmlns:a16="http://schemas.microsoft.com/office/drawing/2014/main" id="{C7D18C5A-EB42-4FF5-B563-9BA9D55BD6D7}"/>
              </a:ext>
            </a:extLst>
          </p:cNvPr>
          <p:cNvSpPr>
            <a:spLocks noEditPoints="1"/>
          </p:cNvSpPr>
          <p:nvPr/>
        </p:nvSpPr>
        <p:spPr bwMode="auto">
          <a:xfrm>
            <a:off x="1439865" y="4516969"/>
            <a:ext cx="1097758" cy="2264570"/>
          </a:xfrm>
          <a:custGeom>
            <a:avLst/>
            <a:gdLst>
              <a:gd name="T0" fmla="*/ 93 w 294"/>
              <a:gd name="T1" fmla="*/ 490 h 606"/>
              <a:gd name="T2" fmla="*/ 93 w 294"/>
              <a:gd name="T3" fmla="*/ 402 h 606"/>
              <a:gd name="T4" fmla="*/ 100 w 294"/>
              <a:gd name="T5" fmla="*/ 381 h 606"/>
              <a:gd name="T6" fmla="*/ 114 w 294"/>
              <a:gd name="T7" fmla="*/ 349 h 606"/>
              <a:gd name="T8" fmla="*/ 114 w 294"/>
              <a:gd name="T9" fmla="*/ 331 h 606"/>
              <a:gd name="T10" fmla="*/ 73 w 294"/>
              <a:gd name="T11" fmla="*/ 251 h 606"/>
              <a:gd name="T12" fmla="*/ 20 w 294"/>
              <a:gd name="T13" fmla="*/ 96 h 606"/>
              <a:gd name="T14" fmla="*/ 166 w 294"/>
              <a:gd name="T15" fmla="*/ 5 h 606"/>
              <a:gd name="T16" fmla="*/ 283 w 294"/>
              <a:gd name="T17" fmla="*/ 115 h 606"/>
              <a:gd name="T18" fmla="*/ 205 w 294"/>
              <a:gd name="T19" fmla="*/ 264 h 606"/>
              <a:gd name="T20" fmla="*/ 183 w 294"/>
              <a:gd name="T21" fmla="*/ 298 h 606"/>
              <a:gd name="T22" fmla="*/ 184 w 294"/>
              <a:gd name="T23" fmla="*/ 352 h 606"/>
              <a:gd name="T24" fmla="*/ 198 w 294"/>
              <a:gd name="T25" fmla="*/ 381 h 606"/>
              <a:gd name="T26" fmla="*/ 207 w 294"/>
              <a:gd name="T27" fmla="*/ 401 h 606"/>
              <a:gd name="T28" fmla="*/ 207 w 294"/>
              <a:gd name="T29" fmla="*/ 579 h 606"/>
              <a:gd name="T30" fmla="*/ 182 w 294"/>
              <a:gd name="T31" fmla="*/ 606 h 606"/>
              <a:gd name="T32" fmla="*/ 118 w 294"/>
              <a:gd name="T33" fmla="*/ 606 h 606"/>
              <a:gd name="T34" fmla="*/ 93 w 294"/>
              <a:gd name="T35" fmla="*/ 580 h 606"/>
              <a:gd name="T36" fmla="*/ 93 w 294"/>
              <a:gd name="T37" fmla="*/ 490 h 606"/>
              <a:gd name="T38" fmla="*/ 254 w 294"/>
              <a:gd name="T39" fmla="*/ 140 h 606"/>
              <a:gd name="T40" fmla="*/ 149 w 294"/>
              <a:gd name="T41" fmla="*/ 35 h 606"/>
              <a:gd name="T42" fmla="*/ 44 w 294"/>
              <a:gd name="T43" fmla="*/ 141 h 606"/>
              <a:gd name="T44" fmla="*/ 148 w 294"/>
              <a:gd name="T45" fmla="*/ 245 h 606"/>
              <a:gd name="T46" fmla="*/ 254 w 294"/>
              <a:gd name="T47" fmla="*/ 14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4" h="606">
                <a:moveTo>
                  <a:pt x="93" y="490"/>
                </a:moveTo>
                <a:cubicBezTo>
                  <a:pt x="93" y="461"/>
                  <a:pt x="93" y="432"/>
                  <a:pt x="93" y="402"/>
                </a:cubicBezTo>
                <a:cubicBezTo>
                  <a:pt x="93" y="394"/>
                  <a:pt x="91" y="384"/>
                  <a:pt x="100" y="381"/>
                </a:cubicBezTo>
                <a:cubicBezTo>
                  <a:pt x="116" y="374"/>
                  <a:pt x="114" y="362"/>
                  <a:pt x="114" y="349"/>
                </a:cubicBezTo>
                <a:cubicBezTo>
                  <a:pt x="114" y="343"/>
                  <a:pt x="113" y="337"/>
                  <a:pt x="114" y="331"/>
                </a:cubicBezTo>
                <a:cubicBezTo>
                  <a:pt x="118" y="296"/>
                  <a:pt x="111" y="271"/>
                  <a:pt x="73" y="251"/>
                </a:cubicBezTo>
                <a:cubicBezTo>
                  <a:pt x="19" y="223"/>
                  <a:pt x="0" y="153"/>
                  <a:pt x="20" y="96"/>
                </a:cubicBezTo>
                <a:cubicBezTo>
                  <a:pt x="41" y="35"/>
                  <a:pt x="98" y="0"/>
                  <a:pt x="166" y="5"/>
                </a:cubicBezTo>
                <a:cubicBezTo>
                  <a:pt x="221" y="9"/>
                  <a:pt x="273" y="58"/>
                  <a:pt x="283" y="115"/>
                </a:cubicBezTo>
                <a:cubicBezTo>
                  <a:pt x="294" y="178"/>
                  <a:pt x="263" y="239"/>
                  <a:pt x="205" y="264"/>
                </a:cubicBezTo>
                <a:cubicBezTo>
                  <a:pt x="187" y="271"/>
                  <a:pt x="182" y="281"/>
                  <a:pt x="183" y="298"/>
                </a:cubicBezTo>
                <a:cubicBezTo>
                  <a:pt x="185" y="316"/>
                  <a:pt x="184" y="334"/>
                  <a:pt x="184" y="352"/>
                </a:cubicBezTo>
                <a:cubicBezTo>
                  <a:pt x="183" y="365"/>
                  <a:pt x="183" y="376"/>
                  <a:pt x="198" y="381"/>
                </a:cubicBezTo>
                <a:cubicBezTo>
                  <a:pt x="206" y="383"/>
                  <a:pt x="207" y="393"/>
                  <a:pt x="207" y="401"/>
                </a:cubicBezTo>
                <a:cubicBezTo>
                  <a:pt x="207" y="461"/>
                  <a:pt x="207" y="520"/>
                  <a:pt x="207" y="579"/>
                </a:cubicBezTo>
                <a:cubicBezTo>
                  <a:pt x="207" y="597"/>
                  <a:pt x="199" y="606"/>
                  <a:pt x="182" y="606"/>
                </a:cubicBezTo>
                <a:cubicBezTo>
                  <a:pt x="161" y="606"/>
                  <a:pt x="139" y="606"/>
                  <a:pt x="118" y="606"/>
                </a:cubicBezTo>
                <a:cubicBezTo>
                  <a:pt x="101" y="606"/>
                  <a:pt x="92" y="598"/>
                  <a:pt x="93" y="580"/>
                </a:cubicBezTo>
                <a:cubicBezTo>
                  <a:pt x="93" y="550"/>
                  <a:pt x="93" y="520"/>
                  <a:pt x="93" y="490"/>
                </a:cubicBezTo>
                <a:close/>
                <a:moveTo>
                  <a:pt x="254" y="140"/>
                </a:moveTo>
                <a:cubicBezTo>
                  <a:pt x="254" y="82"/>
                  <a:pt x="207" y="35"/>
                  <a:pt x="149" y="35"/>
                </a:cubicBezTo>
                <a:cubicBezTo>
                  <a:pt x="91" y="35"/>
                  <a:pt x="44" y="82"/>
                  <a:pt x="44" y="141"/>
                </a:cubicBezTo>
                <a:cubicBezTo>
                  <a:pt x="44" y="198"/>
                  <a:pt x="91" y="245"/>
                  <a:pt x="148" y="245"/>
                </a:cubicBezTo>
                <a:cubicBezTo>
                  <a:pt x="207" y="245"/>
                  <a:pt x="254" y="200"/>
                  <a:pt x="254" y="14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2" name="Freeform 22">
            <a:extLst>
              <a:ext uri="{FF2B5EF4-FFF2-40B4-BE49-F238E27FC236}">
                <a16:creationId xmlns:a16="http://schemas.microsoft.com/office/drawing/2014/main" id="{E1404B6D-85CE-4EAD-80C5-943112FE02B2}"/>
              </a:ext>
            </a:extLst>
          </p:cNvPr>
          <p:cNvSpPr/>
          <p:nvPr/>
        </p:nvSpPr>
        <p:spPr bwMode="auto">
          <a:xfrm>
            <a:off x="4592639" y="2531006"/>
            <a:ext cx="361950" cy="188120"/>
          </a:xfrm>
          <a:custGeom>
            <a:avLst/>
            <a:gdLst>
              <a:gd name="T0" fmla="*/ 47 w 97"/>
              <a:gd name="T1" fmla="*/ 49 h 50"/>
              <a:gd name="T2" fmla="*/ 23 w 97"/>
              <a:gd name="T3" fmla="*/ 49 h 50"/>
              <a:gd name="T4" fmla="*/ 0 w 97"/>
              <a:gd name="T5" fmla="*/ 25 h 50"/>
              <a:gd name="T6" fmla="*/ 25 w 97"/>
              <a:gd name="T7" fmla="*/ 1 h 50"/>
              <a:gd name="T8" fmla="*/ 78 w 97"/>
              <a:gd name="T9" fmla="*/ 1 h 50"/>
              <a:gd name="T10" fmla="*/ 96 w 97"/>
              <a:gd name="T11" fmla="*/ 24 h 50"/>
              <a:gd name="T12" fmla="*/ 79 w 97"/>
              <a:gd name="T13" fmla="*/ 49 h 50"/>
              <a:gd name="T14" fmla="*/ 47 w 97"/>
              <a:gd name="T15" fmla="*/ 49 h 50"/>
              <a:gd name="T16" fmla="*/ 47 w 97"/>
              <a:gd name="T17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" h="50">
                <a:moveTo>
                  <a:pt x="47" y="49"/>
                </a:moveTo>
                <a:cubicBezTo>
                  <a:pt x="39" y="49"/>
                  <a:pt x="31" y="48"/>
                  <a:pt x="23" y="49"/>
                </a:cubicBezTo>
                <a:cubicBezTo>
                  <a:pt x="5" y="50"/>
                  <a:pt x="1" y="42"/>
                  <a:pt x="0" y="25"/>
                </a:cubicBezTo>
                <a:cubicBezTo>
                  <a:pt x="0" y="6"/>
                  <a:pt x="7" y="0"/>
                  <a:pt x="25" y="1"/>
                </a:cubicBezTo>
                <a:cubicBezTo>
                  <a:pt x="42" y="2"/>
                  <a:pt x="60" y="2"/>
                  <a:pt x="78" y="1"/>
                </a:cubicBezTo>
                <a:cubicBezTo>
                  <a:pt x="95" y="1"/>
                  <a:pt x="96" y="11"/>
                  <a:pt x="96" y="24"/>
                </a:cubicBezTo>
                <a:cubicBezTo>
                  <a:pt x="95" y="36"/>
                  <a:pt x="97" y="49"/>
                  <a:pt x="79" y="49"/>
                </a:cubicBezTo>
                <a:cubicBezTo>
                  <a:pt x="68" y="48"/>
                  <a:pt x="58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3" name="Freeform 23">
            <a:extLst>
              <a:ext uri="{FF2B5EF4-FFF2-40B4-BE49-F238E27FC236}">
                <a16:creationId xmlns:a16="http://schemas.microsoft.com/office/drawing/2014/main" id="{1A340EDD-9D60-4390-9C12-7C263789511A}"/>
              </a:ext>
            </a:extLst>
          </p:cNvPr>
          <p:cNvSpPr/>
          <p:nvPr/>
        </p:nvSpPr>
        <p:spPr bwMode="auto">
          <a:xfrm>
            <a:off x="887414" y="1859493"/>
            <a:ext cx="433388" cy="297658"/>
          </a:xfrm>
          <a:custGeom>
            <a:avLst/>
            <a:gdLst>
              <a:gd name="T0" fmla="*/ 20 w 116"/>
              <a:gd name="T1" fmla="*/ 0 h 80"/>
              <a:gd name="T2" fmla="*/ 30 w 116"/>
              <a:gd name="T3" fmla="*/ 4 h 80"/>
              <a:gd name="T4" fmla="*/ 100 w 116"/>
              <a:gd name="T5" fmla="*/ 45 h 80"/>
              <a:gd name="T6" fmla="*/ 109 w 116"/>
              <a:gd name="T7" fmla="*/ 70 h 80"/>
              <a:gd name="T8" fmla="*/ 84 w 116"/>
              <a:gd name="T9" fmla="*/ 72 h 80"/>
              <a:gd name="T10" fmla="*/ 12 w 116"/>
              <a:gd name="T11" fmla="*/ 30 h 80"/>
              <a:gd name="T12" fmla="*/ 3 w 116"/>
              <a:gd name="T13" fmla="*/ 10 h 80"/>
              <a:gd name="T14" fmla="*/ 20 w 116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80">
                <a:moveTo>
                  <a:pt x="20" y="0"/>
                </a:moveTo>
                <a:cubicBezTo>
                  <a:pt x="22" y="1"/>
                  <a:pt x="26" y="2"/>
                  <a:pt x="30" y="4"/>
                </a:cubicBezTo>
                <a:cubicBezTo>
                  <a:pt x="53" y="18"/>
                  <a:pt x="77" y="31"/>
                  <a:pt x="100" y="45"/>
                </a:cubicBezTo>
                <a:cubicBezTo>
                  <a:pt x="109" y="51"/>
                  <a:pt x="116" y="59"/>
                  <a:pt x="109" y="70"/>
                </a:cubicBezTo>
                <a:cubicBezTo>
                  <a:pt x="102" y="80"/>
                  <a:pt x="93" y="77"/>
                  <a:pt x="84" y="72"/>
                </a:cubicBezTo>
                <a:cubicBezTo>
                  <a:pt x="60" y="58"/>
                  <a:pt x="36" y="44"/>
                  <a:pt x="12" y="30"/>
                </a:cubicBezTo>
                <a:cubicBezTo>
                  <a:pt x="5" y="26"/>
                  <a:pt x="0" y="19"/>
                  <a:pt x="3" y="10"/>
                </a:cubicBezTo>
                <a:cubicBezTo>
                  <a:pt x="5" y="3"/>
                  <a:pt x="11" y="0"/>
                  <a:pt x="20" y="0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4" name="Freeform 24">
            <a:extLst>
              <a:ext uri="{FF2B5EF4-FFF2-40B4-BE49-F238E27FC236}">
                <a16:creationId xmlns:a16="http://schemas.microsoft.com/office/drawing/2014/main" id="{C34B60BA-D955-4884-A7BF-E8B00C5F4CD9}"/>
              </a:ext>
            </a:extLst>
          </p:cNvPr>
          <p:cNvSpPr/>
          <p:nvPr/>
        </p:nvSpPr>
        <p:spPr bwMode="auto">
          <a:xfrm>
            <a:off x="882652" y="2197633"/>
            <a:ext cx="381000" cy="130970"/>
          </a:xfrm>
          <a:custGeom>
            <a:avLst/>
            <a:gdLst>
              <a:gd name="T0" fmla="*/ 46 w 102"/>
              <a:gd name="T1" fmla="*/ 1 h 35"/>
              <a:gd name="T2" fmla="*/ 85 w 102"/>
              <a:gd name="T3" fmla="*/ 4 h 35"/>
              <a:gd name="T4" fmla="*/ 101 w 102"/>
              <a:gd name="T5" fmla="*/ 20 h 35"/>
              <a:gd name="T6" fmla="*/ 83 w 102"/>
              <a:gd name="T7" fmla="*/ 35 h 35"/>
              <a:gd name="T8" fmla="*/ 16 w 102"/>
              <a:gd name="T9" fmla="*/ 30 h 35"/>
              <a:gd name="T10" fmla="*/ 1 w 102"/>
              <a:gd name="T11" fmla="*/ 15 h 35"/>
              <a:gd name="T12" fmla="*/ 17 w 102"/>
              <a:gd name="T13" fmla="*/ 1 h 35"/>
              <a:gd name="T14" fmla="*/ 46 w 102"/>
              <a:gd name="T15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5">
                <a:moveTo>
                  <a:pt x="46" y="1"/>
                </a:moveTo>
                <a:cubicBezTo>
                  <a:pt x="61" y="2"/>
                  <a:pt x="73" y="2"/>
                  <a:pt x="85" y="4"/>
                </a:cubicBezTo>
                <a:cubicBezTo>
                  <a:pt x="94" y="5"/>
                  <a:pt x="102" y="9"/>
                  <a:pt x="101" y="20"/>
                </a:cubicBezTo>
                <a:cubicBezTo>
                  <a:pt x="100" y="31"/>
                  <a:pt x="93" y="35"/>
                  <a:pt x="83" y="35"/>
                </a:cubicBezTo>
                <a:cubicBezTo>
                  <a:pt x="60" y="34"/>
                  <a:pt x="38" y="32"/>
                  <a:pt x="16" y="30"/>
                </a:cubicBezTo>
                <a:cubicBezTo>
                  <a:pt x="7" y="30"/>
                  <a:pt x="0" y="24"/>
                  <a:pt x="1" y="15"/>
                </a:cubicBezTo>
                <a:cubicBezTo>
                  <a:pt x="1" y="5"/>
                  <a:pt x="8" y="1"/>
                  <a:pt x="17" y="1"/>
                </a:cubicBezTo>
                <a:cubicBezTo>
                  <a:pt x="28" y="0"/>
                  <a:pt x="38" y="1"/>
                  <a:pt x="46" y="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5" name="Freeform 25">
            <a:extLst>
              <a:ext uri="{FF2B5EF4-FFF2-40B4-BE49-F238E27FC236}">
                <a16:creationId xmlns:a16="http://schemas.microsoft.com/office/drawing/2014/main" id="{3E3752E5-54C7-43A4-827F-66E13DDD2C78}"/>
              </a:ext>
            </a:extLst>
          </p:cNvPr>
          <p:cNvSpPr/>
          <p:nvPr/>
        </p:nvSpPr>
        <p:spPr bwMode="auto">
          <a:xfrm>
            <a:off x="1185073" y="1678518"/>
            <a:ext cx="254794" cy="333376"/>
          </a:xfrm>
          <a:custGeom>
            <a:avLst/>
            <a:gdLst>
              <a:gd name="T0" fmla="*/ 68 w 68"/>
              <a:gd name="T1" fmla="*/ 71 h 89"/>
              <a:gd name="T2" fmla="*/ 60 w 68"/>
              <a:gd name="T3" fmla="*/ 85 h 89"/>
              <a:gd name="T4" fmla="*/ 42 w 68"/>
              <a:gd name="T5" fmla="*/ 81 h 89"/>
              <a:gd name="T6" fmla="*/ 4 w 68"/>
              <a:gd name="T7" fmla="*/ 23 h 89"/>
              <a:gd name="T8" fmla="*/ 7 w 68"/>
              <a:gd name="T9" fmla="*/ 5 h 89"/>
              <a:gd name="T10" fmla="*/ 24 w 68"/>
              <a:gd name="T11" fmla="*/ 3 h 89"/>
              <a:gd name="T12" fmla="*/ 68 w 68"/>
              <a:gd name="T13" fmla="*/ 7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68" y="71"/>
                </a:moveTo>
                <a:cubicBezTo>
                  <a:pt x="68" y="77"/>
                  <a:pt x="66" y="83"/>
                  <a:pt x="60" y="85"/>
                </a:cubicBezTo>
                <a:cubicBezTo>
                  <a:pt x="53" y="89"/>
                  <a:pt x="46" y="87"/>
                  <a:pt x="42" y="81"/>
                </a:cubicBezTo>
                <a:cubicBezTo>
                  <a:pt x="29" y="62"/>
                  <a:pt x="16" y="42"/>
                  <a:pt x="4" y="23"/>
                </a:cubicBezTo>
                <a:cubicBezTo>
                  <a:pt x="0" y="16"/>
                  <a:pt x="1" y="10"/>
                  <a:pt x="7" y="5"/>
                </a:cubicBezTo>
                <a:cubicBezTo>
                  <a:pt x="12" y="1"/>
                  <a:pt x="18" y="0"/>
                  <a:pt x="24" y="3"/>
                </a:cubicBezTo>
                <a:cubicBezTo>
                  <a:pt x="31" y="7"/>
                  <a:pt x="68" y="63"/>
                  <a:pt x="68" y="71"/>
                </a:cubicBezTo>
                <a:close/>
              </a:path>
            </a:pathLst>
          </a:custGeom>
          <a:solidFill>
            <a:srgbClr val="84CCC6"/>
          </a:solidFill>
          <a:ln w="9525" cap="flat">
            <a:noFill/>
            <a:prstDash val="solid"/>
            <a:miter lim="800000"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6" name="Freeform 26">
            <a:extLst>
              <a:ext uri="{FF2B5EF4-FFF2-40B4-BE49-F238E27FC236}">
                <a16:creationId xmlns:a16="http://schemas.microsoft.com/office/drawing/2014/main" id="{0D6721CE-DB6A-4216-8692-1D66C0B76268}"/>
              </a:ext>
            </a:extLst>
          </p:cNvPr>
          <p:cNvSpPr/>
          <p:nvPr/>
        </p:nvSpPr>
        <p:spPr bwMode="auto">
          <a:xfrm>
            <a:off x="9662321" y="2423851"/>
            <a:ext cx="590550" cy="664370"/>
          </a:xfrm>
          <a:custGeom>
            <a:avLst/>
            <a:gdLst>
              <a:gd name="T0" fmla="*/ 158 w 158"/>
              <a:gd name="T1" fmla="*/ 17 h 178"/>
              <a:gd name="T2" fmla="*/ 149 w 158"/>
              <a:gd name="T3" fmla="*/ 33 h 178"/>
              <a:gd name="T4" fmla="*/ 36 w 158"/>
              <a:gd name="T5" fmla="*/ 162 h 178"/>
              <a:gd name="T6" fmla="*/ 11 w 158"/>
              <a:gd name="T7" fmla="*/ 170 h 178"/>
              <a:gd name="T8" fmla="*/ 12 w 158"/>
              <a:gd name="T9" fmla="*/ 143 h 178"/>
              <a:gd name="T10" fmla="*/ 129 w 158"/>
              <a:gd name="T11" fmla="*/ 11 h 178"/>
              <a:gd name="T12" fmla="*/ 148 w 158"/>
              <a:gd name="T13" fmla="*/ 4 h 178"/>
              <a:gd name="T14" fmla="*/ 158 w 158"/>
              <a:gd name="T15" fmla="*/ 1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78">
                <a:moveTo>
                  <a:pt x="158" y="17"/>
                </a:moveTo>
                <a:cubicBezTo>
                  <a:pt x="157" y="24"/>
                  <a:pt x="153" y="29"/>
                  <a:pt x="149" y="33"/>
                </a:cubicBezTo>
                <a:cubicBezTo>
                  <a:pt x="112" y="76"/>
                  <a:pt x="74" y="119"/>
                  <a:pt x="36" y="162"/>
                </a:cubicBezTo>
                <a:cubicBezTo>
                  <a:pt x="29" y="170"/>
                  <a:pt x="22" y="178"/>
                  <a:pt x="11" y="170"/>
                </a:cubicBezTo>
                <a:cubicBezTo>
                  <a:pt x="0" y="161"/>
                  <a:pt x="5" y="152"/>
                  <a:pt x="12" y="143"/>
                </a:cubicBezTo>
                <a:cubicBezTo>
                  <a:pt x="51" y="99"/>
                  <a:pt x="90" y="55"/>
                  <a:pt x="129" y="11"/>
                </a:cubicBezTo>
                <a:cubicBezTo>
                  <a:pt x="134" y="5"/>
                  <a:pt x="140" y="0"/>
                  <a:pt x="148" y="4"/>
                </a:cubicBezTo>
                <a:cubicBezTo>
                  <a:pt x="155" y="7"/>
                  <a:pt x="157" y="12"/>
                  <a:pt x="158" y="1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7" name="Freeform 27">
            <a:extLst>
              <a:ext uri="{FF2B5EF4-FFF2-40B4-BE49-F238E27FC236}">
                <a16:creationId xmlns:a16="http://schemas.microsoft.com/office/drawing/2014/main" id="{C2FE6E59-7DE7-447B-AA0B-4BE561E3088D}"/>
              </a:ext>
            </a:extLst>
          </p:cNvPr>
          <p:cNvSpPr/>
          <p:nvPr/>
        </p:nvSpPr>
        <p:spPr bwMode="auto">
          <a:xfrm>
            <a:off x="9683751" y="2426230"/>
            <a:ext cx="335758" cy="333376"/>
          </a:xfrm>
          <a:custGeom>
            <a:avLst/>
            <a:gdLst>
              <a:gd name="T0" fmla="*/ 20 w 90"/>
              <a:gd name="T1" fmla="*/ 89 h 89"/>
              <a:gd name="T2" fmla="*/ 8 w 90"/>
              <a:gd name="T3" fmla="*/ 66 h 89"/>
              <a:gd name="T4" fmla="*/ 64 w 90"/>
              <a:gd name="T5" fmla="*/ 5 h 89"/>
              <a:gd name="T6" fmla="*/ 82 w 90"/>
              <a:gd name="T7" fmla="*/ 5 h 89"/>
              <a:gd name="T8" fmla="*/ 87 w 90"/>
              <a:gd name="T9" fmla="*/ 21 h 89"/>
              <a:gd name="T10" fmla="*/ 25 w 90"/>
              <a:gd name="T11" fmla="*/ 88 h 89"/>
              <a:gd name="T12" fmla="*/ 20 w 90"/>
              <a:gd name="T13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89">
                <a:moveTo>
                  <a:pt x="20" y="89"/>
                </a:moveTo>
                <a:cubicBezTo>
                  <a:pt x="7" y="89"/>
                  <a:pt x="0" y="76"/>
                  <a:pt x="8" y="66"/>
                </a:cubicBezTo>
                <a:cubicBezTo>
                  <a:pt x="24" y="44"/>
                  <a:pt x="44" y="24"/>
                  <a:pt x="64" y="5"/>
                </a:cubicBezTo>
                <a:cubicBezTo>
                  <a:pt x="69" y="0"/>
                  <a:pt x="76" y="0"/>
                  <a:pt x="82" y="5"/>
                </a:cubicBezTo>
                <a:cubicBezTo>
                  <a:pt x="87" y="10"/>
                  <a:pt x="90" y="16"/>
                  <a:pt x="87" y="21"/>
                </a:cubicBezTo>
                <a:cubicBezTo>
                  <a:pt x="68" y="45"/>
                  <a:pt x="49" y="69"/>
                  <a:pt x="25" y="88"/>
                </a:cubicBezTo>
                <a:cubicBezTo>
                  <a:pt x="23" y="89"/>
                  <a:pt x="21" y="89"/>
                  <a:pt x="20" y="89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9" name="Freeform 29">
            <a:extLst>
              <a:ext uri="{FF2B5EF4-FFF2-40B4-BE49-F238E27FC236}">
                <a16:creationId xmlns:a16="http://schemas.microsoft.com/office/drawing/2014/main" id="{D71599C2-EA87-4CD1-B4B5-95011A134854}"/>
              </a:ext>
            </a:extLst>
          </p:cNvPr>
          <p:cNvSpPr/>
          <p:nvPr/>
        </p:nvSpPr>
        <p:spPr bwMode="auto">
          <a:xfrm>
            <a:off x="1651797" y="4709848"/>
            <a:ext cx="321470" cy="326232"/>
          </a:xfrm>
          <a:custGeom>
            <a:avLst/>
            <a:gdLst>
              <a:gd name="T0" fmla="*/ 1 w 86"/>
              <a:gd name="T1" fmla="*/ 71 h 87"/>
              <a:gd name="T2" fmla="*/ 68 w 86"/>
              <a:gd name="T3" fmla="*/ 0 h 87"/>
              <a:gd name="T4" fmla="*/ 84 w 86"/>
              <a:gd name="T5" fmla="*/ 9 h 87"/>
              <a:gd name="T6" fmla="*/ 75 w 86"/>
              <a:gd name="T7" fmla="*/ 24 h 87"/>
              <a:gd name="T8" fmla="*/ 26 w 86"/>
              <a:gd name="T9" fmla="*/ 77 h 87"/>
              <a:gd name="T10" fmla="*/ 13 w 86"/>
              <a:gd name="T11" fmla="*/ 87 h 87"/>
              <a:gd name="T12" fmla="*/ 1 w 86"/>
              <a:gd name="T13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1" y="71"/>
                </a:moveTo>
                <a:cubicBezTo>
                  <a:pt x="0" y="38"/>
                  <a:pt x="35" y="1"/>
                  <a:pt x="68" y="0"/>
                </a:cubicBezTo>
                <a:cubicBezTo>
                  <a:pt x="76" y="0"/>
                  <a:pt x="82" y="1"/>
                  <a:pt x="84" y="9"/>
                </a:cubicBezTo>
                <a:cubicBezTo>
                  <a:pt x="86" y="17"/>
                  <a:pt x="82" y="23"/>
                  <a:pt x="75" y="24"/>
                </a:cubicBezTo>
                <a:cubicBezTo>
                  <a:pt x="47" y="31"/>
                  <a:pt x="29" y="47"/>
                  <a:pt x="26" y="77"/>
                </a:cubicBezTo>
                <a:cubicBezTo>
                  <a:pt x="25" y="84"/>
                  <a:pt x="20" y="87"/>
                  <a:pt x="13" y="87"/>
                </a:cubicBezTo>
                <a:cubicBezTo>
                  <a:pt x="4" y="85"/>
                  <a:pt x="1" y="79"/>
                  <a:pt x="1" y="7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4" name="Freeform 33">
            <a:extLst>
              <a:ext uri="{FF2B5EF4-FFF2-40B4-BE49-F238E27FC236}">
                <a16:creationId xmlns:a16="http://schemas.microsoft.com/office/drawing/2014/main" id="{E0DC6C5A-9983-4957-ABB3-B34349DFE374}"/>
              </a:ext>
            </a:extLst>
          </p:cNvPr>
          <p:cNvSpPr>
            <a:spLocks noEditPoints="1"/>
          </p:cNvSpPr>
          <p:nvPr/>
        </p:nvSpPr>
        <p:spPr bwMode="auto">
          <a:xfrm>
            <a:off x="11884821" y="8374858"/>
            <a:ext cx="1993106" cy="1273968"/>
          </a:xfrm>
          <a:custGeom>
            <a:avLst/>
            <a:gdLst>
              <a:gd name="T0" fmla="*/ 176 w 352"/>
              <a:gd name="T1" fmla="*/ 225 h 225"/>
              <a:gd name="T2" fmla="*/ 36 w 352"/>
              <a:gd name="T3" fmla="*/ 225 h 225"/>
              <a:gd name="T4" fmla="*/ 1 w 352"/>
              <a:gd name="T5" fmla="*/ 190 h 225"/>
              <a:gd name="T6" fmla="*/ 1 w 352"/>
              <a:gd name="T7" fmla="*/ 36 h 225"/>
              <a:gd name="T8" fmla="*/ 36 w 352"/>
              <a:gd name="T9" fmla="*/ 1 h 225"/>
              <a:gd name="T10" fmla="*/ 316 w 352"/>
              <a:gd name="T11" fmla="*/ 1 h 225"/>
              <a:gd name="T12" fmla="*/ 352 w 352"/>
              <a:gd name="T13" fmla="*/ 37 h 225"/>
              <a:gd name="T14" fmla="*/ 352 w 352"/>
              <a:gd name="T15" fmla="*/ 189 h 225"/>
              <a:gd name="T16" fmla="*/ 316 w 352"/>
              <a:gd name="T17" fmla="*/ 225 h 225"/>
              <a:gd name="T18" fmla="*/ 176 w 352"/>
              <a:gd name="T19" fmla="*/ 225 h 225"/>
              <a:gd name="T20" fmla="*/ 160 w 352"/>
              <a:gd name="T21" fmla="*/ 93 h 225"/>
              <a:gd name="T22" fmla="*/ 112 w 352"/>
              <a:gd name="T23" fmla="*/ 55 h 225"/>
              <a:gd name="T24" fmla="*/ 87 w 352"/>
              <a:gd name="T25" fmla="*/ 52 h 225"/>
              <a:gd name="T26" fmla="*/ 45 w 352"/>
              <a:gd name="T27" fmla="*/ 74 h 225"/>
              <a:gd name="T28" fmla="*/ 46 w 352"/>
              <a:gd name="T29" fmla="*/ 102 h 225"/>
              <a:gd name="T30" fmla="*/ 67 w 352"/>
              <a:gd name="T31" fmla="*/ 164 h 225"/>
              <a:gd name="T32" fmla="*/ 80 w 352"/>
              <a:gd name="T33" fmla="*/ 177 h 225"/>
              <a:gd name="T34" fmla="*/ 91 w 352"/>
              <a:gd name="T35" fmla="*/ 162 h 225"/>
              <a:gd name="T36" fmla="*/ 94 w 352"/>
              <a:gd name="T37" fmla="*/ 149 h 225"/>
              <a:gd name="T38" fmla="*/ 102 w 352"/>
              <a:gd name="T39" fmla="*/ 139 h 225"/>
              <a:gd name="T40" fmla="*/ 111 w 352"/>
              <a:gd name="T41" fmla="*/ 149 h 225"/>
              <a:gd name="T42" fmla="*/ 113 w 352"/>
              <a:gd name="T43" fmla="*/ 160 h 225"/>
              <a:gd name="T44" fmla="*/ 124 w 352"/>
              <a:gd name="T45" fmla="*/ 177 h 225"/>
              <a:gd name="T46" fmla="*/ 138 w 352"/>
              <a:gd name="T47" fmla="*/ 162 h 225"/>
              <a:gd name="T48" fmla="*/ 157 w 352"/>
              <a:gd name="T49" fmla="*/ 108 h 225"/>
              <a:gd name="T50" fmla="*/ 160 w 352"/>
              <a:gd name="T51" fmla="*/ 93 h 225"/>
              <a:gd name="T52" fmla="*/ 253 w 352"/>
              <a:gd name="T53" fmla="*/ 65 h 225"/>
              <a:gd name="T54" fmla="*/ 253 w 352"/>
              <a:gd name="T55" fmla="*/ 65 h 225"/>
              <a:gd name="T56" fmla="*/ 207 w 352"/>
              <a:gd name="T57" fmla="*/ 66 h 225"/>
              <a:gd name="T58" fmla="*/ 196 w 352"/>
              <a:gd name="T59" fmla="*/ 75 h 225"/>
              <a:gd name="T60" fmla="*/ 207 w 352"/>
              <a:gd name="T61" fmla="*/ 86 h 225"/>
              <a:gd name="T62" fmla="*/ 294 w 352"/>
              <a:gd name="T63" fmla="*/ 86 h 225"/>
              <a:gd name="T64" fmla="*/ 306 w 352"/>
              <a:gd name="T65" fmla="*/ 75 h 225"/>
              <a:gd name="T66" fmla="*/ 293 w 352"/>
              <a:gd name="T67" fmla="*/ 65 h 225"/>
              <a:gd name="T68" fmla="*/ 253 w 352"/>
              <a:gd name="T69" fmla="*/ 65 h 225"/>
              <a:gd name="T70" fmla="*/ 251 w 352"/>
              <a:gd name="T71" fmla="*/ 152 h 225"/>
              <a:gd name="T72" fmla="*/ 251 w 352"/>
              <a:gd name="T73" fmla="*/ 152 h 225"/>
              <a:gd name="T74" fmla="*/ 295 w 352"/>
              <a:gd name="T75" fmla="*/ 152 h 225"/>
              <a:gd name="T76" fmla="*/ 306 w 352"/>
              <a:gd name="T77" fmla="*/ 143 h 225"/>
              <a:gd name="T78" fmla="*/ 295 w 352"/>
              <a:gd name="T79" fmla="*/ 133 h 225"/>
              <a:gd name="T80" fmla="*/ 207 w 352"/>
              <a:gd name="T81" fmla="*/ 134 h 225"/>
              <a:gd name="T82" fmla="*/ 196 w 352"/>
              <a:gd name="T83" fmla="*/ 143 h 225"/>
              <a:gd name="T84" fmla="*/ 209 w 352"/>
              <a:gd name="T85" fmla="*/ 152 h 225"/>
              <a:gd name="T86" fmla="*/ 251 w 352"/>
              <a:gd name="T87" fmla="*/ 15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2" h="225">
                <a:moveTo>
                  <a:pt x="176" y="225"/>
                </a:moveTo>
                <a:cubicBezTo>
                  <a:pt x="130" y="225"/>
                  <a:pt x="83" y="225"/>
                  <a:pt x="36" y="225"/>
                </a:cubicBezTo>
                <a:cubicBezTo>
                  <a:pt x="10" y="224"/>
                  <a:pt x="1" y="216"/>
                  <a:pt x="1" y="190"/>
                </a:cubicBezTo>
                <a:cubicBezTo>
                  <a:pt x="0" y="139"/>
                  <a:pt x="0" y="87"/>
                  <a:pt x="1" y="36"/>
                </a:cubicBezTo>
                <a:cubicBezTo>
                  <a:pt x="1" y="10"/>
                  <a:pt x="10" y="1"/>
                  <a:pt x="36" y="1"/>
                </a:cubicBezTo>
                <a:cubicBezTo>
                  <a:pt x="129" y="0"/>
                  <a:pt x="223" y="0"/>
                  <a:pt x="316" y="1"/>
                </a:cubicBezTo>
                <a:cubicBezTo>
                  <a:pt x="343" y="1"/>
                  <a:pt x="352" y="10"/>
                  <a:pt x="352" y="37"/>
                </a:cubicBezTo>
                <a:cubicBezTo>
                  <a:pt x="352" y="87"/>
                  <a:pt x="352" y="138"/>
                  <a:pt x="352" y="189"/>
                </a:cubicBezTo>
                <a:cubicBezTo>
                  <a:pt x="352" y="217"/>
                  <a:pt x="344" y="224"/>
                  <a:pt x="316" y="225"/>
                </a:cubicBezTo>
                <a:cubicBezTo>
                  <a:pt x="270" y="225"/>
                  <a:pt x="223" y="225"/>
                  <a:pt x="176" y="225"/>
                </a:cubicBezTo>
                <a:close/>
                <a:moveTo>
                  <a:pt x="160" y="93"/>
                </a:moveTo>
                <a:cubicBezTo>
                  <a:pt x="161" y="56"/>
                  <a:pt x="137" y="38"/>
                  <a:pt x="112" y="55"/>
                </a:cubicBezTo>
                <a:cubicBezTo>
                  <a:pt x="103" y="61"/>
                  <a:pt x="95" y="56"/>
                  <a:pt x="87" y="52"/>
                </a:cubicBezTo>
                <a:cubicBezTo>
                  <a:pt x="66" y="44"/>
                  <a:pt x="50" y="52"/>
                  <a:pt x="45" y="74"/>
                </a:cubicBezTo>
                <a:cubicBezTo>
                  <a:pt x="44" y="84"/>
                  <a:pt x="42" y="94"/>
                  <a:pt x="46" y="102"/>
                </a:cubicBezTo>
                <a:cubicBezTo>
                  <a:pt x="55" y="122"/>
                  <a:pt x="63" y="142"/>
                  <a:pt x="67" y="164"/>
                </a:cubicBezTo>
                <a:cubicBezTo>
                  <a:pt x="68" y="171"/>
                  <a:pt x="72" y="177"/>
                  <a:pt x="80" y="177"/>
                </a:cubicBezTo>
                <a:cubicBezTo>
                  <a:pt x="89" y="176"/>
                  <a:pt x="90" y="169"/>
                  <a:pt x="91" y="162"/>
                </a:cubicBezTo>
                <a:cubicBezTo>
                  <a:pt x="92" y="158"/>
                  <a:pt x="93" y="153"/>
                  <a:pt x="94" y="149"/>
                </a:cubicBezTo>
                <a:cubicBezTo>
                  <a:pt x="95" y="144"/>
                  <a:pt x="97" y="139"/>
                  <a:pt x="102" y="139"/>
                </a:cubicBezTo>
                <a:cubicBezTo>
                  <a:pt x="108" y="139"/>
                  <a:pt x="110" y="144"/>
                  <a:pt x="111" y="149"/>
                </a:cubicBezTo>
                <a:cubicBezTo>
                  <a:pt x="112" y="152"/>
                  <a:pt x="112" y="156"/>
                  <a:pt x="113" y="160"/>
                </a:cubicBezTo>
                <a:cubicBezTo>
                  <a:pt x="114" y="168"/>
                  <a:pt x="115" y="176"/>
                  <a:pt x="124" y="177"/>
                </a:cubicBezTo>
                <a:cubicBezTo>
                  <a:pt x="133" y="177"/>
                  <a:pt x="137" y="169"/>
                  <a:pt x="138" y="162"/>
                </a:cubicBezTo>
                <a:cubicBezTo>
                  <a:pt x="141" y="143"/>
                  <a:pt x="148" y="125"/>
                  <a:pt x="157" y="108"/>
                </a:cubicBezTo>
                <a:cubicBezTo>
                  <a:pt x="160" y="102"/>
                  <a:pt x="159" y="95"/>
                  <a:pt x="160" y="93"/>
                </a:cubicBezTo>
                <a:close/>
                <a:moveTo>
                  <a:pt x="253" y="65"/>
                </a:moveTo>
                <a:cubicBezTo>
                  <a:pt x="253" y="65"/>
                  <a:pt x="253" y="65"/>
                  <a:pt x="253" y="65"/>
                </a:cubicBezTo>
                <a:cubicBezTo>
                  <a:pt x="238" y="65"/>
                  <a:pt x="223" y="65"/>
                  <a:pt x="207" y="66"/>
                </a:cubicBezTo>
                <a:cubicBezTo>
                  <a:pt x="202" y="66"/>
                  <a:pt x="197" y="68"/>
                  <a:pt x="196" y="75"/>
                </a:cubicBezTo>
                <a:cubicBezTo>
                  <a:pt x="195" y="82"/>
                  <a:pt x="200" y="86"/>
                  <a:pt x="207" y="86"/>
                </a:cubicBezTo>
                <a:cubicBezTo>
                  <a:pt x="236" y="87"/>
                  <a:pt x="265" y="87"/>
                  <a:pt x="294" y="86"/>
                </a:cubicBezTo>
                <a:cubicBezTo>
                  <a:pt x="301" y="86"/>
                  <a:pt x="306" y="82"/>
                  <a:pt x="306" y="75"/>
                </a:cubicBezTo>
                <a:cubicBezTo>
                  <a:pt x="305" y="67"/>
                  <a:pt x="299" y="65"/>
                  <a:pt x="293" y="65"/>
                </a:cubicBezTo>
                <a:cubicBezTo>
                  <a:pt x="280" y="65"/>
                  <a:pt x="266" y="65"/>
                  <a:pt x="253" y="65"/>
                </a:cubicBezTo>
                <a:close/>
                <a:moveTo>
                  <a:pt x="251" y="152"/>
                </a:moveTo>
                <a:cubicBezTo>
                  <a:pt x="251" y="152"/>
                  <a:pt x="251" y="152"/>
                  <a:pt x="251" y="152"/>
                </a:cubicBezTo>
                <a:cubicBezTo>
                  <a:pt x="265" y="152"/>
                  <a:pt x="280" y="152"/>
                  <a:pt x="295" y="152"/>
                </a:cubicBezTo>
                <a:cubicBezTo>
                  <a:pt x="300" y="152"/>
                  <a:pt x="306" y="149"/>
                  <a:pt x="306" y="143"/>
                </a:cubicBezTo>
                <a:cubicBezTo>
                  <a:pt x="306" y="136"/>
                  <a:pt x="300" y="133"/>
                  <a:pt x="295" y="133"/>
                </a:cubicBezTo>
                <a:cubicBezTo>
                  <a:pt x="266" y="133"/>
                  <a:pt x="236" y="133"/>
                  <a:pt x="207" y="134"/>
                </a:cubicBezTo>
                <a:cubicBezTo>
                  <a:pt x="201" y="134"/>
                  <a:pt x="196" y="136"/>
                  <a:pt x="196" y="143"/>
                </a:cubicBezTo>
                <a:cubicBezTo>
                  <a:pt x="196" y="151"/>
                  <a:pt x="203" y="152"/>
                  <a:pt x="209" y="152"/>
                </a:cubicBezTo>
                <a:cubicBezTo>
                  <a:pt x="223" y="153"/>
                  <a:pt x="237" y="152"/>
                  <a:pt x="251" y="152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5" name="Freeform 34">
            <a:extLst>
              <a:ext uri="{FF2B5EF4-FFF2-40B4-BE49-F238E27FC236}">
                <a16:creationId xmlns:a16="http://schemas.microsoft.com/office/drawing/2014/main" id="{5B69735D-789D-48DF-B7B4-E67207640B66}"/>
              </a:ext>
            </a:extLst>
          </p:cNvPr>
          <p:cNvSpPr>
            <a:spLocks noEditPoints="1"/>
          </p:cNvSpPr>
          <p:nvPr/>
        </p:nvSpPr>
        <p:spPr bwMode="auto">
          <a:xfrm>
            <a:off x="15147135" y="1462091"/>
            <a:ext cx="1719262" cy="1962150"/>
          </a:xfrm>
          <a:custGeom>
            <a:avLst/>
            <a:gdLst>
              <a:gd name="T0" fmla="*/ 156 w 304"/>
              <a:gd name="T1" fmla="*/ 273 h 347"/>
              <a:gd name="T2" fmla="*/ 148 w 304"/>
              <a:gd name="T3" fmla="*/ 310 h 347"/>
              <a:gd name="T4" fmla="*/ 78 w 304"/>
              <a:gd name="T5" fmla="*/ 324 h 347"/>
              <a:gd name="T6" fmla="*/ 56 w 304"/>
              <a:gd name="T7" fmla="*/ 273 h 347"/>
              <a:gd name="T8" fmla="*/ 26 w 304"/>
              <a:gd name="T9" fmla="*/ 185 h 347"/>
              <a:gd name="T10" fmla="*/ 40 w 304"/>
              <a:gd name="T11" fmla="*/ 43 h 347"/>
              <a:gd name="T12" fmla="*/ 128 w 304"/>
              <a:gd name="T13" fmla="*/ 28 h 347"/>
              <a:gd name="T14" fmla="*/ 183 w 304"/>
              <a:gd name="T15" fmla="*/ 29 h 347"/>
              <a:gd name="T16" fmla="*/ 300 w 304"/>
              <a:gd name="T17" fmla="*/ 103 h 347"/>
              <a:gd name="T18" fmla="*/ 284 w 304"/>
              <a:gd name="T19" fmla="*/ 190 h 347"/>
              <a:gd name="T20" fmla="*/ 257 w 304"/>
              <a:gd name="T21" fmla="*/ 268 h 347"/>
              <a:gd name="T22" fmla="*/ 240 w 304"/>
              <a:gd name="T23" fmla="*/ 316 h 347"/>
              <a:gd name="T24" fmla="*/ 195 w 304"/>
              <a:gd name="T25" fmla="*/ 337 h 347"/>
              <a:gd name="T26" fmla="*/ 162 w 304"/>
              <a:gd name="T27" fmla="*/ 302 h 347"/>
              <a:gd name="T28" fmla="*/ 156 w 304"/>
              <a:gd name="T29" fmla="*/ 273 h 347"/>
              <a:gd name="T30" fmla="*/ 45 w 304"/>
              <a:gd name="T31" fmla="*/ 121 h 347"/>
              <a:gd name="T32" fmla="*/ 57 w 304"/>
              <a:gd name="T33" fmla="*/ 173 h 347"/>
              <a:gd name="T34" fmla="*/ 89 w 304"/>
              <a:gd name="T35" fmla="*/ 265 h 347"/>
              <a:gd name="T36" fmla="*/ 94 w 304"/>
              <a:gd name="T37" fmla="*/ 286 h 347"/>
              <a:gd name="T38" fmla="*/ 109 w 304"/>
              <a:gd name="T39" fmla="*/ 300 h 347"/>
              <a:gd name="T40" fmla="*/ 119 w 304"/>
              <a:gd name="T41" fmla="*/ 283 h 347"/>
              <a:gd name="T42" fmla="*/ 128 w 304"/>
              <a:gd name="T43" fmla="*/ 236 h 347"/>
              <a:gd name="T44" fmla="*/ 157 w 304"/>
              <a:gd name="T45" fmla="*/ 215 h 347"/>
              <a:gd name="T46" fmla="*/ 184 w 304"/>
              <a:gd name="T47" fmla="*/ 235 h 347"/>
              <a:gd name="T48" fmla="*/ 192 w 304"/>
              <a:gd name="T49" fmla="*/ 270 h 347"/>
              <a:gd name="T50" fmla="*/ 203 w 304"/>
              <a:gd name="T51" fmla="*/ 301 h 347"/>
              <a:gd name="T52" fmla="*/ 222 w 304"/>
              <a:gd name="T53" fmla="*/ 270 h 347"/>
              <a:gd name="T54" fmla="*/ 256 w 304"/>
              <a:gd name="T55" fmla="*/ 169 h 347"/>
              <a:gd name="T56" fmla="*/ 259 w 304"/>
              <a:gd name="T57" fmla="*/ 84 h 347"/>
              <a:gd name="T58" fmla="*/ 191 w 304"/>
              <a:gd name="T59" fmla="*/ 63 h 347"/>
              <a:gd name="T60" fmla="*/ 120 w 304"/>
              <a:gd name="T61" fmla="*/ 62 h 347"/>
              <a:gd name="T62" fmla="*/ 55 w 304"/>
              <a:gd name="T63" fmla="*/ 81 h 347"/>
              <a:gd name="T64" fmla="*/ 45 w 304"/>
              <a:gd name="T65" fmla="*/ 1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4" h="347">
                <a:moveTo>
                  <a:pt x="156" y="273"/>
                </a:moveTo>
                <a:cubicBezTo>
                  <a:pt x="153" y="288"/>
                  <a:pt x="152" y="299"/>
                  <a:pt x="148" y="310"/>
                </a:cubicBezTo>
                <a:cubicBezTo>
                  <a:pt x="136" y="340"/>
                  <a:pt x="102" y="347"/>
                  <a:pt x="78" y="324"/>
                </a:cubicBezTo>
                <a:cubicBezTo>
                  <a:pt x="64" y="310"/>
                  <a:pt x="58" y="292"/>
                  <a:pt x="56" y="273"/>
                </a:cubicBezTo>
                <a:cubicBezTo>
                  <a:pt x="52" y="242"/>
                  <a:pt x="41" y="213"/>
                  <a:pt x="26" y="185"/>
                </a:cubicBezTo>
                <a:cubicBezTo>
                  <a:pt x="0" y="139"/>
                  <a:pt x="7" y="78"/>
                  <a:pt x="40" y="43"/>
                </a:cubicBezTo>
                <a:cubicBezTo>
                  <a:pt x="66" y="16"/>
                  <a:pt x="94" y="9"/>
                  <a:pt x="128" y="28"/>
                </a:cubicBezTo>
                <a:cubicBezTo>
                  <a:pt x="147" y="39"/>
                  <a:pt x="162" y="40"/>
                  <a:pt x="183" y="29"/>
                </a:cubicBezTo>
                <a:cubicBezTo>
                  <a:pt x="236" y="0"/>
                  <a:pt x="290" y="35"/>
                  <a:pt x="300" y="103"/>
                </a:cubicBezTo>
                <a:cubicBezTo>
                  <a:pt x="304" y="133"/>
                  <a:pt x="301" y="163"/>
                  <a:pt x="284" y="190"/>
                </a:cubicBezTo>
                <a:cubicBezTo>
                  <a:pt x="269" y="214"/>
                  <a:pt x="261" y="240"/>
                  <a:pt x="257" y="268"/>
                </a:cubicBezTo>
                <a:cubicBezTo>
                  <a:pt x="255" y="285"/>
                  <a:pt x="251" y="302"/>
                  <a:pt x="240" y="316"/>
                </a:cubicBezTo>
                <a:cubicBezTo>
                  <a:pt x="229" y="331"/>
                  <a:pt x="215" y="341"/>
                  <a:pt x="195" y="337"/>
                </a:cubicBezTo>
                <a:cubicBezTo>
                  <a:pt x="176" y="333"/>
                  <a:pt x="166" y="320"/>
                  <a:pt x="162" y="302"/>
                </a:cubicBezTo>
                <a:cubicBezTo>
                  <a:pt x="160" y="293"/>
                  <a:pt x="159" y="285"/>
                  <a:pt x="156" y="273"/>
                </a:cubicBezTo>
                <a:close/>
                <a:moveTo>
                  <a:pt x="45" y="121"/>
                </a:moveTo>
                <a:cubicBezTo>
                  <a:pt x="45" y="141"/>
                  <a:pt x="48" y="158"/>
                  <a:pt x="57" y="173"/>
                </a:cubicBezTo>
                <a:cubicBezTo>
                  <a:pt x="75" y="201"/>
                  <a:pt x="86" y="232"/>
                  <a:pt x="89" y="265"/>
                </a:cubicBezTo>
                <a:cubicBezTo>
                  <a:pt x="90" y="272"/>
                  <a:pt x="92" y="279"/>
                  <a:pt x="94" y="286"/>
                </a:cubicBezTo>
                <a:cubicBezTo>
                  <a:pt x="97" y="292"/>
                  <a:pt x="99" y="301"/>
                  <a:pt x="109" y="300"/>
                </a:cubicBezTo>
                <a:cubicBezTo>
                  <a:pt x="118" y="299"/>
                  <a:pt x="118" y="290"/>
                  <a:pt x="119" y="283"/>
                </a:cubicBezTo>
                <a:cubicBezTo>
                  <a:pt x="120" y="267"/>
                  <a:pt x="122" y="251"/>
                  <a:pt x="128" y="236"/>
                </a:cubicBezTo>
                <a:cubicBezTo>
                  <a:pt x="133" y="223"/>
                  <a:pt x="142" y="215"/>
                  <a:pt x="157" y="215"/>
                </a:cubicBezTo>
                <a:cubicBezTo>
                  <a:pt x="170" y="216"/>
                  <a:pt x="180" y="223"/>
                  <a:pt x="184" y="235"/>
                </a:cubicBezTo>
                <a:cubicBezTo>
                  <a:pt x="188" y="247"/>
                  <a:pt x="189" y="259"/>
                  <a:pt x="192" y="270"/>
                </a:cubicBezTo>
                <a:cubicBezTo>
                  <a:pt x="194" y="281"/>
                  <a:pt x="189" y="300"/>
                  <a:pt x="203" y="301"/>
                </a:cubicBezTo>
                <a:cubicBezTo>
                  <a:pt x="218" y="301"/>
                  <a:pt x="220" y="282"/>
                  <a:pt x="222" y="270"/>
                </a:cubicBezTo>
                <a:cubicBezTo>
                  <a:pt x="226" y="233"/>
                  <a:pt x="238" y="200"/>
                  <a:pt x="256" y="169"/>
                </a:cubicBezTo>
                <a:cubicBezTo>
                  <a:pt x="272" y="142"/>
                  <a:pt x="272" y="112"/>
                  <a:pt x="259" y="84"/>
                </a:cubicBezTo>
                <a:cubicBezTo>
                  <a:pt x="243" y="51"/>
                  <a:pt x="221" y="43"/>
                  <a:pt x="191" y="63"/>
                </a:cubicBezTo>
                <a:cubicBezTo>
                  <a:pt x="166" y="79"/>
                  <a:pt x="145" y="79"/>
                  <a:pt x="120" y="62"/>
                </a:cubicBezTo>
                <a:cubicBezTo>
                  <a:pt x="92" y="44"/>
                  <a:pt x="71" y="51"/>
                  <a:pt x="55" y="81"/>
                </a:cubicBezTo>
                <a:cubicBezTo>
                  <a:pt x="48" y="94"/>
                  <a:pt x="44" y="108"/>
                  <a:pt x="45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0998CC9C-525F-41DF-8FAC-6F695C6DA430}"/>
              </a:ext>
            </a:extLst>
          </p:cNvPr>
          <p:cNvSpPr>
            <a:spLocks noEditPoints="1"/>
          </p:cNvSpPr>
          <p:nvPr/>
        </p:nvSpPr>
        <p:spPr bwMode="auto">
          <a:xfrm>
            <a:off x="15299532" y="7996238"/>
            <a:ext cx="1426368" cy="1652588"/>
          </a:xfrm>
          <a:custGeom>
            <a:avLst/>
            <a:gdLst>
              <a:gd name="T0" fmla="*/ 78 w 252"/>
              <a:gd name="T1" fmla="*/ 41 h 292"/>
              <a:gd name="T2" fmla="*/ 67 w 252"/>
              <a:gd name="T3" fmla="*/ 9 h 292"/>
              <a:gd name="T4" fmla="*/ 91 w 252"/>
              <a:gd name="T5" fmla="*/ 5 h 292"/>
              <a:gd name="T6" fmla="*/ 98 w 252"/>
              <a:gd name="T7" fmla="*/ 27 h 292"/>
              <a:gd name="T8" fmla="*/ 106 w 252"/>
              <a:gd name="T9" fmla="*/ 47 h 292"/>
              <a:gd name="T10" fmla="*/ 125 w 252"/>
              <a:gd name="T11" fmla="*/ 43 h 292"/>
              <a:gd name="T12" fmla="*/ 153 w 252"/>
              <a:gd name="T13" fmla="*/ 15 h 292"/>
              <a:gd name="T14" fmla="*/ 172 w 252"/>
              <a:gd name="T15" fmla="*/ 9 h 292"/>
              <a:gd name="T16" fmla="*/ 169 w 252"/>
              <a:gd name="T17" fmla="*/ 28 h 292"/>
              <a:gd name="T18" fmla="*/ 160 w 252"/>
              <a:gd name="T19" fmla="*/ 39 h 292"/>
              <a:gd name="T20" fmla="*/ 190 w 252"/>
              <a:gd name="T21" fmla="*/ 28 h 292"/>
              <a:gd name="T22" fmla="*/ 182 w 252"/>
              <a:gd name="T23" fmla="*/ 55 h 292"/>
              <a:gd name="T24" fmla="*/ 208 w 252"/>
              <a:gd name="T25" fmla="*/ 46 h 292"/>
              <a:gd name="T26" fmla="*/ 198 w 252"/>
              <a:gd name="T27" fmla="*/ 76 h 292"/>
              <a:gd name="T28" fmla="*/ 225 w 252"/>
              <a:gd name="T29" fmla="*/ 63 h 292"/>
              <a:gd name="T30" fmla="*/ 225 w 252"/>
              <a:gd name="T31" fmla="*/ 84 h 292"/>
              <a:gd name="T32" fmla="*/ 245 w 252"/>
              <a:gd name="T33" fmla="*/ 82 h 292"/>
              <a:gd name="T34" fmla="*/ 243 w 252"/>
              <a:gd name="T35" fmla="*/ 100 h 292"/>
              <a:gd name="T36" fmla="*/ 222 w 252"/>
              <a:gd name="T37" fmla="*/ 148 h 292"/>
              <a:gd name="T38" fmla="*/ 223 w 252"/>
              <a:gd name="T39" fmla="*/ 159 h 292"/>
              <a:gd name="T40" fmla="*/ 211 w 252"/>
              <a:gd name="T41" fmla="*/ 200 h 292"/>
              <a:gd name="T42" fmla="*/ 188 w 252"/>
              <a:gd name="T43" fmla="*/ 234 h 292"/>
              <a:gd name="T44" fmla="*/ 179 w 252"/>
              <a:gd name="T45" fmla="*/ 267 h 292"/>
              <a:gd name="T46" fmla="*/ 146 w 252"/>
              <a:gd name="T47" fmla="*/ 291 h 292"/>
              <a:gd name="T48" fmla="*/ 117 w 252"/>
              <a:gd name="T49" fmla="*/ 262 h 292"/>
              <a:gd name="T50" fmla="*/ 115 w 252"/>
              <a:gd name="T51" fmla="*/ 250 h 292"/>
              <a:gd name="T52" fmla="*/ 83 w 252"/>
              <a:gd name="T53" fmla="*/ 291 h 292"/>
              <a:gd name="T54" fmla="*/ 45 w 252"/>
              <a:gd name="T55" fmla="*/ 251 h 292"/>
              <a:gd name="T56" fmla="*/ 19 w 252"/>
              <a:gd name="T57" fmla="*/ 178 h 292"/>
              <a:gd name="T58" fmla="*/ 49 w 252"/>
              <a:gd name="T59" fmla="*/ 68 h 292"/>
              <a:gd name="T60" fmla="*/ 78 w 252"/>
              <a:gd name="T61" fmla="*/ 41 h 292"/>
              <a:gd name="T62" fmla="*/ 124 w 252"/>
              <a:gd name="T63" fmla="*/ 113 h 292"/>
              <a:gd name="T64" fmla="*/ 115 w 252"/>
              <a:gd name="T65" fmla="*/ 108 h 292"/>
              <a:gd name="T66" fmla="*/ 74 w 252"/>
              <a:gd name="T67" fmla="*/ 103 h 292"/>
              <a:gd name="T68" fmla="*/ 41 w 252"/>
              <a:gd name="T69" fmla="*/ 115 h 292"/>
              <a:gd name="T70" fmla="*/ 40 w 252"/>
              <a:gd name="T71" fmla="*/ 160 h 292"/>
              <a:gd name="T72" fmla="*/ 72 w 252"/>
              <a:gd name="T73" fmla="*/ 253 h 292"/>
              <a:gd name="T74" fmla="*/ 81 w 252"/>
              <a:gd name="T75" fmla="*/ 263 h 292"/>
              <a:gd name="T76" fmla="*/ 88 w 252"/>
              <a:gd name="T77" fmla="*/ 253 h 292"/>
              <a:gd name="T78" fmla="*/ 91 w 252"/>
              <a:gd name="T79" fmla="*/ 229 h 292"/>
              <a:gd name="T80" fmla="*/ 115 w 252"/>
              <a:gd name="T81" fmla="*/ 204 h 292"/>
              <a:gd name="T82" fmla="*/ 139 w 252"/>
              <a:gd name="T83" fmla="*/ 229 h 292"/>
              <a:gd name="T84" fmla="*/ 149 w 252"/>
              <a:gd name="T85" fmla="*/ 261 h 292"/>
              <a:gd name="T86" fmla="*/ 164 w 252"/>
              <a:gd name="T87" fmla="*/ 225 h 292"/>
              <a:gd name="T88" fmla="*/ 168 w 252"/>
              <a:gd name="T89" fmla="*/ 170 h 292"/>
              <a:gd name="T90" fmla="*/ 164 w 252"/>
              <a:gd name="T91" fmla="*/ 132 h 292"/>
              <a:gd name="T92" fmla="*/ 142 w 252"/>
              <a:gd name="T93" fmla="*/ 128 h 292"/>
              <a:gd name="T94" fmla="*/ 93 w 252"/>
              <a:gd name="T95" fmla="*/ 127 h 292"/>
              <a:gd name="T96" fmla="*/ 88 w 252"/>
              <a:gd name="T97" fmla="*/ 118 h 292"/>
              <a:gd name="T98" fmla="*/ 99 w 252"/>
              <a:gd name="T99" fmla="*/ 114 h 292"/>
              <a:gd name="T100" fmla="*/ 124 w 252"/>
              <a:gd name="T101" fmla="*/ 11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1" h="292">
                <a:moveTo>
                  <a:pt x="78" y="41"/>
                </a:moveTo>
                <a:cubicBezTo>
                  <a:pt x="64" y="34"/>
                  <a:pt x="56" y="24"/>
                  <a:pt x="67" y="9"/>
                </a:cubicBezTo>
                <a:cubicBezTo>
                  <a:pt x="73" y="1"/>
                  <a:pt x="82" y="0"/>
                  <a:pt x="91" y="5"/>
                </a:cubicBezTo>
                <a:cubicBezTo>
                  <a:pt x="99" y="10"/>
                  <a:pt x="104" y="19"/>
                  <a:pt x="98" y="27"/>
                </a:cubicBezTo>
                <a:cubicBezTo>
                  <a:pt x="91" y="40"/>
                  <a:pt x="100" y="41"/>
                  <a:pt x="106" y="47"/>
                </a:cubicBezTo>
                <a:cubicBezTo>
                  <a:pt x="115" y="54"/>
                  <a:pt x="119" y="48"/>
                  <a:pt x="125" y="43"/>
                </a:cubicBezTo>
                <a:cubicBezTo>
                  <a:pt x="134" y="33"/>
                  <a:pt x="144" y="24"/>
                  <a:pt x="153" y="15"/>
                </a:cubicBezTo>
                <a:cubicBezTo>
                  <a:pt x="158" y="9"/>
                  <a:pt x="164" y="3"/>
                  <a:pt x="172" y="9"/>
                </a:cubicBezTo>
                <a:cubicBezTo>
                  <a:pt x="180" y="16"/>
                  <a:pt x="173" y="22"/>
                  <a:pt x="169" y="28"/>
                </a:cubicBezTo>
                <a:cubicBezTo>
                  <a:pt x="166" y="32"/>
                  <a:pt x="163" y="35"/>
                  <a:pt x="160" y="39"/>
                </a:cubicBezTo>
                <a:cubicBezTo>
                  <a:pt x="173" y="38"/>
                  <a:pt x="177" y="17"/>
                  <a:pt x="190" y="28"/>
                </a:cubicBezTo>
                <a:cubicBezTo>
                  <a:pt x="202" y="38"/>
                  <a:pt x="184" y="45"/>
                  <a:pt x="182" y="55"/>
                </a:cubicBezTo>
                <a:cubicBezTo>
                  <a:pt x="192" y="53"/>
                  <a:pt x="198" y="36"/>
                  <a:pt x="208" y="46"/>
                </a:cubicBezTo>
                <a:cubicBezTo>
                  <a:pt x="221" y="59"/>
                  <a:pt x="199" y="64"/>
                  <a:pt x="198" y="76"/>
                </a:cubicBezTo>
                <a:cubicBezTo>
                  <a:pt x="209" y="74"/>
                  <a:pt x="212" y="56"/>
                  <a:pt x="225" y="63"/>
                </a:cubicBezTo>
                <a:cubicBezTo>
                  <a:pt x="234" y="67"/>
                  <a:pt x="228" y="76"/>
                  <a:pt x="225" y="84"/>
                </a:cubicBezTo>
                <a:cubicBezTo>
                  <a:pt x="233" y="82"/>
                  <a:pt x="239" y="75"/>
                  <a:pt x="245" y="82"/>
                </a:cubicBezTo>
                <a:cubicBezTo>
                  <a:pt x="252" y="89"/>
                  <a:pt x="244" y="94"/>
                  <a:pt x="243" y="100"/>
                </a:cubicBezTo>
                <a:cubicBezTo>
                  <a:pt x="240" y="118"/>
                  <a:pt x="241" y="137"/>
                  <a:pt x="222" y="148"/>
                </a:cubicBezTo>
                <a:cubicBezTo>
                  <a:pt x="218" y="150"/>
                  <a:pt x="220" y="155"/>
                  <a:pt x="223" y="159"/>
                </a:cubicBezTo>
                <a:cubicBezTo>
                  <a:pt x="235" y="177"/>
                  <a:pt x="228" y="191"/>
                  <a:pt x="211" y="200"/>
                </a:cubicBezTo>
                <a:cubicBezTo>
                  <a:pt x="196" y="208"/>
                  <a:pt x="190" y="218"/>
                  <a:pt x="188" y="234"/>
                </a:cubicBezTo>
                <a:cubicBezTo>
                  <a:pt x="187" y="245"/>
                  <a:pt x="184" y="257"/>
                  <a:pt x="179" y="267"/>
                </a:cubicBezTo>
                <a:cubicBezTo>
                  <a:pt x="173" y="281"/>
                  <a:pt x="162" y="292"/>
                  <a:pt x="146" y="291"/>
                </a:cubicBezTo>
                <a:cubicBezTo>
                  <a:pt x="129" y="289"/>
                  <a:pt x="121" y="277"/>
                  <a:pt x="117" y="262"/>
                </a:cubicBezTo>
                <a:cubicBezTo>
                  <a:pt x="116" y="258"/>
                  <a:pt x="116" y="255"/>
                  <a:pt x="115" y="250"/>
                </a:cubicBezTo>
                <a:cubicBezTo>
                  <a:pt x="111" y="270"/>
                  <a:pt x="106" y="289"/>
                  <a:pt x="83" y="291"/>
                </a:cubicBezTo>
                <a:cubicBezTo>
                  <a:pt x="65" y="292"/>
                  <a:pt x="50" y="277"/>
                  <a:pt x="45" y="251"/>
                </a:cubicBezTo>
                <a:cubicBezTo>
                  <a:pt x="40" y="225"/>
                  <a:pt x="32" y="201"/>
                  <a:pt x="19" y="178"/>
                </a:cubicBezTo>
                <a:cubicBezTo>
                  <a:pt x="0" y="139"/>
                  <a:pt x="13" y="94"/>
                  <a:pt x="49" y="68"/>
                </a:cubicBezTo>
                <a:cubicBezTo>
                  <a:pt x="59" y="61"/>
                  <a:pt x="68" y="51"/>
                  <a:pt x="78" y="41"/>
                </a:cubicBezTo>
                <a:close/>
                <a:moveTo>
                  <a:pt x="124" y="113"/>
                </a:moveTo>
                <a:cubicBezTo>
                  <a:pt x="121" y="108"/>
                  <a:pt x="118" y="109"/>
                  <a:pt x="115" y="108"/>
                </a:cubicBezTo>
                <a:cubicBezTo>
                  <a:pt x="102" y="102"/>
                  <a:pt x="87" y="111"/>
                  <a:pt x="74" y="103"/>
                </a:cubicBezTo>
                <a:cubicBezTo>
                  <a:pt x="56" y="92"/>
                  <a:pt x="49" y="95"/>
                  <a:pt x="41" y="115"/>
                </a:cubicBezTo>
                <a:cubicBezTo>
                  <a:pt x="36" y="130"/>
                  <a:pt x="33" y="146"/>
                  <a:pt x="40" y="160"/>
                </a:cubicBezTo>
                <a:cubicBezTo>
                  <a:pt x="55" y="190"/>
                  <a:pt x="67" y="220"/>
                  <a:pt x="72" y="253"/>
                </a:cubicBezTo>
                <a:cubicBezTo>
                  <a:pt x="73" y="258"/>
                  <a:pt x="75" y="263"/>
                  <a:pt x="81" y="263"/>
                </a:cubicBezTo>
                <a:cubicBezTo>
                  <a:pt x="87" y="263"/>
                  <a:pt x="87" y="257"/>
                  <a:pt x="88" y="253"/>
                </a:cubicBezTo>
                <a:cubicBezTo>
                  <a:pt x="89" y="245"/>
                  <a:pt x="90" y="237"/>
                  <a:pt x="91" y="229"/>
                </a:cubicBezTo>
                <a:cubicBezTo>
                  <a:pt x="94" y="216"/>
                  <a:pt x="100" y="204"/>
                  <a:pt x="115" y="204"/>
                </a:cubicBezTo>
                <a:cubicBezTo>
                  <a:pt x="131" y="204"/>
                  <a:pt x="134" y="217"/>
                  <a:pt x="139" y="229"/>
                </a:cubicBezTo>
                <a:cubicBezTo>
                  <a:pt x="142" y="240"/>
                  <a:pt x="136" y="262"/>
                  <a:pt x="149" y="261"/>
                </a:cubicBezTo>
                <a:cubicBezTo>
                  <a:pt x="163" y="260"/>
                  <a:pt x="160" y="238"/>
                  <a:pt x="164" y="225"/>
                </a:cubicBezTo>
                <a:cubicBezTo>
                  <a:pt x="170" y="207"/>
                  <a:pt x="162" y="186"/>
                  <a:pt x="168" y="170"/>
                </a:cubicBezTo>
                <a:cubicBezTo>
                  <a:pt x="174" y="153"/>
                  <a:pt x="171" y="145"/>
                  <a:pt x="164" y="132"/>
                </a:cubicBezTo>
                <a:cubicBezTo>
                  <a:pt x="156" y="117"/>
                  <a:pt x="152" y="118"/>
                  <a:pt x="142" y="128"/>
                </a:cubicBezTo>
                <a:cubicBezTo>
                  <a:pt x="129" y="139"/>
                  <a:pt x="107" y="138"/>
                  <a:pt x="93" y="127"/>
                </a:cubicBezTo>
                <a:cubicBezTo>
                  <a:pt x="90" y="125"/>
                  <a:pt x="86" y="122"/>
                  <a:pt x="88" y="118"/>
                </a:cubicBezTo>
                <a:cubicBezTo>
                  <a:pt x="90" y="112"/>
                  <a:pt x="95" y="113"/>
                  <a:pt x="99" y="114"/>
                </a:cubicBezTo>
                <a:cubicBezTo>
                  <a:pt x="108" y="116"/>
                  <a:pt x="116" y="122"/>
                  <a:pt x="124" y="11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7" name="Freeform 36">
            <a:extLst>
              <a:ext uri="{FF2B5EF4-FFF2-40B4-BE49-F238E27FC236}">
                <a16:creationId xmlns:a16="http://schemas.microsoft.com/office/drawing/2014/main" id="{AE63011F-C00E-48C6-ADCC-F9C4ADB8689C}"/>
              </a:ext>
            </a:extLst>
          </p:cNvPr>
          <p:cNvSpPr>
            <a:spLocks noEditPoints="1"/>
          </p:cNvSpPr>
          <p:nvPr/>
        </p:nvSpPr>
        <p:spPr bwMode="auto">
          <a:xfrm>
            <a:off x="12168189" y="2526509"/>
            <a:ext cx="1421606" cy="859630"/>
          </a:xfrm>
          <a:custGeom>
            <a:avLst/>
            <a:gdLst>
              <a:gd name="T0" fmla="*/ 151 w 251"/>
              <a:gd name="T1" fmla="*/ 67 h 152"/>
              <a:gd name="T2" fmla="*/ 172 w 251"/>
              <a:gd name="T3" fmla="*/ 14 h 152"/>
              <a:gd name="T4" fmla="*/ 191 w 251"/>
              <a:gd name="T5" fmla="*/ 6 h 152"/>
              <a:gd name="T6" fmla="*/ 251 w 251"/>
              <a:gd name="T7" fmla="*/ 106 h 152"/>
              <a:gd name="T8" fmla="*/ 213 w 251"/>
              <a:gd name="T9" fmla="*/ 147 h 152"/>
              <a:gd name="T10" fmla="*/ 41 w 251"/>
              <a:gd name="T11" fmla="*/ 147 h 152"/>
              <a:gd name="T12" fmla="*/ 2 w 251"/>
              <a:gd name="T13" fmla="*/ 100 h 152"/>
              <a:gd name="T14" fmla="*/ 57 w 251"/>
              <a:gd name="T15" fmla="*/ 9 h 152"/>
              <a:gd name="T16" fmla="*/ 83 w 251"/>
              <a:gd name="T17" fmla="*/ 18 h 152"/>
              <a:gd name="T18" fmla="*/ 102 w 251"/>
              <a:gd name="T19" fmla="*/ 64 h 152"/>
              <a:gd name="T20" fmla="*/ 111 w 251"/>
              <a:gd name="T21" fmla="*/ 31 h 152"/>
              <a:gd name="T22" fmla="*/ 126 w 251"/>
              <a:gd name="T23" fmla="*/ 18 h 152"/>
              <a:gd name="T24" fmla="*/ 143 w 251"/>
              <a:gd name="T25" fmla="*/ 32 h 152"/>
              <a:gd name="T26" fmla="*/ 151 w 251"/>
              <a:gd name="T27" fmla="*/ 67 h 152"/>
              <a:gd name="T28" fmla="*/ 66 w 251"/>
              <a:gd name="T29" fmla="*/ 121 h 152"/>
              <a:gd name="T30" fmla="*/ 84 w 251"/>
              <a:gd name="T31" fmla="*/ 95 h 152"/>
              <a:gd name="T32" fmla="*/ 74 w 251"/>
              <a:gd name="T33" fmla="*/ 71 h 152"/>
              <a:gd name="T34" fmla="*/ 60 w 251"/>
              <a:gd name="T35" fmla="*/ 44 h 152"/>
              <a:gd name="T36" fmla="*/ 37 w 251"/>
              <a:gd name="T37" fmla="*/ 71 h 152"/>
              <a:gd name="T38" fmla="*/ 66 w 251"/>
              <a:gd name="T39" fmla="*/ 121 h 152"/>
              <a:gd name="T40" fmla="*/ 190 w 251"/>
              <a:gd name="T41" fmla="*/ 121 h 152"/>
              <a:gd name="T42" fmla="*/ 204 w 251"/>
              <a:gd name="T43" fmla="*/ 120 h 152"/>
              <a:gd name="T44" fmla="*/ 223 w 251"/>
              <a:gd name="T45" fmla="*/ 93 h 152"/>
              <a:gd name="T46" fmla="*/ 203 w 251"/>
              <a:gd name="T47" fmla="*/ 51 h 152"/>
              <a:gd name="T48" fmla="*/ 185 w 251"/>
              <a:gd name="T49" fmla="*/ 53 h 152"/>
              <a:gd name="T50" fmla="*/ 168 w 251"/>
              <a:gd name="T51" fmla="*/ 97 h 152"/>
              <a:gd name="T52" fmla="*/ 190 w 251"/>
              <a:gd name="T53" fmla="*/ 12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1" h="152">
                <a:moveTo>
                  <a:pt x="151" y="67"/>
                </a:moveTo>
                <a:cubicBezTo>
                  <a:pt x="159" y="46"/>
                  <a:pt x="166" y="30"/>
                  <a:pt x="172" y="14"/>
                </a:cubicBezTo>
                <a:cubicBezTo>
                  <a:pt x="176" y="3"/>
                  <a:pt x="181" y="0"/>
                  <a:pt x="191" y="6"/>
                </a:cubicBezTo>
                <a:cubicBezTo>
                  <a:pt x="228" y="29"/>
                  <a:pt x="251" y="61"/>
                  <a:pt x="251" y="106"/>
                </a:cubicBezTo>
                <a:cubicBezTo>
                  <a:pt x="250" y="130"/>
                  <a:pt x="237" y="145"/>
                  <a:pt x="213" y="147"/>
                </a:cubicBezTo>
                <a:cubicBezTo>
                  <a:pt x="155" y="152"/>
                  <a:pt x="98" y="152"/>
                  <a:pt x="41" y="147"/>
                </a:cubicBezTo>
                <a:cubicBezTo>
                  <a:pt x="15" y="144"/>
                  <a:pt x="0" y="127"/>
                  <a:pt x="2" y="100"/>
                </a:cubicBezTo>
                <a:cubicBezTo>
                  <a:pt x="6" y="61"/>
                  <a:pt x="24" y="31"/>
                  <a:pt x="57" y="9"/>
                </a:cubicBezTo>
                <a:cubicBezTo>
                  <a:pt x="70" y="1"/>
                  <a:pt x="78" y="1"/>
                  <a:pt x="83" y="18"/>
                </a:cubicBezTo>
                <a:cubicBezTo>
                  <a:pt x="88" y="31"/>
                  <a:pt x="94" y="45"/>
                  <a:pt x="102" y="64"/>
                </a:cubicBezTo>
                <a:cubicBezTo>
                  <a:pt x="106" y="49"/>
                  <a:pt x="109" y="40"/>
                  <a:pt x="111" y="31"/>
                </a:cubicBezTo>
                <a:cubicBezTo>
                  <a:pt x="113" y="22"/>
                  <a:pt x="118" y="18"/>
                  <a:pt x="126" y="18"/>
                </a:cubicBezTo>
                <a:cubicBezTo>
                  <a:pt x="136" y="18"/>
                  <a:pt x="141" y="23"/>
                  <a:pt x="143" y="32"/>
                </a:cubicBezTo>
                <a:cubicBezTo>
                  <a:pt x="144" y="42"/>
                  <a:pt x="147" y="51"/>
                  <a:pt x="151" y="67"/>
                </a:cubicBezTo>
                <a:close/>
                <a:moveTo>
                  <a:pt x="66" y="121"/>
                </a:moveTo>
                <a:cubicBezTo>
                  <a:pt x="95" y="122"/>
                  <a:pt x="95" y="122"/>
                  <a:pt x="84" y="95"/>
                </a:cubicBezTo>
                <a:cubicBezTo>
                  <a:pt x="81" y="87"/>
                  <a:pt x="78" y="78"/>
                  <a:pt x="74" y="71"/>
                </a:cubicBezTo>
                <a:cubicBezTo>
                  <a:pt x="70" y="61"/>
                  <a:pt x="70" y="44"/>
                  <a:pt x="60" y="44"/>
                </a:cubicBezTo>
                <a:cubicBezTo>
                  <a:pt x="47" y="44"/>
                  <a:pt x="43" y="60"/>
                  <a:pt x="37" y="71"/>
                </a:cubicBezTo>
                <a:cubicBezTo>
                  <a:pt x="20" y="106"/>
                  <a:pt x="29" y="121"/>
                  <a:pt x="66" y="121"/>
                </a:cubicBezTo>
                <a:close/>
                <a:moveTo>
                  <a:pt x="190" y="121"/>
                </a:moveTo>
                <a:cubicBezTo>
                  <a:pt x="192" y="121"/>
                  <a:pt x="198" y="121"/>
                  <a:pt x="204" y="120"/>
                </a:cubicBezTo>
                <a:cubicBezTo>
                  <a:pt x="220" y="119"/>
                  <a:pt x="227" y="111"/>
                  <a:pt x="223" y="93"/>
                </a:cubicBezTo>
                <a:cubicBezTo>
                  <a:pt x="219" y="77"/>
                  <a:pt x="214" y="63"/>
                  <a:pt x="203" y="51"/>
                </a:cubicBezTo>
                <a:cubicBezTo>
                  <a:pt x="196" y="42"/>
                  <a:pt x="190" y="40"/>
                  <a:pt x="185" y="53"/>
                </a:cubicBezTo>
                <a:cubicBezTo>
                  <a:pt x="180" y="68"/>
                  <a:pt x="174" y="83"/>
                  <a:pt x="168" y="97"/>
                </a:cubicBezTo>
                <a:cubicBezTo>
                  <a:pt x="159" y="122"/>
                  <a:pt x="159" y="122"/>
                  <a:pt x="190" y="121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8" name="Freeform 37">
            <a:extLst>
              <a:ext uri="{FF2B5EF4-FFF2-40B4-BE49-F238E27FC236}">
                <a16:creationId xmlns:a16="http://schemas.microsoft.com/office/drawing/2014/main" id="{2F6B2F3E-40C0-4AEA-AA34-09EC76549F53}"/>
              </a:ext>
            </a:extLst>
          </p:cNvPr>
          <p:cNvSpPr>
            <a:spLocks noEditPoints="1"/>
          </p:cNvSpPr>
          <p:nvPr/>
        </p:nvSpPr>
        <p:spPr bwMode="auto">
          <a:xfrm>
            <a:off x="12792076" y="4591051"/>
            <a:ext cx="802480" cy="1940718"/>
          </a:xfrm>
          <a:custGeom>
            <a:avLst/>
            <a:gdLst>
              <a:gd name="T0" fmla="*/ 101 w 142"/>
              <a:gd name="T1" fmla="*/ 253 h 343"/>
              <a:gd name="T2" fmla="*/ 101 w 142"/>
              <a:gd name="T3" fmla="*/ 307 h 343"/>
              <a:gd name="T4" fmla="*/ 73 w 142"/>
              <a:gd name="T5" fmla="*/ 342 h 343"/>
              <a:gd name="T6" fmla="*/ 41 w 142"/>
              <a:gd name="T7" fmla="*/ 311 h 343"/>
              <a:gd name="T8" fmla="*/ 41 w 142"/>
              <a:gd name="T9" fmla="*/ 189 h 343"/>
              <a:gd name="T10" fmla="*/ 21 w 142"/>
              <a:gd name="T11" fmla="*/ 106 h 343"/>
              <a:gd name="T12" fmla="*/ 35 w 142"/>
              <a:gd name="T13" fmla="*/ 19 h 343"/>
              <a:gd name="T14" fmla="*/ 121 w 142"/>
              <a:gd name="T15" fmla="*/ 32 h 343"/>
              <a:gd name="T16" fmla="*/ 108 w 142"/>
              <a:gd name="T17" fmla="*/ 119 h 343"/>
              <a:gd name="T18" fmla="*/ 96 w 142"/>
              <a:gd name="T19" fmla="*/ 172 h 343"/>
              <a:gd name="T20" fmla="*/ 101 w 142"/>
              <a:gd name="T21" fmla="*/ 195 h 343"/>
              <a:gd name="T22" fmla="*/ 101 w 142"/>
              <a:gd name="T23" fmla="*/ 253 h 343"/>
              <a:gd name="T24" fmla="*/ 72 w 142"/>
              <a:gd name="T25" fmla="*/ 43 h 343"/>
              <a:gd name="T26" fmla="*/ 45 w 142"/>
              <a:gd name="T27" fmla="*/ 68 h 343"/>
              <a:gd name="T28" fmla="*/ 71 w 142"/>
              <a:gd name="T29" fmla="*/ 96 h 343"/>
              <a:gd name="T30" fmla="*/ 98 w 142"/>
              <a:gd name="T31" fmla="*/ 70 h 343"/>
              <a:gd name="T32" fmla="*/ 72 w 142"/>
              <a:gd name="T33" fmla="*/ 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343">
                <a:moveTo>
                  <a:pt x="101" y="253"/>
                </a:moveTo>
                <a:cubicBezTo>
                  <a:pt x="101" y="271"/>
                  <a:pt x="101" y="289"/>
                  <a:pt x="101" y="307"/>
                </a:cubicBezTo>
                <a:cubicBezTo>
                  <a:pt x="100" y="328"/>
                  <a:pt x="90" y="341"/>
                  <a:pt x="73" y="342"/>
                </a:cubicBezTo>
                <a:cubicBezTo>
                  <a:pt x="56" y="343"/>
                  <a:pt x="42" y="331"/>
                  <a:pt x="41" y="311"/>
                </a:cubicBezTo>
                <a:cubicBezTo>
                  <a:pt x="40" y="270"/>
                  <a:pt x="39" y="229"/>
                  <a:pt x="41" y="189"/>
                </a:cubicBezTo>
                <a:cubicBezTo>
                  <a:pt x="44" y="151"/>
                  <a:pt x="43" y="136"/>
                  <a:pt x="21" y="106"/>
                </a:cubicBezTo>
                <a:cubicBezTo>
                  <a:pt x="0" y="77"/>
                  <a:pt x="6" y="41"/>
                  <a:pt x="35" y="19"/>
                </a:cubicBezTo>
                <a:cubicBezTo>
                  <a:pt x="61" y="0"/>
                  <a:pt x="101" y="6"/>
                  <a:pt x="121" y="32"/>
                </a:cubicBezTo>
                <a:cubicBezTo>
                  <a:pt x="142" y="60"/>
                  <a:pt x="136" y="98"/>
                  <a:pt x="108" y="119"/>
                </a:cubicBezTo>
                <a:cubicBezTo>
                  <a:pt x="85" y="136"/>
                  <a:pt x="83" y="146"/>
                  <a:pt x="96" y="172"/>
                </a:cubicBezTo>
                <a:cubicBezTo>
                  <a:pt x="100" y="180"/>
                  <a:pt x="101" y="187"/>
                  <a:pt x="101" y="195"/>
                </a:cubicBezTo>
                <a:cubicBezTo>
                  <a:pt x="101" y="215"/>
                  <a:pt x="101" y="234"/>
                  <a:pt x="101" y="253"/>
                </a:cubicBezTo>
                <a:close/>
                <a:moveTo>
                  <a:pt x="72" y="43"/>
                </a:moveTo>
                <a:cubicBezTo>
                  <a:pt x="58" y="42"/>
                  <a:pt x="45" y="54"/>
                  <a:pt x="45" y="68"/>
                </a:cubicBezTo>
                <a:cubicBezTo>
                  <a:pt x="44" y="84"/>
                  <a:pt x="55" y="96"/>
                  <a:pt x="71" y="96"/>
                </a:cubicBezTo>
                <a:cubicBezTo>
                  <a:pt x="85" y="96"/>
                  <a:pt x="98" y="84"/>
                  <a:pt x="98" y="70"/>
                </a:cubicBezTo>
                <a:cubicBezTo>
                  <a:pt x="99" y="56"/>
                  <a:pt x="86" y="43"/>
                  <a:pt x="72" y="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9" name="Freeform 38">
            <a:extLst>
              <a:ext uri="{FF2B5EF4-FFF2-40B4-BE49-F238E27FC236}">
                <a16:creationId xmlns:a16="http://schemas.microsoft.com/office/drawing/2014/main" id="{32F9BBE6-32FC-4BF0-B68B-3621DE7FF879}"/>
              </a:ext>
            </a:extLst>
          </p:cNvPr>
          <p:cNvSpPr>
            <a:spLocks noEditPoints="1"/>
          </p:cNvSpPr>
          <p:nvPr/>
        </p:nvSpPr>
        <p:spPr bwMode="auto">
          <a:xfrm>
            <a:off x="12411076" y="1450182"/>
            <a:ext cx="969168" cy="990600"/>
          </a:xfrm>
          <a:custGeom>
            <a:avLst/>
            <a:gdLst>
              <a:gd name="T0" fmla="*/ 83 w 171"/>
              <a:gd name="T1" fmla="*/ 174 h 175"/>
              <a:gd name="T2" fmla="*/ 1 w 171"/>
              <a:gd name="T3" fmla="*/ 91 h 175"/>
              <a:gd name="T4" fmla="*/ 24 w 171"/>
              <a:gd name="T5" fmla="*/ 69 h 175"/>
              <a:gd name="T6" fmla="*/ 41 w 171"/>
              <a:gd name="T7" fmla="*/ 62 h 175"/>
              <a:gd name="T8" fmla="*/ 27 w 171"/>
              <a:gd name="T9" fmla="*/ 52 h 175"/>
              <a:gd name="T10" fmla="*/ 22 w 171"/>
              <a:gd name="T11" fmla="*/ 36 h 175"/>
              <a:gd name="T12" fmla="*/ 144 w 171"/>
              <a:gd name="T13" fmla="*/ 35 h 175"/>
              <a:gd name="T14" fmla="*/ 139 w 171"/>
              <a:gd name="T15" fmla="*/ 52 h 175"/>
              <a:gd name="T16" fmla="*/ 126 w 171"/>
              <a:gd name="T17" fmla="*/ 61 h 175"/>
              <a:gd name="T18" fmla="*/ 140 w 171"/>
              <a:gd name="T19" fmla="*/ 69 h 175"/>
              <a:gd name="T20" fmla="*/ 166 w 171"/>
              <a:gd name="T21" fmla="*/ 105 h 175"/>
              <a:gd name="T22" fmla="*/ 83 w 171"/>
              <a:gd name="T23" fmla="*/ 174 h 175"/>
              <a:gd name="T24" fmla="*/ 135 w 171"/>
              <a:gd name="T25" fmla="*/ 95 h 175"/>
              <a:gd name="T26" fmla="*/ 107 w 171"/>
              <a:gd name="T27" fmla="*/ 94 h 175"/>
              <a:gd name="T28" fmla="*/ 60 w 171"/>
              <a:gd name="T29" fmla="*/ 94 h 175"/>
              <a:gd name="T30" fmla="*/ 45 w 171"/>
              <a:gd name="T31" fmla="*/ 90 h 175"/>
              <a:gd name="T32" fmla="*/ 30 w 171"/>
              <a:gd name="T33" fmla="*/ 96 h 175"/>
              <a:gd name="T34" fmla="*/ 42 w 171"/>
              <a:gd name="T35" fmla="*/ 104 h 175"/>
              <a:gd name="T36" fmla="*/ 124 w 171"/>
              <a:gd name="T37" fmla="*/ 104 h 175"/>
              <a:gd name="T38" fmla="*/ 135 w 171"/>
              <a:gd name="T39" fmla="*/ 9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1" h="175">
                <a:moveTo>
                  <a:pt x="83" y="174"/>
                </a:moveTo>
                <a:cubicBezTo>
                  <a:pt x="37" y="174"/>
                  <a:pt x="0" y="136"/>
                  <a:pt x="1" y="91"/>
                </a:cubicBezTo>
                <a:cubicBezTo>
                  <a:pt x="2" y="75"/>
                  <a:pt x="8" y="68"/>
                  <a:pt x="24" y="69"/>
                </a:cubicBezTo>
                <a:cubicBezTo>
                  <a:pt x="30" y="69"/>
                  <a:pt x="40" y="74"/>
                  <a:pt x="41" y="62"/>
                </a:cubicBezTo>
                <a:cubicBezTo>
                  <a:pt x="42" y="53"/>
                  <a:pt x="34" y="53"/>
                  <a:pt x="27" y="52"/>
                </a:cubicBezTo>
                <a:cubicBezTo>
                  <a:pt x="14" y="50"/>
                  <a:pt x="16" y="44"/>
                  <a:pt x="22" y="36"/>
                </a:cubicBezTo>
                <a:cubicBezTo>
                  <a:pt x="50" y="0"/>
                  <a:pt x="115" y="0"/>
                  <a:pt x="144" y="35"/>
                </a:cubicBezTo>
                <a:cubicBezTo>
                  <a:pt x="152" y="45"/>
                  <a:pt x="152" y="51"/>
                  <a:pt x="139" y="52"/>
                </a:cubicBezTo>
                <a:cubicBezTo>
                  <a:pt x="133" y="53"/>
                  <a:pt x="125" y="52"/>
                  <a:pt x="126" y="61"/>
                </a:cubicBezTo>
                <a:cubicBezTo>
                  <a:pt x="126" y="69"/>
                  <a:pt x="134" y="68"/>
                  <a:pt x="140" y="69"/>
                </a:cubicBezTo>
                <a:cubicBezTo>
                  <a:pt x="166" y="71"/>
                  <a:pt x="171" y="78"/>
                  <a:pt x="166" y="105"/>
                </a:cubicBezTo>
                <a:cubicBezTo>
                  <a:pt x="158" y="146"/>
                  <a:pt x="124" y="175"/>
                  <a:pt x="83" y="174"/>
                </a:cubicBezTo>
                <a:close/>
                <a:moveTo>
                  <a:pt x="135" y="95"/>
                </a:moveTo>
                <a:cubicBezTo>
                  <a:pt x="126" y="94"/>
                  <a:pt x="117" y="88"/>
                  <a:pt x="107" y="94"/>
                </a:cubicBezTo>
                <a:cubicBezTo>
                  <a:pt x="91" y="104"/>
                  <a:pt x="76" y="102"/>
                  <a:pt x="60" y="94"/>
                </a:cubicBezTo>
                <a:cubicBezTo>
                  <a:pt x="56" y="91"/>
                  <a:pt x="50" y="90"/>
                  <a:pt x="45" y="90"/>
                </a:cubicBezTo>
                <a:cubicBezTo>
                  <a:pt x="39" y="90"/>
                  <a:pt x="31" y="87"/>
                  <a:pt x="30" y="96"/>
                </a:cubicBezTo>
                <a:cubicBezTo>
                  <a:pt x="29" y="102"/>
                  <a:pt x="37" y="103"/>
                  <a:pt x="42" y="104"/>
                </a:cubicBezTo>
                <a:cubicBezTo>
                  <a:pt x="69" y="111"/>
                  <a:pt x="97" y="111"/>
                  <a:pt x="124" y="104"/>
                </a:cubicBezTo>
                <a:cubicBezTo>
                  <a:pt x="129" y="103"/>
                  <a:pt x="134" y="103"/>
                  <a:pt x="135" y="9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0" name="Freeform 39">
            <a:extLst>
              <a:ext uri="{FF2B5EF4-FFF2-40B4-BE49-F238E27FC236}">
                <a16:creationId xmlns:a16="http://schemas.microsoft.com/office/drawing/2014/main" id="{92C150E0-0B24-4738-B115-BBA40BB49D85}"/>
              </a:ext>
            </a:extLst>
          </p:cNvPr>
          <p:cNvSpPr/>
          <p:nvPr/>
        </p:nvSpPr>
        <p:spPr bwMode="auto">
          <a:xfrm>
            <a:off x="12180095" y="4636297"/>
            <a:ext cx="531018" cy="1888330"/>
          </a:xfrm>
          <a:custGeom>
            <a:avLst/>
            <a:gdLst>
              <a:gd name="T0" fmla="*/ 19 w 94"/>
              <a:gd name="T1" fmla="*/ 243 h 334"/>
              <a:gd name="T2" fmla="*/ 19 w 94"/>
              <a:gd name="T3" fmla="*/ 187 h 334"/>
              <a:gd name="T4" fmla="*/ 26 w 94"/>
              <a:gd name="T5" fmla="*/ 163 h 334"/>
              <a:gd name="T6" fmla="*/ 27 w 94"/>
              <a:gd name="T7" fmla="*/ 105 h 334"/>
              <a:gd name="T8" fmla="*/ 36 w 94"/>
              <a:gd name="T9" fmla="*/ 41 h 334"/>
              <a:gd name="T10" fmla="*/ 62 w 94"/>
              <a:gd name="T11" fmla="*/ 17 h 334"/>
              <a:gd name="T12" fmla="*/ 83 w 94"/>
              <a:gd name="T13" fmla="*/ 8 h 334"/>
              <a:gd name="T14" fmla="*/ 76 w 94"/>
              <a:gd name="T15" fmla="*/ 29 h 334"/>
              <a:gd name="T16" fmla="*/ 45 w 94"/>
              <a:gd name="T17" fmla="*/ 63 h 334"/>
              <a:gd name="T18" fmla="*/ 43 w 94"/>
              <a:gd name="T19" fmla="*/ 87 h 334"/>
              <a:gd name="T20" fmla="*/ 63 w 94"/>
              <a:gd name="T21" fmla="*/ 142 h 334"/>
              <a:gd name="T22" fmla="*/ 65 w 94"/>
              <a:gd name="T23" fmla="*/ 151 h 334"/>
              <a:gd name="T24" fmla="*/ 78 w 94"/>
              <a:gd name="T25" fmla="*/ 307 h 334"/>
              <a:gd name="T26" fmla="*/ 49 w 94"/>
              <a:gd name="T27" fmla="*/ 334 h 334"/>
              <a:gd name="T28" fmla="*/ 20 w 94"/>
              <a:gd name="T29" fmla="*/ 305 h 334"/>
              <a:gd name="T30" fmla="*/ 20 w 94"/>
              <a:gd name="T31" fmla="*/ 243 h 334"/>
              <a:gd name="T32" fmla="*/ 19 w 94"/>
              <a:gd name="T33" fmla="*/ 24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334">
                <a:moveTo>
                  <a:pt x="19" y="243"/>
                </a:moveTo>
                <a:cubicBezTo>
                  <a:pt x="19" y="224"/>
                  <a:pt x="19" y="206"/>
                  <a:pt x="19" y="187"/>
                </a:cubicBezTo>
                <a:cubicBezTo>
                  <a:pt x="19" y="178"/>
                  <a:pt x="20" y="170"/>
                  <a:pt x="26" y="163"/>
                </a:cubicBezTo>
                <a:cubicBezTo>
                  <a:pt x="41" y="144"/>
                  <a:pt x="39" y="124"/>
                  <a:pt x="27" y="105"/>
                </a:cubicBezTo>
                <a:cubicBezTo>
                  <a:pt x="3" y="68"/>
                  <a:pt x="0" y="73"/>
                  <a:pt x="36" y="41"/>
                </a:cubicBezTo>
                <a:cubicBezTo>
                  <a:pt x="45" y="34"/>
                  <a:pt x="53" y="25"/>
                  <a:pt x="62" y="17"/>
                </a:cubicBezTo>
                <a:cubicBezTo>
                  <a:pt x="68" y="12"/>
                  <a:pt x="74" y="0"/>
                  <a:pt x="83" y="8"/>
                </a:cubicBezTo>
                <a:cubicBezTo>
                  <a:pt x="93" y="17"/>
                  <a:pt x="81" y="23"/>
                  <a:pt x="76" y="29"/>
                </a:cubicBezTo>
                <a:cubicBezTo>
                  <a:pt x="66" y="40"/>
                  <a:pt x="55" y="52"/>
                  <a:pt x="45" y="63"/>
                </a:cubicBezTo>
                <a:cubicBezTo>
                  <a:pt x="36" y="71"/>
                  <a:pt x="36" y="78"/>
                  <a:pt x="43" y="87"/>
                </a:cubicBezTo>
                <a:cubicBezTo>
                  <a:pt x="57" y="102"/>
                  <a:pt x="63" y="121"/>
                  <a:pt x="63" y="142"/>
                </a:cubicBezTo>
                <a:cubicBezTo>
                  <a:pt x="63" y="145"/>
                  <a:pt x="64" y="149"/>
                  <a:pt x="65" y="151"/>
                </a:cubicBezTo>
                <a:cubicBezTo>
                  <a:pt x="94" y="201"/>
                  <a:pt x="76" y="255"/>
                  <a:pt x="78" y="307"/>
                </a:cubicBezTo>
                <a:cubicBezTo>
                  <a:pt x="79" y="323"/>
                  <a:pt x="67" y="334"/>
                  <a:pt x="49" y="334"/>
                </a:cubicBezTo>
                <a:cubicBezTo>
                  <a:pt x="34" y="334"/>
                  <a:pt x="21" y="322"/>
                  <a:pt x="20" y="305"/>
                </a:cubicBezTo>
                <a:cubicBezTo>
                  <a:pt x="19" y="284"/>
                  <a:pt x="20" y="264"/>
                  <a:pt x="20" y="243"/>
                </a:cubicBezTo>
                <a:cubicBezTo>
                  <a:pt x="20" y="243"/>
                  <a:pt x="19" y="243"/>
                  <a:pt x="19" y="24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1" name="Freeform 40">
            <a:extLst>
              <a:ext uri="{FF2B5EF4-FFF2-40B4-BE49-F238E27FC236}">
                <a16:creationId xmlns:a16="http://schemas.microsoft.com/office/drawing/2014/main" id="{547F8CED-5330-4D23-8210-9E422CA16409}"/>
              </a:ext>
            </a:extLst>
          </p:cNvPr>
          <p:cNvSpPr/>
          <p:nvPr/>
        </p:nvSpPr>
        <p:spPr bwMode="auto">
          <a:xfrm>
            <a:off x="16459200" y="5183982"/>
            <a:ext cx="419100" cy="1340644"/>
          </a:xfrm>
          <a:custGeom>
            <a:avLst/>
            <a:gdLst>
              <a:gd name="T0" fmla="*/ 7 w 74"/>
              <a:gd name="T1" fmla="*/ 145 h 237"/>
              <a:gd name="T2" fmla="*/ 20 w 74"/>
              <a:gd name="T3" fmla="*/ 13 h 237"/>
              <a:gd name="T4" fmla="*/ 36 w 74"/>
              <a:gd name="T5" fmla="*/ 0 h 237"/>
              <a:gd name="T6" fmla="*/ 55 w 74"/>
              <a:gd name="T7" fmla="*/ 12 h 237"/>
              <a:gd name="T8" fmla="*/ 56 w 74"/>
              <a:gd name="T9" fmla="*/ 14 h 237"/>
              <a:gd name="T10" fmla="*/ 68 w 74"/>
              <a:gd name="T11" fmla="*/ 203 h 237"/>
              <a:gd name="T12" fmla="*/ 37 w 74"/>
              <a:gd name="T13" fmla="*/ 237 h 237"/>
              <a:gd name="T14" fmla="*/ 7 w 74"/>
              <a:gd name="T15" fmla="*/ 202 h 237"/>
              <a:gd name="T16" fmla="*/ 7 w 74"/>
              <a:gd name="T17" fmla="*/ 198 h 237"/>
              <a:gd name="T18" fmla="*/ 7 w 74"/>
              <a:gd name="T19" fmla="*/ 14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236">
                <a:moveTo>
                  <a:pt x="7" y="145"/>
                </a:moveTo>
                <a:cubicBezTo>
                  <a:pt x="0" y="105"/>
                  <a:pt x="21" y="60"/>
                  <a:pt x="20" y="13"/>
                </a:cubicBezTo>
                <a:cubicBezTo>
                  <a:pt x="20" y="3"/>
                  <a:pt x="27" y="0"/>
                  <a:pt x="36" y="0"/>
                </a:cubicBezTo>
                <a:cubicBezTo>
                  <a:pt x="45" y="0"/>
                  <a:pt x="54" y="1"/>
                  <a:pt x="55" y="12"/>
                </a:cubicBezTo>
                <a:cubicBezTo>
                  <a:pt x="55" y="13"/>
                  <a:pt x="55" y="14"/>
                  <a:pt x="56" y="14"/>
                </a:cubicBezTo>
                <a:cubicBezTo>
                  <a:pt x="60" y="77"/>
                  <a:pt x="74" y="139"/>
                  <a:pt x="68" y="203"/>
                </a:cubicBezTo>
                <a:cubicBezTo>
                  <a:pt x="66" y="224"/>
                  <a:pt x="55" y="237"/>
                  <a:pt x="37" y="237"/>
                </a:cubicBezTo>
                <a:cubicBezTo>
                  <a:pt x="19" y="237"/>
                  <a:pt x="8" y="223"/>
                  <a:pt x="7" y="202"/>
                </a:cubicBezTo>
                <a:cubicBezTo>
                  <a:pt x="7" y="200"/>
                  <a:pt x="7" y="199"/>
                  <a:pt x="7" y="198"/>
                </a:cubicBezTo>
                <a:cubicBezTo>
                  <a:pt x="7" y="182"/>
                  <a:pt x="7" y="167"/>
                  <a:pt x="7" y="145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2" name="Freeform 41">
            <a:extLst>
              <a:ext uri="{FF2B5EF4-FFF2-40B4-BE49-F238E27FC236}">
                <a16:creationId xmlns:a16="http://schemas.microsoft.com/office/drawing/2014/main" id="{AA97534A-55F0-42E7-9F93-AE6324635558}"/>
              </a:ext>
            </a:extLst>
          </p:cNvPr>
          <p:cNvSpPr/>
          <p:nvPr/>
        </p:nvSpPr>
        <p:spPr bwMode="auto">
          <a:xfrm>
            <a:off x="15451932" y="5183982"/>
            <a:ext cx="419100" cy="1340644"/>
          </a:xfrm>
          <a:custGeom>
            <a:avLst/>
            <a:gdLst>
              <a:gd name="T0" fmla="*/ 67 w 74"/>
              <a:gd name="T1" fmla="*/ 146 h 237"/>
              <a:gd name="T2" fmla="*/ 67 w 74"/>
              <a:gd name="T3" fmla="*/ 207 h 237"/>
              <a:gd name="T4" fmla="*/ 39 w 74"/>
              <a:gd name="T5" fmla="*/ 237 h 237"/>
              <a:gd name="T6" fmla="*/ 9 w 74"/>
              <a:gd name="T7" fmla="*/ 209 h 237"/>
              <a:gd name="T8" fmla="*/ 15 w 74"/>
              <a:gd name="T9" fmla="*/ 71 h 237"/>
              <a:gd name="T10" fmla="*/ 20 w 74"/>
              <a:gd name="T11" fmla="*/ 18 h 237"/>
              <a:gd name="T12" fmla="*/ 38 w 74"/>
              <a:gd name="T13" fmla="*/ 0 h 237"/>
              <a:gd name="T14" fmla="*/ 55 w 74"/>
              <a:gd name="T15" fmla="*/ 19 h 237"/>
              <a:gd name="T16" fmla="*/ 67 w 74"/>
              <a:gd name="T17" fmla="*/ 14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236">
                <a:moveTo>
                  <a:pt x="67" y="146"/>
                </a:moveTo>
                <a:cubicBezTo>
                  <a:pt x="67" y="171"/>
                  <a:pt x="67" y="189"/>
                  <a:pt x="67" y="207"/>
                </a:cubicBezTo>
                <a:cubicBezTo>
                  <a:pt x="66" y="225"/>
                  <a:pt x="55" y="237"/>
                  <a:pt x="39" y="237"/>
                </a:cubicBezTo>
                <a:cubicBezTo>
                  <a:pt x="21" y="237"/>
                  <a:pt x="9" y="227"/>
                  <a:pt x="9" y="209"/>
                </a:cubicBezTo>
                <a:cubicBezTo>
                  <a:pt x="7" y="163"/>
                  <a:pt x="0" y="117"/>
                  <a:pt x="15" y="71"/>
                </a:cubicBezTo>
                <a:cubicBezTo>
                  <a:pt x="20" y="54"/>
                  <a:pt x="18" y="35"/>
                  <a:pt x="20" y="18"/>
                </a:cubicBezTo>
                <a:cubicBezTo>
                  <a:pt x="20" y="6"/>
                  <a:pt x="25" y="0"/>
                  <a:pt x="38" y="0"/>
                </a:cubicBezTo>
                <a:cubicBezTo>
                  <a:pt x="52" y="0"/>
                  <a:pt x="55" y="8"/>
                  <a:pt x="55" y="19"/>
                </a:cubicBezTo>
                <a:cubicBezTo>
                  <a:pt x="56" y="64"/>
                  <a:pt x="74" y="107"/>
                  <a:pt x="67" y="146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3" name="Freeform 42">
            <a:extLst>
              <a:ext uri="{FF2B5EF4-FFF2-40B4-BE49-F238E27FC236}">
                <a16:creationId xmlns:a16="http://schemas.microsoft.com/office/drawing/2014/main" id="{C01173D0-7E1B-4463-87BC-8D4754427322}"/>
              </a:ext>
            </a:extLst>
          </p:cNvPr>
          <p:cNvSpPr/>
          <p:nvPr/>
        </p:nvSpPr>
        <p:spPr bwMode="auto">
          <a:xfrm>
            <a:off x="16216314" y="7810503"/>
            <a:ext cx="1319212" cy="1300162"/>
          </a:xfrm>
          <a:custGeom>
            <a:avLst/>
            <a:gdLst>
              <a:gd name="T0" fmla="*/ 21 w 233"/>
              <a:gd name="T1" fmla="*/ 0 h 230"/>
              <a:gd name="T2" fmla="*/ 40 w 233"/>
              <a:gd name="T3" fmla="*/ 10 h 230"/>
              <a:gd name="T4" fmla="*/ 218 w 233"/>
              <a:gd name="T5" fmla="*/ 188 h 230"/>
              <a:gd name="T6" fmla="*/ 222 w 233"/>
              <a:gd name="T7" fmla="*/ 219 h 230"/>
              <a:gd name="T8" fmla="*/ 191 w 233"/>
              <a:gd name="T9" fmla="*/ 214 h 230"/>
              <a:gd name="T10" fmla="*/ 13 w 233"/>
              <a:gd name="T11" fmla="*/ 37 h 230"/>
              <a:gd name="T12" fmla="*/ 4 w 233"/>
              <a:gd name="T13" fmla="*/ 12 h 230"/>
              <a:gd name="T14" fmla="*/ 21 w 233"/>
              <a:gd name="T1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230">
                <a:moveTo>
                  <a:pt x="21" y="0"/>
                </a:moveTo>
                <a:cubicBezTo>
                  <a:pt x="29" y="0"/>
                  <a:pt x="34" y="5"/>
                  <a:pt x="40" y="10"/>
                </a:cubicBezTo>
                <a:cubicBezTo>
                  <a:pt x="99" y="70"/>
                  <a:pt x="158" y="129"/>
                  <a:pt x="218" y="188"/>
                </a:cubicBezTo>
                <a:cubicBezTo>
                  <a:pt x="227" y="197"/>
                  <a:pt x="233" y="208"/>
                  <a:pt x="222" y="219"/>
                </a:cubicBezTo>
                <a:cubicBezTo>
                  <a:pt x="211" y="230"/>
                  <a:pt x="200" y="224"/>
                  <a:pt x="191" y="214"/>
                </a:cubicBezTo>
                <a:cubicBezTo>
                  <a:pt x="131" y="155"/>
                  <a:pt x="72" y="96"/>
                  <a:pt x="13" y="37"/>
                </a:cubicBezTo>
                <a:cubicBezTo>
                  <a:pt x="6" y="30"/>
                  <a:pt x="0" y="23"/>
                  <a:pt x="4" y="12"/>
                </a:cubicBezTo>
                <a:cubicBezTo>
                  <a:pt x="7" y="5"/>
                  <a:pt x="13" y="1"/>
                  <a:pt x="21" y="0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4" name="Freeform 43">
            <a:extLst>
              <a:ext uri="{FF2B5EF4-FFF2-40B4-BE49-F238E27FC236}">
                <a16:creationId xmlns:a16="http://schemas.microsoft.com/office/drawing/2014/main" id="{CE0964C5-5D69-4A61-827B-85C6AFD0CA54}"/>
              </a:ext>
            </a:extLst>
          </p:cNvPr>
          <p:cNvSpPr/>
          <p:nvPr/>
        </p:nvSpPr>
        <p:spPr bwMode="auto">
          <a:xfrm>
            <a:off x="14901864" y="4731544"/>
            <a:ext cx="1042988" cy="485776"/>
          </a:xfrm>
          <a:custGeom>
            <a:avLst/>
            <a:gdLst>
              <a:gd name="T0" fmla="*/ 121 w 184"/>
              <a:gd name="T1" fmla="*/ 73 h 86"/>
              <a:gd name="T2" fmla="*/ 81 w 184"/>
              <a:gd name="T3" fmla="*/ 73 h 86"/>
              <a:gd name="T4" fmla="*/ 58 w 184"/>
              <a:gd name="T5" fmla="*/ 66 h 86"/>
              <a:gd name="T6" fmla="*/ 18 w 184"/>
              <a:gd name="T7" fmla="*/ 54 h 86"/>
              <a:gd name="T8" fmla="*/ 2 w 184"/>
              <a:gd name="T9" fmla="*/ 44 h 86"/>
              <a:gd name="T10" fmla="*/ 4 w 184"/>
              <a:gd name="T11" fmla="*/ 27 h 86"/>
              <a:gd name="T12" fmla="*/ 24 w 184"/>
              <a:gd name="T13" fmla="*/ 21 h 86"/>
              <a:gd name="T14" fmla="*/ 51 w 184"/>
              <a:gd name="T15" fmla="*/ 14 h 86"/>
              <a:gd name="T16" fmla="*/ 79 w 184"/>
              <a:gd name="T17" fmla="*/ 0 h 86"/>
              <a:gd name="T18" fmla="*/ 161 w 184"/>
              <a:gd name="T19" fmla="*/ 0 h 86"/>
              <a:gd name="T20" fmla="*/ 179 w 184"/>
              <a:gd name="T21" fmla="*/ 18 h 86"/>
              <a:gd name="T22" fmla="*/ 128 w 184"/>
              <a:gd name="T23" fmla="*/ 73 h 86"/>
              <a:gd name="T24" fmla="*/ 121 w 184"/>
              <a:gd name="T25" fmla="*/ 73 h 86"/>
              <a:gd name="T26" fmla="*/ 121 w 184"/>
              <a:gd name="T27" fmla="*/ 7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4" h="86">
                <a:moveTo>
                  <a:pt x="121" y="73"/>
                </a:moveTo>
                <a:cubicBezTo>
                  <a:pt x="107" y="73"/>
                  <a:pt x="94" y="73"/>
                  <a:pt x="81" y="73"/>
                </a:cubicBezTo>
                <a:cubicBezTo>
                  <a:pt x="72" y="73"/>
                  <a:pt x="64" y="72"/>
                  <a:pt x="58" y="66"/>
                </a:cubicBezTo>
                <a:cubicBezTo>
                  <a:pt x="47" y="53"/>
                  <a:pt x="36" y="45"/>
                  <a:pt x="18" y="54"/>
                </a:cubicBezTo>
                <a:cubicBezTo>
                  <a:pt x="12" y="56"/>
                  <a:pt x="5" y="50"/>
                  <a:pt x="2" y="44"/>
                </a:cubicBezTo>
                <a:cubicBezTo>
                  <a:pt x="0" y="38"/>
                  <a:pt x="0" y="32"/>
                  <a:pt x="4" y="27"/>
                </a:cubicBezTo>
                <a:cubicBezTo>
                  <a:pt x="9" y="20"/>
                  <a:pt x="17" y="17"/>
                  <a:pt x="24" y="21"/>
                </a:cubicBezTo>
                <a:cubicBezTo>
                  <a:pt x="36" y="29"/>
                  <a:pt x="44" y="26"/>
                  <a:pt x="51" y="14"/>
                </a:cubicBezTo>
                <a:cubicBezTo>
                  <a:pt x="57" y="5"/>
                  <a:pt x="68" y="0"/>
                  <a:pt x="79" y="0"/>
                </a:cubicBezTo>
                <a:cubicBezTo>
                  <a:pt x="106" y="0"/>
                  <a:pt x="133" y="0"/>
                  <a:pt x="161" y="0"/>
                </a:cubicBezTo>
                <a:cubicBezTo>
                  <a:pt x="173" y="0"/>
                  <a:pt x="179" y="6"/>
                  <a:pt x="179" y="18"/>
                </a:cubicBezTo>
                <a:cubicBezTo>
                  <a:pt x="179" y="86"/>
                  <a:pt x="184" y="72"/>
                  <a:pt x="128" y="73"/>
                </a:cubicBezTo>
                <a:cubicBezTo>
                  <a:pt x="126" y="73"/>
                  <a:pt x="123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5" name="Freeform 44">
            <a:extLst>
              <a:ext uri="{FF2B5EF4-FFF2-40B4-BE49-F238E27FC236}">
                <a16:creationId xmlns:a16="http://schemas.microsoft.com/office/drawing/2014/main" id="{73674336-1A51-474A-93BF-4DF6E3F86E09}"/>
              </a:ext>
            </a:extLst>
          </p:cNvPr>
          <p:cNvSpPr/>
          <p:nvPr/>
        </p:nvSpPr>
        <p:spPr bwMode="auto">
          <a:xfrm>
            <a:off x="15985332" y="4731546"/>
            <a:ext cx="983456" cy="481012"/>
          </a:xfrm>
          <a:custGeom>
            <a:avLst/>
            <a:gdLst>
              <a:gd name="T0" fmla="*/ 109 w 174"/>
              <a:gd name="T1" fmla="*/ 73 h 85"/>
              <a:gd name="T2" fmla="*/ 68 w 174"/>
              <a:gd name="T3" fmla="*/ 73 h 85"/>
              <a:gd name="T4" fmla="*/ 41 w 174"/>
              <a:gd name="T5" fmla="*/ 63 h 85"/>
              <a:gd name="T6" fmla="*/ 13 w 174"/>
              <a:gd name="T7" fmla="*/ 47 h 85"/>
              <a:gd name="T8" fmla="*/ 0 w 174"/>
              <a:gd name="T9" fmla="*/ 37 h 85"/>
              <a:gd name="T10" fmla="*/ 13 w 174"/>
              <a:gd name="T11" fmla="*/ 27 h 85"/>
              <a:gd name="T12" fmla="*/ 39 w 174"/>
              <a:gd name="T13" fmla="*/ 13 h 85"/>
              <a:gd name="T14" fmla="*/ 69 w 174"/>
              <a:gd name="T15" fmla="*/ 0 h 85"/>
              <a:gd name="T16" fmla="*/ 146 w 174"/>
              <a:gd name="T17" fmla="*/ 0 h 85"/>
              <a:gd name="T18" fmla="*/ 165 w 174"/>
              <a:gd name="T19" fmla="*/ 19 h 85"/>
              <a:gd name="T20" fmla="*/ 109 w 174"/>
              <a:gd name="T21" fmla="*/ 7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4" h="85">
                <a:moveTo>
                  <a:pt x="109" y="73"/>
                </a:moveTo>
                <a:cubicBezTo>
                  <a:pt x="93" y="73"/>
                  <a:pt x="80" y="73"/>
                  <a:pt x="68" y="73"/>
                </a:cubicBezTo>
                <a:cubicBezTo>
                  <a:pt x="57" y="73"/>
                  <a:pt x="48" y="71"/>
                  <a:pt x="41" y="63"/>
                </a:cubicBezTo>
                <a:cubicBezTo>
                  <a:pt x="33" y="53"/>
                  <a:pt x="25" y="47"/>
                  <a:pt x="13" y="47"/>
                </a:cubicBezTo>
                <a:cubicBezTo>
                  <a:pt x="6" y="48"/>
                  <a:pt x="0" y="45"/>
                  <a:pt x="0" y="37"/>
                </a:cubicBezTo>
                <a:cubicBezTo>
                  <a:pt x="0" y="29"/>
                  <a:pt x="7" y="27"/>
                  <a:pt x="13" y="27"/>
                </a:cubicBezTo>
                <a:cubicBezTo>
                  <a:pt x="25" y="28"/>
                  <a:pt x="32" y="22"/>
                  <a:pt x="39" y="13"/>
                </a:cubicBezTo>
                <a:cubicBezTo>
                  <a:pt x="46" y="3"/>
                  <a:pt x="57" y="0"/>
                  <a:pt x="69" y="0"/>
                </a:cubicBezTo>
                <a:cubicBezTo>
                  <a:pt x="95" y="0"/>
                  <a:pt x="121" y="0"/>
                  <a:pt x="146" y="0"/>
                </a:cubicBezTo>
                <a:cubicBezTo>
                  <a:pt x="160" y="0"/>
                  <a:pt x="165" y="6"/>
                  <a:pt x="165" y="19"/>
                </a:cubicBezTo>
                <a:cubicBezTo>
                  <a:pt x="164" y="85"/>
                  <a:pt x="174" y="72"/>
                  <a:pt x="109" y="73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6" name="Freeform 45">
            <a:extLst>
              <a:ext uri="{FF2B5EF4-FFF2-40B4-BE49-F238E27FC236}">
                <a16:creationId xmlns:a16="http://schemas.microsoft.com/office/drawing/2014/main" id="{A26688A9-CD0A-47C6-BC11-A30DCD1B6466}"/>
              </a:ext>
            </a:extLst>
          </p:cNvPr>
          <p:cNvSpPr/>
          <p:nvPr/>
        </p:nvSpPr>
        <p:spPr bwMode="auto">
          <a:xfrm>
            <a:off x="15801976" y="1919289"/>
            <a:ext cx="488156" cy="209550"/>
          </a:xfrm>
          <a:custGeom>
            <a:avLst/>
            <a:gdLst>
              <a:gd name="T0" fmla="*/ 45 w 86"/>
              <a:gd name="T1" fmla="*/ 37 h 37"/>
              <a:gd name="T2" fmla="*/ 7 w 86"/>
              <a:gd name="T3" fmla="*/ 23 h 37"/>
              <a:gd name="T4" fmla="*/ 2 w 86"/>
              <a:gd name="T5" fmla="*/ 11 h 37"/>
              <a:gd name="T6" fmla="*/ 14 w 86"/>
              <a:gd name="T7" fmla="*/ 7 h 37"/>
              <a:gd name="T8" fmla="*/ 65 w 86"/>
              <a:gd name="T9" fmla="*/ 4 h 37"/>
              <a:gd name="T10" fmla="*/ 82 w 86"/>
              <a:gd name="T11" fmla="*/ 10 h 37"/>
              <a:gd name="T12" fmla="*/ 78 w 86"/>
              <a:gd name="T13" fmla="*/ 28 h 37"/>
              <a:gd name="T14" fmla="*/ 45 w 86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37">
                <a:moveTo>
                  <a:pt x="45" y="37"/>
                </a:moveTo>
                <a:cubicBezTo>
                  <a:pt x="31" y="36"/>
                  <a:pt x="18" y="32"/>
                  <a:pt x="7" y="23"/>
                </a:cubicBezTo>
                <a:cubicBezTo>
                  <a:pt x="3" y="20"/>
                  <a:pt x="0" y="17"/>
                  <a:pt x="2" y="11"/>
                </a:cubicBezTo>
                <a:cubicBezTo>
                  <a:pt x="4" y="6"/>
                  <a:pt x="9" y="6"/>
                  <a:pt x="14" y="7"/>
                </a:cubicBezTo>
                <a:cubicBezTo>
                  <a:pt x="32" y="14"/>
                  <a:pt x="49" y="14"/>
                  <a:pt x="65" y="4"/>
                </a:cubicBezTo>
                <a:cubicBezTo>
                  <a:pt x="72" y="0"/>
                  <a:pt x="79" y="3"/>
                  <a:pt x="82" y="10"/>
                </a:cubicBezTo>
                <a:cubicBezTo>
                  <a:pt x="86" y="17"/>
                  <a:pt x="84" y="23"/>
                  <a:pt x="78" y="28"/>
                </a:cubicBezTo>
                <a:cubicBezTo>
                  <a:pt x="68" y="35"/>
                  <a:pt x="57" y="37"/>
                  <a:pt x="45" y="37"/>
                </a:cubicBezTo>
                <a:close/>
              </a:path>
            </a:pathLst>
          </a:custGeom>
          <a:solidFill>
            <a:srgbClr val="84CCC6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8269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7868560" y="3085515"/>
            <a:ext cx="1114728" cy="2620690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3840978" y="3085515"/>
            <a:ext cx="1116040" cy="2620690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5878149" y="3085515"/>
            <a:ext cx="1115082" cy="2620690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9821809" y="3085515"/>
            <a:ext cx="1117354" cy="2620690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11802021" y="3085515"/>
            <a:ext cx="1115082" cy="2620690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3848248" y="6129415"/>
            <a:ext cx="1101548" cy="2620994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5884411" y="6129415"/>
            <a:ext cx="1101246" cy="2620994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7857705" y="6129415"/>
            <a:ext cx="1101598" cy="2620994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13594341" y="6129415"/>
            <a:ext cx="1101246" cy="2620994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12265108" y="6497019"/>
            <a:ext cx="1364" cy="50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11808281" y="6129415"/>
            <a:ext cx="1101902" cy="2620994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13588078" y="3089959"/>
            <a:ext cx="1113768" cy="2611602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82850" tIns="182850" rIns="182850" bIns="182850" anchor="ctr" anchorCtr="0">
                      <a:noAutofit/>
                    </a:bodyPr>
                    <a:lstStyle/>
                    <a:p>
                      <a:endParaRPr sz="36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9928452" y="8653766"/>
            <a:ext cx="905728" cy="98112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580" name="Google Shape;10580;p64"/>
          <p:cNvSpPr/>
          <p:nvPr/>
        </p:nvSpPr>
        <p:spPr>
          <a:xfrm>
            <a:off x="9830038" y="6130885"/>
            <a:ext cx="1101548" cy="2555854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581" name="Google Shape;10581;p64"/>
          <p:cNvSpPr/>
          <p:nvPr/>
        </p:nvSpPr>
        <p:spPr>
          <a:xfrm>
            <a:off x="10355289" y="6822968"/>
            <a:ext cx="49738" cy="328520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582" name="Google Shape;10582;p64"/>
          <p:cNvSpPr/>
          <p:nvPr/>
        </p:nvSpPr>
        <p:spPr>
          <a:xfrm>
            <a:off x="10297370" y="7111548"/>
            <a:ext cx="160676" cy="110028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583" name="Google Shape;10583;p64"/>
          <p:cNvSpPr/>
          <p:nvPr/>
        </p:nvSpPr>
        <p:spPr>
          <a:xfrm>
            <a:off x="10176435" y="7080998"/>
            <a:ext cx="182186" cy="395072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0584" name="Google Shape;10584;p64"/>
          <p:cNvSpPr/>
          <p:nvPr/>
        </p:nvSpPr>
        <p:spPr>
          <a:xfrm>
            <a:off x="10403662" y="7080998"/>
            <a:ext cx="182236" cy="395072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992761" y="3085515"/>
            <a:ext cx="1113718" cy="2620690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996698" y="6129717"/>
            <a:ext cx="1101548" cy="2620690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5321825" y="3085515"/>
            <a:ext cx="1115030" cy="2620690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5424834" y="8652296"/>
            <a:ext cx="905728" cy="98112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5331976" y="6134859"/>
            <a:ext cx="1101548" cy="2555854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191000" y="7962900"/>
            <a:ext cx="2205782" cy="1520674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6998816" y="3739453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62855" y="5463646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83020" y="3111241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6990600" y="6531056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77111" y="4766030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45736" y="7063659"/>
            <a:ext cx="3194122" cy="132688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88011" y="3106444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52757" y="3118915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30127" y="3762112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02661" y="6233042"/>
            <a:ext cx="2905420" cy="1303846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02666" y="3104120"/>
            <a:ext cx="5037082" cy="418618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88685" y="8497382"/>
            <a:ext cx="3135556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09903" y="7458203"/>
            <a:ext cx="3233928" cy="692512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66327" y="8030262"/>
            <a:ext cx="2591764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892553" y="7623255"/>
            <a:ext cx="328128" cy="2829832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37412" y="6800343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60047" y="7546469"/>
            <a:ext cx="2793140" cy="770032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32179" y="4384022"/>
            <a:ext cx="2364552" cy="1324054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02678" y="4279247"/>
            <a:ext cx="1925302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20558" y="5814108"/>
            <a:ext cx="3244538" cy="1104886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59643" y="8562618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66819" y="6084910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430127" y="105683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720602" y="6842876"/>
            <a:ext cx="4780828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89586553"/>
              </p:ext>
            </p:extLst>
          </p:nvPr>
        </p:nvGraphicFramePr>
        <p:xfrm>
          <a:off x="12192000" y="4838700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737355" y="2494230"/>
            <a:ext cx="4793010" cy="1953004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2882381111"/>
              </p:ext>
            </p:extLst>
          </p:nvPr>
        </p:nvGraphicFramePr>
        <p:xfrm>
          <a:off x="12192050" y="2494200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2510170681"/>
              </p:ext>
            </p:extLst>
          </p:nvPr>
        </p:nvGraphicFramePr>
        <p:xfrm>
          <a:off x="7033776" y="4838701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7037749" y="6820622"/>
            <a:ext cx="4726754" cy="2094124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1697297108"/>
              </p:ext>
            </p:extLst>
          </p:nvPr>
        </p:nvGraphicFramePr>
        <p:xfrm>
          <a:off x="1739352" y="4838700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638691" y="5646331"/>
            <a:ext cx="2604190" cy="121918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729666" y="6210649"/>
            <a:ext cx="1828680" cy="121918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2059265" y="6866244"/>
            <a:ext cx="5045734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7028075" y="2434317"/>
            <a:ext cx="4726786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845926" y="127980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890154" y="2867905"/>
            <a:ext cx="16507692" cy="4551192"/>
            <a:chOff x="593436" y="1906961"/>
            <a:chExt cx="11005128" cy="3034128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1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Step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51020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510202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26">
            <a:extLst>
              <a:ext uri="{FF2B5EF4-FFF2-40B4-BE49-F238E27FC236}">
                <a16:creationId xmlns:a16="http://schemas.microsoft.com/office/drawing/2014/main" id="{3B32BB68-70A3-3C01-EC56-7951B39DAAFC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E41E53DE-2B39-BD35-352A-C9A6A36FB652}"/>
              </a:ext>
            </a:extLst>
          </p:cNvPr>
          <p:cNvGrpSpPr/>
          <p:nvPr/>
        </p:nvGrpSpPr>
        <p:grpSpPr>
          <a:xfrm>
            <a:off x="1600200" y="876300"/>
            <a:ext cx="16074922" cy="1254054"/>
            <a:chOff x="0" y="0"/>
            <a:chExt cx="4416947" cy="344580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84C9EAD-8D8F-5A76-F3F5-C8319C3723EB}"/>
                </a:ext>
              </a:extLst>
            </p:cNvPr>
            <p:cNvSpPr/>
            <p:nvPr/>
          </p:nvSpPr>
          <p:spPr>
            <a:xfrm>
              <a:off x="0" y="0"/>
              <a:ext cx="4416947" cy="344580"/>
            </a:xfrm>
            <a:custGeom>
              <a:avLst/>
              <a:gdLst/>
              <a:ahLst/>
              <a:cxnLst/>
              <a:rect l="l" t="t" r="r" b="b"/>
              <a:pathLst>
                <a:path w="4416947" h="344580">
                  <a:moveTo>
                    <a:pt x="0" y="0"/>
                  </a:moveTo>
                  <a:lnTo>
                    <a:pt x="4416947" y="0"/>
                  </a:lnTo>
                  <a:lnTo>
                    <a:pt x="4416947" y="344580"/>
                  </a:lnTo>
                  <a:lnTo>
                    <a:pt x="0" y="344580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E2BF4225-F7BE-9C26-D43E-74B9F37A57E4}"/>
                </a:ext>
              </a:extLst>
            </p:cNvPr>
            <p:cNvSpPr txBox="1"/>
            <p:nvPr/>
          </p:nvSpPr>
          <p:spPr>
            <a:xfrm>
              <a:off x="0" y="-47625"/>
              <a:ext cx="4416947" cy="392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26">
            <a:extLst>
              <a:ext uri="{FF2B5EF4-FFF2-40B4-BE49-F238E27FC236}">
                <a16:creationId xmlns:a16="http://schemas.microsoft.com/office/drawing/2014/main" id="{A61FC2A2-440E-0641-8C47-F4E69F2B3121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6">
            <a:extLst>
              <a:ext uri="{FF2B5EF4-FFF2-40B4-BE49-F238E27FC236}">
                <a16:creationId xmlns:a16="http://schemas.microsoft.com/office/drawing/2014/main" id="{19FA1B3D-215F-9C6F-F8CD-BC63E26E1813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09333B4E-B7EB-C5DF-EF94-75668679655F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20B64-EE18-6069-AE81-B1546691932E}"/>
              </a:ext>
            </a:extLst>
          </p:cNvPr>
          <p:cNvSpPr txBox="1"/>
          <p:nvPr/>
        </p:nvSpPr>
        <p:spPr>
          <a:xfrm>
            <a:off x="15240" y="1026073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دندانپزشکی</a:t>
            </a:r>
            <a:endParaRPr lang="ko-KR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226636" y="0"/>
            <a:ext cx="12714270" cy="10287000"/>
          </a:xfrm>
          <a:custGeom>
            <a:avLst/>
            <a:gdLst/>
            <a:ahLst/>
            <a:cxnLst/>
            <a:rect l="l" t="t" r="r" b="b"/>
            <a:pathLst>
              <a:path w="12714270" h="10287000">
                <a:moveTo>
                  <a:pt x="0" y="0"/>
                </a:moveTo>
                <a:lnTo>
                  <a:pt x="12714270" y="0"/>
                </a:lnTo>
                <a:lnTo>
                  <a:pt x="127142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9807" y="659307"/>
            <a:ext cx="8968385" cy="8968385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CFA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5029184" y="1028700"/>
            <a:ext cx="8229633" cy="8229600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25046" r="-25046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-5137334" y="7057669"/>
            <a:ext cx="8850759" cy="8850759"/>
          </a:xfrm>
          <a:custGeom>
            <a:avLst/>
            <a:gdLst/>
            <a:ahLst/>
            <a:cxnLst/>
            <a:rect l="l" t="t" r="r" b="b"/>
            <a:pathLst>
              <a:path w="8850759" h="8850759">
                <a:moveTo>
                  <a:pt x="0" y="0"/>
                </a:moveTo>
                <a:lnTo>
                  <a:pt x="8850759" y="0"/>
                </a:lnTo>
                <a:lnTo>
                  <a:pt x="8850759" y="8850760"/>
                </a:lnTo>
                <a:lnTo>
                  <a:pt x="0" y="8850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053055" y="7064813"/>
            <a:ext cx="5320741" cy="1790188"/>
            <a:chOff x="0" y="9525"/>
            <a:chExt cx="7094321" cy="238691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9525"/>
              <a:ext cx="6071670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18BBCB"/>
                  </a:solidFill>
                  <a:latin typeface="Nourd"/>
                  <a:cs typeface="B Nazanin" panose="00000400000000000000" pitchFamily="2" charset="-78"/>
                </a:rPr>
                <a:t>درباره ما</a:t>
              </a:r>
              <a:endParaRPr lang="en-US" sz="8000" u="none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968974"/>
              <a:ext cx="7094321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520"/>
                </a:lnSpc>
              </a:pPr>
              <a:r>
                <a:rPr lang="fa-IR" sz="2100" dirty="0">
                  <a:solidFill>
                    <a:srgbClr val="545454"/>
                  </a:solidFill>
                  <a:latin typeface="Nourd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545454"/>
                </a:solidFill>
                <a:latin typeface="Nourd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49864" y="1117742"/>
            <a:ext cx="2004054" cy="2004054"/>
            <a:chOff x="0" y="0"/>
            <a:chExt cx="2672072" cy="267207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72072" cy="2672072"/>
            </a:xfrm>
            <a:custGeom>
              <a:avLst/>
              <a:gdLst/>
              <a:ahLst/>
              <a:cxnLst/>
              <a:rect l="l" t="t" r="r" b="b"/>
              <a:pathLst>
                <a:path w="2672072" h="2672072">
                  <a:moveTo>
                    <a:pt x="0" y="0"/>
                  </a:moveTo>
                  <a:lnTo>
                    <a:pt x="2672072" y="0"/>
                  </a:lnTo>
                  <a:lnTo>
                    <a:pt x="2672072" y="2672072"/>
                  </a:lnTo>
                  <a:lnTo>
                    <a:pt x="0" y="26720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537587" y="729831"/>
              <a:ext cx="1444497" cy="1265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 rtl="1">
                <a:lnSpc>
                  <a:spcPts val="7350"/>
                </a:lnSpc>
                <a:spcBef>
                  <a:spcPct val="0"/>
                </a:spcBef>
              </a:pPr>
              <a:r>
                <a:rPr lang="en-US" sz="7000" u="none">
                  <a:solidFill>
                    <a:srgbClr val="FFFFFF"/>
                  </a:solidFill>
                  <a:latin typeface="Nourd"/>
                  <a:cs typeface="B Nazanin" panose="00000400000000000000" pitchFamily="2" charset="-78"/>
                </a:rPr>
                <a:t>01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53439" y="267203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پاورپوینت دندانپزشکی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1196377" y="1929502"/>
            <a:ext cx="15895250" cy="6478364"/>
            <a:chOff x="800380" y="1633459"/>
            <a:chExt cx="10596833" cy="431890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56126"/>
              <a:ext cx="124029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3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098296-59C5-4417-B7B3-4DA2591C825B}"/>
                </a:ext>
              </a:extLst>
            </p:cNvPr>
            <p:cNvSpPr/>
            <p:nvPr/>
          </p:nvSpPr>
          <p:spPr>
            <a:xfrm>
              <a:off x="5749932" y="1903451"/>
              <a:ext cx="575397" cy="676861"/>
            </a:xfrm>
            <a:custGeom>
              <a:avLst/>
              <a:gdLst>
                <a:gd name="connsiteX0" fmla="*/ 9686 w 326585"/>
                <a:gd name="connsiteY0" fmla="*/ 90755 h 384174"/>
                <a:gd name="connsiteX1" fmla="*/ 32378 w 326585"/>
                <a:gd name="connsiteY1" fmla="*/ 92148 h 384174"/>
                <a:gd name="connsiteX2" fmla="*/ 32179 w 326585"/>
                <a:gd name="connsiteY2" fmla="*/ 93143 h 384174"/>
                <a:gd name="connsiteX3" fmla="*/ 52880 w 326585"/>
                <a:gd name="connsiteY3" fmla="*/ 93541 h 384174"/>
                <a:gd name="connsiteX4" fmla="*/ 63431 w 326585"/>
                <a:gd name="connsiteY4" fmla="*/ 102300 h 384174"/>
                <a:gd name="connsiteX5" fmla="*/ 52880 w 326585"/>
                <a:gd name="connsiteY5" fmla="*/ 110660 h 384174"/>
                <a:gd name="connsiteX6" fmla="*/ 8492 w 326585"/>
                <a:gd name="connsiteY6" fmla="*/ 107475 h 384174"/>
                <a:gd name="connsiteX7" fmla="*/ 132 w 326585"/>
                <a:gd name="connsiteY7" fmla="*/ 99115 h 384174"/>
                <a:gd name="connsiteX8" fmla="*/ 9686 w 326585"/>
                <a:gd name="connsiteY8" fmla="*/ 90755 h 384174"/>
                <a:gd name="connsiteX9" fmla="*/ 147777 w 326585"/>
                <a:gd name="connsiteY9" fmla="*/ 41514 h 384174"/>
                <a:gd name="connsiteX10" fmla="*/ 190822 w 326585"/>
                <a:gd name="connsiteY10" fmla="*/ 57115 h 384174"/>
                <a:gd name="connsiteX11" fmla="*/ 207144 w 326585"/>
                <a:gd name="connsiteY11" fmla="*/ 57314 h 384174"/>
                <a:gd name="connsiteX12" fmla="*/ 294926 w 326585"/>
                <a:gd name="connsiteY12" fmla="*/ 54129 h 384174"/>
                <a:gd name="connsiteX13" fmla="*/ 326575 w 326585"/>
                <a:gd name="connsiteY13" fmla="*/ 109067 h 384174"/>
                <a:gd name="connsiteX14" fmla="*/ 318214 w 326585"/>
                <a:gd name="connsiteY14" fmla="*/ 163607 h 384174"/>
                <a:gd name="connsiteX15" fmla="*/ 313835 w 326585"/>
                <a:gd name="connsiteY15" fmla="*/ 212772 h 384174"/>
                <a:gd name="connsiteX16" fmla="*/ 272234 w 326585"/>
                <a:gd name="connsiteY16" fmla="*/ 347928 h 384174"/>
                <a:gd name="connsiteX17" fmla="*/ 246755 w 326585"/>
                <a:gd name="connsiteY17" fmla="*/ 376989 h 384174"/>
                <a:gd name="connsiteX18" fmla="*/ 220481 w 326585"/>
                <a:gd name="connsiteY18" fmla="*/ 380771 h 384174"/>
                <a:gd name="connsiteX19" fmla="*/ 214907 w 326585"/>
                <a:gd name="connsiteY19" fmla="*/ 356487 h 384174"/>
                <a:gd name="connsiteX20" fmla="*/ 217495 w 326585"/>
                <a:gd name="connsiteY20" fmla="*/ 276867 h 384174"/>
                <a:gd name="connsiteX21" fmla="*/ 209533 w 326585"/>
                <a:gd name="connsiteY21" fmla="*/ 256564 h 384174"/>
                <a:gd name="connsiteX22" fmla="*/ 188433 w 326585"/>
                <a:gd name="connsiteY22" fmla="*/ 256564 h 384174"/>
                <a:gd name="connsiteX23" fmla="*/ 177486 w 326585"/>
                <a:gd name="connsiteY23" fmla="*/ 326032 h 384174"/>
                <a:gd name="connsiteX24" fmla="*/ 183059 w 326585"/>
                <a:gd name="connsiteY24" fmla="*/ 356288 h 384174"/>
                <a:gd name="connsiteX25" fmla="*/ 176689 w 326585"/>
                <a:gd name="connsiteY25" fmla="*/ 381169 h 384174"/>
                <a:gd name="connsiteX26" fmla="*/ 150415 w 326585"/>
                <a:gd name="connsiteY26" fmla="*/ 376392 h 384174"/>
                <a:gd name="connsiteX27" fmla="*/ 97865 w 326585"/>
                <a:gd name="connsiteY27" fmla="*/ 290004 h 384174"/>
                <a:gd name="connsiteX28" fmla="*/ 83932 w 326585"/>
                <a:gd name="connsiteY28" fmla="*/ 188886 h 384174"/>
                <a:gd name="connsiteX29" fmla="*/ 71790 w 326585"/>
                <a:gd name="connsiteY29" fmla="*/ 126982 h 384174"/>
                <a:gd name="connsiteX30" fmla="*/ 103837 w 326585"/>
                <a:gd name="connsiteY30" fmla="*/ 53532 h 384174"/>
                <a:gd name="connsiteX31" fmla="*/ 147777 w 326585"/>
                <a:gd name="connsiteY31" fmla="*/ 41514 h 384174"/>
                <a:gd name="connsiteX32" fmla="*/ 15458 w 326585"/>
                <a:gd name="connsiteY32" fmla="*/ 32034 h 384174"/>
                <a:gd name="connsiteX33" fmla="*/ 55866 w 326585"/>
                <a:gd name="connsiteY33" fmla="*/ 55323 h 384174"/>
                <a:gd name="connsiteX34" fmla="*/ 66813 w 326585"/>
                <a:gd name="connsiteY34" fmla="*/ 62091 h 384174"/>
                <a:gd name="connsiteX35" fmla="*/ 71591 w 326585"/>
                <a:gd name="connsiteY35" fmla="*/ 67665 h 384174"/>
                <a:gd name="connsiteX36" fmla="*/ 59250 w 326585"/>
                <a:gd name="connsiteY36" fmla="*/ 77219 h 384174"/>
                <a:gd name="connsiteX37" fmla="*/ 4510 w 326585"/>
                <a:gd name="connsiteY37" fmla="*/ 44973 h 384174"/>
                <a:gd name="connsiteX38" fmla="*/ 2321 w 326585"/>
                <a:gd name="connsiteY38" fmla="*/ 33826 h 384174"/>
                <a:gd name="connsiteX39" fmla="*/ 15458 w 326585"/>
                <a:gd name="connsiteY39" fmla="*/ 32034 h 384174"/>
                <a:gd name="connsiteX40" fmla="*/ 63380 w 326585"/>
                <a:gd name="connsiteY40" fmla="*/ 37 h 384174"/>
                <a:gd name="connsiteX41" fmla="*/ 68406 w 326585"/>
                <a:gd name="connsiteY41" fmla="*/ 1779 h 384174"/>
                <a:gd name="connsiteX42" fmla="*/ 95079 w 326585"/>
                <a:gd name="connsiteY42" fmla="*/ 42186 h 384174"/>
                <a:gd name="connsiteX43" fmla="*/ 95875 w 326585"/>
                <a:gd name="connsiteY43" fmla="*/ 46366 h 384174"/>
                <a:gd name="connsiteX44" fmla="*/ 90103 w 326585"/>
                <a:gd name="connsiteY44" fmla="*/ 52338 h 384174"/>
                <a:gd name="connsiteX45" fmla="*/ 80548 w 326585"/>
                <a:gd name="connsiteY45" fmla="*/ 49949 h 384174"/>
                <a:gd name="connsiteX46" fmla="*/ 55468 w 326585"/>
                <a:gd name="connsiteY46" fmla="*/ 11930 h 384174"/>
                <a:gd name="connsiteX47" fmla="*/ 58056 w 326585"/>
                <a:gd name="connsiteY47" fmla="*/ 983 h 384174"/>
                <a:gd name="connsiteX48" fmla="*/ 63380 w 326585"/>
                <a:gd name="connsiteY48" fmla="*/ 37 h 384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6585" h="384174">
                  <a:moveTo>
                    <a:pt x="9686" y="90755"/>
                  </a:moveTo>
                  <a:cubicBezTo>
                    <a:pt x="17250" y="91153"/>
                    <a:pt x="24814" y="91750"/>
                    <a:pt x="32378" y="92148"/>
                  </a:cubicBezTo>
                  <a:cubicBezTo>
                    <a:pt x="32179" y="92546"/>
                    <a:pt x="32179" y="92745"/>
                    <a:pt x="32179" y="93143"/>
                  </a:cubicBezTo>
                  <a:cubicBezTo>
                    <a:pt x="39146" y="93143"/>
                    <a:pt x="46312" y="92148"/>
                    <a:pt x="52880" y="93541"/>
                  </a:cubicBezTo>
                  <a:cubicBezTo>
                    <a:pt x="57061" y="94537"/>
                    <a:pt x="62833" y="98916"/>
                    <a:pt x="63431" y="102300"/>
                  </a:cubicBezTo>
                  <a:cubicBezTo>
                    <a:pt x="64227" y="108072"/>
                    <a:pt x="59251" y="111257"/>
                    <a:pt x="52880" y="110660"/>
                  </a:cubicBezTo>
                  <a:cubicBezTo>
                    <a:pt x="38151" y="109465"/>
                    <a:pt x="23222" y="109067"/>
                    <a:pt x="8492" y="107475"/>
                  </a:cubicBezTo>
                  <a:cubicBezTo>
                    <a:pt x="5307" y="107077"/>
                    <a:pt x="729" y="102499"/>
                    <a:pt x="132" y="99115"/>
                  </a:cubicBezTo>
                  <a:cubicBezTo>
                    <a:pt x="-864" y="93143"/>
                    <a:pt x="3914" y="90556"/>
                    <a:pt x="9686" y="90755"/>
                  </a:cubicBezTo>
                  <a:close/>
                  <a:moveTo>
                    <a:pt x="147777" y="41514"/>
                  </a:moveTo>
                  <a:cubicBezTo>
                    <a:pt x="162358" y="41937"/>
                    <a:pt x="176789" y="46963"/>
                    <a:pt x="190822" y="57115"/>
                  </a:cubicBezTo>
                  <a:cubicBezTo>
                    <a:pt x="196993" y="61494"/>
                    <a:pt x="200774" y="61693"/>
                    <a:pt x="207144" y="57314"/>
                  </a:cubicBezTo>
                  <a:cubicBezTo>
                    <a:pt x="235608" y="37011"/>
                    <a:pt x="265267" y="37210"/>
                    <a:pt x="294926" y="54129"/>
                  </a:cubicBezTo>
                  <a:cubicBezTo>
                    <a:pt x="316025" y="66072"/>
                    <a:pt x="326973" y="85380"/>
                    <a:pt x="326575" y="109067"/>
                  </a:cubicBezTo>
                  <a:cubicBezTo>
                    <a:pt x="326176" y="127380"/>
                    <a:pt x="323788" y="146290"/>
                    <a:pt x="318214" y="163607"/>
                  </a:cubicBezTo>
                  <a:cubicBezTo>
                    <a:pt x="313039" y="180128"/>
                    <a:pt x="315030" y="196450"/>
                    <a:pt x="313835" y="212772"/>
                  </a:cubicBezTo>
                  <a:cubicBezTo>
                    <a:pt x="310452" y="261142"/>
                    <a:pt x="300101" y="307321"/>
                    <a:pt x="272234" y="347928"/>
                  </a:cubicBezTo>
                  <a:cubicBezTo>
                    <a:pt x="265068" y="358478"/>
                    <a:pt x="256111" y="368032"/>
                    <a:pt x="246755" y="376989"/>
                  </a:cubicBezTo>
                  <a:cubicBezTo>
                    <a:pt x="237997" y="385349"/>
                    <a:pt x="227845" y="386146"/>
                    <a:pt x="220481" y="380771"/>
                  </a:cubicBezTo>
                  <a:cubicBezTo>
                    <a:pt x="211523" y="374402"/>
                    <a:pt x="212519" y="365643"/>
                    <a:pt x="214907" y="356487"/>
                  </a:cubicBezTo>
                  <a:cubicBezTo>
                    <a:pt x="221476" y="330212"/>
                    <a:pt x="224262" y="303540"/>
                    <a:pt x="217495" y="276867"/>
                  </a:cubicBezTo>
                  <a:cubicBezTo>
                    <a:pt x="215703" y="269900"/>
                    <a:pt x="212917" y="263132"/>
                    <a:pt x="209533" y="256564"/>
                  </a:cubicBezTo>
                  <a:cubicBezTo>
                    <a:pt x="204158" y="246014"/>
                    <a:pt x="194206" y="245815"/>
                    <a:pt x="188433" y="256564"/>
                  </a:cubicBezTo>
                  <a:cubicBezTo>
                    <a:pt x="176490" y="278260"/>
                    <a:pt x="174699" y="301947"/>
                    <a:pt x="177486" y="326032"/>
                  </a:cubicBezTo>
                  <a:cubicBezTo>
                    <a:pt x="178680" y="336184"/>
                    <a:pt x="180869" y="346336"/>
                    <a:pt x="183059" y="356288"/>
                  </a:cubicBezTo>
                  <a:cubicBezTo>
                    <a:pt x="186045" y="369027"/>
                    <a:pt x="184452" y="376193"/>
                    <a:pt x="176689" y="381169"/>
                  </a:cubicBezTo>
                  <a:cubicBezTo>
                    <a:pt x="168926" y="385947"/>
                    <a:pt x="159571" y="384553"/>
                    <a:pt x="150415" y="376392"/>
                  </a:cubicBezTo>
                  <a:cubicBezTo>
                    <a:pt x="124140" y="352904"/>
                    <a:pt x="108415" y="323047"/>
                    <a:pt x="97865" y="290004"/>
                  </a:cubicBezTo>
                  <a:cubicBezTo>
                    <a:pt x="88709" y="260744"/>
                    <a:pt x="84330" y="231085"/>
                    <a:pt x="83932" y="188886"/>
                  </a:cubicBezTo>
                  <a:cubicBezTo>
                    <a:pt x="81344" y="175749"/>
                    <a:pt x="75174" y="151465"/>
                    <a:pt x="71790" y="126982"/>
                  </a:cubicBezTo>
                  <a:cubicBezTo>
                    <a:pt x="67610" y="96726"/>
                    <a:pt x="75372" y="69655"/>
                    <a:pt x="103837" y="53532"/>
                  </a:cubicBezTo>
                  <a:cubicBezTo>
                    <a:pt x="118467" y="45271"/>
                    <a:pt x="133197" y="41091"/>
                    <a:pt x="147777" y="41514"/>
                  </a:cubicBezTo>
                  <a:close/>
                  <a:moveTo>
                    <a:pt x="15458" y="32034"/>
                  </a:moveTo>
                  <a:cubicBezTo>
                    <a:pt x="29392" y="39001"/>
                    <a:pt x="42529" y="47361"/>
                    <a:pt x="55866" y="55323"/>
                  </a:cubicBezTo>
                  <a:cubicBezTo>
                    <a:pt x="59648" y="57513"/>
                    <a:pt x="63429" y="59504"/>
                    <a:pt x="66813" y="62091"/>
                  </a:cubicBezTo>
                  <a:cubicBezTo>
                    <a:pt x="69202" y="63883"/>
                    <a:pt x="70595" y="66470"/>
                    <a:pt x="71591" y="67665"/>
                  </a:cubicBezTo>
                  <a:cubicBezTo>
                    <a:pt x="71989" y="75826"/>
                    <a:pt x="65619" y="80802"/>
                    <a:pt x="59250" y="77219"/>
                  </a:cubicBezTo>
                  <a:cubicBezTo>
                    <a:pt x="40737" y="67068"/>
                    <a:pt x="22425" y="56319"/>
                    <a:pt x="4510" y="44973"/>
                  </a:cubicBezTo>
                  <a:cubicBezTo>
                    <a:pt x="2321" y="43579"/>
                    <a:pt x="2918" y="37608"/>
                    <a:pt x="2321" y="33826"/>
                  </a:cubicBezTo>
                  <a:cubicBezTo>
                    <a:pt x="6700" y="33229"/>
                    <a:pt x="12273" y="30442"/>
                    <a:pt x="15458" y="32034"/>
                  </a:cubicBezTo>
                  <a:close/>
                  <a:moveTo>
                    <a:pt x="63380" y="37"/>
                  </a:moveTo>
                  <a:cubicBezTo>
                    <a:pt x="65570" y="187"/>
                    <a:pt x="67710" y="784"/>
                    <a:pt x="68406" y="1779"/>
                  </a:cubicBezTo>
                  <a:cubicBezTo>
                    <a:pt x="77762" y="14916"/>
                    <a:pt x="86321" y="28651"/>
                    <a:pt x="95079" y="42186"/>
                  </a:cubicBezTo>
                  <a:cubicBezTo>
                    <a:pt x="95477" y="42783"/>
                    <a:pt x="95278" y="43978"/>
                    <a:pt x="95875" y="46366"/>
                  </a:cubicBezTo>
                  <a:cubicBezTo>
                    <a:pt x="94283" y="47959"/>
                    <a:pt x="92690" y="51740"/>
                    <a:pt x="90103" y="52338"/>
                  </a:cubicBezTo>
                  <a:cubicBezTo>
                    <a:pt x="87117" y="52935"/>
                    <a:pt x="82141" y="52138"/>
                    <a:pt x="80548" y="49949"/>
                  </a:cubicBezTo>
                  <a:cubicBezTo>
                    <a:pt x="71591" y="37608"/>
                    <a:pt x="63231" y="24869"/>
                    <a:pt x="55468" y="11930"/>
                  </a:cubicBezTo>
                  <a:cubicBezTo>
                    <a:pt x="54074" y="9542"/>
                    <a:pt x="55667" y="3371"/>
                    <a:pt x="58056" y="983"/>
                  </a:cubicBezTo>
                  <a:cubicBezTo>
                    <a:pt x="58952" y="187"/>
                    <a:pt x="61191" y="-112"/>
                    <a:pt x="63380" y="3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6537D0B-50CC-4A6F-8530-59FCEB1CA13A}"/>
                </a:ext>
              </a:extLst>
            </p:cNvPr>
            <p:cNvSpPr/>
            <p:nvPr/>
          </p:nvSpPr>
          <p:spPr>
            <a:xfrm>
              <a:off x="7272931" y="4115003"/>
              <a:ext cx="397351" cy="529800"/>
            </a:xfrm>
            <a:custGeom>
              <a:avLst/>
              <a:gdLst>
                <a:gd name="connsiteX0" fmla="*/ 679748 w 1228725"/>
                <a:gd name="connsiteY0" fmla="*/ 401923 h 1638300"/>
                <a:gd name="connsiteX1" fmla="*/ 575926 w 1228725"/>
                <a:gd name="connsiteY1" fmla="*/ 570516 h 1638300"/>
                <a:gd name="connsiteX2" fmla="*/ 553065 w 1228725"/>
                <a:gd name="connsiteY2" fmla="*/ 611473 h 1638300"/>
                <a:gd name="connsiteX3" fmla="*/ 565448 w 1228725"/>
                <a:gd name="connsiteY3" fmla="*/ 672433 h 1638300"/>
                <a:gd name="connsiteX4" fmla="*/ 626408 w 1228725"/>
                <a:gd name="connsiteY4" fmla="*/ 661956 h 1638300"/>
                <a:gd name="connsiteX5" fmla="*/ 804526 w 1228725"/>
                <a:gd name="connsiteY5" fmla="*/ 375253 h 1638300"/>
                <a:gd name="connsiteX6" fmla="*/ 758806 w 1228725"/>
                <a:gd name="connsiteY6" fmla="*/ 307626 h 1638300"/>
                <a:gd name="connsiteX7" fmla="*/ 608310 w 1228725"/>
                <a:gd name="connsiteY7" fmla="*/ 307626 h 1638300"/>
                <a:gd name="connsiteX8" fmla="*/ 665460 w 1228725"/>
                <a:gd name="connsiteY8" fmla="*/ 139033 h 1638300"/>
                <a:gd name="connsiteX9" fmla="*/ 838815 w 1228725"/>
                <a:gd name="connsiteY9" fmla="*/ 4731 h 1638300"/>
                <a:gd name="connsiteX10" fmla="*/ 1227435 w 1228725"/>
                <a:gd name="connsiteY10" fmla="*/ 389541 h 1638300"/>
                <a:gd name="connsiteX11" fmla="*/ 1176953 w 1228725"/>
                <a:gd name="connsiteY11" fmla="*/ 620998 h 1638300"/>
                <a:gd name="connsiteX12" fmla="*/ 1166476 w 1228725"/>
                <a:gd name="connsiteY12" fmla="*/ 723868 h 1638300"/>
                <a:gd name="connsiteX13" fmla="*/ 1027410 w 1228725"/>
                <a:gd name="connsiteY13" fmla="*/ 1362996 h 1638300"/>
                <a:gd name="connsiteX14" fmla="*/ 863581 w 1228725"/>
                <a:gd name="connsiteY14" fmla="*/ 1588738 h 1638300"/>
                <a:gd name="connsiteX15" fmla="*/ 806431 w 1228725"/>
                <a:gd name="connsiteY15" fmla="*/ 1629696 h 1638300"/>
                <a:gd name="connsiteX16" fmla="*/ 687368 w 1228725"/>
                <a:gd name="connsiteY16" fmla="*/ 1551591 h 1638300"/>
                <a:gd name="connsiteX17" fmla="*/ 718801 w 1228725"/>
                <a:gd name="connsiteY17" fmla="*/ 1355376 h 1638300"/>
                <a:gd name="connsiteX18" fmla="*/ 675938 w 1228725"/>
                <a:gd name="connsiteY18" fmla="*/ 1048671 h 1638300"/>
                <a:gd name="connsiteX19" fmla="*/ 617835 w 1228725"/>
                <a:gd name="connsiteY19" fmla="*/ 996283 h 1638300"/>
                <a:gd name="connsiteX20" fmla="*/ 557828 w 1228725"/>
                <a:gd name="connsiteY20" fmla="*/ 1045813 h 1638300"/>
                <a:gd name="connsiteX21" fmla="*/ 535920 w 1228725"/>
                <a:gd name="connsiteY21" fmla="*/ 1492536 h 1638300"/>
                <a:gd name="connsiteX22" fmla="*/ 545445 w 1228725"/>
                <a:gd name="connsiteY22" fmla="*/ 1538256 h 1638300"/>
                <a:gd name="connsiteX23" fmla="*/ 513060 w 1228725"/>
                <a:gd name="connsiteY23" fmla="*/ 1619218 h 1638300"/>
                <a:gd name="connsiteX24" fmla="*/ 421620 w 1228725"/>
                <a:gd name="connsiteY24" fmla="*/ 1624933 h 1638300"/>
                <a:gd name="connsiteX25" fmla="*/ 318751 w 1228725"/>
                <a:gd name="connsiteY25" fmla="*/ 1535398 h 1638300"/>
                <a:gd name="connsiteX26" fmla="*/ 92056 w 1228725"/>
                <a:gd name="connsiteY26" fmla="*/ 1020096 h 1638300"/>
                <a:gd name="connsiteX27" fmla="*/ 65385 w 1228725"/>
                <a:gd name="connsiteY27" fmla="*/ 674338 h 1638300"/>
                <a:gd name="connsiteX28" fmla="*/ 49193 w 1228725"/>
                <a:gd name="connsiteY28" fmla="*/ 605758 h 1638300"/>
                <a:gd name="connsiteX29" fmla="*/ 9188 w 1228725"/>
                <a:gd name="connsiteY29" fmla="*/ 269526 h 1638300"/>
                <a:gd name="connsiteX30" fmla="*/ 463531 w 1228725"/>
                <a:gd name="connsiteY30" fmla="*/ 17113 h 1638300"/>
                <a:gd name="connsiteX31" fmla="*/ 550208 w 1228725"/>
                <a:gd name="connsiteY31" fmla="*/ 185706 h 1638300"/>
                <a:gd name="connsiteX32" fmla="*/ 500678 w 1228725"/>
                <a:gd name="connsiteY32" fmla="*/ 324771 h 1638300"/>
                <a:gd name="connsiteX33" fmla="*/ 553065 w 1228725"/>
                <a:gd name="connsiteY33" fmla="*/ 400018 h 1638300"/>
                <a:gd name="connsiteX34" fmla="*/ 679748 w 1228725"/>
                <a:gd name="connsiteY34" fmla="*/ 401923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28725" h="1638300">
                  <a:moveTo>
                    <a:pt x="679748" y="401923"/>
                  </a:moveTo>
                  <a:cubicBezTo>
                    <a:pt x="641648" y="463836"/>
                    <a:pt x="608310" y="517176"/>
                    <a:pt x="575926" y="570516"/>
                  </a:cubicBezTo>
                  <a:cubicBezTo>
                    <a:pt x="567353" y="583851"/>
                    <a:pt x="554018" y="597186"/>
                    <a:pt x="553065" y="611473"/>
                  </a:cubicBezTo>
                  <a:cubicBezTo>
                    <a:pt x="552113" y="631476"/>
                    <a:pt x="553065" y="659098"/>
                    <a:pt x="565448" y="672433"/>
                  </a:cubicBezTo>
                  <a:cubicBezTo>
                    <a:pt x="584498" y="694341"/>
                    <a:pt x="611168" y="684816"/>
                    <a:pt x="626408" y="661956"/>
                  </a:cubicBezTo>
                  <a:cubicBezTo>
                    <a:pt x="687368" y="566706"/>
                    <a:pt x="747376" y="472408"/>
                    <a:pt x="804526" y="375253"/>
                  </a:cubicBezTo>
                  <a:cubicBezTo>
                    <a:pt x="823576" y="342868"/>
                    <a:pt x="799763" y="309531"/>
                    <a:pt x="758806" y="307626"/>
                  </a:cubicBezTo>
                  <a:cubicBezTo>
                    <a:pt x="711181" y="305721"/>
                    <a:pt x="663556" y="307626"/>
                    <a:pt x="608310" y="307626"/>
                  </a:cubicBezTo>
                  <a:cubicBezTo>
                    <a:pt x="629265" y="247618"/>
                    <a:pt x="654983" y="195231"/>
                    <a:pt x="665460" y="139033"/>
                  </a:cubicBezTo>
                  <a:cubicBezTo>
                    <a:pt x="684510" y="39021"/>
                    <a:pt x="754043" y="13303"/>
                    <a:pt x="838815" y="4731"/>
                  </a:cubicBezTo>
                  <a:cubicBezTo>
                    <a:pt x="1073131" y="-18129"/>
                    <a:pt x="1252201" y="156178"/>
                    <a:pt x="1227435" y="389541"/>
                  </a:cubicBezTo>
                  <a:cubicBezTo>
                    <a:pt x="1218863" y="467646"/>
                    <a:pt x="1193145" y="542893"/>
                    <a:pt x="1176953" y="620998"/>
                  </a:cubicBezTo>
                  <a:cubicBezTo>
                    <a:pt x="1170285" y="654336"/>
                    <a:pt x="1166476" y="689578"/>
                    <a:pt x="1166476" y="723868"/>
                  </a:cubicBezTo>
                  <a:cubicBezTo>
                    <a:pt x="1167428" y="947706"/>
                    <a:pt x="1133138" y="1164876"/>
                    <a:pt x="1027410" y="1362996"/>
                  </a:cubicBezTo>
                  <a:cubicBezTo>
                    <a:pt x="983595" y="1443958"/>
                    <a:pt x="920731" y="1515396"/>
                    <a:pt x="863581" y="1588738"/>
                  </a:cubicBezTo>
                  <a:cubicBezTo>
                    <a:pt x="849293" y="1606836"/>
                    <a:pt x="827385" y="1620171"/>
                    <a:pt x="806431" y="1629696"/>
                  </a:cubicBezTo>
                  <a:cubicBezTo>
                    <a:pt x="744518" y="1658271"/>
                    <a:pt x="681653" y="1618266"/>
                    <a:pt x="687368" y="1551591"/>
                  </a:cubicBezTo>
                  <a:cubicBezTo>
                    <a:pt x="693083" y="1485868"/>
                    <a:pt x="711181" y="1421098"/>
                    <a:pt x="718801" y="1355376"/>
                  </a:cubicBezTo>
                  <a:cubicBezTo>
                    <a:pt x="732135" y="1249648"/>
                    <a:pt x="723563" y="1145826"/>
                    <a:pt x="675938" y="1048671"/>
                  </a:cubicBezTo>
                  <a:cubicBezTo>
                    <a:pt x="664508" y="1025811"/>
                    <a:pt x="637838" y="997236"/>
                    <a:pt x="617835" y="996283"/>
                  </a:cubicBezTo>
                  <a:cubicBezTo>
                    <a:pt x="597833" y="995331"/>
                    <a:pt x="569258" y="1022953"/>
                    <a:pt x="557828" y="1045813"/>
                  </a:cubicBezTo>
                  <a:cubicBezTo>
                    <a:pt x="487343" y="1190593"/>
                    <a:pt x="501631" y="1341088"/>
                    <a:pt x="535920" y="1492536"/>
                  </a:cubicBezTo>
                  <a:cubicBezTo>
                    <a:pt x="539731" y="1507776"/>
                    <a:pt x="548303" y="1524921"/>
                    <a:pt x="545445" y="1538256"/>
                  </a:cubicBezTo>
                  <a:cubicBezTo>
                    <a:pt x="538778" y="1566831"/>
                    <a:pt x="533063" y="1605883"/>
                    <a:pt x="513060" y="1619218"/>
                  </a:cubicBezTo>
                  <a:cubicBezTo>
                    <a:pt x="490201" y="1634458"/>
                    <a:pt x="446385" y="1637316"/>
                    <a:pt x="421620" y="1624933"/>
                  </a:cubicBezTo>
                  <a:cubicBezTo>
                    <a:pt x="382568" y="1603978"/>
                    <a:pt x="348278" y="1569688"/>
                    <a:pt x="318751" y="1535398"/>
                  </a:cubicBezTo>
                  <a:cubicBezTo>
                    <a:pt x="191115" y="1386808"/>
                    <a:pt x="121583" y="1210596"/>
                    <a:pt x="92056" y="1020096"/>
                  </a:cubicBezTo>
                  <a:cubicBezTo>
                    <a:pt x="74910" y="906748"/>
                    <a:pt x="74910" y="789591"/>
                    <a:pt x="65385" y="674338"/>
                  </a:cubicBezTo>
                  <a:cubicBezTo>
                    <a:pt x="63481" y="651478"/>
                    <a:pt x="56813" y="627666"/>
                    <a:pt x="49193" y="605758"/>
                  </a:cubicBezTo>
                  <a:cubicBezTo>
                    <a:pt x="11093" y="496221"/>
                    <a:pt x="-14624" y="384778"/>
                    <a:pt x="9188" y="269526"/>
                  </a:cubicBezTo>
                  <a:cubicBezTo>
                    <a:pt x="52051" y="70453"/>
                    <a:pt x="263506" y="-45752"/>
                    <a:pt x="463531" y="17113"/>
                  </a:cubicBezTo>
                  <a:cubicBezTo>
                    <a:pt x="586403" y="55213"/>
                    <a:pt x="592118" y="66643"/>
                    <a:pt x="550208" y="185706"/>
                  </a:cubicBezTo>
                  <a:cubicBezTo>
                    <a:pt x="534015" y="232378"/>
                    <a:pt x="516870" y="278098"/>
                    <a:pt x="500678" y="324771"/>
                  </a:cubicBezTo>
                  <a:cubicBezTo>
                    <a:pt x="484485" y="372396"/>
                    <a:pt x="501631" y="398113"/>
                    <a:pt x="553065" y="400018"/>
                  </a:cubicBezTo>
                  <a:cubicBezTo>
                    <a:pt x="593070" y="402876"/>
                    <a:pt x="632123" y="401923"/>
                    <a:pt x="679748" y="4019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0665D7A-A6A3-4797-B1E8-5951E76E1EBC}"/>
                </a:ext>
              </a:extLst>
            </p:cNvPr>
            <p:cNvSpPr/>
            <p:nvPr/>
          </p:nvSpPr>
          <p:spPr>
            <a:xfrm>
              <a:off x="1794156" y="4113520"/>
              <a:ext cx="394270" cy="529800"/>
            </a:xfrm>
            <a:custGeom>
              <a:avLst/>
              <a:gdLst>
                <a:gd name="connsiteX0" fmla="*/ 1222071 w 1219200"/>
                <a:gd name="connsiteY0" fmla="*/ 359222 h 1638300"/>
                <a:gd name="connsiteX1" fmla="*/ 1195401 w 1219200"/>
                <a:gd name="connsiteY1" fmla="*/ 517337 h 1638300"/>
                <a:gd name="connsiteX2" fmla="*/ 1151586 w 1219200"/>
                <a:gd name="connsiteY2" fmla="*/ 821184 h 1638300"/>
                <a:gd name="connsiteX3" fmla="*/ 927748 w 1219200"/>
                <a:gd name="connsiteY3" fmla="*/ 1502222 h 1638300"/>
                <a:gd name="connsiteX4" fmla="*/ 830593 w 1219200"/>
                <a:gd name="connsiteY4" fmla="*/ 1606045 h 1638300"/>
                <a:gd name="connsiteX5" fmla="*/ 708673 w 1219200"/>
                <a:gd name="connsiteY5" fmla="*/ 1623189 h 1638300"/>
                <a:gd name="connsiteX6" fmla="*/ 681051 w 1219200"/>
                <a:gd name="connsiteY6" fmla="*/ 1507937 h 1638300"/>
                <a:gd name="connsiteX7" fmla="*/ 687718 w 1219200"/>
                <a:gd name="connsiteY7" fmla="*/ 1104077 h 1638300"/>
                <a:gd name="connsiteX8" fmla="*/ 656286 w 1219200"/>
                <a:gd name="connsiteY8" fmla="*/ 1029782 h 1638300"/>
                <a:gd name="connsiteX9" fmla="*/ 554368 w 1219200"/>
                <a:gd name="connsiteY9" fmla="*/ 1027877 h 1638300"/>
                <a:gd name="connsiteX10" fmla="*/ 499123 w 1219200"/>
                <a:gd name="connsiteY10" fmla="*/ 1261239 h 1638300"/>
                <a:gd name="connsiteX11" fmla="*/ 530556 w 1219200"/>
                <a:gd name="connsiteY11" fmla="*/ 1515557 h 1638300"/>
                <a:gd name="connsiteX12" fmla="*/ 498171 w 1219200"/>
                <a:gd name="connsiteY12" fmla="*/ 1625095 h 1638300"/>
                <a:gd name="connsiteX13" fmla="*/ 380061 w 1219200"/>
                <a:gd name="connsiteY13" fmla="*/ 1608902 h 1638300"/>
                <a:gd name="connsiteX14" fmla="*/ 136221 w 1219200"/>
                <a:gd name="connsiteY14" fmla="*/ 1234570 h 1638300"/>
                <a:gd name="connsiteX15" fmla="*/ 50496 w 1219200"/>
                <a:gd name="connsiteY15" fmla="*/ 721172 h 1638300"/>
                <a:gd name="connsiteX16" fmla="*/ 28588 w 1219200"/>
                <a:gd name="connsiteY16" fmla="*/ 577344 h 1638300"/>
                <a:gd name="connsiteX17" fmla="*/ 1918 w 1219200"/>
                <a:gd name="connsiteY17" fmla="*/ 462092 h 1638300"/>
                <a:gd name="connsiteX18" fmla="*/ 59068 w 1219200"/>
                <a:gd name="connsiteY18" fmla="*/ 402084 h 1638300"/>
                <a:gd name="connsiteX19" fmla="*/ 176226 w 1219200"/>
                <a:gd name="connsiteY19" fmla="*/ 393512 h 1638300"/>
                <a:gd name="connsiteX20" fmla="*/ 351486 w 1219200"/>
                <a:gd name="connsiteY20" fmla="*/ 85854 h 1638300"/>
                <a:gd name="connsiteX21" fmla="*/ 425781 w 1219200"/>
                <a:gd name="connsiteY21" fmla="*/ 10607 h 1638300"/>
                <a:gd name="connsiteX22" fmla="*/ 566751 w 1219200"/>
                <a:gd name="connsiteY22" fmla="*/ 75377 h 1638300"/>
                <a:gd name="connsiteX23" fmla="*/ 641046 w 1219200"/>
                <a:gd name="connsiteY23" fmla="*/ 75377 h 1638300"/>
                <a:gd name="connsiteX24" fmla="*/ 1093484 w 1219200"/>
                <a:gd name="connsiteY24" fmla="*/ 78234 h 1638300"/>
                <a:gd name="connsiteX25" fmla="*/ 1222071 w 1219200"/>
                <a:gd name="connsiteY25" fmla="*/ 359222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19200" h="1638300">
                  <a:moveTo>
                    <a:pt x="1222071" y="359222"/>
                  </a:moveTo>
                  <a:cubicBezTo>
                    <a:pt x="1213498" y="412562"/>
                    <a:pt x="1214451" y="468759"/>
                    <a:pt x="1195401" y="517337"/>
                  </a:cubicBezTo>
                  <a:cubicBezTo>
                    <a:pt x="1157301" y="616397"/>
                    <a:pt x="1157301" y="718314"/>
                    <a:pt x="1151586" y="821184"/>
                  </a:cubicBezTo>
                  <a:cubicBezTo>
                    <a:pt x="1138251" y="1067882"/>
                    <a:pt x="1080148" y="1301245"/>
                    <a:pt x="927748" y="1502222"/>
                  </a:cubicBezTo>
                  <a:cubicBezTo>
                    <a:pt x="899173" y="1540322"/>
                    <a:pt x="864883" y="1574612"/>
                    <a:pt x="830593" y="1606045"/>
                  </a:cubicBezTo>
                  <a:cubicBezTo>
                    <a:pt x="790588" y="1642239"/>
                    <a:pt x="742963" y="1647002"/>
                    <a:pt x="708673" y="1623189"/>
                  </a:cubicBezTo>
                  <a:cubicBezTo>
                    <a:pt x="664858" y="1593662"/>
                    <a:pt x="669621" y="1551752"/>
                    <a:pt x="681051" y="1507937"/>
                  </a:cubicBezTo>
                  <a:cubicBezTo>
                    <a:pt x="713436" y="1373634"/>
                    <a:pt x="727723" y="1239332"/>
                    <a:pt x="687718" y="1104077"/>
                  </a:cubicBezTo>
                  <a:cubicBezTo>
                    <a:pt x="680098" y="1078359"/>
                    <a:pt x="669621" y="1053595"/>
                    <a:pt x="656286" y="1029782"/>
                  </a:cubicBezTo>
                  <a:cubicBezTo>
                    <a:pt x="628663" y="978347"/>
                    <a:pt x="583896" y="977394"/>
                    <a:pt x="554368" y="1027877"/>
                  </a:cubicBezTo>
                  <a:cubicBezTo>
                    <a:pt x="512458" y="1099314"/>
                    <a:pt x="495313" y="1180277"/>
                    <a:pt x="499123" y="1261239"/>
                  </a:cubicBezTo>
                  <a:cubicBezTo>
                    <a:pt x="502933" y="1346012"/>
                    <a:pt x="516268" y="1430784"/>
                    <a:pt x="530556" y="1515557"/>
                  </a:cubicBezTo>
                  <a:cubicBezTo>
                    <a:pt x="538176" y="1559372"/>
                    <a:pt x="540081" y="1598425"/>
                    <a:pt x="498171" y="1625095"/>
                  </a:cubicBezTo>
                  <a:cubicBezTo>
                    <a:pt x="455308" y="1651764"/>
                    <a:pt x="415303" y="1638430"/>
                    <a:pt x="380061" y="1608902"/>
                  </a:cubicBezTo>
                  <a:cubicBezTo>
                    <a:pt x="261951" y="1507937"/>
                    <a:pt x="188608" y="1378397"/>
                    <a:pt x="136221" y="1234570"/>
                  </a:cubicBezTo>
                  <a:cubicBezTo>
                    <a:pt x="75261" y="1068834"/>
                    <a:pt x="57163" y="895479"/>
                    <a:pt x="50496" y="721172"/>
                  </a:cubicBezTo>
                  <a:cubicBezTo>
                    <a:pt x="48591" y="673547"/>
                    <a:pt x="38113" y="624969"/>
                    <a:pt x="28588" y="577344"/>
                  </a:cubicBezTo>
                  <a:cubicBezTo>
                    <a:pt x="20968" y="538292"/>
                    <a:pt x="8586" y="501144"/>
                    <a:pt x="1918" y="462092"/>
                  </a:cubicBezTo>
                  <a:cubicBezTo>
                    <a:pt x="-5702" y="413514"/>
                    <a:pt x="8586" y="401132"/>
                    <a:pt x="59068" y="402084"/>
                  </a:cubicBezTo>
                  <a:cubicBezTo>
                    <a:pt x="98121" y="403037"/>
                    <a:pt x="139078" y="403989"/>
                    <a:pt x="176226" y="393512"/>
                  </a:cubicBezTo>
                  <a:cubicBezTo>
                    <a:pt x="309576" y="355412"/>
                    <a:pt x="384823" y="218252"/>
                    <a:pt x="351486" y="85854"/>
                  </a:cubicBezTo>
                  <a:cubicBezTo>
                    <a:pt x="332436" y="9654"/>
                    <a:pt x="349581" y="-10348"/>
                    <a:pt x="425781" y="10607"/>
                  </a:cubicBezTo>
                  <a:cubicBezTo>
                    <a:pt x="475311" y="24894"/>
                    <a:pt x="522936" y="47754"/>
                    <a:pt x="566751" y="75377"/>
                  </a:cubicBezTo>
                  <a:cubicBezTo>
                    <a:pt x="595326" y="93474"/>
                    <a:pt x="612471" y="95379"/>
                    <a:pt x="641046" y="75377"/>
                  </a:cubicBezTo>
                  <a:cubicBezTo>
                    <a:pt x="782968" y="-26541"/>
                    <a:pt x="953466" y="-24636"/>
                    <a:pt x="1093484" y="78234"/>
                  </a:cubicBezTo>
                  <a:cubicBezTo>
                    <a:pt x="1177304" y="140147"/>
                    <a:pt x="1217309" y="230634"/>
                    <a:pt x="1222071" y="35922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DF7FA9-8443-4F76-B0ED-A421DBC31541}"/>
                </a:ext>
              </a:extLst>
            </p:cNvPr>
            <p:cNvSpPr/>
            <p:nvPr/>
          </p:nvSpPr>
          <p:spPr>
            <a:xfrm>
              <a:off x="10037113" y="4128819"/>
              <a:ext cx="397351" cy="532881"/>
            </a:xfrm>
            <a:custGeom>
              <a:avLst/>
              <a:gdLst>
                <a:gd name="connsiteX0" fmla="*/ 354439 w 1228725"/>
                <a:gd name="connsiteY0" fmla="*/ 990534 h 1647825"/>
                <a:gd name="connsiteX1" fmla="*/ 354439 w 1228725"/>
                <a:gd name="connsiteY1" fmla="*/ 1056257 h 1647825"/>
                <a:gd name="connsiteX2" fmla="*/ 405874 w 1228725"/>
                <a:gd name="connsiteY2" fmla="*/ 1056257 h 1647825"/>
                <a:gd name="connsiteX3" fmla="*/ 891649 w 1228725"/>
                <a:gd name="connsiteY3" fmla="*/ 1056257 h 1647825"/>
                <a:gd name="connsiteX4" fmla="*/ 960229 w 1228725"/>
                <a:gd name="connsiteY4" fmla="*/ 1125789 h 1647825"/>
                <a:gd name="connsiteX5" fmla="*/ 960229 w 1228725"/>
                <a:gd name="connsiteY5" fmla="*/ 1211514 h 1647825"/>
                <a:gd name="connsiteX6" fmla="*/ 889744 w 1228725"/>
                <a:gd name="connsiteY6" fmla="*/ 1280094 h 1647825"/>
                <a:gd name="connsiteX7" fmla="*/ 527794 w 1228725"/>
                <a:gd name="connsiteY7" fmla="*/ 1280094 h 1647825"/>
                <a:gd name="connsiteX8" fmla="*/ 494457 w 1228725"/>
                <a:gd name="connsiteY8" fmla="*/ 1281047 h 1647825"/>
                <a:gd name="connsiteX9" fmla="*/ 464929 w 1228725"/>
                <a:gd name="connsiteY9" fmla="*/ 1302002 h 1647825"/>
                <a:gd name="connsiteX10" fmla="*/ 494457 w 1228725"/>
                <a:gd name="connsiteY10" fmla="*/ 1327719 h 1647825"/>
                <a:gd name="connsiteX11" fmla="*/ 775444 w 1228725"/>
                <a:gd name="connsiteY11" fmla="*/ 1328672 h 1647825"/>
                <a:gd name="connsiteX12" fmla="*/ 845929 w 1228725"/>
                <a:gd name="connsiteY12" fmla="*/ 1400109 h 1647825"/>
                <a:gd name="connsiteX13" fmla="*/ 722104 w 1228725"/>
                <a:gd name="connsiteY13" fmla="*/ 1523934 h 1647825"/>
                <a:gd name="connsiteX14" fmla="*/ 635427 w 1228725"/>
                <a:gd name="connsiteY14" fmla="*/ 1523934 h 1647825"/>
                <a:gd name="connsiteX15" fmla="*/ 631617 w 1228725"/>
                <a:gd name="connsiteY15" fmla="*/ 1589657 h 1647825"/>
                <a:gd name="connsiteX16" fmla="*/ 587802 w 1228725"/>
                <a:gd name="connsiteY16" fmla="*/ 1649664 h 1647825"/>
                <a:gd name="connsiteX17" fmla="*/ 545892 w 1228725"/>
                <a:gd name="connsiteY17" fmla="*/ 1591562 h 1647825"/>
                <a:gd name="connsiteX18" fmla="*/ 545892 w 1228725"/>
                <a:gd name="connsiteY18" fmla="*/ 1501074 h 1647825"/>
                <a:gd name="connsiteX19" fmla="*/ 608757 w 1228725"/>
                <a:gd name="connsiteY19" fmla="*/ 1437257 h 1647825"/>
                <a:gd name="connsiteX20" fmla="*/ 718294 w 1228725"/>
                <a:gd name="connsiteY20" fmla="*/ 1437257 h 1647825"/>
                <a:gd name="connsiteX21" fmla="*/ 762109 w 1228725"/>
                <a:gd name="connsiteY21" fmla="*/ 1432494 h 1647825"/>
                <a:gd name="connsiteX22" fmla="*/ 763062 w 1228725"/>
                <a:gd name="connsiteY22" fmla="*/ 1417254 h 1647825"/>
                <a:gd name="connsiteX23" fmla="*/ 719247 w 1228725"/>
                <a:gd name="connsiteY23" fmla="*/ 1409634 h 1647825"/>
                <a:gd name="connsiteX24" fmla="*/ 443022 w 1228725"/>
                <a:gd name="connsiteY24" fmla="*/ 1408682 h 1647825"/>
                <a:gd name="connsiteX25" fmla="*/ 379204 w 1228725"/>
                <a:gd name="connsiteY25" fmla="*/ 1343912 h 1647825"/>
                <a:gd name="connsiteX26" fmla="*/ 379204 w 1228725"/>
                <a:gd name="connsiteY26" fmla="*/ 1258187 h 1647825"/>
                <a:gd name="connsiteX27" fmla="*/ 441117 w 1228725"/>
                <a:gd name="connsiteY27" fmla="*/ 1196274 h 1647825"/>
                <a:gd name="connsiteX28" fmla="*/ 845929 w 1228725"/>
                <a:gd name="connsiteY28" fmla="*/ 1197227 h 1647825"/>
                <a:gd name="connsiteX29" fmla="*/ 873552 w 1228725"/>
                <a:gd name="connsiteY29" fmla="*/ 1195322 h 1647825"/>
                <a:gd name="connsiteX30" fmla="*/ 876409 w 1228725"/>
                <a:gd name="connsiteY30" fmla="*/ 1139124 h 1647825"/>
                <a:gd name="connsiteX31" fmla="*/ 822117 w 1228725"/>
                <a:gd name="connsiteY31" fmla="*/ 1139124 h 1647825"/>
                <a:gd name="connsiteX32" fmla="*/ 341104 w 1228725"/>
                <a:gd name="connsiteY32" fmla="*/ 1139124 h 1647825"/>
                <a:gd name="connsiteX33" fmla="*/ 268714 w 1228725"/>
                <a:gd name="connsiteY33" fmla="*/ 1064829 h 1647825"/>
                <a:gd name="connsiteX34" fmla="*/ 268714 w 1228725"/>
                <a:gd name="connsiteY34" fmla="*/ 989582 h 1647825"/>
                <a:gd name="connsiteX35" fmla="*/ 216327 w 1228725"/>
                <a:gd name="connsiteY35" fmla="*/ 989582 h 1647825"/>
                <a:gd name="connsiteX36" fmla="*/ 108694 w 1228725"/>
                <a:gd name="connsiteY36" fmla="*/ 914334 h 1647825"/>
                <a:gd name="connsiteX37" fmla="*/ 63927 w 1228725"/>
                <a:gd name="connsiteY37" fmla="*/ 664779 h 1647825"/>
                <a:gd name="connsiteX38" fmla="*/ 52497 w 1228725"/>
                <a:gd name="connsiteY38" fmla="*/ 614297 h 1647825"/>
                <a:gd name="connsiteX39" fmla="*/ 2014 w 1228725"/>
                <a:gd name="connsiteY39" fmla="*/ 387602 h 1647825"/>
                <a:gd name="connsiteX40" fmla="*/ 392539 w 1228725"/>
                <a:gd name="connsiteY40" fmla="*/ 5649 h 1647825"/>
                <a:gd name="connsiteX41" fmla="*/ 576372 w 1228725"/>
                <a:gd name="connsiteY41" fmla="*/ 75182 h 1647825"/>
                <a:gd name="connsiteX42" fmla="*/ 651619 w 1228725"/>
                <a:gd name="connsiteY42" fmla="*/ 74229 h 1647825"/>
                <a:gd name="connsiteX43" fmla="*/ 957372 w 1228725"/>
                <a:gd name="connsiteY43" fmla="*/ 11364 h 1647825"/>
                <a:gd name="connsiteX44" fmla="*/ 1225024 w 1228725"/>
                <a:gd name="connsiteY44" fmla="*/ 418082 h 1647825"/>
                <a:gd name="connsiteX45" fmla="*/ 1205974 w 1228725"/>
                <a:gd name="connsiteY45" fmla="*/ 516189 h 1647825"/>
                <a:gd name="connsiteX46" fmla="*/ 1162159 w 1228725"/>
                <a:gd name="connsiteY46" fmla="*/ 771459 h 1647825"/>
                <a:gd name="connsiteX47" fmla="*/ 1094532 w 1228725"/>
                <a:gd name="connsiteY47" fmla="*/ 967674 h 1647825"/>
                <a:gd name="connsiteX48" fmla="*/ 1037382 w 1228725"/>
                <a:gd name="connsiteY48" fmla="*/ 987677 h 1647825"/>
                <a:gd name="connsiteX49" fmla="*/ 408732 w 1228725"/>
                <a:gd name="connsiteY49" fmla="*/ 988629 h 1647825"/>
                <a:gd name="connsiteX50" fmla="*/ 354439 w 1228725"/>
                <a:gd name="connsiteY50" fmla="*/ 990534 h 1647825"/>
                <a:gd name="connsiteX51" fmla="*/ 1057384 w 1228725"/>
                <a:gd name="connsiteY51" fmla="*/ 832419 h 1647825"/>
                <a:gd name="connsiteX52" fmla="*/ 173464 w 1228725"/>
                <a:gd name="connsiteY52" fmla="*/ 832419 h 1647825"/>
                <a:gd name="connsiteX53" fmla="*/ 263952 w 1228725"/>
                <a:gd name="connsiteY53" fmla="*/ 906714 h 1647825"/>
                <a:gd name="connsiteX54" fmla="*/ 967849 w 1228725"/>
                <a:gd name="connsiteY54" fmla="*/ 906714 h 1647825"/>
                <a:gd name="connsiteX55" fmla="*/ 1057384 w 1228725"/>
                <a:gd name="connsiteY55" fmla="*/ 83241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8725" h="1647825">
                  <a:moveTo>
                    <a:pt x="354439" y="990534"/>
                  </a:moveTo>
                  <a:cubicBezTo>
                    <a:pt x="354439" y="1015299"/>
                    <a:pt x="354439" y="1032444"/>
                    <a:pt x="354439" y="1056257"/>
                  </a:cubicBezTo>
                  <a:cubicBezTo>
                    <a:pt x="372537" y="1056257"/>
                    <a:pt x="389682" y="1056257"/>
                    <a:pt x="405874" y="1056257"/>
                  </a:cubicBezTo>
                  <a:cubicBezTo>
                    <a:pt x="567799" y="1056257"/>
                    <a:pt x="729724" y="1056257"/>
                    <a:pt x="891649" y="1056257"/>
                  </a:cubicBezTo>
                  <a:cubicBezTo>
                    <a:pt x="950704" y="1056257"/>
                    <a:pt x="960229" y="1066734"/>
                    <a:pt x="960229" y="1125789"/>
                  </a:cubicBezTo>
                  <a:cubicBezTo>
                    <a:pt x="960229" y="1154364"/>
                    <a:pt x="960229" y="1182939"/>
                    <a:pt x="960229" y="1211514"/>
                  </a:cubicBezTo>
                  <a:cubicBezTo>
                    <a:pt x="960229" y="1269617"/>
                    <a:pt x="949752" y="1280094"/>
                    <a:pt x="889744" y="1280094"/>
                  </a:cubicBezTo>
                  <a:cubicBezTo>
                    <a:pt x="768777" y="1280094"/>
                    <a:pt x="648762" y="1280094"/>
                    <a:pt x="527794" y="1280094"/>
                  </a:cubicBezTo>
                  <a:cubicBezTo>
                    <a:pt x="516364" y="1280094"/>
                    <a:pt x="504934" y="1277237"/>
                    <a:pt x="494457" y="1281047"/>
                  </a:cubicBezTo>
                  <a:cubicBezTo>
                    <a:pt x="483979" y="1284857"/>
                    <a:pt x="474454" y="1295334"/>
                    <a:pt x="464929" y="1302002"/>
                  </a:cubicBezTo>
                  <a:cubicBezTo>
                    <a:pt x="474454" y="1310574"/>
                    <a:pt x="484932" y="1326767"/>
                    <a:pt x="494457" y="1327719"/>
                  </a:cubicBezTo>
                  <a:cubicBezTo>
                    <a:pt x="587802" y="1329624"/>
                    <a:pt x="682099" y="1328672"/>
                    <a:pt x="775444" y="1328672"/>
                  </a:cubicBezTo>
                  <a:cubicBezTo>
                    <a:pt x="839262" y="1328672"/>
                    <a:pt x="845929" y="1335339"/>
                    <a:pt x="845929" y="1400109"/>
                  </a:cubicBezTo>
                  <a:cubicBezTo>
                    <a:pt x="845929" y="1529649"/>
                    <a:pt x="856407" y="1524887"/>
                    <a:pt x="722104" y="1523934"/>
                  </a:cubicBezTo>
                  <a:cubicBezTo>
                    <a:pt x="695434" y="1523934"/>
                    <a:pt x="668764" y="1523934"/>
                    <a:pt x="635427" y="1523934"/>
                  </a:cubicBezTo>
                  <a:cubicBezTo>
                    <a:pt x="634474" y="1547747"/>
                    <a:pt x="631617" y="1568702"/>
                    <a:pt x="631617" y="1589657"/>
                  </a:cubicBezTo>
                  <a:cubicBezTo>
                    <a:pt x="631617" y="1621089"/>
                    <a:pt x="624949" y="1650617"/>
                    <a:pt x="587802" y="1649664"/>
                  </a:cubicBezTo>
                  <a:cubicBezTo>
                    <a:pt x="554464" y="1648712"/>
                    <a:pt x="544939" y="1622042"/>
                    <a:pt x="545892" y="1591562"/>
                  </a:cubicBezTo>
                  <a:cubicBezTo>
                    <a:pt x="546844" y="1561082"/>
                    <a:pt x="546844" y="1531554"/>
                    <a:pt x="545892" y="1501074"/>
                  </a:cubicBezTo>
                  <a:cubicBezTo>
                    <a:pt x="543987" y="1456307"/>
                    <a:pt x="563989" y="1436304"/>
                    <a:pt x="608757" y="1437257"/>
                  </a:cubicBezTo>
                  <a:cubicBezTo>
                    <a:pt x="644952" y="1438209"/>
                    <a:pt x="682099" y="1438209"/>
                    <a:pt x="718294" y="1437257"/>
                  </a:cubicBezTo>
                  <a:cubicBezTo>
                    <a:pt x="732582" y="1437257"/>
                    <a:pt x="746869" y="1434399"/>
                    <a:pt x="762109" y="1432494"/>
                  </a:cubicBezTo>
                  <a:cubicBezTo>
                    <a:pt x="762109" y="1427732"/>
                    <a:pt x="763062" y="1422017"/>
                    <a:pt x="763062" y="1417254"/>
                  </a:cubicBezTo>
                  <a:cubicBezTo>
                    <a:pt x="748774" y="1414397"/>
                    <a:pt x="733534" y="1409634"/>
                    <a:pt x="719247" y="1409634"/>
                  </a:cubicBezTo>
                  <a:cubicBezTo>
                    <a:pt x="626854" y="1408682"/>
                    <a:pt x="535414" y="1409634"/>
                    <a:pt x="443022" y="1408682"/>
                  </a:cubicBezTo>
                  <a:cubicBezTo>
                    <a:pt x="390634" y="1408682"/>
                    <a:pt x="380157" y="1398204"/>
                    <a:pt x="379204" y="1343912"/>
                  </a:cubicBezTo>
                  <a:cubicBezTo>
                    <a:pt x="379204" y="1315337"/>
                    <a:pt x="380157" y="1286762"/>
                    <a:pt x="379204" y="1258187"/>
                  </a:cubicBezTo>
                  <a:cubicBezTo>
                    <a:pt x="377299" y="1214372"/>
                    <a:pt x="395397" y="1195322"/>
                    <a:pt x="441117" y="1196274"/>
                  </a:cubicBezTo>
                  <a:cubicBezTo>
                    <a:pt x="576372" y="1198179"/>
                    <a:pt x="710674" y="1197227"/>
                    <a:pt x="845929" y="1197227"/>
                  </a:cubicBezTo>
                  <a:cubicBezTo>
                    <a:pt x="853549" y="1197227"/>
                    <a:pt x="861169" y="1196274"/>
                    <a:pt x="873552" y="1195322"/>
                  </a:cubicBezTo>
                  <a:cubicBezTo>
                    <a:pt x="874504" y="1178177"/>
                    <a:pt x="875457" y="1161984"/>
                    <a:pt x="876409" y="1139124"/>
                  </a:cubicBezTo>
                  <a:cubicBezTo>
                    <a:pt x="856407" y="1139124"/>
                    <a:pt x="839262" y="1139124"/>
                    <a:pt x="822117" y="1139124"/>
                  </a:cubicBezTo>
                  <a:cubicBezTo>
                    <a:pt x="662097" y="1139124"/>
                    <a:pt x="501124" y="1139124"/>
                    <a:pt x="341104" y="1139124"/>
                  </a:cubicBezTo>
                  <a:cubicBezTo>
                    <a:pt x="275382" y="1139124"/>
                    <a:pt x="268714" y="1132457"/>
                    <a:pt x="268714" y="1064829"/>
                  </a:cubicBezTo>
                  <a:cubicBezTo>
                    <a:pt x="268714" y="1041969"/>
                    <a:pt x="268714" y="1018157"/>
                    <a:pt x="268714" y="989582"/>
                  </a:cubicBezTo>
                  <a:cubicBezTo>
                    <a:pt x="247759" y="989582"/>
                    <a:pt x="231567" y="989582"/>
                    <a:pt x="216327" y="989582"/>
                  </a:cubicBezTo>
                  <a:cubicBezTo>
                    <a:pt x="137269" y="989582"/>
                    <a:pt x="139174" y="988629"/>
                    <a:pt x="108694" y="914334"/>
                  </a:cubicBezTo>
                  <a:cubicBezTo>
                    <a:pt x="76309" y="834324"/>
                    <a:pt x="53449" y="753362"/>
                    <a:pt x="63927" y="664779"/>
                  </a:cubicBezTo>
                  <a:cubicBezTo>
                    <a:pt x="65832" y="648587"/>
                    <a:pt x="56307" y="631442"/>
                    <a:pt x="52497" y="614297"/>
                  </a:cubicBezTo>
                  <a:cubicBezTo>
                    <a:pt x="35352" y="539049"/>
                    <a:pt x="9634" y="463802"/>
                    <a:pt x="2014" y="387602"/>
                  </a:cubicBezTo>
                  <a:cubicBezTo>
                    <a:pt x="-20846" y="152334"/>
                    <a:pt x="153462" y="-19116"/>
                    <a:pt x="392539" y="5649"/>
                  </a:cubicBezTo>
                  <a:cubicBezTo>
                    <a:pt x="455404" y="12317"/>
                    <a:pt x="517317" y="45654"/>
                    <a:pt x="576372" y="75182"/>
                  </a:cubicBezTo>
                  <a:cubicBezTo>
                    <a:pt x="605899" y="90422"/>
                    <a:pt x="623044" y="96137"/>
                    <a:pt x="651619" y="74229"/>
                  </a:cubicBezTo>
                  <a:cubicBezTo>
                    <a:pt x="743059" y="4697"/>
                    <a:pt x="846882" y="-15306"/>
                    <a:pt x="957372" y="11364"/>
                  </a:cubicBezTo>
                  <a:cubicBezTo>
                    <a:pt x="1157397" y="59942"/>
                    <a:pt x="1253599" y="207579"/>
                    <a:pt x="1225024" y="418082"/>
                  </a:cubicBezTo>
                  <a:cubicBezTo>
                    <a:pt x="1220262" y="451419"/>
                    <a:pt x="1216452" y="484757"/>
                    <a:pt x="1205974" y="516189"/>
                  </a:cubicBezTo>
                  <a:cubicBezTo>
                    <a:pt x="1177399" y="599057"/>
                    <a:pt x="1168827" y="683829"/>
                    <a:pt x="1162159" y="771459"/>
                  </a:cubicBezTo>
                  <a:cubicBezTo>
                    <a:pt x="1157397" y="838134"/>
                    <a:pt x="1122154" y="903857"/>
                    <a:pt x="1094532" y="967674"/>
                  </a:cubicBezTo>
                  <a:cubicBezTo>
                    <a:pt x="1088817" y="981009"/>
                    <a:pt x="1057384" y="987677"/>
                    <a:pt x="1037382" y="987677"/>
                  </a:cubicBezTo>
                  <a:cubicBezTo>
                    <a:pt x="827832" y="989582"/>
                    <a:pt x="618282" y="988629"/>
                    <a:pt x="408732" y="988629"/>
                  </a:cubicBezTo>
                  <a:cubicBezTo>
                    <a:pt x="393492" y="990534"/>
                    <a:pt x="376347" y="990534"/>
                    <a:pt x="354439" y="990534"/>
                  </a:cubicBezTo>
                  <a:close/>
                  <a:moveTo>
                    <a:pt x="1057384" y="832419"/>
                  </a:moveTo>
                  <a:cubicBezTo>
                    <a:pt x="761157" y="832419"/>
                    <a:pt x="467787" y="832419"/>
                    <a:pt x="173464" y="832419"/>
                  </a:cubicBezTo>
                  <a:cubicBezTo>
                    <a:pt x="193467" y="906714"/>
                    <a:pt x="193467" y="906714"/>
                    <a:pt x="263952" y="906714"/>
                  </a:cubicBezTo>
                  <a:cubicBezTo>
                    <a:pt x="498267" y="906714"/>
                    <a:pt x="733534" y="906714"/>
                    <a:pt x="967849" y="906714"/>
                  </a:cubicBezTo>
                  <a:cubicBezTo>
                    <a:pt x="1038334" y="906714"/>
                    <a:pt x="1038334" y="906714"/>
                    <a:pt x="1057384" y="83241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C1585D0-0A76-444A-9FC9-3DAB37F7B517}"/>
                </a:ext>
              </a:extLst>
            </p:cNvPr>
            <p:cNvSpPr/>
            <p:nvPr/>
          </p:nvSpPr>
          <p:spPr>
            <a:xfrm>
              <a:off x="4526125" y="4130443"/>
              <a:ext cx="396818" cy="529635"/>
            </a:xfrm>
            <a:custGeom>
              <a:avLst/>
              <a:gdLst>
                <a:gd name="connsiteX0" fmla="*/ 174965 w 256431"/>
                <a:gd name="connsiteY0" fmla="*/ 130696 h 342260"/>
                <a:gd name="connsiteX1" fmla="*/ 242841 w 256431"/>
                <a:gd name="connsiteY1" fmla="*/ 130696 h 342260"/>
                <a:gd name="connsiteX2" fmla="*/ 180738 w 256431"/>
                <a:gd name="connsiteY2" fmla="*/ 330543 h 342260"/>
                <a:gd name="connsiteX3" fmla="*/ 176358 w 256431"/>
                <a:gd name="connsiteY3" fmla="*/ 334723 h 342260"/>
                <a:gd name="connsiteX4" fmla="*/ 149885 w 256431"/>
                <a:gd name="connsiteY4" fmla="*/ 339103 h 342260"/>
                <a:gd name="connsiteX5" fmla="*/ 143714 w 256431"/>
                <a:gd name="connsiteY5" fmla="*/ 314221 h 342260"/>
                <a:gd name="connsiteX6" fmla="*/ 148491 w 256431"/>
                <a:gd name="connsiteY6" fmla="*/ 245349 h 342260"/>
                <a:gd name="connsiteX7" fmla="*/ 138539 w 256431"/>
                <a:gd name="connsiteY7" fmla="*/ 215492 h 342260"/>
                <a:gd name="connsiteX8" fmla="*/ 127591 w 256431"/>
                <a:gd name="connsiteY8" fmla="*/ 207530 h 342260"/>
                <a:gd name="connsiteX9" fmla="*/ 116643 w 256431"/>
                <a:gd name="connsiteY9" fmla="*/ 215890 h 342260"/>
                <a:gd name="connsiteX10" fmla="*/ 105895 w 256431"/>
                <a:gd name="connsiteY10" fmla="*/ 279586 h 342260"/>
                <a:gd name="connsiteX11" fmla="*/ 112065 w 256431"/>
                <a:gd name="connsiteY11" fmla="*/ 314818 h 342260"/>
                <a:gd name="connsiteX12" fmla="*/ 105496 w 256431"/>
                <a:gd name="connsiteY12" fmla="*/ 339500 h 342260"/>
                <a:gd name="connsiteX13" fmla="*/ 80018 w 256431"/>
                <a:gd name="connsiteY13" fmla="*/ 335122 h 342260"/>
                <a:gd name="connsiteX14" fmla="*/ 34236 w 256431"/>
                <a:gd name="connsiteY14" fmla="*/ 268639 h 342260"/>
                <a:gd name="connsiteX15" fmla="*/ 13336 w 256431"/>
                <a:gd name="connsiteY15" fmla="*/ 131691 h 342260"/>
                <a:gd name="connsiteX16" fmla="*/ 80018 w 256431"/>
                <a:gd name="connsiteY16" fmla="*/ 131691 h 342260"/>
                <a:gd name="connsiteX17" fmla="*/ 109876 w 256431"/>
                <a:gd name="connsiteY17" fmla="*/ 152791 h 342260"/>
                <a:gd name="connsiteX18" fmla="*/ 151676 w 256431"/>
                <a:gd name="connsiteY18" fmla="*/ 152791 h 342260"/>
                <a:gd name="connsiteX19" fmla="*/ 174965 w 256431"/>
                <a:gd name="connsiteY19" fmla="*/ 130696 h 342260"/>
                <a:gd name="connsiteX20" fmla="*/ 98131 w 256431"/>
                <a:gd name="connsiteY20" fmla="*/ 109796 h 342260"/>
                <a:gd name="connsiteX21" fmla="*/ 158244 w 256431"/>
                <a:gd name="connsiteY21" fmla="*/ 109796 h 342260"/>
                <a:gd name="connsiteX22" fmla="*/ 158045 w 256431"/>
                <a:gd name="connsiteY22" fmla="*/ 131493 h 342260"/>
                <a:gd name="connsiteX23" fmla="*/ 153268 w 256431"/>
                <a:gd name="connsiteY23" fmla="*/ 136071 h 342260"/>
                <a:gd name="connsiteX24" fmla="*/ 98131 w 256431"/>
                <a:gd name="connsiteY24" fmla="*/ 136270 h 342260"/>
                <a:gd name="connsiteX25" fmla="*/ 98131 w 256431"/>
                <a:gd name="connsiteY25" fmla="*/ 109796 h 342260"/>
                <a:gd name="connsiteX26" fmla="*/ 81231 w 256431"/>
                <a:gd name="connsiteY26" fmla="*/ 318 h 342260"/>
                <a:gd name="connsiteX27" fmla="*/ 117838 w 256431"/>
                <a:gd name="connsiteY27" fmla="*/ 13853 h 342260"/>
                <a:gd name="connsiteX28" fmla="*/ 138141 w 256431"/>
                <a:gd name="connsiteY28" fmla="*/ 13853 h 342260"/>
                <a:gd name="connsiteX29" fmla="*/ 251600 w 256431"/>
                <a:gd name="connsiteY29" fmla="*/ 45303 h 342260"/>
                <a:gd name="connsiteX30" fmla="*/ 249809 w 256431"/>
                <a:gd name="connsiteY30" fmla="*/ 113976 h 342260"/>
                <a:gd name="connsiteX31" fmla="*/ 175165 w 256431"/>
                <a:gd name="connsiteY31" fmla="*/ 113976 h 342260"/>
                <a:gd name="connsiteX32" fmla="*/ 150881 w 256431"/>
                <a:gd name="connsiteY32" fmla="*/ 93474 h 342260"/>
                <a:gd name="connsiteX33" fmla="*/ 106094 w 256431"/>
                <a:gd name="connsiteY33" fmla="*/ 93474 h 342260"/>
                <a:gd name="connsiteX34" fmla="*/ 80615 w 256431"/>
                <a:gd name="connsiteY34" fmla="*/ 113976 h 342260"/>
                <a:gd name="connsiteX35" fmla="*/ 10350 w 256431"/>
                <a:gd name="connsiteY35" fmla="*/ 113777 h 342260"/>
                <a:gd name="connsiteX36" fmla="*/ 4180 w 256431"/>
                <a:gd name="connsiteY36" fmla="*/ 107805 h 342260"/>
                <a:gd name="connsiteX37" fmla="*/ 0 w 256431"/>
                <a:gd name="connsiteY37" fmla="*/ 68393 h 342260"/>
                <a:gd name="connsiteX38" fmla="*/ 81231 w 256431"/>
                <a:gd name="connsiteY38" fmla="*/ 318 h 34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56431" h="342260">
                  <a:moveTo>
                    <a:pt x="174965" y="130696"/>
                  </a:moveTo>
                  <a:cubicBezTo>
                    <a:pt x="197657" y="130696"/>
                    <a:pt x="219752" y="130696"/>
                    <a:pt x="242841" y="130696"/>
                  </a:cubicBezTo>
                  <a:cubicBezTo>
                    <a:pt x="244235" y="204345"/>
                    <a:pt x="234680" y="274212"/>
                    <a:pt x="180738" y="330543"/>
                  </a:cubicBezTo>
                  <a:cubicBezTo>
                    <a:pt x="179344" y="331937"/>
                    <a:pt x="177951" y="333330"/>
                    <a:pt x="176358" y="334723"/>
                  </a:cubicBezTo>
                  <a:cubicBezTo>
                    <a:pt x="167003" y="342486"/>
                    <a:pt x="157648" y="344079"/>
                    <a:pt x="149885" y="339103"/>
                  </a:cubicBezTo>
                  <a:cubicBezTo>
                    <a:pt x="140131" y="332733"/>
                    <a:pt x="141326" y="323377"/>
                    <a:pt x="143714" y="314221"/>
                  </a:cubicBezTo>
                  <a:cubicBezTo>
                    <a:pt x="149487" y="291529"/>
                    <a:pt x="152870" y="268639"/>
                    <a:pt x="148491" y="245349"/>
                  </a:cubicBezTo>
                  <a:cubicBezTo>
                    <a:pt x="146501" y="234999"/>
                    <a:pt x="142918" y="225046"/>
                    <a:pt x="138539" y="215492"/>
                  </a:cubicBezTo>
                  <a:cubicBezTo>
                    <a:pt x="136946" y="211710"/>
                    <a:pt x="131373" y="207331"/>
                    <a:pt x="127591" y="207530"/>
                  </a:cubicBezTo>
                  <a:cubicBezTo>
                    <a:pt x="123809" y="207530"/>
                    <a:pt x="118634" y="211909"/>
                    <a:pt x="116643" y="215890"/>
                  </a:cubicBezTo>
                  <a:cubicBezTo>
                    <a:pt x="106094" y="235795"/>
                    <a:pt x="103506" y="257492"/>
                    <a:pt x="105895" y="279586"/>
                  </a:cubicBezTo>
                  <a:cubicBezTo>
                    <a:pt x="107089" y="291330"/>
                    <a:pt x="109876" y="303074"/>
                    <a:pt x="112065" y="314818"/>
                  </a:cubicBezTo>
                  <a:cubicBezTo>
                    <a:pt x="113658" y="324174"/>
                    <a:pt x="115449" y="333529"/>
                    <a:pt x="105496" y="339500"/>
                  </a:cubicBezTo>
                  <a:cubicBezTo>
                    <a:pt x="95942" y="345074"/>
                    <a:pt x="87382" y="341491"/>
                    <a:pt x="80018" y="335122"/>
                  </a:cubicBezTo>
                  <a:cubicBezTo>
                    <a:pt x="58918" y="317008"/>
                    <a:pt x="44786" y="293918"/>
                    <a:pt x="34236" y="268639"/>
                  </a:cubicBezTo>
                  <a:cubicBezTo>
                    <a:pt x="16321" y="225046"/>
                    <a:pt x="10947" y="179464"/>
                    <a:pt x="13336" y="131691"/>
                  </a:cubicBezTo>
                  <a:cubicBezTo>
                    <a:pt x="35828" y="131691"/>
                    <a:pt x="57923" y="131691"/>
                    <a:pt x="80018" y="131691"/>
                  </a:cubicBezTo>
                  <a:cubicBezTo>
                    <a:pt x="86188" y="152194"/>
                    <a:pt x="86984" y="152791"/>
                    <a:pt x="109876" y="152791"/>
                  </a:cubicBezTo>
                  <a:cubicBezTo>
                    <a:pt x="123809" y="152791"/>
                    <a:pt x="137743" y="152791"/>
                    <a:pt x="151676" y="152791"/>
                  </a:cubicBezTo>
                  <a:cubicBezTo>
                    <a:pt x="168197" y="152194"/>
                    <a:pt x="172975" y="148013"/>
                    <a:pt x="174965" y="130696"/>
                  </a:cubicBezTo>
                  <a:close/>
                  <a:moveTo>
                    <a:pt x="98131" y="109796"/>
                  </a:moveTo>
                  <a:cubicBezTo>
                    <a:pt x="117837" y="109796"/>
                    <a:pt x="137344" y="109796"/>
                    <a:pt x="158244" y="109796"/>
                  </a:cubicBezTo>
                  <a:cubicBezTo>
                    <a:pt x="158244" y="117161"/>
                    <a:pt x="158642" y="124327"/>
                    <a:pt x="158045" y="131493"/>
                  </a:cubicBezTo>
                  <a:cubicBezTo>
                    <a:pt x="157846" y="133085"/>
                    <a:pt x="155060" y="136071"/>
                    <a:pt x="153268" y="136071"/>
                  </a:cubicBezTo>
                  <a:cubicBezTo>
                    <a:pt x="135155" y="136469"/>
                    <a:pt x="117041" y="136270"/>
                    <a:pt x="98131" y="136270"/>
                  </a:cubicBezTo>
                  <a:cubicBezTo>
                    <a:pt x="98131" y="127114"/>
                    <a:pt x="98131" y="118953"/>
                    <a:pt x="98131" y="109796"/>
                  </a:cubicBezTo>
                  <a:close/>
                  <a:moveTo>
                    <a:pt x="81231" y="318"/>
                  </a:moveTo>
                  <a:cubicBezTo>
                    <a:pt x="94288" y="1487"/>
                    <a:pt x="107040" y="5891"/>
                    <a:pt x="117838" y="13853"/>
                  </a:cubicBezTo>
                  <a:cubicBezTo>
                    <a:pt x="125800" y="19626"/>
                    <a:pt x="130578" y="19228"/>
                    <a:pt x="138141" y="13853"/>
                  </a:cubicBezTo>
                  <a:cubicBezTo>
                    <a:pt x="177952" y="-13815"/>
                    <a:pt x="236672" y="2707"/>
                    <a:pt x="251600" y="45303"/>
                  </a:cubicBezTo>
                  <a:cubicBezTo>
                    <a:pt x="259562" y="68194"/>
                    <a:pt x="256776" y="90886"/>
                    <a:pt x="249809" y="113976"/>
                  </a:cubicBezTo>
                  <a:cubicBezTo>
                    <a:pt x="224530" y="113976"/>
                    <a:pt x="199847" y="113976"/>
                    <a:pt x="175165" y="113976"/>
                  </a:cubicBezTo>
                  <a:cubicBezTo>
                    <a:pt x="172179" y="96459"/>
                    <a:pt x="168795" y="93474"/>
                    <a:pt x="150881" y="93474"/>
                  </a:cubicBezTo>
                  <a:cubicBezTo>
                    <a:pt x="135952" y="93474"/>
                    <a:pt x="121023" y="93474"/>
                    <a:pt x="106094" y="93474"/>
                  </a:cubicBezTo>
                  <a:cubicBezTo>
                    <a:pt x="86985" y="93474"/>
                    <a:pt x="84397" y="95663"/>
                    <a:pt x="80615" y="113976"/>
                  </a:cubicBezTo>
                  <a:cubicBezTo>
                    <a:pt x="57326" y="113976"/>
                    <a:pt x="33838" y="114175"/>
                    <a:pt x="10350" y="113777"/>
                  </a:cubicBezTo>
                  <a:cubicBezTo>
                    <a:pt x="8161" y="113777"/>
                    <a:pt x="4578" y="110194"/>
                    <a:pt x="4180" y="107805"/>
                  </a:cubicBezTo>
                  <a:cubicBezTo>
                    <a:pt x="2189" y="94668"/>
                    <a:pt x="0" y="81531"/>
                    <a:pt x="0" y="68393"/>
                  </a:cubicBezTo>
                  <a:cubicBezTo>
                    <a:pt x="149" y="22413"/>
                    <a:pt x="42062" y="-3190"/>
                    <a:pt x="81231" y="3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3" name="Freeform 26">
            <a:extLst>
              <a:ext uri="{FF2B5EF4-FFF2-40B4-BE49-F238E27FC236}">
                <a16:creationId xmlns:a16="http://schemas.microsoft.com/office/drawing/2014/main" id="{844CA8A4-A869-0697-124F-D8DCE9A49DFA}"/>
              </a:ext>
            </a:extLst>
          </p:cNvPr>
          <p:cNvSpPr/>
          <p:nvPr/>
        </p:nvSpPr>
        <p:spPr>
          <a:xfrm>
            <a:off x="-1" y="-190500"/>
            <a:ext cx="18303241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F07283BC-BB06-DFBC-C5A2-5B57601B361B}"/>
              </a:ext>
            </a:extLst>
          </p:cNvPr>
          <p:cNvSpPr/>
          <p:nvPr/>
        </p:nvSpPr>
        <p:spPr>
          <a:xfrm>
            <a:off x="-15240" y="9791700"/>
            <a:ext cx="18303240" cy="444937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C8F0F424-8152-5446-E8F6-5745DCB47A59}"/>
              </a:ext>
            </a:extLst>
          </p:cNvPr>
          <p:cNvSpPr/>
          <p:nvPr/>
        </p:nvSpPr>
        <p:spPr>
          <a:xfrm rot="5400000">
            <a:off x="-4941420" y="491094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1C510E7A-7189-1DC7-DF96-27C2AB7FE012}"/>
              </a:ext>
            </a:extLst>
          </p:cNvPr>
          <p:cNvSpPr/>
          <p:nvPr/>
        </p:nvSpPr>
        <p:spPr>
          <a:xfrm rot="5400000">
            <a:off x="12992782" y="4830930"/>
            <a:ext cx="10267117" cy="384278"/>
          </a:xfrm>
          <a:custGeom>
            <a:avLst/>
            <a:gdLst/>
            <a:ahLst/>
            <a:cxnLst/>
            <a:rect l="l" t="t" r="r" b="b"/>
            <a:pathLst>
              <a:path w="18824250" h="444937">
                <a:moveTo>
                  <a:pt x="0" y="0"/>
                </a:moveTo>
                <a:lnTo>
                  <a:pt x="18824250" y="0"/>
                </a:lnTo>
                <a:lnTo>
                  <a:pt x="18824250" y="444937"/>
                </a:lnTo>
                <a:lnTo>
                  <a:pt x="0" y="444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988071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422546"/>
            <a:chOff x="0" y="0"/>
            <a:chExt cx="4816593" cy="90141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01411"/>
            </a:xfrm>
            <a:custGeom>
              <a:avLst/>
              <a:gdLst/>
              <a:ahLst/>
              <a:cxnLst/>
              <a:rect l="l" t="t" r="r" b="b"/>
              <a:pathLst>
                <a:path w="4816592" h="901411">
                  <a:moveTo>
                    <a:pt x="0" y="0"/>
                  </a:moveTo>
                  <a:lnTo>
                    <a:pt x="4816592" y="0"/>
                  </a:lnTo>
                  <a:lnTo>
                    <a:pt x="4816592" y="901411"/>
                  </a:lnTo>
                  <a:lnTo>
                    <a:pt x="0" y="901411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9490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06539" y="7309057"/>
            <a:ext cx="16074922" cy="1254054"/>
            <a:chOff x="0" y="0"/>
            <a:chExt cx="4416947" cy="3445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16947" cy="344580"/>
            </a:xfrm>
            <a:custGeom>
              <a:avLst/>
              <a:gdLst/>
              <a:ahLst/>
              <a:cxnLst/>
              <a:rect l="l" t="t" r="r" b="b"/>
              <a:pathLst>
                <a:path w="4416947" h="344580">
                  <a:moveTo>
                    <a:pt x="0" y="0"/>
                  </a:moveTo>
                  <a:lnTo>
                    <a:pt x="4416947" y="0"/>
                  </a:lnTo>
                  <a:lnTo>
                    <a:pt x="4416947" y="344580"/>
                  </a:lnTo>
                  <a:lnTo>
                    <a:pt x="0" y="344580"/>
                  </a:lnTo>
                  <a:close/>
                </a:path>
              </a:pathLst>
            </a:custGeom>
            <a:solidFill>
              <a:srgbClr val="18BBC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416947" cy="392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1365337" y="1616023"/>
            <a:ext cx="15557326" cy="6699616"/>
          </a:xfrm>
          <a:custGeom>
            <a:avLst/>
            <a:gdLst/>
            <a:ahLst/>
            <a:cxnLst/>
            <a:rect l="l" t="t" r="r" b="b"/>
            <a:pathLst>
              <a:path w="15557326" h="6699616">
                <a:moveTo>
                  <a:pt x="0" y="0"/>
                </a:moveTo>
                <a:lnTo>
                  <a:pt x="15557326" y="0"/>
                </a:lnTo>
                <a:lnTo>
                  <a:pt x="15557326" y="6699617"/>
                </a:lnTo>
                <a:lnTo>
                  <a:pt x="0" y="66996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848" r="-4848" b="-42967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029333" y="412826"/>
            <a:ext cx="11561004" cy="798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3171"/>
              </a:lnSpc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من باران هستم و ایده های زیبای خود را با شما به اشتراک خواهم گذاشت.</a:t>
            </a:r>
          </a:p>
          <a:p>
            <a:pPr lvl="0" algn="r">
              <a:lnSpc>
                <a:spcPts val="3171"/>
              </a:lnSpc>
            </a:pP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من را در @</a:t>
            </a:r>
            <a:r>
              <a:rPr lang="en-US" sz="2100" dirty="0" err="1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reallygreatsite</a:t>
            </a:r>
            <a:r>
              <a:rPr lang="en-US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rgbClr val="FFFFFF"/>
                </a:solidFill>
                <a:latin typeface="Nourd"/>
                <a:cs typeface="B Nazanin" panose="00000400000000000000" pitchFamily="2" charset="-78"/>
              </a:rPr>
              <a:t>دنبال کنید تا بیشتر بدانید.</a:t>
            </a:r>
            <a:endParaRPr lang="en-US" sz="2100" u="none" dirty="0">
              <a:solidFill>
                <a:srgbClr val="FFFFFF"/>
              </a:solidFill>
              <a:latin typeface="Nour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89112" y="8772660"/>
            <a:ext cx="16092349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18BBCB"/>
                </a:solidFill>
                <a:latin typeface="Nourd"/>
                <a:cs typeface="B Nazanin" panose="00000400000000000000" pitchFamily="2" charset="-78"/>
              </a:rPr>
              <a:t>به ارائه خوش آمدید</a:t>
            </a:r>
            <a:endParaRPr lang="en-US" sz="8000" u="none" dirty="0">
              <a:solidFill>
                <a:srgbClr val="18BBCB"/>
              </a:solidFill>
              <a:latin typeface="Nour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3624</Words>
  <Application>Microsoft Office PowerPoint</Application>
  <PresentationFormat>Custom</PresentationFormat>
  <Paragraphs>551</Paragraphs>
  <Slides>62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80" baseType="lpstr">
      <vt:lpstr>Nourd</vt:lpstr>
      <vt:lpstr>Georgia Pro Light</vt:lpstr>
      <vt:lpstr>Georgia</vt:lpstr>
      <vt:lpstr>Lato</vt:lpstr>
      <vt:lpstr>Georgia Pro Cond</vt:lpstr>
      <vt:lpstr>Arial</vt:lpstr>
      <vt:lpstr>Lora</vt:lpstr>
      <vt:lpstr>Georgia Pro</vt:lpstr>
      <vt:lpstr>Nourd Bold</vt:lpstr>
      <vt:lpstr>Candara</vt:lpstr>
      <vt:lpstr>B Nazanin</vt:lpstr>
      <vt:lpstr>Calibri</vt:lpstr>
      <vt:lpstr>Georgia Pro Cond</vt:lpstr>
      <vt:lpstr>Lato Black</vt:lpstr>
      <vt:lpstr>Roboto Medium</vt:lpstr>
      <vt:lpstr>Open Sans Light</vt:lpstr>
      <vt:lpstr>Amatic SC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2024-02-21T15:23:24Z</dcterms:created>
  <dcterms:modified xsi:type="dcterms:W3CDTF">2024-02-28T14:43:12Z</dcterms:modified>
  <dc:identifier/>
</cp:coreProperties>
</file>